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4" r:id="rId4"/>
    <p:sldMasterId id="2147483668" r:id="rId5"/>
    <p:sldMasterId id="2147483672" r:id="rId6"/>
    <p:sldMasterId id="2147483676" r:id="rId7"/>
    <p:sldMasterId id="2147483680" r:id="rId8"/>
    <p:sldMasterId id="2147483684" r:id="rId9"/>
    <p:sldMasterId id="2147483688" r:id="rId10"/>
    <p:sldMasterId id="2147483692" r:id="rId11"/>
  </p:sldMasterIdLst>
  <p:notesMasterIdLst>
    <p:notesMasterId r:id="rId13"/>
  </p:notesMasterIdLst>
  <p:sldIdLst>
    <p:sldId id="470" r:id="rId12"/>
    <p:sldId id="353" r:id="rId14"/>
    <p:sldId id="471" r:id="rId15"/>
    <p:sldId id="352" r:id="rId16"/>
    <p:sldId id="495" r:id="rId17"/>
    <p:sldId id="494" r:id="rId18"/>
    <p:sldId id="496" r:id="rId19"/>
    <p:sldId id="497" r:id="rId20"/>
    <p:sldId id="491" r:id="rId21"/>
    <p:sldId id="498" r:id="rId22"/>
    <p:sldId id="499" r:id="rId23"/>
    <p:sldId id="500" r:id="rId24"/>
    <p:sldId id="501" r:id="rId25"/>
    <p:sldId id="492" r:id="rId26"/>
    <p:sldId id="502" r:id="rId27"/>
    <p:sldId id="503" r:id="rId28"/>
    <p:sldId id="504" r:id="rId29"/>
    <p:sldId id="505" r:id="rId30"/>
    <p:sldId id="493" r:id="rId31"/>
    <p:sldId id="506" r:id="rId32"/>
    <p:sldId id="507" r:id="rId33"/>
    <p:sldId id="508" r:id="rId34"/>
    <p:sldId id="509" r:id="rId35"/>
    <p:sldId id="297" r:id="rId36"/>
    <p:sldId id="515" r:id="rId37"/>
    <p:sldId id="516" r:id="rId38"/>
    <p:sldId id="517" r:id="rId39"/>
    <p:sldId id="519" r:id="rId40"/>
    <p:sldId id="520" r:id="rId41"/>
  </p:sldIdLst>
  <p:sldSz cx="12190095" cy="68592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6A8"/>
    <a:srgbClr val="6D8AAB"/>
    <a:srgbClr val="31709C"/>
    <a:srgbClr val="7697B3"/>
    <a:srgbClr val="6FA094"/>
    <a:srgbClr val="94BCB4"/>
    <a:srgbClr val="59503C"/>
    <a:srgbClr val="1FBCE4"/>
    <a:srgbClr val="C0266E"/>
    <a:srgbClr val="167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22" autoAdjust="0"/>
    <p:restoredTop sz="97778" autoAdjust="0"/>
  </p:normalViewPr>
  <p:slideViewPr>
    <p:cSldViewPr snapToGrid="0" showGuides="1">
      <p:cViewPr varScale="1">
        <p:scale>
          <a:sx n="113" d="100"/>
          <a:sy n="113" d="100"/>
        </p:scale>
        <p:origin x="-648" y="-9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29.xml"/><Relationship Id="rId40" Type="http://schemas.openxmlformats.org/officeDocument/2006/relationships/slide" Target="slides/slide28.xml"/><Relationship Id="rId4" Type="http://schemas.openxmlformats.org/officeDocument/2006/relationships/slideMaster" Target="slideMasters/slideMaster3.xml"/><Relationship Id="rId39" Type="http://schemas.openxmlformats.org/officeDocument/2006/relationships/slide" Target="slides/slide27.xml"/><Relationship Id="rId38" Type="http://schemas.openxmlformats.org/officeDocument/2006/relationships/slide" Target="slides/slide26.xml"/><Relationship Id="rId37" Type="http://schemas.openxmlformats.org/officeDocument/2006/relationships/slide" Target="slides/slide25.xml"/><Relationship Id="rId36" Type="http://schemas.openxmlformats.org/officeDocument/2006/relationships/slide" Target="slides/slide24.xml"/><Relationship Id="rId35" Type="http://schemas.openxmlformats.org/officeDocument/2006/relationships/slide" Target="slides/slide23.xml"/><Relationship Id="rId34" Type="http://schemas.openxmlformats.org/officeDocument/2006/relationships/slide" Target="slides/slide22.xml"/><Relationship Id="rId33" Type="http://schemas.openxmlformats.org/officeDocument/2006/relationships/slide" Target="slides/slide21.xml"/><Relationship Id="rId32" Type="http://schemas.openxmlformats.org/officeDocument/2006/relationships/slide" Target="slides/slide20.xml"/><Relationship Id="rId31" Type="http://schemas.openxmlformats.org/officeDocument/2006/relationships/slide" Target="slides/slide19.xml"/><Relationship Id="rId30" Type="http://schemas.openxmlformats.org/officeDocument/2006/relationships/slide" Target="slides/slide18.xml"/><Relationship Id="rId3" Type="http://schemas.openxmlformats.org/officeDocument/2006/relationships/slideMaster" Target="slideMasters/slideMaster2.xml"/><Relationship Id="rId29" Type="http://schemas.openxmlformats.org/officeDocument/2006/relationships/slide" Target="slides/slide17.xml"/><Relationship Id="rId28" Type="http://schemas.openxmlformats.org/officeDocument/2006/relationships/slide" Target="slides/slide16.xml"/><Relationship Id="rId27" Type="http://schemas.openxmlformats.org/officeDocument/2006/relationships/slide" Target="slides/slide15.xml"/><Relationship Id="rId26" Type="http://schemas.openxmlformats.org/officeDocument/2006/relationships/slide" Target="slides/slide14.xml"/><Relationship Id="rId25" Type="http://schemas.openxmlformats.org/officeDocument/2006/relationships/slide" Target="slides/slide13.xml"/><Relationship Id="rId24" Type="http://schemas.openxmlformats.org/officeDocument/2006/relationships/slide" Target="slides/slide12.xml"/><Relationship Id="rId23" Type="http://schemas.openxmlformats.org/officeDocument/2006/relationships/slide" Target="slides/slide11.xml"/><Relationship Id="rId22" Type="http://schemas.openxmlformats.org/officeDocument/2006/relationships/slide" Target="slides/slide10.xml"/><Relationship Id="rId21" Type="http://schemas.openxmlformats.org/officeDocument/2006/relationships/slide" Target="slides/slide9.xml"/><Relationship Id="rId20" Type="http://schemas.openxmlformats.org/officeDocument/2006/relationships/slide" Target="slides/slide8.xml"/><Relationship Id="rId2" Type="http://schemas.openxmlformats.org/officeDocument/2006/relationships/theme" Target="theme/theme1.xml"/><Relationship Id="rId19" Type="http://schemas.openxmlformats.org/officeDocument/2006/relationships/slide" Target="slides/slide7.xml"/><Relationship Id="rId18" Type="http://schemas.openxmlformats.org/officeDocument/2006/relationships/slide" Target="slides/slide6.xml"/><Relationship Id="rId17" Type="http://schemas.openxmlformats.org/officeDocument/2006/relationships/slide" Target="slides/slide5.xml"/><Relationship Id="rId16" Type="http://schemas.openxmlformats.org/officeDocument/2006/relationships/slide" Target="slides/slide4.xml"/><Relationship Id="rId15" Type="http://schemas.openxmlformats.org/officeDocument/2006/relationships/slide" Target="slides/slide3.xml"/><Relationship Id="rId14" Type="http://schemas.openxmlformats.org/officeDocument/2006/relationships/slide" Target="slides/slide2.xml"/><Relationship Id="rId13" Type="http://schemas.openxmlformats.org/officeDocument/2006/relationships/notesMaster" Target="notesMasters/notesMaster1.xml"/><Relationship Id="rId12" Type="http://schemas.openxmlformats.org/officeDocument/2006/relationships/slide" Target="slides/slide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1AF021-C975-47EB-9765-E80094CFEF73}"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cstate="print">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endPar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endParaRP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endParaRPr lang="zh-CN" altLang="en-US" dirty="0"/>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endParaRPr lang="en-US"/>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microsoft.com/office/2007/relationships/hdphoto" Target="../media/image2.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6" Type="http://schemas.openxmlformats.org/officeDocument/2006/relationships/theme" Target="../theme/theme10.xml"/><Relationship Id="rId15" Type="http://schemas.microsoft.com/office/2007/relationships/hdphoto" Target="../media/image2.wdp"/><Relationship Id="rId14" Type="http://schemas.openxmlformats.org/officeDocument/2006/relationships/image" Target="../media/image1.png"/><Relationship Id="rId13" Type="http://schemas.openxmlformats.org/officeDocument/2006/relationships/slideLayout" Target="../slideLayouts/slideLayout48.xml"/><Relationship Id="rId12" Type="http://schemas.openxmlformats.org/officeDocument/2006/relationships/slideLayout" Target="../slideLayouts/slideLayout47.xml"/><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7" Type="http://schemas.openxmlformats.org/officeDocument/2006/relationships/theme" Target="../theme/theme7.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7" Type="http://schemas.openxmlformats.org/officeDocument/2006/relationships/theme" Target="../theme/theme8.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7" Type="http://schemas.openxmlformats.org/officeDocument/2006/relationships/theme" Target="../theme/theme9.xml"/><Relationship Id="rId6" Type="http://schemas.openxmlformats.org/officeDocument/2006/relationships/image" Target="../media/image3.png"/><Relationship Id="rId5" Type="http://schemas.microsoft.com/office/2007/relationships/hdphoto" Target="../media/image2.wdp"/><Relationship Id="rId4" Type="http://schemas.openxmlformats.org/officeDocument/2006/relationships/image" Target="../media/image1.png"/><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extLst>
              <a:ext uri="{BEBA8EAE-BF5A-486C-A8C5-ECC9F3942E4B}">
                <a14:imgProps xmlns:a14="http://schemas.microsoft.com/office/drawing/2010/main">
                  <a14:imgLayer r:embed="rId13">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extLst>
              <a:ext uri="{BEBA8EAE-BF5A-486C-A8C5-ECC9F3942E4B}">
                <a14:imgProps xmlns:a14="http://schemas.microsoft.com/office/drawing/2010/main">
                  <a14:imgLayer r:embed="rId1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extLst>
              <a:ext uri="{BEBA8EAE-BF5A-486C-A8C5-ECC9F3942E4B}">
                <a14:imgProps xmlns:a14="http://schemas.microsoft.com/office/drawing/2010/main">
                  <a14:imgLayer r:embed="rId5">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microsoft.com/office/2007/relationships/hdphoto" Target="../media/image13.wdp"/><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2" Type="http://schemas.openxmlformats.org/officeDocument/2006/relationships/notesSlide" Target="../notesSlides/notesSlide1.xml"/><Relationship Id="rId11" Type="http://schemas.openxmlformats.org/officeDocument/2006/relationships/slideLayout" Target="../slideLayouts/slideLayout43.xml"/><Relationship Id="rId10" Type="http://schemas.openxmlformats.org/officeDocument/2006/relationships/image" Target="../media/image14.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3.xml"/><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4" Type="http://schemas.openxmlformats.org/officeDocument/2006/relationships/notesSlide" Target="../notesSlides/notesSlide13.xml"/><Relationship Id="rId33" Type="http://schemas.openxmlformats.org/officeDocument/2006/relationships/slideLayout" Target="../slideLayouts/slideLayout4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3.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3.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3.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3.xml"/><Relationship Id="rId1" Type="http://schemas.openxmlformats.org/officeDocument/2006/relationships/image" Target="../media/image2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43.xml"/><Relationship Id="rId7" Type="http://schemas.microsoft.com/office/2007/relationships/hdphoto" Target="../media/image13.wdp"/><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image10.wdp"/><Relationship Id="rId3" Type="http://schemas.openxmlformats.org/officeDocument/2006/relationships/image" Target="../media/image9.png"/><Relationship Id="rId2" Type="http://schemas.microsoft.com/office/2007/relationships/hdphoto" Target="../media/image8.wdp"/><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2.xml"/><Relationship Id="rId2" Type="http://schemas.openxmlformats.org/officeDocument/2006/relationships/image" Target="../media/image23.png"/><Relationship Id="rId1" Type="http://schemas.openxmlformats.org/officeDocument/2006/relationships/hyperlink" Target="https://www.freeppt7.com/" TargetMode="Externa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43.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43.xml"/><Relationship Id="rId2" Type="http://schemas.openxmlformats.org/officeDocument/2006/relationships/image" Target="../media/image18.jpeg"/><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43.xml"/><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8.wdp"/><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 name="TextBox 1"/>
          <p:cNvSpPr txBox="1">
            <a:spLocks noChangeArrowheads="1"/>
          </p:cNvSpPr>
          <p:nvPr/>
        </p:nvSpPr>
        <p:spPr bwMode="auto">
          <a:xfrm>
            <a:off x="4518552" y="1187687"/>
            <a:ext cx="1954381"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11500" dirty="0" smtClean="0">
                <a:solidFill>
                  <a:schemeClr val="bg2">
                    <a:lumMod val="25000"/>
                  </a:schemeClr>
                </a:solidFill>
                <a:latin typeface="叶根友刀锋黑草" panose="02010601030101010101" pitchFamily="2" charset="-122"/>
                <a:ea typeface="叶根友刀锋黑草" panose="02010601030101010101" pitchFamily="2" charset="-122"/>
              </a:rPr>
              <a:t>意</a:t>
            </a:r>
            <a:endParaRPr lang="zh-CN" altLang="en-US" sz="115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6" name="TextBox 1"/>
          <p:cNvSpPr txBox="1">
            <a:spLocks noChangeArrowheads="1"/>
          </p:cNvSpPr>
          <p:nvPr/>
        </p:nvSpPr>
        <p:spPr bwMode="auto">
          <a:xfrm>
            <a:off x="4660419" y="2661340"/>
            <a:ext cx="1292662" cy="12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smtClean="0">
                <a:solidFill>
                  <a:schemeClr val="bg2">
                    <a:lumMod val="25000"/>
                  </a:schemeClr>
                </a:solidFill>
                <a:latin typeface="叶根友刀锋黑草" panose="02010601030101010101" pitchFamily="2" charset="-122"/>
                <a:ea typeface="叶根友刀锋黑草" panose="02010601030101010101" pitchFamily="2" charset="-122"/>
              </a:rPr>
              <a:t>境</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7" name="TextBox 1"/>
          <p:cNvSpPr txBox="1">
            <a:spLocks noChangeArrowheads="1"/>
          </p:cNvSpPr>
          <p:nvPr/>
        </p:nvSpPr>
        <p:spPr bwMode="auto">
          <a:xfrm>
            <a:off x="5734661" y="1548268"/>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smtClean="0">
                <a:solidFill>
                  <a:schemeClr val="bg2">
                    <a:lumMod val="25000"/>
                  </a:schemeClr>
                </a:solidFill>
                <a:latin typeface="叶根友刀锋黑草" panose="02010601030101010101" pitchFamily="2" charset="-122"/>
                <a:ea typeface="叶根友刀锋黑草" panose="02010601030101010101" pitchFamily="2" charset="-122"/>
              </a:rPr>
              <a:t>中</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8" name="TextBox 1"/>
          <p:cNvSpPr txBox="1">
            <a:spLocks noChangeArrowheads="1"/>
          </p:cNvSpPr>
          <p:nvPr/>
        </p:nvSpPr>
        <p:spPr bwMode="auto">
          <a:xfrm>
            <a:off x="5530127" y="2555844"/>
            <a:ext cx="1538883"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8800" dirty="0" smtClean="0">
                <a:solidFill>
                  <a:schemeClr val="bg2">
                    <a:lumMod val="25000"/>
                  </a:schemeClr>
                </a:solidFill>
                <a:latin typeface="叶根友刀锋黑草" panose="02010601030101010101" pitchFamily="2" charset="-122"/>
                <a:ea typeface="叶根友刀锋黑草" panose="02010601030101010101" pitchFamily="2" charset="-122"/>
              </a:rPr>
              <a:t>国</a:t>
            </a:r>
            <a:endPar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endParaRPr>
          </a:p>
        </p:txBody>
      </p:sp>
      <p:grpSp>
        <p:nvGrpSpPr>
          <p:cNvPr id="10" name="组合 9"/>
          <p:cNvGrpSpPr/>
          <p:nvPr/>
        </p:nvGrpSpPr>
        <p:grpSpPr>
          <a:xfrm>
            <a:off x="4720992" y="1104866"/>
            <a:ext cx="2216626" cy="4069911"/>
            <a:chOff x="8419388" y="1355112"/>
            <a:chExt cx="2216626" cy="4260954"/>
          </a:xfrm>
          <a:solidFill>
            <a:schemeClr val="bg2">
              <a:lumMod val="25000"/>
            </a:schemeClr>
          </a:solidFill>
        </p:grpSpPr>
        <p:sp>
          <p:nvSpPr>
            <p:cNvPr id="11" name="矩形 10"/>
            <p:cNvSpPr/>
            <p:nvPr/>
          </p:nvSpPr>
          <p:spPr>
            <a:xfrm>
              <a:off x="8419388" y="3443574"/>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2" name="矩形 11"/>
            <p:cNvSpPr/>
            <p:nvPr/>
          </p:nvSpPr>
          <p:spPr>
            <a:xfrm>
              <a:off x="10549133" y="1374449"/>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3" name="矩形 12"/>
            <p:cNvSpPr/>
            <p:nvPr/>
          </p:nvSpPr>
          <p:spPr>
            <a:xfrm rot="16200000">
              <a:off x="9481982" y="4507753"/>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4" name="矩形 13"/>
            <p:cNvSpPr/>
            <p:nvPr/>
          </p:nvSpPr>
          <p:spPr>
            <a:xfrm rot="16200000">
              <a:off x="9482729" y="292518"/>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5" name="矩形 14"/>
            <p:cNvSpPr/>
            <p:nvPr/>
          </p:nvSpPr>
          <p:spPr>
            <a:xfrm>
              <a:off x="8419388" y="1357128"/>
              <a:ext cx="45719" cy="11333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6" name="矩形 15"/>
            <p:cNvSpPr/>
            <p:nvPr/>
          </p:nvSpPr>
          <p:spPr>
            <a:xfrm>
              <a:off x="10590295" y="5075585"/>
              <a:ext cx="45719" cy="538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grpSp>
      <p:pic>
        <p:nvPicPr>
          <p:cNvPr id="17" name="Picture 2" descr="G:\公司\茶\印章.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4932550" y="3676451"/>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632" y="2397667"/>
            <a:ext cx="1169282" cy="87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504" y="3447444"/>
            <a:ext cx="1567682" cy="117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图片 3074" descr="题字"/>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58664" t="33194" b="23750"/>
          <a:stretch>
            <a:fillRect/>
          </a:stretch>
        </p:blipFill>
        <p:spPr bwMode="auto">
          <a:xfrm>
            <a:off x="6974360" y="1594175"/>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p:cNvSpPr txBox="1">
            <a:spLocks noChangeArrowheads="1"/>
          </p:cNvSpPr>
          <p:nvPr/>
        </p:nvSpPr>
        <p:spPr bwMode="auto">
          <a:xfrm>
            <a:off x="5291313" y="3759015"/>
            <a:ext cx="1538883"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8800" dirty="0" smtClean="0">
                <a:solidFill>
                  <a:schemeClr val="bg2">
                    <a:lumMod val="25000"/>
                  </a:schemeClr>
                </a:solidFill>
                <a:latin typeface="叶根友刀锋黑草" panose="02010601030101010101" pitchFamily="2" charset="-122"/>
                <a:ea typeface="叶根友刀锋黑草" panose="02010601030101010101" pitchFamily="2" charset="-122"/>
              </a:rPr>
              <a:t>风</a:t>
            </a:r>
            <a:endPar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22" name="贾鹏芳 - 睡莲(すいれん)A Water Lily">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cstate="print"/>
          <a:stretch>
            <a:fillRect/>
          </a:stretch>
        </p:blipFill>
        <p:spPr>
          <a:xfrm>
            <a:off x="549955" y="-1404257"/>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0-#ppt_h/2"/>
                                          </p:val>
                                        </p:tav>
                                        <p:tav tm="100000">
                                          <p:val>
                                            <p:strVal val="#ppt_y"/>
                                          </p:val>
                                        </p:tav>
                                      </p:tavLst>
                                    </p:anim>
                                  </p:childTnLst>
                                </p:cTn>
                              </p:par>
                            </p:childTnLst>
                          </p:cTn>
                        </p:par>
                        <p:par>
                          <p:cTn id="25" fill="hold">
                            <p:stCondLst>
                              <p:cond delay="1500"/>
                            </p:stCondLst>
                            <p:childTnLst>
                              <p:par>
                                <p:cTn id="26" presetID="2"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0-#ppt_h/2"/>
                                          </p:val>
                                        </p:tav>
                                        <p:tav tm="100000">
                                          <p:val>
                                            <p:strVal val="#ppt_y"/>
                                          </p:val>
                                        </p:tav>
                                      </p:tavLst>
                                    </p:anim>
                                  </p:childTnLst>
                                </p:cTn>
                              </p:par>
                            </p:childTnLst>
                          </p:cTn>
                        </p:par>
                        <p:par>
                          <p:cTn id="30" fill="hold">
                            <p:stCondLst>
                              <p:cond delay="2000"/>
                            </p:stCondLst>
                            <p:childTnLst>
                              <p:par>
                                <p:cTn id="31" presetID="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childTnLst>
                          </p:cTn>
                        </p:par>
                        <p:par>
                          <p:cTn id="35" fill="hold">
                            <p:stCondLst>
                              <p:cond delay="2500"/>
                            </p:stCondLst>
                            <p:childTnLst>
                              <p:par>
                                <p:cTn id="36" presetID="2" presetClass="entr" presetSubtype="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500" fill="hold"/>
                                        <p:tgtEl>
                                          <p:spTgt spid="21"/>
                                        </p:tgtEl>
                                        <p:attrNameLst>
                                          <p:attrName>ppt_x</p:attrName>
                                        </p:attrNameLst>
                                      </p:cBhvr>
                                      <p:tavLst>
                                        <p:tav tm="0">
                                          <p:val>
                                            <p:strVal val="#ppt_x"/>
                                          </p:val>
                                        </p:tav>
                                        <p:tav tm="100000">
                                          <p:val>
                                            <p:strVal val="#ppt_x"/>
                                          </p:val>
                                        </p:tav>
                                      </p:tavLst>
                                    </p:anim>
                                    <p:anim calcmode="lin" valueType="num">
                                      <p:cBhvr additive="base">
                                        <p:cTn id="39" dur="500" fill="hold"/>
                                        <p:tgtEl>
                                          <p:spTgt spid="21"/>
                                        </p:tgtEl>
                                        <p:attrNameLst>
                                          <p:attrName>ppt_y</p:attrName>
                                        </p:attrNameLst>
                                      </p:cBhvr>
                                      <p:tavLst>
                                        <p:tav tm="0">
                                          <p:val>
                                            <p:strVal val="0-#ppt_h/2"/>
                                          </p:val>
                                        </p:tav>
                                        <p:tav tm="100000">
                                          <p:val>
                                            <p:strVal val="#ppt_y"/>
                                          </p:val>
                                        </p:tav>
                                      </p:tavLst>
                                    </p:anim>
                                  </p:childTnLst>
                                </p:cTn>
                              </p:par>
                            </p:childTnLst>
                          </p:cTn>
                        </p:par>
                        <p:par>
                          <p:cTn id="40" fill="hold">
                            <p:stCondLst>
                              <p:cond delay="3000"/>
                            </p:stCondLst>
                            <p:childTnLst>
                              <p:par>
                                <p:cTn id="41" presetID="2" presetClass="entr" presetSubtype="1"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750" fill="hold"/>
                                        <p:tgtEl>
                                          <p:spTgt spid="17"/>
                                        </p:tgtEl>
                                        <p:attrNameLst>
                                          <p:attrName>ppt_x</p:attrName>
                                        </p:attrNameLst>
                                      </p:cBhvr>
                                      <p:tavLst>
                                        <p:tav tm="0">
                                          <p:val>
                                            <p:strVal val="#ppt_x"/>
                                          </p:val>
                                        </p:tav>
                                        <p:tav tm="100000">
                                          <p:val>
                                            <p:strVal val="#ppt_x"/>
                                          </p:val>
                                        </p:tav>
                                      </p:tavLst>
                                    </p:anim>
                                    <p:anim calcmode="lin" valueType="num">
                                      <p:cBhvr additive="base">
                                        <p:cTn id="44" dur="750" fill="hold"/>
                                        <p:tgtEl>
                                          <p:spTgt spid="17"/>
                                        </p:tgtEl>
                                        <p:attrNameLst>
                                          <p:attrName>ppt_y</p:attrName>
                                        </p:attrNameLst>
                                      </p:cBhvr>
                                      <p:tavLst>
                                        <p:tav tm="0">
                                          <p:val>
                                            <p:strVal val="0-#ppt_h/2"/>
                                          </p:val>
                                        </p:tav>
                                        <p:tav tm="100000">
                                          <p:val>
                                            <p:strVal val="#ppt_y"/>
                                          </p:val>
                                        </p:tav>
                                      </p:tavLst>
                                    </p:anim>
                                  </p:childTnLst>
                                </p:cTn>
                              </p:par>
                              <p:par>
                                <p:cTn id="45" presetID="2" presetClass="entr" presetSubtype="3"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1000" fill="hold"/>
                                        <p:tgtEl>
                                          <p:spTgt spid="18"/>
                                        </p:tgtEl>
                                        <p:attrNameLst>
                                          <p:attrName>ppt_x</p:attrName>
                                        </p:attrNameLst>
                                      </p:cBhvr>
                                      <p:tavLst>
                                        <p:tav tm="0">
                                          <p:val>
                                            <p:strVal val="1+#ppt_w/2"/>
                                          </p:val>
                                        </p:tav>
                                        <p:tav tm="100000">
                                          <p:val>
                                            <p:strVal val="#ppt_x"/>
                                          </p:val>
                                        </p:tav>
                                      </p:tavLst>
                                    </p:anim>
                                    <p:anim calcmode="lin" valueType="num">
                                      <p:cBhvr additive="base">
                                        <p:cTn id="48" dur="1000" fill="hold"/>
                                        <p:tgtEl>
                                          <p:spTgt spid="18"/>
                                        </p:tgtEl>
                                        <p:attrNameLst>
                                          <p:attrName>ppt_y</p:attrName>
                                        </p:attrNameLst>
                                      </p:cBhvr>
                                      <p:tavLst>
                                        <p:tav tm="0">
                                          <p:val>
                                            <p:strVal val="0-#ppt_h/2"/>
                                          </p:val>
                                        </p:tav>
                                        <p:tav tm="100000">
                                          <p:val>
                                            <p:strVal val="#ppt_y"/>
                                          </p:val>
                                        </p:tav>
                                      </p:tavLst>
                                    </p:anim>
                                  </p:childTnLst>
                                </p:cTn>
                              </p:par>
                              <p:par>
                                <p:cTn id="49" presetID="2" presetClass="entr" presetSubtype="3"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1000" fill="hold"/>
                                        <p:tgtEl>
                                          <p:spTgt spid="19"/>
                                        </p:tgtEl>
                                        <p:attrNameLst>
                                          <p:attrName>ppt_x</p:attrName>
                                        </p:attrNameLst>
                                      </p:cBhvr>
                                      <p:tavLst>
                                        <p:tav tm="0">
                                          <p:val>
                                            <p:strVal val="1+#ppt_w/2"/>
                                          </p:val>
                                        </p:tav>
                                        <p:tav tm="100000">
                                          <p:val>
                                            <p:strVal val="#ppt_x"/>
                                          </p:val>
                                        </p:tav>
                                      </p:tavLst>
                                    </p:anim>
                                    <p:anim calcmode="lin" valueType="num">
                                      <p:cBhvr additive="base">
                                        <p:cTn id="52" dur="1000" fill="hold"/>
                                        <p:tgtEl>
                                          <p:spTgt spid="19"/>
                                        </p:tgtEl>
                                        <p:attrNameLst>
                                          <p:attrName>ppt_y</p:attrName>
                                        </p:attrNameLst>
                                      </p:cBhvr>
                                      <p:tavLst>
                                        <p:tav tm="0">
                                          <p:val>
                                            <p:strVal val="0-#ppt_h/2"/>
                                          </p:val>
                                        </p:tav>
                                        <p:tav tm="100000">
                                          <p:val>
                                            <p:strVal val="#ppt_y"/>
                                          </p:val>
                                        </p:tav>
                                      </p:tavLst>
                                    </p:anim>
                                  </p:childTnLst>
                                </p:cTn>
                              </p:par>
                            </p:childTnLst>
                          </p:cTn>
                        </p:par>
                        <p:par>
                          <p:cTn id="53" fill="hold">
                            <p:stCondLst>
                              <p:cond delay="4000"/>
                            </p:stCondLst>
                            <p:childTnLst>
                              <p:par>
                                <p:cTn id="54" presetID="22" presetClass="entr" presetSubtype="1"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57" repeatCount="indefinite" fill="remove" display="0">
                  <p:stCondLst>
                    <p:cond delay="indefinite"/>
                  </p:stCondLst>
                  <p:endCondLst>
                    <p:cond evt="onStopAudio" delay="0">
                      <p:tgtEl>
                        <p:sldTgt/>
                      </p:tgtEl>
                    </p:cond>
                  </p:endCondLst>
                </p:cTn>
                <p:tgtEl>
                  <p:spTgt spid="22"/>
                </p:tgtEl>
              </p:cMediaNode>
            </p:video>
          </p:childTnLst>
        </p:cTn>
      </p:par>
    </p:tnLst>
    <p:bldLst>
      <p:bldP spid="5" grpId="0"/>
      <p:bldP spid="6" grpId="0"/>
      <p:bldP spid="7" grpId="0"/>
      <p:bldP spid="8"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行业模式分析</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flipH="1">
            <a:off x="6314794" y="1840336"/>
            <a:ext cx="5267605" cy="4125160"/>
            <a:chOff x="1535417" y="1526117"/>
            <a:chExt cx="5212200" cy="4503778"/>
          </a:xfrm>
        </p:grpSpPr>
        <p:sp>
          <p:nvSpPr>
            <p:cNvPr id="6" name="Rectangle 3"/>
            <p:cNvSpPr/>
            <p:nvPr/>
          </p:nvSpPr>
          <p:spPr>
            <a:xfrm>
              <a:off x="1535417" y="5140785"/>
              <a:ext cx="5212200" cy="889110"/>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sp>
          <p:nvSpPr>
            <p:cNvPr id="7" name="Subtitle 2"/>
            <p:cNvSpPr txBox="1"/>
            <p:nvPr/>
          </p:nvSpPr>
          <p:spPr>
            <a:xfrm>
              <a:off x="1901044" y="5242384"/>
              <a:ext cx="4480946" cy="645460"/>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solidFill>
                  <a:latin typeface="微软雅黑" panose="020B0503020204020204" pitchFamily="34" charset="-122"/>
                  <a:ea typeface="微软雅黑" panose="020B0503020204020204" pitchFamily="34" charset="-122"/>
                  <a:cs typeface="Lato Regular"/>
                </a:rPr>
                <a:t>58pic.com</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9" name="Rectangle 3"/>
            <p:cNvSpPr/>
            <p:nvPr/>
          </p:nvSpPr>
          <p:spPr>
            <a:xfrm>
              <a:off x="1535417" y="1526117"/>
              <a:ext cx="5212200" cy="3584715"/>
            </a:xfrm>
            <a:prstGeom prst="rect">
              <a:avLst/>
            </a:prstGeom>
            <a:blipFill dpi="0" rotWithShape="1">
              <a:blip r:embed="rId1"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latin typeface="+mn-ea"/>
              </a:endParaRPr>
            </a:p>
          </p:txBody>
        </p:sp>
      </p:grpSp>
      <p:grpSp>
        <p:nvGrpSpPr>
          <p:cNvPr id="10" name="组合 9"/>
          <p:cNvGrpSpPr/>
          <p:nvPr/>
        </p:nvGrpSpPr>
        <p:grpSpPr>
          <a:xfrm>
            <a:off x="561057" y="2378524"/>
            <a:ext cx="5343514" cy="3183837"/>
            <a:chOff x="1043608" y="1682322"/>
            <a:chExt cx="4410961" cy="2628194"/>
          </a:xfrm>
        </p:grpSpPr>
        <p:sp>
          <p:nvSpPr>
            <p:cNvPr id="13" name="矩形 1"/>
            <p:cNvSpPr>
              <a:spLocks noChangeArrowheads="1"/>
            </p:cNvSpPr>
            <p:nvPr/>
          </p:nvSpPr>
          <p:spPr bwMode="auto">
            <a:xfrm>
              <a:off x="1043608" y="1682322"/>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a:solidFill>
                    <a:schemeClr val="bg1">
                      <a:lumMod val="50000"/>
                    </a:schemeClr>
                  </a:solidFill>
                  <a:latin typeface="微软雅黑" panose="020B0503020204020204" pitchFamily="34" charset="-122"/>
                  <a:ea typeface="微软雅黑" panose="020B0503020204020204" pitchFamily="34" charset="-122"/>
                  <a:cs typeface="Lato Regular"/>
                </a:rPr>
                <a:t>点击此处</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矩形 1"/>
            <p:cNvSpPr>
              <a:spLocks noChangeArrowheads="1"/>
            </p:cNvSpPr>
            <p:nvPr/>
          </p:nvSpPr>
          <p:spPr bwMode="auto">
            <a:xfrm>
              <a:off x="1043608" y="2414417"/>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矩形 1"/>
            <p:cNvSpPr>
              <a:spLocks noChangeArrowheads="1"/>
            </p:cNvSpPr>
            <p:nvPr/>
          </p:nvSpPr>
          <p:spPr bwMode="auto">
            <a:xfrm>
              <a:off x="1043608" y="3146512"/>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矩形 1"/>
            <p:cNvSpPr>
              <a:spLocks noChangeArrowheads="1"/>
            </p:cNvSpPr>
            <p:nvPr/>
          </p:nvSpPr>
          <p:spPr bwMode="auto">
            <a:xfrm>
              <a:off x="1043608" y="3878608"/>
              <a:ext cx="3528392" cy="43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flipH="1">
              <a:off x="4662482" y="1897626"/>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4662482" y="2624638"/>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4662482" y="3351650"/>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4662482" y="4078663"/>
              <a:ext cx="792087" cy="0"/>
            </a:xfrm>
            <a:prstGeom prst="line">
              <a:avLst/>
            </a:prstGeom>
            <a:ln w="6350">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anim calcmode="lin" valueType="num">
                                      <p:cBhvr>
                                        <p:cTn id="12" dur="750" fill="hold"/>
                                        <p:tgtEl>
                                          <p:spTgt spid="5"/>
                                        </p:tgtEl>
                                        <p:attrNameLst>
                                          <p:attrName>ppt_x</p:attrName>
                                        </p:attrNameLst>
                                      </p:cBhvr>
                                      <p:tavLst>
                                        <p:tav tm="0">
                                          <p:val>
                                            <p:strVal val="#ppt_x"/>
                                          </p:val>
                                        </p:tav>
                                        <p:tav tm="100000">
                                          <p:val>
                                            <p:strVal val="#ppt_x"/>
                                          </p:val>
                                        </p:tav>
                                      </p:tavLst>
                                    </p:anim>
                                    <p:anim calcmode="lin" valueType="num">
                                      <p:cBhvr>
                                        <p:cTn id="13" dur="7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anim calcmode="lin" valueType="num">
                                      <p:cBhvr>
                                        <p:cTn id="18" dur="750" fill="hold"/>
                                        <p:tgtEl>
                                          <p:spTgt spid="10"/>
                                        </p:tgtEl>
                                        <p:attrNameLst>
                                          <p:attrName>ppt_x</p:attrName>
                                        </p:attrNameLst>
                                      </p:cBhvr>
                                      <p:tavLst>
                                        <p:tav tm="0">
                                          <p:val>
                                            <p:strVal val="#ppt_x"/>
                                          </p:val>
                                        </p:tav>
                                        <p:tav tm="100000">
                                          <p:val>
                                            <p:strVal val="#ppt_x"/>
                                          </p:val>
                                        </p:tav>
                                      </p:tavLst>
                                    </p:anim>
                                    <p:anim calcmode="lin" valueType="num">
                                      <p:cBhvr>
                                        <p:cTn id="1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行业模式分析</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flipH="1">
            <a:off x="1434445" y="2012327"/>
            <a:ext cx="9535534" cy="3982251"/>
            <a:chOff x="554038" y="1166658"/>
            <a:chExt cx="8473431" cy="3538692"/>
          </a:xfrm>
        </p:grpSpPr>
        <p:sp>
          <p:nvSpPr>
            <p:cNvPr id="6" name="Freeform 5"/>
            <p:cNvSpPr/>
            <p:nvPr/>
          </p:nvSpPr>
          <p:spPr bwMode="auto">
            <a:xfrm>
              <a:off x="1803959" y="2190750"/>
              <a:ext cx="1837251" cy="630126"/>
            </a:xfrm>
            <a:custGeom>
              <a:avLst/>
              <a:gdLst>
                <a:gd name="T0" fmla="*/ 281 w 1245"/>
                <a:gd name="T1" fmla="*/ 0 h 427"/>
                <a:gd name="T2" fmla="*/ 0 w 1245"/>
                <a:gd name="T3" fmla="*/ 427 h 427"/>
                <a:gd name="T4" fmla="*/ 1245 w 1245"/>
                <a:gd name="T5" fmla="*/ 427 h 427"/>
                <a:gd name="T6" fmla="*/ 963 w 1245"/>
                <a:gd name="T7" fmla="*/ 0 h 427"/>
                <a:gd name="T8" fmla="*/ 281 w 1245"/>
                <a:gd name="T9" fmla="*/ 0 h 427"/>
              </a:gdLst>
              <a:ahLst/>
              <a:cxnLst>
                <a:cxn ang="0">
                  <a:pos x="T0" y="T1"/>
                </a:cxn>
                <a:cxn ang="0">
                  <a:pos x="T2" y="T3"/>
                </a:cxn>
                <a:cxn ang="0">
                  <a:pos x="T4" y="T5"/>
                </a:cxn>
                <a:cxn ang="0">
                  <a:pos x="T6" y="T7"/>
                </a:cxn>
                <a:cxn ang="0">
                  <a:pos x="T8" y="T9"/>
                </a:cxn>
              </a:cxnLst>
              <a:rect l="0" t="0" r="r" b="b"/>
              <a:pathLst>
                <a:path w="1245" h="427">
                  <a:moveTo>
                    <a:pt x="281" y="0"/>
                  </a:moveTo>
                  <a:lnTo>
                    <a:pt x="0" y="427"/>
                  </a:lnTo>
                  <a:lnTo>
                    <a:pt x="1245" y="427"/>
                  </a:lnTo>
                  <a:lnTo>
                    <a:pt x="963" y="0"/>
                  </a:lnTo>
                  <a:lnTo>
                    <a:pt x="281" y="0"/>
                  </a:lnTo>
                  <a:close/>
                </a:path>
              </a:pathLst>
            </a:custGeom>
            <a:solidFill>
              <a:schemeClr val="bg2">
                <a:lumMod val="25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7" name="Freeform 6"/>
            <p:cNvSpPr/>
            <p:nvPr/>
          </p:nvSpPr>
          <p:spPr bwMode="auto">
            <a:xfrm>
              <a:off x="1386335" y="2820876"/>
              <a:ext cx="2671025" cy="628650"/>
            </a:xfrm>
            <a:custGeom>
              <a:avLst/>
              <a:gdLst>
                <a:gd name="T0" fmla="*/ 283 w 1810"/>
                <a:gd name="T1" fmla="*/ 0 h 426"/>
                <a:gd name="T2" fmla="*/ 0 w 1810"/>
                <a:gd name="T3" fmla="*/ 426 h 426"/>
                <a:gd name="T4" fmla="*/ 1810 w 1810"/>
                <a:gd name="T5" fmla="*/ 426 h 426"/>
                <a:gd name="T6" fmla="*/ 1528 w 1810"/>
                <a:gd name="T7" fmla="*/ 0 h 426"/>
                <a:gd name="T8" fmla="*/ 283 w 1810"/>
                <a:gd name="T9" fmla="*/ 0 h 426"/>
              </a:gdLst>
              <a:ahLst/>
              <a:cxnLst>
                <a:cxn ang="0">
                  <a:pos x="T0" y="T1"/>
                </a:cxn>
                <a:cxn ang="0">
                  <a:pos x="T2" y="T3"/>
                </a:cxn>
                <a:cxn ang="0">
                  <a:pos x="T4" y="T5"/>
                </a:cxn>
                <a:cxn ang="0">
                  <a:pos x="T6" y="T7"/>
                </a:cxn>
                <a:cxn ang="0">
                  <a:pos x="T8" y="T9"/>
                </a:cxn>
              </a:cxnLst>
              <a:rect l="0" t="0" r="r" b="b"/>
              <a:pathLst>
                <a:path w="1810" h="426">
                  <a:moveTo>
                    <a:pt x="283" y="0"/>
                  </a:moveTo>
                  <a:lnTo>
                    <a:pt x="0" y="426"/>
                  </a:lnTo>
                  <a:lnTo>
                    <a:pt x="1810" y="426"/>
                  </a:lnTo>
                  <a:lnTo>
                    <a:pt x="1528" y="0"/>
                  </a:lnTo>
                  <a:lnTo>
                    <a:pt x="283" y="0"/>
                  </a:lnTo>
                  <a:close/>
                </a:path>
              </a:pathLst>
            </a:custGeom>
            <a:solidFill>
              <a:schemeClr val="bg2">
                <a:lumMod val="25000"/>
                <a:alpha val="80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9" name="Freeform 7"/>
            <p:cNvSpPr/>
            <p:nvPr/>
          </p:nvSpPr>
          <p:spPr bwMode="auto">
            <a:xfrm>
              <a:off x="971662" y="3449526"/>
              <a:ext cx="3500370" cy="627175"/>
            </a:xfrm>
            <a:custGeom>
              <a:avLst/>
              <a:gdLst>
                <a:gd name="T0" fmla="*/ 281 w 2372"/>
                <a:gd name="T1" fmla="*/ 0 h 425"/>
                <a:gd name="T2" fmla="*/ 0 w 2372"/>
                <a:gd name="T3" fmla="*/ 425 h 425"/>
                <a:gd name="T4" fmla="*/ 2372 w 2372"/>
                <a:gd name="T5" fmla="*/ 425 h 425"/>
                <a:gd name="T6" fmla="*/ 2091 w 2372"/>
                <a:gd name="T7" fmla="*/ 0 h 425"/>
                <a:gd name="T8" fmla="*/ 281 w 2372"/>
                <a:gd name="T9" fmla="*/ 0 h 425"/>
              </a:gdLst>
              <a:ahLst/>
              <a:cxnLst>
                <a:cxn ang="0">
                  <a:pos x="T0" y="T1"/>
                </a:cxn>
                <a:cxn ang="0">
                  <a:pos x="T2" y="T3"/>
                </a:cxn>
                <a:cxn ang="0">
                  <a:pos x="T4" y="T5"/>
                </a:cxn>
                <a:cxn ang="0">
                  <a:pos x="T6" y="T7"/>
                </a:cxn>
                <a:cxn ang="0">
                  <a:pos x="T8" y="T9"/>
                </a:cxn>
              </a:cxnLst>
              <a:rect l="0" t="0" r="r" b="b"/>
              <a:pathLst>
                <a:path w="2372" h="425">
                  <a:moveTo>
                    <a:pt x="281" y="0"/>
                  </a:moveTo>
                  <a:lnTo>
                    <a:pt x="0" y="425"/>
                  </a:lnTo>
                  <a:lnTo>
                    <a:pt x="2372" y="425"/>
                  </a:lnTo>
                  <a:lnTo>
                    <a:pt x="2091" y="0"/>
                  </a:lnTo>
                  <a:lnTo>
                    <a:pt x="281" y="0"/>
                  </a:lnTo>
                  <a:close/>
                </a:path>
              </a:pathLst>
            </a:custGeom>
            <a:solidFill>
              <a:schemeClr val="bg2">
                <a:lumMod val="25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0" name="Freeform 8"/>
            <p:cNvSpPr/>
            <p:nvPr/>
          </p:nvSpPr>
          <p:spPr bwMode="auto">
            <a:xfrm>
              <a:off x="554038" y="4076700"/>
              <a:ext cx="4335619" cy="628650"/>
            </a:xfrm>
            <a:custGeom>
              <a:avLst/>
              <a:gdLst>
                <a:gd name="T0" fmla="*/ 283 w 2938"/>
                <a:gd name="T1" fmla="*/ 0 h 426"/>
                <a:gd name="T2" fmla="*/ 2655 w 2938"/>
                <a:gd name="T3" fmla="*/ 0 h 426"/>
                <a:gd name="T4" fmla="*/ 2938 w 2938"/>
                <a:gd name="T5" fmla="*/ 426 h 426"/>
                <a:gd name="T6" fmla="*/ 0 w 2938"/>
                <a:gd name="T7" fmla="*/ 426 h 426"/>
                <a:gd name="T8" fmla="*/ 283 w 2938"/>
                <a:gd name="T9" fmla="*/ 0 h 426"/>
              </a:gdLst>
              <a:ahLst/>
              <a:cxnLst>
                <a:cxn ang="0">
                  <a:pos x="T0" y="T1"/>
                </a:cxn>
                <a:cxn ang="0">
                  <a:pos x="T2" y="T3"/>
                </a:cxn>
                <a:cxn ang="0">
                  <a:pos x="T4" y="T5"/>
                </a:cxn>
                <a:cxn ang="0">
                  <a:pos x="T6" y="T7"/>
                </a:cxn>
                <a:cxn ang="0">
                  <a:pos x="T8" y="T9"/>
                </a:cxn>
              </a:cxnLst>
              <a:rect l="0" t="0" r="r" b="b"/>
              <a:pathLst>
                <a:path w="2938" h="426">
                  <a:moveTo>
                    <a:pt x="283" y="0"/>
                  </a:moveTo>
                  <a:lnTo>
                    <a:pt x="2655" y="0"/>
                  </a:lnTo>
                  <a:lnTo>
                    <a:pt x="2938" y="426"/>
                  </a:lnTo>
                  <a:lnTo>
                    <a:pt x="0" y="426"/>
                  </a:lnTo>
                  <a:lnTo>
                    <a:pt x="283" y="0"/>
                  </a:lnTo>
                  <a:close/>
                </a:path>
              </a:pathLst>
            </a:custGeom>
            <a:solidFill>
              <a:schemeClr val="bg2">
                <a:lumMod val="25000"/>
                <a:alpha val="80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13" name="Oval 11"/>
            <p:cNvSpPr/>
            <p:nvPr/>
          </p:nvSpPr>
          <p:spPr>
            <a:xfrm>
              <a:off x="3322895" y="2399708"/>
              <a:ext cx="212210" cy="21221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4" name="Oval 12"/>
            <p:cNvSpPr/>
            <p:nvPr/>
          </p:nvSpPr>
          <p:spPr>
            <a:xfrm>
              <a:off x="3750190" y="3029096"/>
              <a:ext cx="212210" cy="21221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5" name="Oval 13"/>
            <p:cNvSpPr/>
            <p:nvPr/>
          </p:nvSpPr>
          <p:spPr>
            <a:xfrm>
              <a:off x="4131190" y="3657008"/>
              <a:ext cx="212210" cy="21221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6" name="Oval 14"/>
            <p:cNvSpPr/>
            <p:nvPr/>
          </p:nvSpPr>
          <p:spPr>
            <a:xfrm>
              <a:off x="4575895" y="4284920"/>
              <a:ext cx="212210" cy="212210"/>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lumMod val="50000"/>
                  </a:schemeClr>
                </a:solidFill>
              </a:endParaRPr>
            </a:p>
          </p:txBody>
        </p:sp>
        <p:sp>
          <p:nvSpPr>
            <p:cNvPr id="17" name="Text Box 10"/>
            <p:cNvSpPr txBox="1">
              <a:spLocks noChangeArrowheads="1"/>
            </p:cNvSpPr>
            <p:nvPr/>
          </p:nvSpPr>
          <p:spPr bwMode="auto">
            <a:xfrm>
              <a:off x="6522985" y="1166658"/>
              <a:ext cx="2504484" cy="538786"/>
            </a:xfrm>
            <a:prstGeom prst="rect">
              <a:avLst/>
            </a:prstGeom>
            <a:noFill/>
            <a:ln w="9525">
              <a:noFill/>
              <a:miter lim="800000"/>
            </a:ln>
          </p:spPr>
          <p:txBody>
            <a:bodyPr wrap="square" lIns="45720" tIns="22860" rIns="45720" bIns="22860">
              <a:spAutoFit/>
            </a:bodyPr>
            <a:lstStyle/>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顶部“开始”面板中可以对字体、字号、颜色、行距等进行修改。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Oval 16"/>
            <p:cNvSpPr/>
            <p:nvPr/>
          </p:nvSpPr>
          <p:spPr>
            <a:xfrm>
              <a:off x="5987903" y="1183644"/>
              <a:ext cx="487415" cy="490212"/>
            </a:xfrm>
            <a:prstGeom prst="ellipse">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19" name="Text Box 10"/>
            <p:cNvSpPr txBox="1">
              <a:spLocks noChangeArrowheads="1"/>
            </p:cNvSpPr>
            <p:nvPr/>
          </p:nvSpPr>
          <p:spPr bwMode="auto">
            <a:xfrm>
              <a:off x="6522985" y="2057735"/>
              <a:ext cx="2504484" cy="538786"/>
            </a:xfrm>
            <a:prstGeom prst="rect">
              <a:avLst/>
            </a:prstGeom>
            <a:noFill/>
            <a:ln w="9525">
              <a:noFill/>
              <a:miter lim="800000"/>
            </a:ln>
          </p:spPr>
          <p:txBody>
            <a:bodyPr wrap="square" lIns="45720" tIns="22860" rIns="45720" bIns="22860">
              <a:spAutoFit/>
            </a:bodyPr>
            <a:lstStyle/>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顶部“开始”面板中可以对字体、字号、颜色、行距等进行修改。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Oval 18"/>
            <p:cNvSpPr/>
            <p:nvPr/>
          </p:nvSpPr>
          <p:spPr>
            <a:xfrm>
              <a:off x="5987903" y="2074721"/>
              <a:ext cx="487415" cy="490212"/>
            </a:xfrm>
            <a:prstGeom prst="ellipse">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21" name="Text Box 10"/>
            <p:cNvSpPr txBox="1">
              <a:spLocks noChangeArrowheads="1"/>
            </p:cNvSpPr>
            <p:nvPr/>
          </p:nvSpPr>
          <p:spPr bwMode="auto">
            <a:xfrm>
              <a:off x="6522985" y="2930753"/>
              <a:ext cx="2504484" cy="538786"/>
            </a:xfrm>
            <a:prstGeom prst="rect">
              <a:avLst/>
            </a:prstGeom>
            <a:noFill/>
            <a:ln w="9525">
              <a:noFill/>
              <a:miter lim="800000"/>
            </a:ln>
          </p:spPr>
          <p:txBody>
            <a:bodyPr wrap="square" lIns="45720" tIns="22860" rIns="45720" bIns="22860">
              <a:spAutoFit/>
            </a:bodyPr>
            <a:lstStyle/>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顶部“开始”面板中可以对字体、字号、颜色、行距等进行修改。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Oval 20"/>
            <p:cNvSpPr/>
            <p:nvPr/>
          </p:nvSpPr>
          <p:spPr>
            <a:xfrm>
              <a:off x="5987903" y="2947739"/>
              <a:ext cx="487415" cy="490212"/>
            </a:xfrm>
            <a:prstGeom prst="ellipse">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sp>
          <p:nvSpPr>
            <p:cNvPr id="23" name="Text Box 10"/>
            <p:cNvSpPr txBox="1">
              <a:spLocks noChangeArrowheads="1"/>
            </p:cNvSpPr>
            <p:nvPr/>
          </p:nvSpPr>
          <p:spPr bwMode="auto">
            <a:xfrm>
              <a:off x="6519620" y="3770875"/>
              <a:ext cx="2504484" cy="538786"/>
            </a:xfrm>
            <a:prstGeom prst="rect">
              <a:avLst/>
            </a:prstGeom>
            <a:noFill/>
            <a:ln w="9525">
              <a:noFill/>
              <a:miter lim="800000"/>
            </a:ln>
          </p:spPr>
          <p:txBody>
            <a:bodyPr wrap="square" lIns="45720" tIns="22860" rIns="45720" bIns="22860">
              <a:spAutoFit/>
            </a:bodyPr>
            <a:lstStyle/>
            <a:p>
              <a:pPr>
                <a:lnSpc>
                  <a:spcPct val="13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rPr>
                <a:t>顶部“开始”面板中可以对字体、字号、颜色、行距等进行修改。</a:t>
              </a:r>
              <a:endParaRPr lang="en-US" altLang="zh-CN"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4" name="Oval 22"/>
            <p:cNvSpPr/>
            <p:nvPr/>
          </p:nvSpPr>
          <p:spPr>
            <a:xfrm>
              <a:off x="5987903" y="3787861"/>
              <a:ext cx="487415" cy="490212"/>
            </a:xfrm>
            <a:prstGeom prst="ellipse">
              <a:avLst/>
            </a:prstGeom>
            <a:solidFill>
              <a:schemeClr val="bg2">
                <a:lumMod val="2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1500">
                <a:solidFill>
                  <a:schemeClr val="bg1">
                    <a:lumMod val="50000"/>
                  </a:schemeClr>
                </a:solidFill>
              </a:endParaRPr>
            </a:p>
          </p:txBody>
        </p:sp>
        <p:grpSp>
          <p:nvGrpSpPr>
            <p:cNvPr id="25" name="Group 26"/>
            <p:cNvGrpSpPr/>
            <p:nvPr/>
          </p:nvGrpSpPr>
          <p:grpSpPr>
            <a:xfrm>
              <a:off x="2317653" y="1301463"/>
              <a:ext cx="809861" cy="773258"/>
              <a:chOff x="4417791" y="3086470"/>
              <a:chExt cx="441754" cy="421788"/>
            </a:xfrm>
            <a:solidFill>
              <a:srgbClr val="4BACC6"/>
            </a:solidFill>
          </p:grpSpPr>
          <p:sp>
            <p:nvSpPr>
              <p:cNvPr id="50" name="Freeform 64"/>
              <p:cNvSpPr>
                <a:spLocks noEditPoints="1"/>
              </p:cNvSpPr>
              <p:nvPr/>
            </p:nvSpPr>
            <p:spPr bwMode="auto">
              <a:xfrm>
                <a:off x="4417791" y="3086470"/>
                <a:ext cx="441754" cy="421788"/>
              </a:xfrm>
              <a:custGeom>
                <a:avLst/>
                <a:gdLst>
                  <a:gd name="T0" fmla="*/ 125 w 133"/>
                  <a:gd name="T1" fmla="*/ 0 h 127"/>
                  <a:gd name="T2" fmla="*/ 9 w 133"/>
                  <a:gd name="T3" fmla="*/ 0 h 127"/>
                  <a:gd name="T4" fmla="*/ 0 w 133"/>
                  <a:gd name="T5" fmla="*/ 9 h 127"/>
                  <a:gd name="T6" fmla="*/ 0 w 133"/>
                  <a:gd name="T7" fmla="*/ 91 h 127"/>
                  <a:gd name="T8" fmla="*/ 9 w 133"/>
                  <a:gd name="T9" fmla="*/ 100 h 127"/>
                  <a:gd name="T10" fmla="*/ 53 w 133"/>
                  <a:gd name="T11" fmla="*/ 100 h 127"/>
                  <a:gd name="T12" fmla="*/ 40 w 133"/>
                  <a:gd name="T13" fmla="*/ 118 h 127"/>
                  <a:gd name="T14" fmla="*/ 40 w 133"/>
                  <a:gd name="T15" fmla="*/ 127 h 127"/>
                  <a:gd name="T16" fmla="*/ 53 w 133"/>
                  <a:gd name="T17" fmla="*/ 127 h 127"/>
                  <a:gd name="T18" fmla="*/ 80 w 133"/>
                  <a:gd name="T19" fmla="*/ 127 h 127"/>
                  <a:gd name="T20" fmla="*/ 94 w 133"/>
                  <a:gd name="T21" fmla="*/ 127 h 127"/>
                  <a:gd name="T22" fmla="*/ 94 w 133"/>
                  <a:gd name="T23" fmla="*/ 118 h 127"/>
                  <a:gd name="T24" fmla="*/ 80 w 133"/>
                  <a:gd name="T25" fmla="*/ 100 h 127"/>
                  <a:gd name="T26" fmla="*/ 125 w 133"/>
                  <a:gd name="T27" fmla="*/ 100 h 127"/>
                  <a:gd name="T28" fmla="*/ 133 w 133"/>
                  <a:gd name="T29" fmla="*/ 91 h 127"/>
                  <a:gd name="T30" fmla="*/ 133 w 133"/>
                  <a:gd name="T31" fmla="*/ 9 h 127"/>
                  <a:gd name="T32" fmla="*/ 125 w 133"/>
                  <a:gd name="T33" fmla="*/ 0 h 127"/>
                  <a:gd name="T34" fmla="*/ 60 w 133"/>
                  <a:gd name="T35" fmla="*/ 89 h 127"/>
                  <a:gd name="T36" fmla="*/ 67 w 133"/>
                  <a:gd name="T37" fmla="*/ 82 h 127"/>
                  <a:gd name="T38" fmla="*/ 75 w 133"/>
                  <a:gd name="T39" fmla="*/ 89 h 127"/>
                  <a:gd name="T40" fmla="*/ 67 w 133"/>
                  <a:gd name="T41" fmla="*/ 97 h 127"/>
                  <a:gd name="T42" fmla="*/ 60 w 133"/>
                  <a:gd name="T43" fmla="*/ 89 h 127"/>
                  <a:gd name="T44" fmla="*/ 124 w 133"/>
                  <a:gd name="T45" fmla="*/ 79 h 127"/>
                  <a:gd name="T46" fmla="*/ 10 w 133"/>
                  <a:gd name="T47" fmla="*/ 79 h 127"/>
                  <a:gd name="T48" fmla="*/ 10 w 133"/>
                  <a:gd name="T49" fmla="*/ 10 h 127"/>
                  <a:gd name="T50" fmla="*/ 124 w 133"/>
                  <a:gd name="T51" fmla="*/ 10 h 127"/>
                  <a:gd name="T52" fmla="*/ 124 w 133"/>
                  <a:gd name="T5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3" h="127">
                    <a:moveTo>
                      <a:pt x="125" y="0"/>
                    </a:moveTo>
                    <a:cubicBezTo>
                      <a:pt x="9" y="0"/>
                      <a:pt x="9" y="0"/>
                      <a:pt x="9" y="0"/>
                    </a:cubicBezTo>
                    <a:cubicBezTo>
                      <a:pt x="4" y="0"/>
                      <a:pt x="0" y="4"/>
                      <a:pt x="0" y="9"/>
                    </a:cubicBezTo>
                    <a:cubicBezTo>
                      <a:pt x="0" y="91"/>
                      <a:pt x="0" y="91"/>
                      <a:pt x="0" y="91"/>
                    </a:cubicBezTo>
                    <a:cubicBezTo>
                      <a:pt x="0" y="96"/>
                      <a:pt x="4" y="100"/>
                      <a:pt x="9" y="100"/>
                    </a:cubicBezTo>
                    <a:cubicBezTo>
                      <a:pt x="53" y="100"/>
                      <a:pt x="53" y="100"/>
                      <a:pt x="53" y="100"/>
                    </a:cubicBezTo>
                    <a:cubicBezTo>
                      <a:pt x="53" y="100"/>
                      <a:pt x="55" y="118"/>
                      <a:pt x="40" y="118"/>
                    </a:cubicBezTo>
                    <a:cubicBezTo>
                      <a:pt x="40" y="127"/>
                      <a:pt x="40" y="127"/>
                      <a:pt x="40" y="127"/>
                    </a:cubicBezTo>
                    <a:cubicBezTo>
                      <a:pt x="53" y="127"/>
                      <a:pt x="53" y="127"/>
                      <a:pt x="53" y="127"/>
                    </a:cubicBezTo>
                    <a:cubicBezTo>
                      <a:pt x="80" y="127"/>
                      <a:pt x="80" y="127"/>
                      <a:pt x="80" y="127"/>
                    </a:cubicBezTo>
                    <a:cubicBezTo>
                      <a:pt x="94" y="127"/>
                      <a:pt x="94" y="127"/>
                      <a:pt x="94" y="127"/>
                    </a:cubicBezTo>
                    <a:cubicBezTo>
                      <a:pt x="94" y="118"/>
                      <a:pt x="94" y="118"/>
                      <a:pt x="94" y="118"/>
                    </a:cubicBezTo>
                    <a:cubicBezTo>
                      <a:pt x="78" y="118"/>
                      <a:pt x="80" y="100"/>
                      <a:pt x="80" y="100"/>
                    </a:cubicBezTo>
                    <a:cubicBezTo>
                      <a:pt x="125" y="100"/>
                      <a:pt x="125" y="100"/>
                      <a:pt x="125" y="100"/>
                    </a:cubicBezTo>
                    <a:cubicBezTo>
                      <a:pt x="129" y="100"/>
                      <a:pt x="133" y="96"/>
                      <a:pt x="133" y="91"/>
                    </a:cubicBezTo>
                    <a:cubicBezTo>
                      <a:pt x="133" y="9"/>
                      <a:pt x="133" y="9"/>
                      <a:pt x="133" y="9"/>
                    </a:cubicBezTo>
                    <a:cubicBezTo>
                      <a:pt x="133" y="4"/>
                      <a:pt x="129" y="0"/>
                      <a:pt x="125" y="0"/>
                    </a:cubicBezTo>
                    <a:close/>
                    <a:moveTo>
                      <a:pt x="60" y="89"/>
                    </a:moveTo>
                    <a:cubicBezTo>
                      <a:pt x="60" y="85"/>
                      <a:pt x="63" y="82"/>
                      <a:pt x="67" y="82"/>
                    </a:cubicBezTo>
                    <a:cubicBezTo>
                      <a:pt x="72" y="82"/>
                      <a:pt x="75" y="85"/>
                      <a:pt x="75" y="89"/>
                    </a:cubicBezTo>
                    <a:cubicBezTo>
                      <a:pt x="75" y="94"/>
                      <a:pt x="72" y="97"/>
                      <a:pt x="67" y="97"/>
                    </a:cubicBezTo>
                    <a:cubicBezTo>
                      <a:pt x="63" y="97"/>
                      <a:pt x="60" y="94"/>
                      <a:pt x="60" y="89"/>
                    </a:cubicBezTo>
                    <a:close/>
                    <a:moveTo>
                      <a:pt x="124" y="79"/>
                    </a:moveTo>
                    <a:cubicBezTo>
                      <a:pt x="10" y="79"/>
                      <a:pt x="10" y="79"/>
                      <a:pt x="10" y="79"/>
                    </a:cubicBezTo>
                    <a:cubicBezTo>
                      <a:pt x="10" y="10"/>
                      <a:pt x="10" y="10"/>
                      <a:pt x="10" y="10"/>
                    </a:cubicBezTo>
                    <a:cubicBezTo>
                      <a:pt x="124" y="10"/>
                      <a:pt x="124" y="10"/>
                      <a:pt x="124" y="10"/>
                    </a:cubicBezTo>
                    <a:lnTo>
                      <a:pt x="124" y="79"/>
                    </a:lnTo>
                    <a:close/>
                  </a:path>
                </a:pathLst>
              </a:custGeom>
              <a:solidFill>
                <a:schemeClr val="bg2">
                  <a:lumMod val="25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51" name="Oval 65"/>
              <p:cNvSpPr>
                <a:spLocks noChangeArrowheads="1"/>
              </p:cNvSpPr>
              <p:nvPr/>
            </p:nvSpPr>
            <p:spPr bwMode="auto">
              <a:xfrm>
                <a:off x="4627437" y="3365998"/>
                <a:ext cx="29949" cy="32446"/>
              </a:xfrm>
              <a:prstGeom prst="ellipse">
                <a:avLst/>
              </a:prstGeom>
              <a:solidFill>
                <a:schemeClr val="bg2">
                  <a:lumMod val="25000"/>
                </a:schemeClr>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cxnSp>
          <p:nvCxnSpPr>
            <p:cNvPr id="26" name="Straight Arrow Connector 30"/>
            <p:cNvCxnSpPr>
              <a:endCxn id="18" idx="2"/>
            </p:cNvCxnSpPr>
            <p:nvPr/>
          </p:nvCxnSpPr>
          <p:spPr>
            <a:xfrm>
              <a:off x="4343400" y="1428750"/>
              <a:ext cx="1644503"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32"/>
            <p:cNvCxnSpPr/>
            <p:nvPr/>
          </p:nvCxnSpPr>
          <p:spPr>
            <a:xfrm>
              <a:off x="4788105" y="2319827"/>
              <a:ext cx="1198115"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33"/>
            <p:cNvCxnSpPr/>
            <p:nvPr/>
          </p:nvCxnSpPr>
          <p:spPr>
            <a:xfrm>
              <a:off x="5029200" y="3192845"/>
              <a:ext cx="960385"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34"/>
            <p:cNvCxnSpPr/>
            <p:nvPr/>
          </p:nvCxnSpPr>
          <p:spPr>
            <a:xfrm>
              <a:off x="5334000" y="4018198"/>
              <a:ext cx="652220" cy="0"/>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44"/>
            <p:cNvCxnSpPr>
              <a:stCxn id="13" idx="7"/>
            </p:cNvCxnSpPr>
            <p:nvPr/>
          </p:nvCxnSpPr>
          <p:spPr>
            <a:xfrm flipV="1">
              <a:off x="3504028" y="1417082"/>
              <a:ext cx="839372" cy="10137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46"/>
            <p:cNvCxnSpPr>
              <a:stCxn id="14" idx="7"/>
            </p:cNvCxnSpPr>
            <p:nvPr/>
          </p:nvCxnSpPr>
          <p:spPr>
            <a:xfrm flipV="1">
              <a:off x="3931323" y="2319827"/>
              <a:ext cx="856782" cy="74034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48"/>
            <p:cNvCxnSpPr>
              <a:stCxn id="16" idx="6"/>
            </p:cNvCxnSpPr>
            <p:nvPr/>
          </p:nvCxnSpPr>
          <p:spPr>
            <a:xfrm flipV="1">
              <a:off x="4788105" y="4032967"/>
              <a:ext cx="545895" cy="35805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50"/>
            <p:cNvCxnSpPr>
              <a:stCxn id="15" idx="6"/>
            </p:cNvCxnSpPr>
            <p:nvPr/>
          </p:nvCxnSpPr>
          <p:spPr>
            <a:xfrm flipV="1">
              <a:off x="4343400" y="3192845"/>
              <a:ext cx="685800" cy="57026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Text Box 10"/>
            <p:cNvSpPr txBox="1">
              <a:spLocks noChangeArrowheads="1"/>
            </p:cNvSpPr>
            <p:nvPr/>
          </p:nvSpPr>
          <p:spPr bwMode="auto">
            <a:xfrm>
              <a:off x="1648231" y="4244831"/>
              <a:ext cx="2147232" cy="287170"/>
            </a:xfrm>
            <a:prstGeom prst="rect">
              <a:avLst/>
            </a:prstGeom>
            <a:noFill/>
            <a:ln w="9525">
              <a:noFill/>
              <a:miter lim="800000"/>
            </a:ln>
          </p:spPr>
          <p:txBody>
            <a:bodyPr wrap="square" lIns="45720" tIns="22860" rIns="45720" bIns="22860">
              <a:spAutoFit/>
            </a:bodyPr>
            <a:lstStyle/>
            <a:p>
              <a:pPr algn="ctr" defTabSz="1087755"/>
              <a:r>
                <a:rPr lang="zh-CN"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5" name="Text Box 10"/>
            <p:cNvSpPr txBox="1">
              <a:spLocks noChangeArrowheads="1"/>
            </p:cNvSpPr>
            <p:nvPr/>
          </p:nvSpPr>
          <p:spPr bwMode="auto">
            <a:xfrm>
              <a:off x="1648231" y="3616919"/>
              <a:ext cx="2147232" cy="287170"/>
            </a:xfrm>
            <a:prstGeom prst="rect">
              <a:avLst/>
            </a:prstGeom>
            <a:noFill/>
            <a:ln w="9525">
              <a:noFill/>
              <a:miter lim="800000"/>
            </a:ln>
          </p:spPr>
          <p:txBody>
            <a:bodyPr wrap="square" lIns="45720" tIns="22860" rIns="45720" bIns="22860">
              <a:spAutoFit/>
            </a:bodyPr>
            <a:lstStyle/>
            <a:p>
              <a:pPr algn="ctr" defTabSz="1087755"/>
              <a:r>
                <a:rPr lang="zh-CN"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 Box 10"/>
            <p:cNvSpPr txBox="1">
              <a:spLocks noChangeArrowheads="1"/>
            </p:cNvSpPr>
            <p:nvPr/>
          </p:nvSpPr>
          <p:spPr bwMode="auto">
            <a:xfrm>
              <a:off x="1902041" y="3024448"/>
              <a:ext cx="1639612" cy="287170"/>
            </a:xfrm>
            <a:prstGeom prst="rect">
              <a:avLst/>
            </a:prstGeom>
            <a:noFill/>
            <a:ln w="9525">
              <a:noFill/>
              <a:miter lim="800000"/>
            </a:ln>
          </p:spPr>
          <p:txBody>
            <a:bodyPr wrap="square" lIns="45720" tIns="22860" rIns="45720" bIns="22860">
              <a:spAutoFit/>
            </a:bodyPr>
            <a:lstStyle/>
            <a:p>
              <a:pPr algn="ctr" defTabSz="1087755"/>
              <a:r>
                <a:rPr lang="zh-CN"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Text Box 10"/>
            <p:cNvSpPr txBox="1">
              <a:spLocks noChangeArrowheads="1"/>
            </p:cNvSpPr>
            <p:nvPr/>
          </p:nvSpPr>
          <p:spPr bwMode="auto">
            <a:xfrm>
              <a:off x="2021963" y="2409778"/>
              <a:ext cx="1399769" cy="287170"/>
            </a:xfrm>
            <a:prstGeom prst="rect">
              <a:avLst/>
            </a:prstGeom>
            <a:noFill/>
            <a:ln w="9525">
              <a:noFill/>
              <a:miter lim="800000"/>
            </a:ln>
          </p:spPr>
          <p:txBody>
            <a:bodyPr wrap="square" lIns="45720" tIns="22860" rIns="45720" bIns="22860">
              <a:spAutoFit/>
            </a:bodyPr>
            <a:lstStyle/>
            <a:p>
              <a:pPr algn="ctr" defTabSz="1087755"/>
              <a:r>
                <a:rPr lang="zh-CN" alt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加入标题</a:t>
              </a:r>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Freeform 6"/>
            <p:cNvSpPr>
              <a:spLocks noEditPoints="1"/>
            </p:cNvSpPr>
            <p:nvPr/>
          </p:nvSpPr>
          <p:spPr bwMode="auto">
            <a:xfrm>
              <a:off x="6134403" y="1295541"/>
              <a:ext cx="194414" cy="266419"/>
            </a:xfrm>
            <a:custGeom>
              <a:avLst/>
              <a:gdLst>
                <a:gd name="T0" fmla="*/ 99 w 109"/>
                <a:gd name="T1" fmla="*/ 0 h 150"/>
                <a:gd name="T2" fmla="*/ 10 w 109"/>
                <a:gd name="T3" fmla="*/ 0 h 150"/>
                <a:gd name="T4" fmla="*/ 0 w 109"/>
                <a:gd name="T5" fmla="*/ 11 h 150"/>
                <a:gd name="T6" fmla="*/ 0 w 109"/>
                <a:gd name="T7" fmla="*/ 140 h 150"/>
                <a:gd name="T8" fmla="*/ 10 w 109"/>
                <a:gd name="T9" fmla="*/ 150 h 150"/>
                <a:gd name="T10" fmla="*/ 99 w 109"/>
                <a:gd name="T11" fmla="*/ 150 h 150"/>
                <a:gd name="T12" fmla="*/ 109 w 109"/>
                <a:gd name="T13" fmla="*/ 140 h 150"/>
                <a:gd name="T14" fmla="*/ 109 w 109"/>
                <a:gd name="T15" fmla="*/ 11 h 150"/>
                <a:gd name="T16" fmla="*/ 99 w 109"/>
                <a:gd name="T17" fmla="*/ 0 h 150"/>
                <a:gd name="T18" fmla="*/ 54 w 109"/>
                <a:gd name="T19" fmla="*/ 146 h 150"/>
                <a:gd name="T20" fmla="*/ 48 w 109"/>
                <a:gd name="T21" fmla="*/ 140 h 150"/>
                <a:gd name="T22" fmla="*/ 54 w 109"/>
                <a:gd name="T23" fmla="*/ 134 h 150"/>
                <a:gd name="T24" fmla="*/ 60 w 109"/>
                <a:gd name="T25" fmla="*/ 140 h 150"/>
                <a:gd name="T26" fmla="*/ 54 w 109"/>
                <a:gd name="T27" fmla="*/ 146 h 150"/>
                <a:gd name="T28" fmla="*/ 99 w 109"/>
                <a:gd name="T29" fmla="*/ 129 h 150"/>
                <a:gd name="T30" fmla="*/ 10 w 109"/>
                <a:gd name="T31" fmla="*/ 129 h 150"/>
                <a:gd name="T32" fmla="*/ 10 w 109"/>
                <a:gd name="T33" fmla="*/ 13 h 150"/>
                <a:gd name="T34" fmla="*/ 99 w 109"/>
                <a:gd name="T35" fmla="*/ 13 h 150"/>
                <a:gd name="T36" fmla="*/ 99 w 109"/>
                <a:gd name="T37" fmla="*/ 12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50">
                  <a:moveTo>
                    <a:pt x="99" y="0"/>
                  </a:moveTo>
                  <a:cubicBezTo>
                    <a:pt x="10" y="0"/>
                    <a:pt x="10" y="0"/>
                    <a:pt x="10" y="0"/>
                  </a:cubicBezTo>
                  <a:cubicBezTo>
                    <a:pt x="4" y="0"/>
                    <a:pt x="0" y="5"/>
                    <a:pt x="0" y="11"/>
                  </a:cubicBezTo>
                  <a:cubicBezTo>
                    <a:pt x="0" y="140"/>
                    <a:pt x="0" y="140"/>
                    <a:pt x="0" y="140"/>
                  </a:cubicBezTo>
                  <a:cubicBezTo>
                    <a:pt x="0" y="146"/>
                    <a:pt x="4" y="150"/>
                    <a:pt x="10" y="150"/>
                  </a:cubicBezTo>
                  <a:cubicBezTo>
                    <a:pt x="99" y="150"/>
                    <a:pt x="99" y="150"/>
                    <a:pt x="99" y="150"/>
                  </a:cubicBezTo>
                  <a:cubicBezTo>
                    <a:pt x="104" y="150"/>
                    <a:pt x="109" y="146"/>
                    <a:pt x="109" y="140"/>
                  </a:cubicBezTo>
                  <a:cubicBezTo>
                    <a:pt x="109" y="11"/>
                    <a:pt x="109" y="11"/>
                    <a:pt x="109" y="11"/>
                  </a:cubicBezTo>
                  <a:cubicBezTo>
                    <a:pt x="109" y="5"/>
                    <a:pt x="104" y="0"/>
                    <a:pt x="99" y="0"/>
                  </a:cubicBezTo>
                  <a:close/>
                  <a:moveTo>
                    <a:pt x="54" y="146"/>
                  </a:moveTo>
                  <a:cubicBezTo>
                    <a:pt x="51" y="146"/>
                    <a:pt x="48" y="144"/>
                    <a:pt x="48" y="140"/>
                  </a:cubicBezTo>
                  <a:cubicBezTo>
                    <a:pt x="48" y="137"/>
                    <a:pt x="51" y="134"/>
                    <a:pt x="54" y="134"/>
                  </a:cubicBezTo>
                  <a:cubicBezTo>
                    <a:pt x="58" y="134"/>
                    <a:pt x="60" y="137"/>
                    <a:pt x="60" y="140"/>
                  </a:cubicBezTo>
                  <a:cubicBezTo>
                    <a:pt x="60" y="144"/>
                    <a:pt x="58" y="146"/>
                    <a:pt x="54" y="146"/>
                  </a:cubicBezTo>
                  <a:close/>
                  <a:moveTo>
                    <a:pt x="99" y="129"/>
                  </a:moveTo>
                  <a:cubicBezTo>
                    <a:pt x="10" y="129"/>
                    <a:pt x="10" y="129"/>
                    <a:pt x="10" y="129"/>
                  </a:cubicBezTo>
                  <a:cubicBezTo>
                    <a:pt x="10" y="13"/>
                    <a:pt x="10" y="13"/>
                    <a:pt x="10" y="13"/>
                  </a:cubicBezTo>
                  <a:cubicBezTo>
                    <a:pt x="99" y="13"/>
                    <a:pt x="99" y="13"/>
                    <a:pt x="99" y="13"/>
                  </a:cubicBezTo>
                  <a:lnTo>
                    <a:pt x="99" y="129"/>
                  </a:lnTo>
                  <a:close/>
                </a:path>
              </a:pathLst>
            </a:custGeom>
            <a:solidFill>
              <a:schemeClr val="bg1"/>
            </a:solidFill>
            <a:ln>
              <a:noFill/>
            </a:ln>
          </p:spPr>
          <p:txBody>
            <a:bodyPr vert="horz" wrap="square" lIns="91440" tIns="45720" rIns="91440" bIns="45720" numCol="1" anchor="t" anchorCtr="0" compatLnSpc="1"/>
            <a:lstStyle/>
            <a:p>
              <a:endParaRPr lang="en-US" sz="2400">
                <a:solidFill>
                  <a:schemeClr val="bg1">
                    <a:lumMod val="50000"/>
                  </a:schemeClr>
                </a:solidFill>
              </a:endParaRPr>
            </a:p>
          </p:txBody>
        </p:sp>
        <p:grpSp>
          <p:nvGrpSpPr>
            <p:cNvPr id="39" name="Group 56"/>
            <p:cNvGrpSpPr/>
            <p:nvPr/>
          </p:nvGrpSpPr>
          <p:grpSpPr>
            <a:xfrm>
              <a:off x="6113165" y="3105547"/>
              <a:ext cx="236891" cy="174597"/>
              <a:chOff x="2538413" y="2725738"/>
              <a:chExt cx="428625" cy="315912"/>
            </a:xfrm>
            <a:solidFill>
              <a:schemeClr val="bg1"/>
            </a:solidFill>
          </p:grpSpPr>
          <p:sp>
            <p:nvSpPr>
              <p:cNvPr id="48" name="Freeform 9"/>
              <p:cNvSpPr>
                <a:spLocks noEditPoints="1"/>
              </p:cNvSpPr>
              <p:nvPr/>
            </p:nvSpPr>
            <p:spPr bwMode="auto">
              <a:xfrm>
                <a:off x="2549525" y="2725738"/>
                <a:ext cx="409575" cy="250825"/>
              </a:xfrm>
              <a:custGeom>
                <a:avLst/>
                <a:gdLst>
                  <a:gd name="T0" fmla="*/ 258 w 258"/>
                  <a:gd name="T1" fmla="*/ 0 h 158"/>
                  <a:gd name="T2" fmla="*/ 0 w 258"/>
                  <a:gd name="T3" fmla="*/ 0 h 158"/>
                  <a:gd name="T4" fmla="*/ 0 w 258"/>
                  <a:gd name="T5" fmla="*/ 158 h 158"/>
                  <a:gd name="T6" fmla="*/ 258 w 258"/>
                  <a:gd name="T7" fmla="*/ 158 h 158"/>
                  <a:gd name="T8" fmla="*/ 258 w 258"/>
                  <a:gd name="T9" fmla="*/ 0 h 158"/>
                  <a:gd name="T10" fmla="*/ 247 w 258"/>
                  <a:gd name="T11" fmla="*/ 145 h 158"/>
                  <a:gd name="T12" fmla="*/ 10 w 258"/>
                  <a:gd name="T13" fmla="*/ 145 h 158"/>
                  <a:gd name="T14" fmla="*/ 10 w 258"/>
                  <a:gd name="T15" fmla="*/ 12 h 158"/>
                  <a:gd name="T16" fmla="*/ 247 w 258"/>
                  <a:gd name="T17" fmla="*/ 12 h 158"/>
                  <a:gd name="T18" fmla="*/ 247 w 258"/>
                  <a:gd name="T19" fmla="*/ 14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158">
                    <a:moveTo>
                      <a:pt x="258" y="0"/>
                    </a:moveTo>
                    <a:lnTo>
                      <a:pt x="0" y="0"/>
                    </a:lnTo>
                    <a:lnTo>
                      <a:pt x="0" y="158"/>
                    </a:lnTo>
                    <a:lnTo>
                      <a:pt x="258" y="158"/>
                    </a:lnTo>
                    <a:lnTo>
                      <a:pt x="258" y="0"/>
                    </a:lnTo>
                    <a:close/>
                    <a:moveTo>
                      <a:pt x="247" y="145"/>
                    </a:moveTo>
                    <a:lnTo>
                      <a:pt x="10" y="145"/>
                    </a:lnTo>
                    <a:lnTo>
                      <a:pt x="10" y="12"/>
                    </a:lnTo>
                    <a:lnTo>
                      <a:pt x="247" y="12"/>
                    </a:lnTo>
                    <a:lnTo>
                      <a:pt x="247"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9" name="Freeform 10"/>
              <p:cNvSpPr/>
              <p:nvPr/>
            </p:nvSpPr>
            <p:spPr bwMode="auto">
              <a:xfrm>
                <a:off x="2538413" y="2987675"/>
                <a:ext cx="428625" cy="53975"/>
              </a:xfrm>
              <a:custGeom>
                <a:avLst/>
                <a:gdLst>
                  <a:gd name="T0" fmla="*/ 270 w 270"/>
                  <a:gd name="T1" fmla="*/ 22 h 34"/>
                  <a:gd name="T2" fmla="*/ 265 w 270"/>
                  <a:gd name="T3" fmla="*/ 0 h 34"/>
                  <a:gd name="T4" fmla="*/ 5 w 270"/>
                  <a:gd name="T5" fmla="*/ 0 h 34"/>
                  <a:gd name="T6" fmla="*/ 0 w 270"/>
                  <a:gd name="T7" fmla="*/ 22 h 34"/>
                  <a:gd name="T8" fmla="*/ 0 w 270"/>
                  <a:gd name="T9" fmla="*/ 22 h 34"/>
                  <a:gd name="T10" fmla="*/ 0 w 270"/>
                  <a:gd name="T11" fmla="*/ 34 h 34"/>
                  <a:gd name="T12" fmla="*/ 270 w 270"/>
                  <a:gd name="T13" fmla="*/ 34 h 34"/>
                  <a:gd name="T14" fmla="*/ 270 w 270"/>
                  <a:gd name="T15" fmla="*/ 22 h 34"/>
                  <a:gd name="T16" fmla="*/ 270 w 270"/>
                  <a:gd name="T17"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 h="34">
                    <a:moveTo>
                      <a:pt x="270" y="22"/>
                    </a:moveTo>
                    <a:lnTo>
                      <a:pt x="265" y="0"/>
                    </a:lnTo>
                    <a:lnTo>
                      <a:pt x="5" y="0"/>
                    </a:lnTo>
                    <a:lnTo>
                      <a:pt x="0" y="22"/>
                    </a:lnTo>
                    <a:lnTo>
                      <a:pt x="0" y="22"/>
                    </a:lnTo>
                    <a:lnTo>
                      <a:pt x="0" y="34"/>
                    </a:lnTo>
                    <a:lnTo>
                      <a:pt x="270" y="34"/>
                    </a:lnTo>
                    <a:lnTo>
                      <a:pt x="270" y="22"/>
                    </a:lnTo>
                    <a:lnTo>
                      <a:pt x="27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0" name="Group 59"/>
            <p:cNvGrpSpPr/>
            <p:nvPr/>
          </p:nvGrpSpPr>
          <p:grpSpPr>
            <a:xfrm>
              <a:off x="6073275" y="2190751"/>
              <a:ext cx="316670" cy="275366"/>
              <a:chOff x="1879600" y="3937000"/>
              <a:chExt cx="401638" cy="349250"/>
            </a:xfrm>
            <a:solidFill>
              <a:schemeClr val="bg1"/>
            </a:solidFill>
          </p:grpSpPr>
          <p:sp>
            <p:nvSpPr>
              <p:cNvPr id="45" name="Freeform 12"/>
              <p:cNvSpPr>
                <a:spLocks noEditPoints="1"/>
              </p:cNvSpPr>
              <p:nvPr/>
            </p:nvSpPr>
            <p:spPr bwMode="auto">
              <a:xfrm>
                <a:off x="1879600" y="3937000"/>
                <a:ext cx="401638" cy="349250"/>
              </a:xfrm>
              <a:custGeom>
                <a:avLst/>
                <a:gdLst>
                  <a:gd name="T0" fmla="*/ 146 w 146"/>
                  <a:gd name="T1" fmla="*/ 104 h 127"/>
                  <a:gd name="T2" fmla="*/ 146 w 146"/>
                  <a:gd name="T3" fmla="*/ 0 h 127"/>
                  <a:gd name="T4" fmla="*/ 0 w 146"/>
                  <a:gd name="T5" fmla="*/ 0 h 127"/>
                  <a:gd name="T6" fmla="*/ 0 w 146"/>
                  <a:gd name="T7" fmla="*/ 104 h 127"/>
                  <a:gd name="T8" fmla="*/ 108 w 146"/>
                  <a:gd name="T9" fmla="*/ 104 h 127"/>
                  <a:gd name="T10" fmla="*/ 118 w 146"/>
                  <a:gd name="T11" fmla="*/ 113 h 127"/>
                  <a:gd name="T12" fmla="*/ 132 w 146"/>
                  <a:gd name="T13" fmla="*/ 127 h 127"/>
                  <a:gd name="T14" fmla="*/ 137 w 146"/>
                  <a:gd name="T15" fmla="*/ 127 h 127"/>
                  <a:gd name="T16" fmla="*/ 117 w 146"/>
                  <a:gd name="T17" fmla="*/ 107 h 127"/>
                  <a:gd name="T18" fmla="*/ 114 w 146"/>
                  <a:gd name="T19" fmla="*/ 104 h 127"/>
                  <a:gd name="T20" fmla="*/ 146 w 146"/>
                  <a:gd name="T21" fmla="*/ 104 h 127"/>
                  <a:gd name="T22" fmla="*/ 8 w 146"/>
                  <a:gd name="T23" fmla="*/ 10 h 127"/>
                  <a:gd name="T24" fmla="*/ 138 w 146"/>
                  <a:gd name="T25" fmla="*/ 10 h 127"/>
                  <a:gd name="T26" fmla="*/ 138 w 146"/>
                  <a:gd name="T27" fmla="*/ 94 h 127"/>
                  <a:gd name="T28" fmla="*/ 8 w 146"/>
                  <a:gd name="T29" fmla="*/ 94 h 127"/>
                  <a:gd name="T30" fmla="*/ 8 w 146"/>
                  <a:gd name="T31" fmla="*/ 1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27">
                    <a:moveTo>
                      <a:pt x="146" y="104"/>
                    </a:moveTo>
                    <a:cubicBezTo>
                      <a:pt x="146" y="0"/>
                      <a:pt x="146" y="0"/>
                      <a:pt x="146" y="0"/>
                    </a:cubicBezTo>
                    <a:cubicBezTo>
                      <a:pt x="0" y="0"/>
                      <a:pt x="0" y="0"/>
                      <a:pt x="0" y="0"/>
                    </a:cubicBezTo>
                    <a:cubicBezTo>
                      <a:pt x="0" y="104"/>
                      <a:pt x="0" y="104"/>
                      <a:pt x="0" y="104"/>
                    </a:cubicBezTo>
                    <a:cubicBezTo>
                      <a:pt x="108" y="104"/>
                      <a:pt x="108" y="104"/>
                      <a:pt x="108" y="104"/>
                    </a:cubicBezTo>
                    <a:cubicBezTo>
                      <a:pt x="108" y="107"/>
                      <a:pt x="109" y="113"/>
                      <a:pt x="118" y="113"/>
                    </a:cubicBezTo>
                    <a:cubicBezTo>
                      <a:pt x="118" y="113"/>
                      <a:pt x="132" y="112"/>
                      <a:pt x="132" y="127"/>
                    </a:cubicBezTo>
                    <a:cubicBezTo>
                      <a:pt x="137" y="127"/>
                      <a:pt x="137" y="127"/>
                      <a:pt x="137" y="127"/>
                    </a:cubicBezTo>
                    <a:cubicBezTo>
                      <a:pt x="137" y="127"/>
                      <a:pt x="138" y="107"/>
                      <a:pt x="117" y="107"/>
                    </a:cubicBezTo>
                    <a:cubicBezTo>
                      <a:pt x="117" y="107"/>
                      <a:pt x="113" y="107"/>
                      <a:pt x="114" y="104"/>
                    </a:cubicBezTo>
                    <a:lnTo>
                      <a:pt x="146" y="104"/>
                    </a:lnTo>
                    <a:close/>
                    <a:moveTo>
                      <a:pt x="8" y="10"/>
                    </a:moveTo>
                    <a:cubicBezTo>
                      <a:pt x="138" y="10"/>
                      <a:pt x="138" y="10"/>
                      <a:pt x="138" y="10"/>
                    </a:cubicBezTo>
                    <a:cubicBezTo>
                      <a:pt x="138" y="94"/>
                      <a:pt x="138" y="94"/>
                      <a:pt x="138" y="94"/>
                    </a:cubicBezTo>
                    <a:cubicBezTo>
                      <a:pt x="8" y="94"/>
                      <a:pt x="8" y="94"/>
                      <a:pt x="8" y="94"/>
                    </a:cubicBezTo>
                    <a:lnTo>
                      <a:pt x="8"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6" name="Rectangle 13"/>
              <p:cNvSpPr>
                <a:spLocks noChangeArrowheads="1"/>
              </p:cNvSpPr>
              <p:nvPr/>
            </p:nvSpPr>
            <p:spPr bwMode="auto">
              <a:xfrm>
                <a:off x="2025650" y="4233863"/>
                <a:ext cx="1143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7" name="Rectangle 14"/>
              <p:cNvSpPr>
                <a:spLocks noChangeArrowheads="1"/>
              </p:cNvSpPr>
              <p:nvPr/>
            </p:nvSpPr>
            <p:spPr bwMode="auto">
              <a:xfrm>
                <a:off x="1965325" y="4260850"/>
                <a:ext cx="23336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nvGrpSpPr>
            <p:cNvPr id="41" name="Group 63"/>
            <p:cNvGrpSpPr/>
            <p:nvPr/>
          </p:nvGrpSpPr>
          <p:grpSpPr>
            <a:xfrm>
              <a:off x="6113011" y="3889591"/>
              <a:ext cx="237198" cy="286752"/>
              <a:chOff x="3526798" y="4057329"/>
              <a:chExt cx="284519" cy="359394"/>
            </a:xfrm>
            <a:solidFill>
              <a:schemeClr val="bg1"/>
            </a:solidFill>
          </p:grpSpPr>
          <p:sp>
            <p:nvSpPr>
              <p:cNvPr id="42" name="Freeform 107"/>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3" name="Freeform 108"/>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sp>
            <p:nvSpPr>
              <p:cNvPr id="44" name="Freeform 109"/>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40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行业模式分析</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5" name="Rectangle 3"/>
          <p:cNvSpPr>
            <a:spLocks noChangeArrowheads="1"/>
          </p:cNvSpPr>
          <p:nvPr/>
        </p:nvSpPr>
        <p:spPr bwMode="auto">
          <a:xfrm>
            <a:off x="2171700" y="2617782"/>
            <a:ext cx="6334125" cy="2863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574" tIns="36287" rIns="72574" bIns="36287" anchor="ctr"/>
          <a:lstStyle/>
          <a:p>
            <a:pPr algn="ctr"/>
            <a:endParaRPr lang="zh-CN" altLang="en-US" sz="1500">
              <a:solidFill>
                <a:schemeClr val="bg1"/>
              </a:solidFill>
            </a:endParaRPr>
          </a:p>
        </p:txBody>
      </p:sp>
      <p:sp>
        <p:nvSpPr>
          <p:cNvPr id="6" name="Rectangle 7"/>
          <p:cNvSpPr>
            <a:spLocks noChangeArrowheads="1"/>
          </p:cNvSpPr>
          <p:nvPr/>
        </p:nvSpPr>
        <p:spPr bwMode="auto">
          <a:xfrm>
            <a:off x="1595438" y="4905369"/>
            <a:ext cx="2768600"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endParaRPr>
          </a:p>
        </p:txBody>
      </p:sp>
      <p:sp>
        <p:nvSpPr>
          <p:cNvPr id="7" name="Rectangle 8"/>
          <p:cNvSpPr>
            <a:spLocks noChangeArrowheads="1"/>
          </p:cNvSpPr>
          <p:nvPr/>
        </p:nvSpPr>
        <p:spPr bwMode="auto">
          <a:xfrm>
            <a:off x="1595438" y="4656132"/>
            <a:ext cx="2198687"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Rectangle 9"/>
          <p:cNvSpPr>
            <a:spLocks noChangeArrowheads="1"/>
          </p:cNvSpPr>
          <p:nvPr/>
        </p:nvSpPr>
        <p:spPr bwMode="auto">
          <a:xfrm>
            <a:off x="1560513" y="2513007"/>
            <a:ext cx="2741612" cy="66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eaLnBrk="0" hangingPunct="0">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0" hangingPunct="0">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endParaRPr>
          </a:p>
        </p:txBody>
      </p:sp>
      <p:sp>
        <p:nvSpPr>
          <p:cNvPr id="10" name="Rectangle 10"/>
          <p:cNvSpPr>
            <a:spLocks noChangeArrowheads="1"/>
          </p:cNvSpPr>
          <p:nvPr/>
        </p:nvSpPr>
        <p:spPr bwMode="auto">
          <a:xfrm>
            <a:off x="1560513" y="2263769"/>
            <a:ext cx="2198687"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pPr eaLnBrk="0" hangingPunct="0"/>
            <a:r>
              <a:rPr lang="zh-CN" altLang="en-US" sz="16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Rectangle 11"/>
          <p:cNvSpPr>
            <a:spLocks noChangeArrowheads="1"/>
          </p:cNvSpPr>
          <p:nvPr/>
        </p:nvSpPr>
        <p:spPr bwMode="auto">
          <a:xfrm>
            <a:off x="8272463" y="4597394"/>
            <a:ext cx="2609850" cy="958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574" tIns="36287" rIns="72574" bIns="36287">
            <a:spAutoFit/>
          </a:bodyPr>
          <a:lstStyle/>
          <a:p>
            <a:pPr algn="r" eaLnBrk="0" hangingPunct="0">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eaLnBrk="0" hangingPunct="0">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r" eaLnBrk="0" hangingPunct="0">
              <a:lnSpc>
                <a:spcPct val="120000"/>
              </a:lnSpc>
            </a:pPr>
            <a:r>
              <a:rPr lang="zh-CN" altLang="en-US" sz="160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单击此处添加段落文字内容</a:t>
            </a:r>
            <a:endParaRPr lang="zh-CN" altLang="en-US" sz="1600">
              <a:solidFill>
                <a:schemeClr val="bg1">
                  <a:lumMod val="50000"/>
                </a:schemeClr>
              </a:solidFill>
            </a:endParaRPr>
          </a:p>
        </p:txBody>
      </p:sp>
      <p:sp>
        <p:nvSpPr>
          <p:cNvPr id="14" name="Rectangle 12"/>
          <p:cNvSpPr>
            <a:spLocks noChangeArrowheads="1"/>
          </p:cNvSpPr>
          <p:nvPr/>
        </p:nvSpPr>
        <p:spPr bwMode="auto">
          <a:xfrm>
            <a:off x="8285163" y="4337044"/>
            <a:ext cx="2198687" cy="319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2574" tIns="36287" rIns="72574" bIns="36287">
            <a:spAutoFit/>
          </a:bodyPr>
          <a:lstStyle/>
          <a:p>
            <a:pPr algn="r" eaLnBrk="0" hangingPunct="0"/>
            <a:r>
              <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单击此处添加标题文字</a:t>
            </a:r>
            <a:endParaRPr lang="zh-CN" altLang="en-US" sz="1600"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Freeform 6"/>
          <p:cNvSpPr>
            <a:spLocks noEditPoints="1"/>
          </p:cNvSpPr>
          <p:nvPr/>
        </p:nvSpPr>
        <p:spPr bwMode="auto">
          <a:xfrm>
            <a:off x="6045200" y="1924044"/>
            <a:ext cx="1843088" cy="1841500"/>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bg2">
              <a:lumMod val="25000"/>
            </a:schemeClr>
          </a:solidFill>
          <a:ln>
            <a:noFill/>
          </a:ln>
        </p:spPr>
        <p:txBody>
          <a:bodyPr lIns="72574" tIns="36287" rIns="72574" bIns="36287"/>
          <a:lstStyle/>
          <a:p>
            <a:endParaRPr lang="zh-CN" altLang="en-US"/>
          </a:p>
        </p:txBody>
      </p:sp>
      <p:sp>
        <p:nvSpPr>
          <p:cNvPr id="16" name="Freeform 6"/>
          <p:cNvSpPr>
            <a:spLocks noEditPoints="1"/>
          </p:cNvSpPr>
          <p:nvPr/>
        </p:nvSpPr>
        <p:spPr bwMode="auto">
          <a:xfrm>
            <a:off x="5138738" y="3633782"/>
            <a:ext cx="2535237" cy="2535237"/>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bg2">
              <a:lumMod val="25000"/>
            </a:schemeClr>
          </a:solidFill>
          <a:ln>
            <a:noFill/>
          </a:ln>
        </p:spPr>
        <p:txBody>
          <a:bodyPr lIns="72574" tIns="36287" rIns="72574" bIns="36287"/>
          <a:lstStyle/>
          <a:p>
            <a:endParaRPr lang="zh-CN" altLang="en-US"/>
          </a:p>
        </p:txBody>
      </p:sp>
      <p:sp>
        <p:nvSpPr>
          <p:cNvPr id="17" name="Freeform 6"/>
          <p:cNvSpPr>
            <a:spLocks noEditPoints="1"/>
          </p:cNvSpPr>
          <p:nvPr/>
        </p:nvSpPr>
        <p:spPr bwMode="auto">
          <a:xfrm>
            <a:off x="4454525" y="2379657"/>
            <a:ext cx="1660525" cy="1660525"/>
          </a:xfrm>
          <a:custGeom>
            <a:avLst/>
            <a:gdLst>
              <a:gd name="T0" fmla="*/ 997 w 1708"/>
              <a:gd name="T1" fmla="*/ 172 h 1708"/>
              <a:gd name="T2" fmla="*/ 1234 w 1708"/>
              <a:gd name="T3" fmla="*/ 270 h 1708"/>
              <a:gd name="T4" fmla="*/ 1356 w 1708"/>
              <a:gd name="T5" fmla="*/ 149 h 1708"/>
              <a:gd name="T6" fmla="*/ 1559 w 1708"/>
              <a:gd name="T7" fmla="*/ 352 h 1708"/>
              <a:gd name="T8" fmla="*/ 1437 w 1708"/>
              <a:gd name="T9" fmla="*/ 473 h 1708"/>
              <a:gd name="T10" fmla="*/ 1535 w 1708"/>
              <a:gd name="T11" fmla="*/ 710 h 1708"/>
              <a:gd name="T12" fmla="*/ 1708 w 1708"/>
              <a:gd name="T13" fmla="*/ 710 h 1708"/>
              <a:gd name="T14" fmla="*/ 1708 w 1708"/>
              <a:gd name="T15" fmla="*/ 997 h 1708"/>
              <a:gd name="T16" fmla="*/ 1535 w 1708"/>
              <a:gd name="T17" fmla="*/ 997 h 1708"/>
              <a:gd name="T18" fmla="*/ 1437 w 1708"/>
              <a:gd name="T19" fmla="*/ 1234 h 1708"/>
              <a:gd name="T20" fmla="*/ 1559 w 1708"/>
              <a:gd name="T21" fmla="*/ 1356 h 1708"/>
              <a:gd name="T22" fmla="*/ 1356 w 1708"/>
              <a:gd name="T23" fmla="*/ 1559 h 1708"/>
              <a:gd name="T24" fmla="*/ 1234 w 1708"/>
              <a:gd name="T25" fmla="*/ 1437 h 1708"/>
              <a:gd name="T26" fmla="*/ 997 w 1708"/>
              <a:gd name="T27" fmla="*/ 1535 h 1708"/>
              <a:gd name="T28" fmla="*/ 997 w 1708"/>
              <a:gd name="T29" fmla="*/ 1708 h 1708"/>
              <a:gd name="T30" fmla="*/ 710 w 1708"/>
              <a:gd name="T31" fmla="*/ 1708 h 1708"/>
              <a:gd name="T32" fmla="*/ 710 w 1708"/>
              <a:gd name="T33" fmla="*/ 1535 h 1708"/>
              <a:gd name="T34" fmla="*/ 473 w 1708"/>
              <a:gd name="T35" fmla="*/ 1437 h 1708"/>
              <a:gd name="T36" fmla="*/ 352 w 1708"/>
              <a:gd name="T37" fmla="*/ 1559 h 1708"/>
              <a:gd name="T38" fmla="*/ 149 w 1708"/>
              <a:gd name="T39" fmla="*/ 1356 h 1708"/>
              <a:gd name="T40" fmla="*/ 270 w 1708"/>
              <a:gd name="T41" fmla="*/ 1234 h 1708"/>
              <a:gd name="T42" fmla="*/ 172 w 1708"/>
              <a:gd name="T43" fmla="*/ 997 h 1708"/>
              <a:gd name="T44" fmla="*/ 0 w 1708"/>
              <a:gd name="T45" fmla="*/ 997 h 1708"/>
              <a:gd name="T46" fmla="*/ 0 w 1708"/>
              <a:gd name="T47" fmla="*/ 710 h 1708"/>
              <a:gd name="T48" fmla="*/ 172 w 1708"/>
              <a:gd name="T49" fmla="*/ 710 h 1708"/>
              <a:gd name="T50" fmla="*/ 270 w 1708"/>
              <a:gd name="T51" fmla="*/ 473 h 1708"/>
              <a:gd name="T52" fmla="*/ 149 w 1708"/>
              <a:gd name="T53" fmla="*/ 352 h 1708"/>
              <a:gd name="T54" fmla="*/ 352 w 1708"/>
              <a:gd name="T55" fmla="*/ 149 h 1708"/>
              <a:gd name="T56" fmla="*/ 473 w 1708"/>
              <a:gd name="T57" fmla="*/ 270 h 1708"/>
              <a:gd name="T58" fmla="*/ 710 w 1708"/>
              <a:gd name="T59" fmla="*/ 172 h 1708"/>
              <a:gd name="T60" fmla="*/ 710 w 1708"/>
              <a:gd name="T61" fmla="*/ 0 h 1708"/>
              <a:gd name="T62" fmla="*/ 997 w 1708"/>
              <a:gd name="T63" fmla="*/ 0 h 1708"/>
              <a:gd name="T64" fmla="*/ 997 w 1708"/>
              <a:gd name="T65" fmla="*/ 172 h 1708"/>
              <a:gd name="T66" fmla="*/ 854 w 1708"/>
              <a:gd name="T67" fmla="*/ 366 h 1708"/>
              <a:gd name="T68" fmla="*/ 1342 w 1708"/>
              <a:gd name="T69" fmla="*/ 854 h 1708"/>
              <a:gd name="T70" fmla="*/ 854 w 1708"/>
              <a:gd name="T71" fmla="*/ 1342 h 1708"/>
              <a:gd name="T72" fmla="*/ 366 w 1708"/>
              <a:gd name="T73" fmla="*/ 854 h 1708"/>
              <a:gd name="T74" fmla="*/ 854 w 1708"/>
              <a:gd name="T75" fmla="*/ 366 h 1708"/>
              <a:gd name="T76" fmla="*/ 854 w 1708"/>
              <a:gd name="T77" fmla="*/ 493 h 1708"/>
              <a:gd name="T78" fmla="*/ 1215 w 1708"/>
              <a:gd name="T79" fmla="*/ 854 h 1708"/>
              <a:gd name="T80" fmla="*/ 854 w 1708"/>
              <a:gd name="T81" fmla="*/ 1215 h 1708"/>
              <a:gd name="T82" fmla="*/ 493 w 1708"/>
              <a:gd name="T83" fmla="*/ 854 h 1708"/>
              <a:gd name="T84" fmla="*/ 854 w 1708"/>
              <a:gd name="T85" fmla="*/ 493 h 1708"/>
              <a:gd name="T86" fmla="*/ 854 w 1708"/>
              <a:gd name="T87" fmla="*/ 650 h 1708"/>
              <a:gd name="T88" fmla="*/ 1058 w 1708"/>
              <a:gd name="T89" fmla="*/ 854 h 1708"/>
              <a:gd name="T90" fmla="*/ 854 w 1708"/>
              <a:gd name="T91" fmla="*/ 1058 h 1708"/>
              <a:gd name="T92" fmla="*/ 650 w 1708"/>
              <a:gd name="T93" fmla="*/ 854 h 1708"/>
              <a:gd name="T94" fmla="*/ 854 w 1708"/>
              <a:gd name="T95" fmla="*/ 650 h 1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8" h="1708">
                <a:moveTo>
                  <a:pt x="997" y="172"/>
                </a:moveTo>
                <a:cubicBezTo>
                  <a:pt x="1083" y="190"/>
                  <a:pt x="1163" y="224"/>
                  <a:pt x="1234" y="270"/>
                </a:cubicBezTo>
                <a:lnTo>
                  <a:pt x="1356" y="149"/>
                </a:lnTo>
                <a:lnTo>
                  <a:pt x="1559" y="352"/>
                </a:lnTo>
                <a:lnTo>
                  <a:pt x="1437" y="473"/>
                </a:lnTo>
                <a:cubicBezTo>
                  <a:pt x="1484" y="544"/>
                  <a:pt x="1517" y="624"/>
                  <a:pt x="1535" y="710"/>
                </a:cubicBezTo>
                <a:lnTo>
                  <a:pt x="1708" y="710"/>
                </a:lnTo>
                <a:lnTo>
                  <a:pt x="1708" y="997"/>
                </a:lnTo>
                <a:lnTo>
                  <a:pt x="1535" y="997"/>
                </a:lnTo>
                <a:cubicBezTo>
                  <a:pt x="1517" y="1083"/>
                  <a:pt x="1484" y="1163"/>
                  <a:pt x="1437" y="1234"/>
                </a:cubicBezTo>
                <a:lnTo>
                  <a:pt x="1559" y="1356"/>
                </a:lnTo>
                <a:lnTo>
                  <a:pt x="1356" y="1559"/>
                </a:lnTo>
                <a:lnTo>
                  <a:pt x="1234" y="1437"/>
                </a:lnTo>
                <a:cubicBezTo>
                  <a:pt x="1163" y="1484"/>
                  <a:pt x="1083" y="1517"/>
                  <a:pt x="997" y="1535"/>
                </a:cubicBezTo>
                <a:lnTo>
                  <a:pt x="997" y="1708"/>
                </a:lnTo>
                <a:lnTo>
                  <a:pt x="710" y="1708"/>
                </a:lnTo>
                <a:lnTo>
                  <a:pt x="710" y="1535"/>
                </a:lnTo>
                <a:cubicBezTo>
                  <a:pt x="624" y="1517"/>
                  <a:pt x="544" y="1484"/>
                  <a:pt x="473" y="1437"/>
                </a:cubicBezTo>
                <a:lnTo>
                  <a:pt x="352" y="1559"/>
                </a:lnTo>
                <a:lnTo>
                  <a:pt x="149" y="1356"/>
                </a:lnTo>
                <a:lnTo>
                  <a:pt x="270" y="1234"/>
                </a:lnTo>
                <a:cubicBezTo>
                  <a:pt x="224" y="1163"/>
                  <a:pt x="190" y="1083"/>
                  <a:pt x="172" y="997"/>
                </a:cubicBezTo>
                <a:lnTo>
                  <a:pt x="0" y="997"/>
                </a:lnTo>
                <a:lnTo>
                  <a:pt x="0" y="710"/>
                </a:lnTo>
                <a:lnTo>
                  <a:pt x="172" y="710"/>
                </a:lnTo>
                <a:cubicBezTo>
                  <a:pt x="190" y="624"/>
                  <a:pt x="224" y="544"/>
                  <a:pt x="270" y="473"/>
                </a:cubicBezTo>
                <a:lnTo>
                  <a:pt x="149" y="352"/>
                </a:lnTo>
                <a:lnTo>
                  <a:pt x="352" y="149"/>
                </a:lnTo>
                <a:lnTo>
                  <a:pt x="473" y="270"/>
                </a:lnTo>
                <a:cubicBezTo>
                  <a:pt x="544" y="224"/>
                  <a:pt x="624" y="190"/>
                  <a:pt x="710" y="172"/>
                </a:cubicBezTo>
                <a:lnTo>
                  <a:pt x="710" y="0"/>
                </a:lnTo>
                <a:lnTo>
                  <a:pt x="997" y="0"/>
                </a:lnTo>
                <a:lnTo>
                  <a:pt x="997" y="172"/>
                </a:lnTo>
                <a:close/>
                <a:moveTo>
                  <a:pt x="854" y="366"/>
                </a:moveTo>
                <a:cubicBezTo>
                  <a:pt x="1123" y="366"/>
                  <a:pt x="1342" y="584"/>
                  <a:pt x="1342" y="854"/>
                </a:cubicBezTo>
                <a:cubicBezTo>
                  <a:pt x="1342" y="1123"/>
                  <a:pt x="1123" y="1342"/>
                  <a:pt x="854" y="1342"/>
                </a:cubicBezTo>
                <a:cubicBezTo>
                  <a:pt x="584" y="1342"/>
                  <a:pt x="366" y="1123"/>
                  <a:pt x="366" y="854"/>
                </a:cubicBezTo>
                <a:cubicBezTo>
                  <a:pt x="366" y="584"/>
                  <a:pt x="584" y="366"/>
                  <a:pt x="854" y="366"/>
                </a:cubicBezTo>
                <a:close/>
                <a:moveTo>
                  <a:pt x="854" y="493"/>
                </a:moveTo>
                <a:cubicBezTo>
                  <a:pt x="1053" y="493"/>
                  <a:pt x="1215" y="655"/>
                  <a:pt x="1215" y="854"/>
                </a:cubicBezTo>
                <a:cubicBezTo>
                  <a:pt x="1215" y="1053"/>
                  <a:pt x="1053" y="1215"/>
                  <a:pt x="854" y="1215"/>
                </a:cubicBezTo>
                <a:cubicBezTo>
                  <a:pt x="655" y="1215"/>
                  <a:pt x="493" y="1053"/>
                  <a:pt x="493" y="854"/>
                </a:cubicBezTo>
                <a:cubicBezTo>
                  <a:pt x="493" y="655"/>
                  <a:pt x="655" y="493"/>
                  <a:pt x="854" y="493"/>
                </a:cubicBezTo>
                <a:close/>
                <a:moveTo>
                  <a:pt x="854" y="650"/>
                </a:moveTo>
                <a:cubicBezTo>
                  <a:pt x="966" y="650"/>
                  <a:pt x="1058" y="741"/>
                  <a:pt x="1058" y="854"/>
                </a:cubicBezTo>
                <a:cubicBezTo>
                  <a:pt x="1058" y="966"/>
                  <a:pt x="966" y="1058"/>
                  <a:pt x="854" y="1058"/>
                </a:cubicBezTo>
                <a:cubicBezTo>
                  <a:pt x="741" y="1058"/>
                  <a:pt x="650" y="966"/>
                  <a:pt x="650" y="854"/>
                </a:cubicBezTo>
                <a:cubicBezTo>
                  <a:pt x="650" y="741"/>
                  <a:pt x="741" y="650"/>
                  <a:pt x="854" y="650"/>
                </a:cubicBezTo>
                <a:close/>
              </a:path>
            </a:pathLst>
          </a:custGeom>
          <a:solidFill>
            <a:schemeClr val="bg2">
              <a:lumMod val="25000"/>
            </a:schemeClr>
          </a:solidFill>
          <a:ln>
            <a:noFill/>
          </a:ln>
        </p:spPr>
        <p:txBody>
          <a:bodyPr lIns="72574" tIns="36287" rIns="72574" bIns="36287"/>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8" presetClass="emph" presetSubtype="0" repeatCount="indefinite" fill="hold" grpId="0" nodeType="withEffect">
                                  <p:stCondLst>
                                    <p:cond delay="0"/>
                                  </p:stCondLst>
                                  <p:childTnLst>
                                    <p:animRot by="-21599820">
                                      <p:cBhvr>
                                        <p:cTn id="9" dur="2000" fill="hold"/>
                                        <p:tgtEl>
                                          <p:spTgt spid="16"/>
                                        </p:tgtEl>
                                        <p:attrNameLst>
                                          <p:attrName>r</p:attrName>
                                        </p:attrNameLst>
                                      </p:cBhvr>
                                    </p:animRot>
                                  </p:childTnLst>
                                </p:cTn>
                              </p:par>
                              <p:par>
                                <p:cTn id="10" presetID="8" presetClass="emph" presetSubtype="0" repeatCount="indefinite" fill="hold" grpId="0" nodeType="withEffect">
                                  <p:stCondLst>
                                    <p:cond delay="0"/>
                                  </p:stCondLst>
                                  <p:endCondLst>
                                    <p:cond evt="onNext" delay="0">
                                      <p:tgtEl>
                                        <p:sldTgt/>
                                      </p:tgtEl>
                                    </p:cond>
                                  </p:endCondLst>
                                  <p:childTnLst>
                                    <p:animRot by="21600000">
                                      <p:cBhvr>
                                        <p:cTn id="11" dur="800" fill="hold"/>
                                        <p:tgtEl>
                                          <p:spTgt spid="17"/>
                                        </p:tgtEl>
                                        <p:attrNameLst>
                                          <p:attrName>r</p:attrName>
                                        </p:attrNameLst>
                                      </p:cBhvr>
                                    </p:animRot>
                                  </p:childTnLst>
                                </p:cTn>
                              </p:par>
                              <p:par>
                                <p:cTn id="12" presetID="8" presetClass="emph" presetSubtype="0" repeatCount="indefinite" fill="hold" grpId="0" nodeType="withEffect">
                                  <p:stCondLst>
                                    <p:cond delay="0"/>
                                  </p:stCondLst>
                                  <p:childTnLst>
                                    <p:animRot by="-21599820">
                                      <p:cBhvr>
                                        <p:cTn id="13" dur="1400" fill="hold"/>
                                        <p:tgtEl>
                                          <p:spTgt spid="15"/>
                                        </p:tgtEl>
                                        <p:attrNameLst>
                                          <p:attrName>r</p:attrName>
                                        </p:attrNameLst>
                                      </p:cBhvr>
                                    </p:animRo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utoUpdateAnimBg="0"/>
      <p:bldP spid="9" grpId="0" autoUpdateAnimBg="0"/>
      <p:bldP spid="10" grpId="0" autoUpdateAnimBg="0"/>
      <p:bldP spid="13" grpId="0" autoUpdateAnimBg="0"/>
      <p:bldP spid="14" grpId="0" autoUpdateAnimBg="0"/>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行业模式分析</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1636078" y="1665059"/>
            <a:ext cx="9016156" cy="4766358"/>
            <a:chOff x="1026690" y="1519430"/>
            <a:chExt cx="10231544" cy="5408870"/>
          </a:xfrm>
        </p:grpSpPr>
        <p:sp>
          <p:nvSpPr>
            <p:cNvPr id="6" name="1_1"/>
            <p:cNvSpPr/>
            <p:nvPr>
              <p:custDataLst>
                <p:tags r:id="rId1"/>
              </p:custDataLst>
            </p:nvPr>
          </p:nvSpPr>
          <p:spPr>
            <a:xfrm>
              <a:off x="1026690" y="2821658"/>
              <a:ext cx="2479687" cy="265093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a:solidFill>
                  <a:schemeClr val="bg1"/>
                </a:solidFill>
              </a:endParaRPr>
            </a:p>
          </p:txBody>
        </p:sp>
        <p:sp>
          <p:nvSpPr>
            <p:cNvPr id="7" name="品 2"/>
            <p:cNvSpPr/>
            <p:nvPr>
              <p:custDataLst>
                <p:tags r:id="rId2"/>
              </p:custDataLst>
            </p:nvPr>
          </p:nvSpPr>
          <p:spPr>
            <a:xfrm>
              <a:off x="8469699" y="2843318"/>
              <a:ext cx="2650935" cy="265093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a:p>
          </p:txBody>
        </p:sp>
        <p:sp>
          <p:nvSpPr>
            <p:cNvPr id="9" name="1"/>
            <p:cNvSpPr/>
            <p:nvPr>
              <p:custDataLst>
                <p:tags r:id="rId3"/>
              </p:custDataLst>
            </p:nvPr>
          </p:nvSpPr>
          <p:spPr>
            <a:xfrm>
              <a:off x="3506377" y="2843318"/>
              <a:ext cx="2479687" cy="265093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a:p>
          </p:txBody>
        </p:sp>
        <p:sp>
          <p:nvSpPr>
            <p:cNvPr id="10" name="品 1_4"/>
            <p:cNvSpPr/>
            <p:nvPr>
              <p:custDataLst>
                <p:tags r:id="rId4"/>
              </p:custDataLst>
            </p:nvPr>
          </p:nvSpPr>
          <p:spPr>
            <a:xfrm>
              <a:off x="5986064" y="2843318"/>
              <a:ext cx="2479687" cy="2650935"/>
            </a:xfrm>
            <a:custGeom>
              <a:avLst/>
              <a:gdLst/>
              <a:ahLst/>
              <a:cxnLst/>
              <a:rect l="l" t="t" r="r" b="b"/>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a:solidFill>
                  <a:schemeClr val="bg1"/>
                </a:solidFill>
              </a:endParaRPr>
            </a:p>
          </p:txBody>
        </p:sp>
        <p:sp>
          <p:nvSpPr>
            <p:cNvPr id="13" name="14"/>
            <p:cNvSpPr txBox="1"/>
            <p:nvPr>
              <p:custDataLst>
                <p:tags r:id="rId5"/>
              </p:custDataLst>
            </p:nvPr>
          </p:nvSpPr>
          <p:spPr>
            <a:xfrm>
              <a:off x="2014833" y="2836544"/>
              <a:ext cx="606227" cy="790526"/>
            </a:xfrm>
            <a:prstGeom prst="rect">
              <a:avLst/>
            </a:prstGeom>
            <a:noFill/>
          </p:spPr>
          <p:txBody>
            <a:bodyPr wrap="none" rtlCol="0">
              <a:spAutoFit/>
            </a:bodyPr>
            <a:lstStyle/>
            <a:p>
              <a:pPr algn="ctr">
                <a:lnSpc>
                  <a:spcPct val="150000"/>
                </a:lnSpc>
              </a:pPr>
              <a:r>
                <a:rPr lang="en-US" altLang="zh-CN" sz="2400" b="1" dirty="0">
                  <a:solidFill>
                    <a:schemeClr val="bg1"/>
                  </a:solidFill>
                </a:rPr>
                <a:t>01</a:t>
              </a:r>
              <a:endParaRPr lang="zh-CN" altLang="en-US" sz="2400" b="1" dirty="0">
                <a:solidFill>
                  <a:schemeClr val="bg1"/>
                </a:solidFill>
              </a:endParaRPr>
            </a:p>
          </p:txBody>
        </p:sp>
        <p:sp>
          <p:nvSpPr>
            <p:cNvPr id="14" name="品 15"/>
            <p:cNvSpPr txBox="1"/>
            <p:nvPr>
              <p:custDataLst>
                <p:tags r:id="rId6"/>
              </p:custDataLst>
            </p:nvPr>
          </p:nvSpPr>
          <p:spPr>
            <a:xfrm>
              <a:off x="4535399" y="2836544"/>
              <a:ext cx="606227" cy="790526"/>
            </a:xfrm>
            <a:prstGeom prst="rect">
              <a:avLst/>
            </a:prstGeom>
            <a:noFill/>
          </p:spPr>
          <p:txBody>
            <a:bodyPr wrap="none" rtlCol="0">
              <a:spAutoFit/>
            </a:bodyPr>
            <a:lstStyle/>
            <a:p>
              <a:pPr algn="ctr">
                <a:lnSpc>
                  <a:spcPct val="150000"/>
                </a:lnSpc>
              </a:pPr>
              <a:r>
                <a:rPr lang="en-US" altLang="zh-CN" sz="2400" b="1" dirty="0">
                  <a:solidFill>
                    <a:schemeClr val="bg1"/>
                  </a:solidFill>
                </a:rPr>
                <a:t>02</a:t>
              </a:r>
              <a:endParaRPr lang="zh-CN" altLang="en-US" sz="2400" b="1" dirty="0">
                <a:solidFill>
                  <a:schemeClr val="bg1"/>
                </a:solidFill>
              </a:endParaRPr>
            </a:p>
          </p:txBody>
        </p:sp>
        <p:sp>
          <p:nvSpPr>
            <p:cNvPr id="15" name="品 16"/>
            <p:cNvSpPr txBox="1"/>
            <p:nvPr>
              <p:custDataLst>
                <p:tags r:id="rId7"/>
              </p:custDataLst>
            </p:nvPr>
          </p:nvSpPr>
          <p:spPr>
            <a:xfrm>
              <a:off x="6958794" y="2836544"/>
              <a:ext cx="606227" cy="790526"/>
            </a:xfrm>
            <a:prstGeom prst="rect">
              <a:avLst/>
            </a:prstGeom>
            <a:noFill/>
          </p:spPr>
          <p:txBody>
            <a:bodyPr wrap="none" rtlCol="0">
              <a:spAutoFit/>
            </a:bodyPr>
            <a:lstStyle/>
            <a:p>
              <a:pPr algn="ctr">
                <a:lnSpc>
                  <a:spcPct val="150000"/>
                </a:lnSpc>
              </a:pPr>
              <a:r>
                <a:rPr lang="en-US" altLang="zh-CN" sz="2400" b="1" dirty="0">
                  <a:solidFill>
                    <a:schemeClr val="bg1"/>
                  </a:solidFill>
                </a:rPr>
                <a:t>03</a:t>
              </a:r>
              <a:endParaRPr lang="zh-CN" altLang="en-US" sz="2400" b="1" dirty="0">
                <a:solidFill>
                  <a:schemeClr val="bg1"/>
                </a:solidFill>
              </a:endParaRPr>
            </a:p>
          </p:txBody>
        </p:sp>
        <p:sp>
          <p:nvSpPr>
            <p:cNvPr id="16" name="17"/>
            <p:cNvSpPr txBox="1"/>
            <p:nvPr>
              <p:custDataLst>
                <p:tags r:id="rId8"/>
              </p:custDataLst>
            </p:nvPr>
          </p:nvSpPr>
          <p:spPr>
            <a:xfrm>
              <a:off x="9528052" y="2836544"/>
              <a:ext cx="606227" cy="790526"/>
            </a:xfrm>
            <a:prstGeom prst="rect">
              <a:avLst/>
            </a:prstGeom>
            <a:noFill/>
          </p:spPr>
          <p:txBody>
            <a:bodyPr wrap="none" rtlCol="0">
              <a:spAutoFit/>
            </a:bodyPr>
            <a:lstStyle/>
            <a:p>
              <a:pPr algn="ctr">
                <a:lnSpc>
                  <a:spcPct val="150000"/>
                </a:lnSpc>
              </a:pPr>
              <a:r>
                <a:rPr lang="en-US" altLang="zh-CN" sz="2400" b="1" dirty="0">
                  <a:solidFill>
                    <a:schemeClr val="bg1"/>
                  </a:solidFill>
                </a:rPr>
                <a:t>04</a:t>
              </a:r>
              <a:endParaRPr lang="zh-CN" altLang="en-US" sz="2400" b="1" dirty="0">
                <a:solidFill>
                  <a:schemeClr val="bg1"/>
                </a:solidFill>
              </a:endParaRPr>
            </a:p>
          </p:txBody>
        </p:sp>
        <p:cxnSp>
          <p:nvCxnSpPr>
            <p:cNvPr id="17" name="品 9"/>
            <p:cNvCxnSpPr/>
            <p:nvPr>
              <p:custDataLst>
                <p:tags r:id="rId9"/>
              </p:custDataLst>
            </p:nvPr>
          </p:nvCxnSpPr>
          <p:spPr>
            <a:xfrm>
              <a:off x="1332566" y="3664550"/>
              <a:ext cx="181946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品 10"/>
            <p:cNvCxnSpPr/>
            <p:nvPr>
              <p:custDataLst>
                <p:tags r:id="rId10"/>
              </p:custDataLst>
            </p:nvPr>
          </p:nvCxnSpPr>
          <p:spPr>
            <a:xfrm>
              <a:off x="3836487" y="3664550"/>
              <a:ext cx="181946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9" name="11"/>
            <p:cNvCxnSpPr/>
            <p:nvPr>
              <p:custDataLst>
                <p:tags r:id="rId11"/>
              </p:custDataLst>
            </p:nvPr>
          </p:nvCxnSpPr>
          <p:spPr>
            <a:xfrm>
              <a:off x="6316172" y="3664550"/>
              <a:ext cx="1819467"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品 12"/>
            <p:cNvCxnSpPr/>
            <p:nvPr>
              <p:custDataLst>
                <p:tags r:id="rId12"/>
              </p:custDataLst>
            </p:nvPr>
          </p:nvCxnSpPr>
          <p:spPr>
            <a:xfrm>
              <a:off x="8808364" y="3664550"/>
              <a:ext cx="2031283"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22"/>
            <p:cNvSpPr txBox="1"/>
            <p:nvPr>
              <p:custDataLst>
                <p:tags r:id="rId13"/>
              </p:custDataLst>
            </p:nvPr>
          </p:nvSpPr>
          <p:spPr>
            <a:xfrm>
              <a:off x="1071298" y="3831399"/>
              <a:ext cx="2473754" cy="508194"/>
            </a:xfrm>
            <a:prstGeom prst="rect">
              <a:avLst/>
            </a:prstGeom>
            <a:noFill/>
          </p:spPr>
          <p:txBody>
            <a:bodyPr wrap="square" rtlCol="0">
              <a:spAutoFit/>
            </a:bodyPr>
            <a:lstStyle/>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点此输入标题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2" name="23"/>
            <p:cNvSpPr txBox="1"/>
            <p:nvPr>
              <p:custDataLst>
                <p:tags r:id="rId14"/>
              </p:custDataLst>
            </p:nvPr>
          </p:nvSpPr>
          <p:spPr>
            <a:xfrm>
              <a:off x="1071298" y="4321203"/>
              <a:ext cx="2473754" cy="423496"/>
            </a:xfrm>
            <a:prstGeom prst="rect">
              <a:avLst/>
            </a:prstGeom>
            <a:noFill/>
          </p:spPr>
          <p:txBody>
            <a:bodyPr wrap="square" rtlCol="0">
              <a:spAutoFit/>
            </a:bodyPr>
            <a:lstStyle/>
            <a:p>
              <a:pPr algn="ct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点此输入文字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3" name="24"/>
            <p:cNvSpPr txBox="1"/>
            <p:nvPr>
              <p:custDataLst>
                <p:tags r:id="rId15"/>
              </p:custDataLst>
            </p:nvPr>
          </p:nvSpPr>
          <p:spPr>
            <a:xfrm>
              <a:off x="3630892" y="3831399"/>
              <a:ext cx="2473754" cy="508194"/>
            </a:xfrm>
            <a:prstGeom prst="rect">
              <a:avLst/>
            </a:prstGeom>
            <a:noFill/>
          </p:spPr>
          <p:txBody>
            <a:bodyPr wrap="square" rtlCol="0">
              <a:spAutoFit/>
            </a:bodyPr>
            <a:lstStyle/>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点此输入标题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4" name="25"/>
            <p:cNvSpPr txBox="1"/>
            <p:nvPr>
              <p:custDataLst>
                <p:tags r:id="rId16"/>
              </p:custDataLst>
            </p:nvPr>
          </p:nvSpPr>
          <p:spPr>
            <a:xfrm>
              <a:off x="3661886" y="4321203"/>
              <a:ext cx="2473754" cy="423496"/>
            </a:xfrm>
            <a:prstGeom prst="rect">
              <a:avLst/>
            </a:prstGeom>
            <a:noFill/>
          </p:spPr>
          <p:txBody>
            <a:bodyPr wrap="square" rtlCol="0">
              <a:spAutoFit/>
            </a:bodyPr>
            <a:lstStyle/>
            <a:p>
              <a:pPr algn="ct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点此输入文字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5" name="26"/>
            <p:cNvSpPr txBox="1"/>
            <p:nvPr>
              <p:custDataLst>
                <p:tags r:id="rId17"/>
              </p:custDataLst>
            </p:nvPr>
          </p:nvSpPr>
          <p:spPr>
            <a:xfrm>
              <a:off x="6032140" y="3831399"/>
              <a:ext cx="2473754" cy="508194"/>
            </a:xfrm>
            <a:prstGeom prst="rect">
              <a:avLst/>
            </a:prstGeom>
            <a:noFill/>
          </p:spPr>
          <p:txBody>
            <a:bodyPr wrap="square" rtlCol="0">
              <a:spAutoFit/>
            </a:bodyPr>
            <a:lstStyle/>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点此输入标题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6" name="出品 27"/>
            <p:cNvSpPr txBox="1"/>
            <p:nvPr>
              <p:custDataLst>
                <p:tags r:id="rId18"/>
              </p:custDataLst>
            </p:nvPr>
          </p:nvSpPr>
          <p:spPr>
            <a:xfrm>
              <a:off x="6032140" y="4321203"/>
              <a:ext cx="2473754" cy="423496"/>
            </a:xfrm>
            <a:prstGeom prst="rect">
              <a:avLst/>
            </a:prstGeom>
            <a:noFill/>
          </p:spPr>
          <p:txBody>
            <a:bodyPr wrap="square" rtlCol="0">
              <a:spAutoFit/>
            </a:bodyPr>
            <a:lstStyle/>
            <a:p>
              <a:pPr algn="ct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点此输入文字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7" name="28"/>
            <p:cNvSpPr txBox="1"/>
            <p:nvPr>
              <p:custDataLst>
                <p:tags r:id="rId19"/>
              </p:custDataLst>
            </p:nvPr>
          </p:nvSpPr>
          <p:spPr>
            <a:xfrm>
              <a:off x="8671050" y="3871395"/>
              <a:ext cx="2473754" cy="508194"/>
            </a:xfrm>
            <a:prstGeom prst="rect">
              <a:avLst/>
            </a:prstGeom>
            <a:noFill/>
          </p:spPr>
          <p:txBody>
            <a:bodyPr wrap="square" rtlCol="0">
              <a:spAutoFit/>
            </a:bodyPr>
            <a:lstStyle/>
            <a:p>
              <a:pPr algn="ctr">
                <a:lnSpc>
                  <a:spcPct val="150000"/>
                </a:lnSpc>
              </a:pPr>
              <a:r>
                <a:rPr lang="zh-CN" altLang="en-US" sz="1400" b="1" dirty="0">
                  <a:solidFill>
                    <a:schemeClr val="bg1"/>
                  </a:solidFill>
                  <a:latin typeface="微软雅黑" panose="020B0503020204020204" pitchFamily="34" charset="-122"/>
                  <a:ea typeface="微软雅黑" panose="020B0503020204020204" pitchFamily="34" charset="-122"/>
                </a:rPr>
                <a:t>点此输入标题</a:t>
              </a:r>
              <a:endParaRPr lang="zh-CN" altLang="en-US" sz="1400" b="1" dirty="0">
                <a:solidFill>
                  <a:schemeClr val="bg1"/>
                </a:solidFill>
                <a:latin typeface="微软雅黑" panose="020B0503020204020204" pitchFamily="34" charset="-122"/>
                <a:ea typeface="微软雅黑" panose="020B0503020204020204" pitchFamily="34" charset="-122"/>
              </a:endParaRPr>
            </a:p>
          </p:txBody>
        </p:sp>
        <p:sp>
          <p:nvSpPr>
            <p:cNvPr id="28" name="品 29_20"/>
            <p:cNvSpPr txBox="1"/>
            <p:nvPr>
              <p:custDataLst>
                <p:tags r:id="rId20"/>
              </p:custDataLst>
            </p:nvPr>
          </p:nvSpPr>
          <p:spPr>
            <a:xfrm>
              <a:off x="8702044" y="4361200"/>
              <a:ext cx="2473754" cy="423496"/>
            </a:xfrm>
            <a:prstGeom prst="rect">
              <a:avLst/>
            </a:prstGeom>
            <a:noFill/>
          </p:spPr>
          <p:txBody>
            <a:bodyPr wrap="square" rtlCol="0">
              <a:spAutoFit/>
            </a:bodyPr>
            <a:lstStyle/>
            <a:p>
              <a:pPr algn="ctr">
                <a:lnSpc>
                  <a:spcPct val="150000"/>
                </a:lnSpc>
              </a:pPr>
              <a:r>
                <a:rPr lang="zh-CN" altLang="en-US" sz="1100" dirty="0">
                  <a:solidFill>
                    <a:schemeClr val="bg1"/>
                  </a:solidFill>
                  <a:latin typeface="微软雅黑" panose="020B0503020204020204" pitchFamily="34" charset="-122"/>
                  <a:ea typeface="微软雅黑" panose="020B0503020204020204" pitchFamily="34" charset="-122"/>
                </a:rPr>
                <a:t>点此输入文字</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9" name="PA_KSO_Shape"/>
            <p:cNvSpPr/>
            <p:nvPr>
              <p:custDataLst>
                <p:tags r:id="rId21"/>
              </p:custDataLst>
            </p:nvPr>
          </p:nvSpPr>
          <p:spPr>
            <a:xfrm>
              <a:off x="1813285" y="1763926"/>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p>
          </p:txBody>
        </p:sp>
        <p:sp>
          <p:nvSpPr>
            <p:cNvPr id="30" name="PA_KSO_Shape_22"/>
            <p:cNvSpPr/>
            <p:nvPr>
              <p:custDataLst>
                <p:tags r:id="rId22"/>
              </p:custDataLst>
            </p:nvPr>
          </p:nvSpPr>
          <p:spPr>
            <a:xfrm>
              <a:off x="1780313" y="5911000"/>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p>
          </p:txBody>
        </p:sp>
        <p:sp>
          <p:nvSpPr>
            <p:cNvPr id="31" name="PA_KSO_Shape_23"/>
            <p:cNvSpPr/>
            <p:nvPr>
              <p:custDataLst>
                <p:tags r:id="rId23"/>
              </p:custDataLst>
            </p:nvPr>
          </p:nvSpPr>
          <p:spPr>
            <a:xfrm flipH="1">
              <a:off x="10471089" y="1763926"/>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p>
          </p:txBody>
        </p:sp>
        <p:sp>
          <p:nvSpPr>
            <p:cNvPr id="32" name="PA_KSO_Shape_24"/>
            <p:cNvSpPr/>
            <p:nvPr>
              <p:custDataLst>
                <p:tags r:id="rId24"/>
              </p:custDataLst>
            </p:nvPr>
          </p:nvSpPr>
          <p:spPr>
            <a:xfrm flipH="1">
              <a:off x="10784415" y="5945696"/>
              <a:ext cx="473819" cy="473819"/>
            </a:xfrm>
            <a:custGeom>
              <a:avLst/>
              <a:gdLst>
                <a:gd name="connsiteX0" fmla="*/ 422617 w 720080"/>
                <a:gd name="connsiteY0" fmla="*/ 167125 h 720080"/>
                <a:gd name="connsiteX1" fmla="*/ 392320 w 720080"/>
                <a:gd name="connsiteY1" fmla="*/ 179675 h 720080"/>
                <a:gd name="connsiteX2" fmla="*/ 392320 w 720080"/>
                <a:gd name="connsiteY2" fmla="*/ 240270 h 720080"/>
                <a:gd name="connsiteX3" fmla="*/ 470117 w 720080"/>
                <a:gd name="connsiteY3" fmla="*/ 318067 h 720080"/>
                <a:gd name="connsiteX4" fmla="*/ 151276 w 720080"/>
                <a:gd name="connsiteY4" fmla="*/ 318067 h 720080"/>
                <a:gd name="connsiteX5" fmla="*/ 108429 w 720080"/>
                <a:gd name="connsiteY5" fmla="*/ 360915 h 720080"/>
                <a:gd name="connsiteX6" fmla="*/ 151276 w 720080"/>
                <a:gd name="connsiteY6" fmla="*/ 403762 h 720080"/>
                <a:gd name="connsiteX7" fmla="*/ 467182 w 720080"/>
                <a:gd name="connsiteY7" fmla="*/ 403762 h 720080"/>
                <a:gd name="connsiteX8" fmla="*/ 391132 w 720080"/>
                <a:gd name="connsiteY8" fmla="*/ 479811 h 720080"/>
                <a:gd name="connsiteX9" fmla="*/ 391132 w 720080"/>
                <a:gd name="connsiteY9" fmla="*/ 540406 h 720080"/>
                <a:gd name="connsiteX10" fmla="*/ 451727 w 720080"/>
                <a:gd name="connsiteY10" fmla="*/ 540406 h 720080"/>
                <a:gd name="connsiteX11" fmla="*/ 597086 w 720080"/>
                <a:gd name="connsiteY11" fmla="*/ 395048 h 720080"/>
                <a:gd name="connsiteX12" fmla="*/ 603450 w 720080"/>
                <a:gd name="connsiteY12" fmla="*/ 388459 h 720080"/>
                <a:gd name="connsiteX13" fmla="*/ 605656 w 720080"/>
                <a:gd name="connsiteY13" fmla="*/ 385654 h 720080"/>
                <a:gd name="connsiteX14" fmla="*/ 607314 w 720080"/>
                <a:gd name="connsiteY14" fmla="*/ 381802 h 720080"/>
                <a:gd name="connsiteX15" fmla="*/ 611651 w 720080"/>
                <a:gd name="connsiteY15" fmla="*/ 359975 h 720080"/>
                <a:gd name="connsiteX16" fmla="*/ 607314 w 720080"/>
                <a:gd name="connsiteY16" fmla="*/ 338148 h 720080"/>
                <a:gd name="connsiteX17" fmla="*/ 604581 w 720080"/>
                <a:gd name="connsiteY17" fmla="*/ 333055 h 720080"/>
                <a:gd name="connsiteX18" fmla="*/ 603896 w 720080"/>
                <a:gd name="connsiteY18" fmla="*/ 331821 h 720080"/>
                <a:gd name="connsiteX19" fmla="*/ 598273 w 720080"/>
                <a:gd name="connsiteY19" fmla="*/ 325033 h 720080"/>
                <a:gd name="connsiteX20" fmla="*/ 452915 w 720080"/>
                <a:gd name="connsiteY20" fmla="*/ 179675 h 720080"/>
                <a:gd name="connsiteX21" fmla="*/ 422617 w 720080"/>
                <a:gd name="connsiteY21" fmla="*/ 167125 h 720080"/>
                <a:gd name="connsiteX22" fmla="*/ 360040 w 720080"/>
                <a:gd name="connsiteY22" fmla="*/ 0 h 720080"/>
                <a:gd name="connsiteX23" fmla="*/ 720080 w 720080"/>
                <a:gd name="connsiteY23" fmla="*/ 360040 h 720080"/>
                <a:gd name="connsiteX24" fmla="*/ 360040 w 720080"/>
                <a:gd name="connsiteY24" fmla="*/ 720080 h 720080"/>
                <a:gd name="connsiteX25" fmla="*/ 0 w 720080"/>
                <a:gd name="connsiteY25" fmla="*/ 360040 h 720080"/>
                <a:gd name="connsiteX26" fmla="*/ 360040 w 720080"/>
                <a:gd name="connsiteY26" fmla="*/ 0 h 72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a:p>
          </p:txBody>
        </p:sp>
        <p:sp>
          <p:nvSpPr>
            <p:cNvPr id="33" name="品 25"/>
            <p:cNvSpPr txBox="1"/>
            <p:nvPr>
              <p:custDataLst>
                <p:tags r:id="rId25"/>
              </p:custDataLst>
            </p:nvPr>
          </p:nvSpPr>
          <p:spPr>
            <a:xfrm>
              <a:off x="2424968" y="1519430"/>
              <a:ext cx="1024511" cy="349266"/>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品 15"/>
            <p:cNvSpPr txBox="1"/>
            <p:nvPr>
              <p:custDataLst>
                <p:tags r:id="rId26"/>
              </p:custDataLst>
            </p:nvPr>
          </p:nvSpPr>
          <p:spPr>
            <a:xfrm>
              <a:off x="2424968" y="1790807"/>
              <a:ext cx="3294820" cy="1002273"/>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27"/>
            <p:cNvSpPr txBox="1"/>
            <p:nvPr>
              <p:custDataLst>
                <p:tags r:id="rId27"/>
              </p:custDataLst>
            </p:nvPr>
          </p:nvSpPr>
          <p:spPr>
            <a:xfrm>
              <a:off x="2361134" y="5635944"/>
              <a:ext cx="1024511" cy="349266"/>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6" name="15"/>
            <p:cNvSpPr txBox="1"/>
            <p:nvPr>
              <p:custDataLst>
                <p:tags r:id="rId28"/>
              </p:custDataLst>
            </p:nvPr>
          </p:nvSpPr>
          <p:spPr>
            <a:xfrm>
              <a:off x="2361134" y="5907321"/>
              <a:ext cx="3294820" cy="1002273"/>
            </a:xfrm>
            <a:prstGeom prst="rect">
              <a:avLst/>
            </a:prstGeom>
            <a:noFill/>
          </p:spPr>
          <p:txBody>
            <a:bodyPr wrap="square" rtlCol="0">
              <a:spAutoFit/>
            </a:bodyPr>
            <a:lstStyle/>
            <a:p>
              <a:pP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29"/>
            <p:cNvSpPr txBox="1"/>
            <p:nvPr>
              <p:custDataLst>
                <p:tags r:id="rId29"/>
              </p:custDataLst>
            </p:nvPr>
          </p:nvSpPr>
          <p:spPr>
            <a:xfrm>
              <a:off x="9116229" y="1519430"/>
              <a:ext cx="1024511" cy="349266"/>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8" name="15"/>
            <p:cNvSpPr txBox="1"/>
            <p:nvPr>
              <p:custDataLst>
                <p:tags r:id="rId30"/>
              </p:custDataLst>
            </p:nvPr>
          </p:nvSpPr>
          <p:spPr>
            <a:xfrm>
              <a:off x="6961184" y="1790807"/>
              <a:ext cx="3234540" cy="1002273"/>
            </a:xfrm>
            <a:prstGeom prst="rect">
              <a:avLst/>
            </a:prstGeom>
            <a:noFill/>
          </p:spPr>
          <p:txBody>
            <a:bodyPr wrap="square" rtlCol="0">
              <a:spAutoFit/>
            </a:bodyPr>
            <a:lstStyle/>
            <a:p>
              <a:pPr algn="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9" name="31"/>
            <p:cNvSpPr txBox="1"/>
            <p:nvPr>
              <p:custDataLst>
                <p:tags r:id="rId31"/>
              </p:custDataLst>
            </p:nvPr>
          </p:nvSpPr>
          <p:spPr>
            <a:xfrm>
              <a:off x="9462527" y="5654650"/>
              <a:ext cx="1024511" cy="349266"/>
            </a:xfrm>
            <a:prstGeom prst="rect">
              <a:avLst/>
            </a:prstGeom>
            <a:noFill/>
          </p:spPr>
          <p:txBody>
            <a:bodyPr wrap="none" rtlCol="0">
              <a:spAutoFit/>
            </a:bodyPr>
            <a:lstStyle/>
            <a:p>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加入标题</a:t>
              </a:r>
              <a:endParaRPr lang="zh-CN" altLang="en-US" sz="14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0" name="15"/>
            <p:cNvSpPr txBox="1"/>
            <p:nvPr>
              <p:custDataLst>
                <p:tags r:id="rId32"/>
              </p:custDataLst>
            </p:nvPr>
          </p:nvSpPr>
          <p:spPr>
            <a:xfrm>
              <a:off x="7307481" y="5926027"/>
              <a:ext cx="3234540" cy="1002273"/>
            </a:xfrm>
            <a:prstGeom prst="rect">
              <a:avLst/>
            </a:prstGeom>
            <a:noFill/>
          </p:spPr>
          <p:txBody>
            <a:bodyPr wrap="square" rtlCol="0">
              <a:spAutoFit/>
            </a:bodyPr>
            <a:lstStyle/>
            <a:p>
              <a:pPr algn="r">
                <a:lnSpc>
                  <a:spcPct val="1500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这里输入简单的文字概述这里输入简单字概述这里输入简单简单的文字概述这里输入简单</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p:cNvGrpSpPr/>
          <p:nvPr/>
        </p:nvGrpSpPr>
        <p:grpSpPr>
          <a:xfrm>
            <a:off x="3785755" y="1743410"/>
            <a:ext cx="1606005" cy="2434796"/>
            <a:chOff x="8550114" y="1707574"/>
            <a:chExt cx="1606005" cy="2434796"/>
          </a:xfrm>
        </p:grpSpPr>
        <p:sp>
          <p:nvSpPr>
            <p:cNvPr id="13"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7200" dirty="0">
                  <a:solidFill>
                    <a:schemeClr val="bg2">
                      <a:lumMod val="25000"/>
                    </a:schemeClr>
                  </a:solidFill>
                  <a:latin typeface="叶根友刀锋黑草" panose="02010601030101010101" pitchFamily="2" charset="-122"/>
                  <a:ea typeface="叶根友刀锋黑草" panose="02010601030101010101" pitchFamily="2" charset="-122"/>
                </a:rPr>
                <a:t>3</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4"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rPr>
                <a:t>叁</a:t>
              </a:r>
              <a:endPar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15" name="Picture 2" descr="G:\公司\茶\印章.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5336399" y="2140737"/>
            <a:ext cx="3877985" cy="1443839"/>
            <a:chOff x="5679299" y="2458237"/>
            <a:chExt cx="3877985" cy="1443839"/>
          </a:xfrm>
        </p:grpSpPr>
        <p:grpSp>
          <p:nvGrpSpPr>
            <p:cNvPr id="16" name="组合 15"/>
            <p:cNvGrpSpPr/>
            <p:nvPr/>
          </p:nvGrpSpPr>
          <p:grpSpPr>
            <a:xfrm>
              <a:off x="5679299" y="2458237"/>
              <a:ext cx="3877985" cy="1443839"/>
              <a:chOff x="791686" y="2931717"/>
              <a:chExt cx="3877985" cy="1443839"/>
            </a:xfrm>
          </p:grpSpPr>
          <p:sp>
            <p:nvSpPr>
              <p:cNvPr id="18" name="文本框 17"/>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6" y="2931717"/>
                <a:ext cx="3877985" cy="830997"/>
              </a:xfrm>
              <a:prstGeom prst="rect">
                <a:avLst/>
              </a:prstGeom>
              <a:noFill/>
            </p:spPr>
            <p:txBody>
              <a:bodyPr wrap="none" rtlCol="0">
                <a:spAutoFit/>
              </a:bodyPr>
              <a:lstStyle/>
              <a:p>
                <a:pPr algn="ctr"/>
                <a:r>
                  <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团队财务概述</a:t>
                </a:r>
                <a:endPar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grpSp>
        <p:cxnSp>
          <p:nvCxnSpPr>
            <p:cNvPr id="20" name="直接连接符 19"/>
            <p:cNvCxnSpPr/>
            <p:nvPr/>
          </p:nvCxnSpPr>
          <p:spPr>
            <a:xfrm>
              <a:off x="5827541" y="3379794"/>
              <a:ext cx="3564642" cy="0"/>
            </a:xfrm>
            <a:prstGeom prst="line">
              <a:avLst/>
            </a:prstGeom>
            <a:ln w="12700">
              <a:solidFill>
                <a:schemeClr val="bg2">
                  <a:lumMod val="25000"/>
                  <a:alpha val="69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团队财务概述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5" name="文本框 29"/>
          <p:cNvSpPr txBox="1"/>
          <p:nvPr/>
        </p:nvSpPr>
        <p:spPr>
          <a:xfrm>
            <a:off x="6968228" y="2309420"/>
            <a:ext cx="3945828" cy="400110"/>
          </a:xfrm>
          <a:prstGeom prst="rect">
            <a:avLst/>
          </a:prstGeom>
          <a:noFill/>
        </p:spPr>
        <p:txBody>
          <a:bodyPr wrap="square" rtlCol="0">
            <a:spAutoFit/>
          </a:bodyPr>
          <a:lstStyle/>
          <a:p>
            <a:r>
              <a:rPr lang="zh-CN" altLang="en-US" sz="2000" b="1"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2000" b="1"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2000" b="1" dirty="0">
              <a:solidFill>
                <a:srgbClr val="7C6285"/>
              </a:solidFill>
              <a:latin typeface="微软雅黑" panose="020B0503020204020204" pitchFamily="34" charset="-122"/>
              <a:ea typeface="微软雅黑" panose="020B0503020204020204" pitchFamily="34" charset="-122"/>
            </a:endParaRPr>
          </a:p>
        </p:txBody>
      </p:sp>
      <p:sp>
        <p:nvSpPr>
          <p:cNvPr id="6" name="文本框 30"/>
          <p:cNvSpPr txBox="1"/>
          <p:nvPr/>
        </p:nvSpPr>
        <p:spPr>
          <a:xfrm>
            <a:off x="6968228" y="2999097"/>
            <a:ext cx="4545324" cy="3139321"/>
          </a:xfrm>
          <a:prstGeom prst="rect">
            <a:avLst/>
          </a:prstGeom>
          <a:noFill/>
          <a:effectLst/>
        </p:spPr>
        <p:txBody>
          <a:bodyPr wrap="square" rtlCol="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7" name="矩形 6"/>
          <p:cNvSpPr/>
          <p:nvPr/>
        </p:nvSpPr>
        <p:spPr>
          <a:xfrm>
            <a:off x="1522877" y="1776042"/>
            <a:ext cx="5019648" cy="4258758"/>
          </a:xfrm>
          <a:prstGeom prst="rect">
            <a:avLst/>
          </a:prstGeom>
          <a:blipFill dpi="0" rotWithShape="1">
            <a:blip r:embed="rId1"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团队财务概述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Group 2"/>
          <p:cNvGrpSpPr/>
          <p:nvPr/>
        </p:nvGrpSpPr>
        <p:grpSpPr>
          <a:xfrm>
            <a:off x="6276135" y="2129841"/>
            <a:ext cx="6242171" cy="960227"/>
            <a:chOff x="1930687" y="4213863"/>
            <a:chExt cx="10583433" cy="1628041"/>
          </a:xfrm>
        </p:grpSpPr>
        <p:sp>
          <p:nvSpPr>
            <p:cNvPr id="6" name="TextBox 6"/>
            <p:cNvSpPr txBox="1"/>
            <p:nvPr/>
          </p:nvSpPr>
          <p:spPr>
            <a:xfrm>
              <a:off x="2430338" y="4213863"/>
              <a:ext cx="10083782" cy="1628041"/>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7"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grpSp>
      <p:grpSp>
        <p:nvGrpSpPr>
          <p:cNvPr id="9" name="Group 3"/>
          <p:cNvGrpSpPr/>
          <p:nvPr/>
        </p:nvGrpSpPr>
        <p:grpSpPr>
          <a:xfrm>
            <a:off x="6280430" y="3036711"/>
            <a:ext cx="6223362" cy="960225"/>
            <a:chOff x="1962577" y="5751437"/>
            <a:chExt cx="10551543" cy="1628037"/>
          </a:xfrm>
        </p:grpSpPr>
        <p:sp>
          <p:nvSpPr>
            <p:cNvPr id="10" name="TextBox 10"/>
            <p:cNvSpPr txBox="1"/>
            <p:nvPr/>
          </p:nvSpPr>
          <p:spPr>
            <a:xfrm>
              <a:off x="2462228" y="5751437"/>
              <a:ext cx="10051892" cy="1628037"/>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3"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grpSp>
      <p:grpSp>
        <p:nvGrpSpPr>
          <p:cNvPr id="14" name="Group 4"/>
          <p:cNvGrpSpPr/>
          <p:nvPr/>
        </p:nvGrpSpPr>
        <p:grpSpPr>
          <a:xfrm>
            <a:off x="6282028" y="4001914"/>
            <a:ext cx="6236278" cy="960223"/>
            <a:chOff x="1940679" y="7387925"/>
            <a:chExt cx="10573441" cy="1628037"/>
          </a:xfrm>
        </p:grpSpPr>
        <p:sp>
          <p:nvSpPr>
            <p:cNvPr id="15" name="TextBox 17"/>
            <p:cNvSpPr txBox="1"/>
            <p:nvPr/>
          </p:nvSpPr>
          <p:spPr>
            <a:xfrm>
              <a:off x="2440330" y="7387925"/>
              <a:ext cx="10073790" cy="1628037"/>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6"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grpSp>
      <p:grpSp>
        <p:nvGrpSpPr>
          <p:cNvPr id="17" name="Group 5"/>
          <p:cNvGrpSpPr/>
          <p:nvPr/>
        </p:nvGrpSpPr>
        <p:grpSpPr>
          <a:xfrm>
            <a:off x="6286323" y="4952331"/>
            <a:ext cx="6217469" cy="960225"/>
            <a:chOff x="1972569" y="8999322"/>
            <a:chExt cx="10541551" cy="1628037"/>
          </a:xfrm>
        </p:grpSpPr>
        <p:sp>
          <p:nvSpPr>
            <p:cNvPr id="18" name="TextBox 21"/>
            <p:cNvSpPr txBox="1"/>
            <p:nvPr/>
          </p:nvSpPr>
          <p:spPr>
            <a:xfrm>
              <a:off x="2472220" y="8999322"/>
              <a:ext cx="10041900" cy="1628037"/>
            </a:xfrm>
            <a:prstGeom prst="rect">
              <a:avLst/>
            </a:prstGeom>
            <a:noFill/>
          </p:spPr>
          <p:txBody>
            <a:bodyPr wrap="square" lIns="219419" tIns="109710" rIns="219419" bIns="109710" rtlCol="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9"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chemeClr val="bg2">
                <a:lumMod val="25000"/>
              </a:schemeClr>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grpSp>
      <p:sp>
        <p:nvSpPr>
          <p:cNvPr id="20" name="圆角矩形 305"/>
          <p:cNvSpPr/>
          <p:nvPr/>
        </p:nvSpPr>
        <p:spPr>
          <a:xfrm>
            <a:off x="1343155" y="1993222"/>
            <a:ext cx="2046376" cy="3834706"/>
          </a:xfrm>
          <a:prstGeom prst="roundRect">
            <a:avLst>
              <a:gd name="adj" fmla="val 50000"/>
            </a:avLst>
          </a:prstGeom>
          <a:solidFill>
            <a:schemeClr val="bg2">
              <a:lumMod val="2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椭圆 20"/>
          <p:cNvSpPr/>
          <p:nvPr/>
        </p:nvSpPr>
        <p:spPr>
          <a:xfrm>
            <a:off x="1756969" y="3891925"/>
            <a:ext cx="1218751" cy="1218751"/>
          </a:xfrm>
          <a:prstGeom prst="ellipse">
            <a:avLst/>
          </a:prstGeom>
          <a:solidFill>
            <a:schemeClr val="bg1">
              <a:lumMod val="95000"/>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2" name="组合 21"/>
          <p:cNvGrpSpPr/>
          <p:nvPr/>
        </p:nvGrpSpPr>
        <p:grpSpPr>
          <a:xfrm>
            <a:off x="1356943" y="2853096"/>
            <a:ext cx="2018796" cy="901914"/>
            <a:chOff x="2017590" y="4995621"/>
            <a:chExt cx="2349784" cy="1049786"/>
          </a:xfrm>
        </p:grpSpPr>
        <p:sp>
          <p:nvSpPr>
            <p:cNvPr id="23" name="文本框 10"/>
            <p:cNvSpPr txBox="1"/>
            <p:nvPr/>
          </p:nvSpPr>
          <p:spPr bwMode="auto">
            <a:xfrm>
              <a:off x="2143824" y="5436402"/>
              <a:ext cx="2186005" cy="609005"/>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点击输入本栏的具体文字根据您内容修改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文本框 11"/>
            <p:cNvSpPr txBox="1"/>
            <p:nvPr/>
          </p:nvSpPr>
          <p:spPr bwMode="auto">
            <a:xfrm>
              <a:off x="2017590" y="4995621"/>
              <a:ext cx="2349784" cy="465709"/>
            </a:xfrm>
            <a:prstGeom prst="rect">
              <a:avLst/>
            </a:prstGeom>
            <a:noFill/>
          </p:spPr>
          <p:txBody>
            <a:bodyPr wrap="square">
              <a:spAutoFit/>
            </a:bodyPr>
            <a:lstStyle/>
            <a:p>
              <a:pPr algn="ctr">
                <a:defRPr/>
              </a:pPr>
              <a:r>
                <a:rPr lang="zh-CN" altLang="en-US" sz="2000" b="1" spc="75" dirty="0">
                  <a:solidFill>
                    <a:schemeClr val="bg1"/>
                  </a:solidFill>
                  <a:latin typeface="微软雅黑" panose="020B0503020204020204" pitchFamily="34" charset="-122"/>
                  <a:ea typeface="微软雅黑" panose="020B0503020204020204" pitchFamily="34" charset="-122"/>
                </a:rPr>
                <a:t>在此添加标题</a:t>
              </a:r>
              <a:endParaRPr lang="zh-CN" altLang="en-US" sz="2000" b="1" spc="75" dirty="0">
                <a:solidFill>
                  <a:schemeClr val="bg1"/>
                </a:solidFill>
                <a:latin typeface="微软雅黑" panose="020B0503020204020204" pitchFamily="34" charset="-122"/>
                <a:ea typeface="微软雅黑" panose="020B0503020204020204" pitchFamily="34" charset="-122"/>
              </a:endParaRPr>
            </a:p>
          </p:txBody>
        </p:sp>
      </p:grpSp>
      <p:sp>
        <p:nvSpPr>
          <p:cNvPr id="25" name="圆角矩形 315"/>
          <p:cNvSpPr/>
          <p:nvPr/>
        </p:nvSpPr>
        <p:spPr>
          <a:xfrm>
            <a:off x="3754562" y="1993222"/>
            <a:ext cx="2046376" cy="3834706"/>
          </a:xfrm>
          <a:prstGeom prst="roundRect">
            <a:avLst>
              <a:gd name="adj" fmla="val 50000"/>
            </a:avLst>
          </a:prstGeom>
          <a:solidFill>
            <a:schemeClr val="bg2">
              <a:lumMod val="25000"/>
            </a:schemeClr>
          </a:solidFill>
          <a:ln w="50800">
            <a:noFill/>
          </a:ln>
          <a:effectLst>
            <a:outerShdw blurRad="139700" dist="50800" dir="2700000" algn="tl" rotWithShape="0">
              <a:schemeClr val="tx1">
                <a:alpha val="29000"/>
              </a:schemeClr>
            </a:outerShdw>
          </a:effectLst>
          <a:scene3d>
            <a:camera prst="orthographicFront"/>
            <a:lightRig rig="threePt" dir="t"/>
          </a:scene3d>
          <a:sp3d prstMaterial="softEdge">
            <a:bevelT w="38100" h="6350" prst="angle"/>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椭圆 25"/>
          <p:cNvSpPr/>
          <p:nvPr/>
        </p:nvSpPr>
        <p:spPr>
          <a:xfrm>
            <a:off x="4168375" y="2713206"/>
            <a:ext cx="1218751" cy="1218751"/>
          </a:xfrm>
          <a:prstGeom prst="ellipse">
            <a:avLst/>
          </a:prstGeom>
          <a:solidFill>
            <a:schemeClr val="bg1">
              <a:lumMod val="95000"/>
            </a:schemeClr>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3793749" y="4092117"/>
            <a:ext cx="2018796" cy="860672"/>
            <a:chOff x="2017590" y="5137524"/>
            <a:chExt cx="2349784" cy="1001786"/>
          </a:xfrm>
        </p:grpSpPr>
        <p:sp>
          <p:nvSpPr>
            <p:cNvPr id="28" name="文本框 27"/>
            <p:cNvSpPr txBox="1"/>
            <p:nvPr/>
          </p:nvSpPr>
          <p:spPr bwMode="auto">
            <a:xfrm>
              <a:off x="2143824" y="5530304"/>
              <a:ext cx="2186005" cy="609006"/>
            </a:xfrm>
            <a:prstGeom prst="rect">
              <a:avLst/>
            </a:prstGeom>
            <a:noFill/>
          </p:spPr>
          <p:txBody>
            <a:bodyPr wrap="square">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点击输入本栏的具体文字根据您内容修改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9" name="文本框 28"/>
            <p:cNvSpPr txBox="1"/>
            <p:nvPr/>
          </p:nvSpPr>
          <p:spPr bwMode="auto">
            <a:xfrm>
              <a:off x="2017590" y="5137524"/>
              <a:ext cx="2349784" cy="465711"/>
            </a:xfrm>
            <a:prstGeom prst="rect">
              <a:avLst/>
            </a:prstGeom>
            <a:noFill/>
          </p:spPr>
          <p:txBody>
            <a:bodyPr wrap="square">
              <a:spAutoFit/>
            </a:bodyPr>
            <a:lstStyle/>
            <a:p>
              <a:pPr algn="ctr">
                <a:defRPr/>
              </a:pPr>
              <a:r>
                <a:rPr lang="zh-CN" altLang="en-US" sz="2000" b="1" spc="75" dirty="0">
                  <a:solidFill>
                    <a:schemeClr val="bg1"/>
                  </a:solidFill>
                  <a:latin typeface="微软雅黑" panose="020B0503020204020204" pitchFamily="34" charset="-122"/>
                  <a:ea typeface="微软雅黑" panose="020B0503020204020204" pitchFamily="34" charset="-122"/>
                </a:rPr>
                <a:t>在此添加标题</a:t>
              </a:r>
              <a:endParaRPr lang="zh-CN" altLang="en-US" sz="2000" b="1" spc="75"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687968" y="4039347"/>
            <a:ext cx="1346966" cy="733756"/>
            <a:chOff x="8931338" y="2437732"/>
            <a:chExt cx="1010653" cy="687957"/>
          </a:xfrm>
        </p:grpSpPr>
        <p:sp>
          <p:nvSpPr>
            <p:cNvPr id="31" name="文本框 37"/>
            <p:cNvSpPr txBox="1"/>
            <p:nvPr/>
          </p:nvSpPr>
          <p:spPr>
            <a:xfrm>
              <a:off x="8931338" y="2437732"/>
              <a:ext cx="1010653" cy="476133"/>
            </a:xfrm>
            <a:prstGeom prst="rect">
              <a:avLst/>
            </a:prstGeom>
            <a:noFill/>
          </p:spPr>
          <p:txBody>
            <a:bodyPr wrap="square" rtlCol="0">
              <a:spAutoFit/>
            </a:bodyPr>
            <a:lstStyle/>
            <a:p>
              <a:pPr algn="ctr"/>
              <a:r>
                <a:rPr lang="en-US" altLang="zh-CN" sz="2700" dirty="0">
                  <a:solidFill>
                    <a:schemeClr val="bg1">
                      <a:lumMod val="50000"/>
                    </a:schemeClr>
                  </a:solidFill>
                  <a:latin typeface="微软雅黑" panose="020B0503020204020204" pitchFamily="34" charset="-122"/>
                  <a:ea typeface="微软雅黑" panose="020B0503020204020204" pitchFamily="34" charset="-122"/>
                </a:rPr>
                <a:t>01</a:t>
              </a:r>
              <a:endParaRPr lang="zh-CN" altLang="en-US" sz="27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文本框 38"/>
            <p:cNvSpPr txBox="1"/>
            <p:nvPr/>
          </p:nvSpPr>
          <p:spPr>
            <a:xfrm>
              <a:off x="8931338" y="2837123"/>
              <a:ext cx="1010653" cy="288566"/>
            </a:xfrm>
            <a:prstGeom prst="rect">
              <a:avLst/>
            </a:prstGeom>
            <a:noFill/>
          </p:spPr>
          <p:txBody>
            <a:bodyPr wrap="square"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添加文本内容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4097089" y="2860628"/>
            <a:ext cx="1372366" cy="733756"/>
            <a:chOff x="8931338" y="2437732"/>
            <a:chExt cx="1029711" cy="687957"/>
          </a:xfrm>
        </p:grpSpPr>
        <p:sp>
          <p:nvSpPr>
            <p:cNvPr id="34" name="文本框 41"/>
            <p:cNvSpPr txBox="1"/>
            <p:nvPr/>
          </p:nvSpPr>
          <p:spPr>
            <a:xfrm>
              <a:off x="8931338" y="2437732"/>
              <a:ext cx="1010653" cy="476133"/>
            </a:xfrm>
            <a:prstGeom prst="rect">
              <a:avLst/>
            </a:prstGeom>
            <a:noFill/>
          </p:spPr>
          <p:txBody>
            <a:bodyPr wrap="square" rtlCol="0">
              <a:spAutoFit/>
            </a:bodyPr>
            <a:lstStyle/>
            <a:p>
              <a:pPr algn="ctr"/>
              <a:r>
                <a:rPr lang="en-US" altLang="zh-CN" sz="2700" dirty="0">
                  <a:solidFill>
                    <a:schemeClr val="bg1">
                      <a:lumMod val="50000"/>
                    </a:schemeClr>
                  </a:solidFill>
                  <a:latin typeface="微软雅黑" panose="020B0503020204020204" pitchFamily="34" charset="-122"/>
                  <a:ea typeface="微软雅黑" panose="020B0503020204020204" pitchFamily="34" charset="-122"/>
                </a:rPr>
                <a:t>02</a:t>
              </a:r>
              <a:endParaRPr lang="zh-CN" altLang="en-US" sz="27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文本框 42"/>
            <p:cNvSpPr txBox="1"/>
            <p:nvPr/>
          </p:nvSpPr>
          <p:spPr>
            <a:xfrm>
              <a:off x="8950396" y="2837123"/>
              <a:ext cx="1010653" cy="288566"/>
            </a:xfrm>
            <a:prstGeom prst="rect">
              <a:avLst/>
            </a:prstGeom>
            <a:noFill/>
          </p:spPr>
          <p:txBody>
            <a:bodyPr wrap="square"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添加文本内容</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anim calcmode="lin" valueType="num">
                                          <p:cBhvr>
                                            <p:cTn id="24" dur="250" fill="hold"/>
                                            <p:tgtEl>
                                              <p:spTgt spid="14"/>
                                            </p:tgtEl>
                                            <p:attrNameLst>
                                              <p:attrName>ppt_x</p:attrName>
                                            </p:attrNameLst>
                                          </p:cBhvr>
                                          <p:tavLst>
                                            <p:tav tm="0">
                                              <p:val>
                                                <p:strVal val="#ppt_x"/>
                                              </p:val>
                                            </p:tav>
                                            <p:tav tm="100000">
                                              <p:val>
                                                <p:strVal val="#ppt_x"/>
                                              </p:val>
                                            </p:tav>
                                          </p:tavLst>
                                        </p:anim>
                                        <p:anim calcmode="lin" valueType="num">
                                          <p:cBhvr>
                                            <p:cTn id="25" dur="25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anim calcmode="lin" valueType="num">
                                          <p:cBhvr>
                                            <p:cTn id="30" dur="250" fill="hold"/>
                                            <p:tgtEl>
                                              <p:spTgt spid="17"/>
                                            </p:tgtEl>
                                            <p:attrNameLst>
                                              <p:attrName>ppt_x</p:attrName>
                                            </p:attrNameLst>
                                          </p:cBhvr>
                                          <p:tavLst>
                                            <p:tav tm="0">
                                              <p:val>
                                                <p:strVal val="#ppt_x"/>
                                              </p:val>
                                            </p:tav>
                                            <p:tav tm="100000">
                                              <p:val>
                                                <p:strVal val="#ppt_x"/>
                                              </p:val>
                                            </p:tav>
                                          </p:tavLst>
                                        </p:anim>
                                        <p:anim calcmode="lin" valueType="num">
                                          <p:cBhvr>
                                            <p:cTn id="31" dur="250" fill="hold"/>
                                            <p:tgtEl>
                                              <p:spTgt spid="17"/>
                                            </p:tgtEl>
                                            <p:attrNameLst>
                                              <p:attrName>ppt_y</p:attrName>
                                            </p:attrNameLst>
                                          </p:cBhvr>
                                          <p:tavLst>
                                            <p:tav tm="0">
                                              <p:val>
                                                <p:strVal val="#ppt_y+.1"/>
                                              </p:val>
                                            </p:tav>
                                            <p:tav tm="100000">
                                              <p:val>
                                                <p:strVal val="#ppt_y"/>
                                              </p:val>
                                            </p:tav>
                                          </p:tavLst>
                                        </p:anim>
                                      </p:childTnLst>
                                    </p:cTn>
                                  </p:par>
                                  <p:par>
                                    <p:cTn id="32" presetID="2" presetClass="entr" presetSubtype="4" accel="62000" fill="hold" grpId="0" nodeType="withEffect" p14:presetBounceEnd="40000">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14:bounceEnd="40000">
                                          <p:cBhvr additive="base">
                                            <p:cTn id="34" dur="500" fill="hold"/>
                                            <p:tgtEl>
                                              <p:spTgt spid="20"/>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accel="62000" fill="hold" grpId="0" nodeType="withEffect" p14:presetBounceEnd="40000">
                                      <p:stCondLst>
                                        <p:cond delay="200"/>
                                      </p:stCondLst>
                                      <p:childTnLst>
                                        <p:set>
                                          <p:cBhvr>
                                            <p:cTn id="37" dur="1" fill="hold">
                                              <p:stCondLst>
                                                <p:cond delay="0"/>
                                              </p:stCondLst>
                                            </p:cTn>
                                            <p:tgtEl>
                                              <p:spTgt spid="25"/>
                                            </p:tgtEl>
                                            <p:attrNameLst>
                                              <p:attrName>style.visibility</p:attrName>
                                            </p:attrNameLst>
                                          </p:cBhvr>
                                          <p:to>
                                            <p:strVal val="visible"/>
                                          </p:to>
                                        </p:set>
                                        <p:anim calcmode="lin" valueType="num" p14:bounceEnd="40000">
                                          <p:cBhvr additive="base">
                                            <p:cTn id="38" dur="500" fill="hold"/>
                                            <p:tgtEl>
                                              <p:spTgt spid="25"/>
                                            </p:tgtEl>
                                            <p:attrNameLst>
                                              <p:attrName>ppt_x</p:attrName>
                                            </p:attrNameLst>
                                          </p:cBhvr>
                                          <p:tavLst>
                                            <p:tav tm="0">
                                              <p:val>
                                                <p:strVal val="#ppt_x"/>
                                              </p:val>
                                            </p:tav>
                                            <p:tav tm="100000">
                                              <p:val>
                                                <p:strVal val="#ppt_x"/>
                                              </p:val>
                                            </p:tav>
                                          </p:tavLst>
                                        </p:anim>
                                        <p:anim calcmode="lin" valueType="num" p14:bounceEnd="40000">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childTnLst>
                              </p:cTn>
                            </p:par>
                            <p:par>
                              <p:cTn id="54" fill="hold">
                                <p:stCondLst>
                                  <p:cond delay="3500"/>
                                </p:stCondLst>
                                <p:childTnLst>
                                  <p:par>
                                    <p:cTn id="55" presetID="22" presetClass="entr" presetSubtype="8"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50"/>
                                            <p:tgtEl>
                                              <p:spTgt spid="9"/>
                                            </p:tgtEl>
                                          </p:cBhvr>
                                        </p:animEffect>
                                        <p:anim calcmode="lin" valueType="num">
                                          <p:cBhvr>
                                            <p:cTn id="18" dur="250" fill="hold"/>
                                            <p:tgtEl>
                                              <p:spTgt spid="9"/>
                                            </p:tgtEl>
                                            <p:attrNameLst>
                                              <p:attrName>ppt_x</p:attrName>
                                            </p:attrNameLst>
                                          </p:cBhvr>
                                          <p:tavLst>
                                            <p:tav tm="0">
                                              <p:val>
                                                <p:strVal val="#ppt_x"/>
                                              </p:val>
                                            </p:tav>
                                            <p:tav tm="100000">
                                              <p:val>
                                                <p:strVal val="#ppt_x"/>
                                              </p:val>
                                            </p:tav>
                                          </p:tavLst>
                                        </p:anim>
                                        <p:anim calcmode="lin" valueType="num">
                                          <p:cBhvr>
                                            <p:cTn id="19" dur="25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anim calcmode="lin" valueType="num">
                                          <p:cBhvr>
                                            <p:cTn id="24" dur="250" fill="hold"/>
                                            <p:tgtEl>
                                              <p:spTgt spid="14"/>
                                            </p:tgtEl>
                                            <p:attrNameLst>
                                              <p:attrName>ppt_x</p:attrName>
                                            </p:attrNameLst>
                                          </p:cBhvr>
                                          <p:tavLst>
                                            <p:tav tm="0">
                                              <p:val>
                                                <p:strVal val="#ppt_x"/>
                                              </p:val>
                                            </p:tav>
                                            <p:tav tm="100000">
                                              <p:val>
                                                <p:strVal val="#ppt_x"/>
                                              </p:val>
                                            </p:tav>
                                          </p:tavLst>
                                        </p:anim>
                                        <p:anim calcmode="lin" valueType="num">
                                          <p:cBhvr>
                                            <p:cTn id="25" dur="25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250"/>
                                            <p:tgtEl>
                                              <p:spTgt spid="17"/>
                                            </p:tgtEl>
                                          </p:cBhvr>
                                        </p:animEffect>
                                        <p:anim calcmode="lin" valueType="num">
                                          <p:cBhvr>
                                            <p:cTn id="30" dur="250" fill="hold"/>
                                            <p:tgtEl>
                                              <p:spTgt spid="17"/>
                                            </p:tgtEl>
                                            <p:attrNameLst>
                                              <p:attrName>ppt_x</p:attrName>
                                            </p:attrNameLst>
                                          </p:cBhvr>
                                          <p:tavLst>
                                            <p:tav tm="0">
                                              <p:val>
                                                <p:strVal val="#ppt_x"/>
                                              </p:val>
                                            </p:tav>
                                            <p:tav tm="100000">
                                              <p:val>
                                                <p:strVal val="#ppt_x"/>
                                              </p:val>
                                            </p:tav>
                                          </p:tavLst>
                                        </p:anim>
                                        <p:anim calcmode="lin" valueType="num">
                                          <p:cBhvr>
                                            <p:cTn id="31" dur="250" fill="hold"/>
                                            <p:tgtEl>
                                              <p:spTgt spid="17"/>
                                            </p:tgtEl>
                                            <p:attrNameLst>
                                              <p:attrName>ppt_y</p:attrName>
                                            </p:attrNameLst>
                                          </p:cBhvr>
                                          <p:tavLst>
                                            <p:tav tm="0">
                                              <p:val>
                                                <p:strVal val="#ppt_y+.1"/>
                                              </p:val>
                                            </p:tav>
                                            <p:tav tm="100000">
                                              <p:val>
                                                <p:strVal val="#ppt_y"/>
                                              </p:val>
                                            </p:tav>
                                          </p:tavLst>
                                        </p:anim>
                                      </p:childTnLst>
                                    </p:cTn>
                                  </p:par>
                                  <p:par>
                                    <p:cTn id="32" presetID="2" presetClass="entr" presetSubtype="4" accel="6200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par>
                                    <p:cTn id="36" presetID="2" presetClass="entr" presetSubtype="4" accel="62000" fill="hold" grpId="0" nodeType="withEffect">
                                      <p:stCondLst>
                                        <p:cond delay="20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par>
                                    <p:cTn id="40" presetID="53" presetClass="entr" presetSubtype="16"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par>
                              <p:cTn id="45" fill="hold">
                                <p:stCondLst>
                                  <p:cond delay="3000"/>
                                </p:stCondLst>
                                <p:childTnLst>
                                  <p:par>
                                    <p:cTn id="46" presetID="22" presetClass="entr" presetSubtype="8"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par>
                                    <p:cTn id="49" presetID="53" presetClass="entr" presetSubtype="16"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500" fill="hold"/>
                                            <p:tgtEl>
                                              <p:spTgt spid="33"/>
                                            </p:tgtEl>
                                            <p:attrNameLst>
                                              <p:attrName>ppt_w</p:attrName>
                                            </p:attrNameLst>
                                          </p:cBhvr>
                                          <p:tavLst>
                                            <p:tav tm="0">
                                              <p:val>
                                                <p:fltVal val="0"/>
                                              </p:val>
                                            </p:tav>
                                            <p:tav tm="100000">
                                              <p:val>
                                                <p:strVal val="#ppt_w"/>
                                              </p:val>
                                            </p:tav>
                                          </p:tavLst>
                                        </p:anim>
                                        <p:anim calcmode="lin" valueType="num">
                                          <p:cBhvr>
                                            <p:cTn id="52" dur="500" fill="hold"/>
                                            <p:tgtEl>
                                              <p:spTgt spid="33"/>
                                            </p:tgtEl>
                                            <p:attrNameLst>
                                              <p:attrName>ppt_h</p:attrName>
                                            </p:attrNameLst>
                                          </p:cBhvr>
                                          <p:tavLst>
                                            <p:tav tm="0">
                                              <p:val>
                                                <p:fltVal val="0"/>
                                              </p:val>
                                            </p:tav>
                                            <p:tav tm="100000">
                                              <p:val>
                                                <p:strVal val="#ppt_h"/>
                                              </p:val>
                                            </p:tav>
                                          </p:tavLst>
                                        </p:anim>
                                        <p:animEffect transition="in" filter="fade">
                                          <p:cBhvr>
                                            <p:cTn id="53" dur="500"/>
                                            <p:tgtEl>
                                              <p:spTgt spid="33"/>
                                            </p:tgtEl>
                                          </p:cBhvr>
                                        </p:animEffect>
                                      </p:childTnLst>
                                    </p:cTn>
                                  </p:par>
                                </p:childTnLst>
                              </p:cTn>
                            </p:par>
                            <p:par>
                              <p:cTn id="54" fill="hold">
                                <p:stCondLst>
                                  <p:cond delay="3500"/>
                                </p:stCondLst>
                                <p:childTnLst>
                                  <p:par>
                                    <p:cTn id="55" presetID="22" presetClass="entr" presetSubtype="8" fill="hold"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团队财务概述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708497" y="2265086"/>
            <a:ext cx="4458589" cy="3314857"/>
            <a:chOff x="1608931" y="2371532"/>
            <a:chExt cx="3954462" cy="2940050"/>
          </a:xfrm>
        </p:grpSpPr>
        <p:sp>
          <p:nvSpPr>
            <p:cNvPr id="6" name="Rectangle 6"/>
            <p:cNvSpPr/>
            <p:nvPr/>
          </p:nvSpPr>
          <p:spPr>
            <a:xfrm>
              <a:off x="1608931" y="3892357"/>
              <a:ext cx="1927225" cy="1419225"/>
            </a:xfrm>
            <a:prstGeom prst="rect">
              <a:avLst/>
            </a:prstGeom>
            <a:solidFill>
              <a:schemeClr val="bg2">
                <a:lumMod val="25000"/>
              </a:schemeClr>
            </a:solidFill>
            <a:ln w="25400" cap="flat" cmpd="sng" algn="ctr">
              <a:noFill/>
              <a:prstDash val="solid"/>
            </a:ln>
            <a:effectLst/>
          </p:spPr>
          <p:txBody>
            <a:bodyPr anchor="ctr"/>
            <a:lstStyle/>
            <a:p>
              <a:pPr algn="ctr" defTabSz="1217295" eaLnBrk="1" fontAlgn="auto" hangingPunct="1">
                <a:spcBef>
                  <a:spcPts val="0"/>
                </a:spcBef>
                <a:spcAft>
                  <a:spcPts val="0"/>
                </a:spcAft>
                <a:defRPr/>
              </a:pPr>
              <a:endParaRPr lang="en-US" sz="319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 name="Group 49"/>
            <p:cNvGrpSpPr/>
            <p:nvPr/>
          </p:nvGrpSpPr>
          <p:grpSpPr>
            <a:xfrm>
              <a:off x="2271609" y="4250560"/>
              <a:ext cx="582159" cy="583155"/>
              <a:chOff x="5440198" y="4112768"/>
              <a:chExt cx="366057" cy="366675"/>
            </a:xfrm>
            <a:solidFill>
              <a:sysClr val="window" lastClr="FFFFFF"/>
            </a:solidFill>
          </p:grpSpPr>
          <p:sp>
            <p:nvSpPr>
              <p:cNvPr id="27" name="AutoShape 18"/>
              <p:cNvSpPr/>
              <p:nvPr/>
            </p:nvSpPr>
            <p:spPr bwMode="auto">
              <a:xfrm>
                <a:off x="5440198" y="4112768"/>
                <a:ext cx="366057" cy="3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799"/>
                    </a:moveTo>
                    <a:cubicBezTo>
                      <a:pt x="20249" y="20048"/>
                      <a:pt x="20048" y="20249"/>
                      <a:pt x="19799" y="20249"/>
                    </a:cubicBezTo>
                    <a:lnTo>
                      <a:pt x="1800" y="20249"/>
                    </a:lnTo>
                    <a:cubicBezTo>
                      <a:pt x="1551" y="20249"/>
                      <a:pt x="1349" y="20048"/>
                      <a:pt x="1349" y="19799"/>
                    </a:cubicBezTo>
                    <a:lnTo>
                      <a:pt x="1349" y="3824"/>
                    </a:lnTo>
                    <a:cubicBezTo>
                      <a:pt x="1349" y="3576"/>
                      <a:pt x="1551" y="3375"/>
                      <a:pt x="1800" y="3375"/>
                    </a:cubicBezTo>
                    <a:lnTo>
                      <a:pt x="4724" y="3375"/>
                    </a:lnTo>
                    <a:lnTo>
                      <a:pt x="4724" y="4725"/>
                    </a:lnTo>
                    <a:cubicBezTo>
                      <a:pt x="4724" y="5098"/>
                      <a:pt x="5027" y="5400"/>
                      <a:pt x="5399" y="5400"/>
                    </a:cubicBezTo>
                    <a:cubicBezTo>
                      <a:pt x="5772" y="5400"/>
                      <a:pt x="6074" y="5098"/>
                      <a:pt x="6074" y="4725"/>
                    </a:cubicBezTo>
                    <a:lnTo>
                      <a:pt x="6074" y="3375"/>
                    </a:lnTo>
                    <a:lnTo>
                      <a:pt x="10124" y="3375"/>
                    </a:lnTo>
                    <a:lnTo>
                      <a:pt x="10124" y="4725"/>
                    </a:lnTo>
                    <a:cubicBezTo>
                      <a:pt x="10124" y="5098"/>
                      <a:pt x="10427" y="5400"/>
                      <a:pt x="10800" y="5400"/>
                    </a:cubicBezTo>
                    <a:cubicBezTo>
                      <a:pt x="11172" y="5400"/>
                      <a:pt x="11474" y="5098"/>
                      <a:pt x="11474" y="4725"/>
                    </a:cubicBezTo>
                    <a:lnTo>
                      <a:pt x="11474" y="3375"/>
                    </a:lnTo>
                    <a:lnTo>
                      <a:pt x="15524" y="3375"/>
                    </a:lnTo>
                    <a:lnTo>
                      <a:pt x="15524" y="4725"/>
                    </a:lnTo>
                    <a:cubicBezTo>
                      <a:pt x="15524" y="5098"/>
                      <a:pt x="15827" y="5400"/>
                      <a:pt x="16199" y="5400"/>
                    </a:cubicBezTo>
                    <a:cubicBezTo>
                      <a:pt x="16572" y="5400"/>
                      <a:pt x="16874" y="5098"/>
                      <a:pt x="16874" y="4725"/>
                    </a:cubicBezTo>
                    <a:lnTo>
                      <a:pt x="16874" y="3375"/>
                    </a:lnTo>
                    <a:lnTo>
                      <a:pt x="19799" y="3375"/>
                    </a:lnTo>
                    <a:cubicBezTo>
                      <a:pt x="20048" y="3375"/>
                      <a:pt x="20249" y="3576"/>
                      <a:pt x="20249" y="3824"/>
                    </a:cubicBezTo>
                    <a:cubicBezTo>
                      <a:pt x="20249" y="3824"/>
                      <a:pt x="20249" y="19799"/>
                      <a:pt x="20249" y="19799"/>
                    </a:cubicBezTo>
                    <a:close/>
                    <a:moveTo>
                      <a:pt x="19799" y="2025"/>
                    </a:moveTo>
                    <a:lnTo>
                      <a:pt x="16874" y="2025"/>
                    </a:lnTo>
                    <a:lnTo>
                      <a:pt x="16874" y="675"/>
                    </a:lnTo>
                    <a:cubicBezTo>
                      <a:pt x="16874" y="301"/>
                      <a:pt x="16572" y="0"/>
                      <a:pt x="16199" y="0"/>
                    </a:cubicBezTo>
                    <a:cubicBezTo>
                      <a:pt x="15827" y="0"/>
                      <a:pt x="15524" y="301"/>
                      <a:pt x="15524" y="675"/>
                    </a:cubicBezTo>
                    <a:lnTo>
                      <a:pt x="15524" y="2025"/>
                    </a:lnTo>
                    <a:lnTo>
                      <a:pt x="11474" y="2025"/>
                    </a:lnTo>
                    <a:lnTo>
                      <a:pt x="11474" y="675"/>
                    </a:lnTo>
                    <a:cubicBezTo>
                      <a:pt x="11474" y="301"/>
                      <a:pt x="11172" y="0"/>
                      <a:pt x="10800" y="0"/>
                    </a:cubicBezTo>
                    <a:cubicBezTo>
                      <a:pt x="10427" y="0"/>
                      <a:pt x="10124" y="301"/>
                      <a:pt x="10124" y="675"/>
                    </a:cubicBezTo>
                    <a:lnTo>
                      <a:pt x="10124" y="2025"/>
                    </a:lnTo>
                    <a:lnTo>
                      <a:pt x="6074" y="2025"/>
                    </a:lnTo>
                    <a:lnTo>
                      <a:pt x="6074" y="675"/>
                    </a:lnTo>
                    <a:cubicBezTo>
                      <a:pt x="6074" y="301"/>
                      <a:pt x="5772" y="0"/>
                      <a:pt x="5399" y="0"/>
                    </a:cubicBezTo>
                    <a:cubicBezTo>
                      <a:pt x="5027" y="0"/>
                      <a:pt x="4724" y="301"/>
                      <a:pt x="4724" y="675"/>
                    </a:cubicBezTo>
                    <a:lnTo>
                      <a:pt x="4724" y="2025"/>
                    </a:lnTo>
                    <a:lnTo>
                      <a:pt x="1800" y="2025"/>
                    </a:lnTo>
                    <a:cubicBezTo>
                      <a:pt x="805" y="2025"/>
                      <a:pt x="0" y="2830"/>
                      <a:pt x="0" y="3824"/>
                    </a:cubicBezTo>
                    <a:lnTo>
                      <a:pt x="0" y="19799"/>
                    </a:lnTo>
                    <a:cubicBezTo>
                      <a:pt x="0" y="20793"/>
                      <a:pt x="805" y="21599"/>
                      <a:pt x="1800" y="21599"/>
                    </a:cubicBezTo>
                    <a:lnTo>
                      <a:pt x="19799" y="21599"/>
                    </a:lnTo>
                    <a:cubicBezTo>
                      <a:pt x="20794" y="21599"/>
                      <a:pt x="21600" y="20793"/>
                      <a:pt x="21600" y="19799"/>
                    </a:cubicBezTo>
                    <a:lnTo>
                      <a:pt x="21600" y="3824"/>
                    </a:lnTo>
                    <a:cubicBezTo>
                      <a:pt x="21600" y="2830"/>
                      <a:pt x="20794" y="2025"/>
                      <a:pt x="19799" y="202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8" name="AutoShape 19"/>
              <p:cNvSpPr/>
              <p:nvPr/>
            </p:nvSpPr>
            <p:spPr bwMode="auto">
              <a:xfrm>
                <a:off x="5520287" y="4250429"/>
                <a:ext cx="45679"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9" name="AutoShape 20"/>
              <p:cNvSpPr/>
              <p:nvPr/>
            </p:nvSpPr>
            <p:spPr bwMode="auto">
              <a:xfrm>
                <a:off x="5520291" y="4307371"/>
                <a:ext cx="45679"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0" name="AutoShape 21"/>
              <p:cNvSpPr/>
              <p:nvPr/>
            </p:nvSpPr>
            <p:spPr bwMode="auto">
              <a:xfrm>
                <a:off x="5520299" y="4364938"/>
                <a:ext cx="45679"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1" name="AutoShape 22"/>
              <p:cNvSpPr/>
              <p:nvPr/>
            </p:nvSpPr>
            <p:spPr bwMode="auto">
              <a:xfrm>
                <a:off x="5600394" y="4364939"/>
                <a:ext cx="45679"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2" name="AutoShape 23"/>
              <p:cNvSpPr/>
              <p:nvPr/>
            </p:nvSpPr>
            <p:spPr bwMode="auto">
              <a:xfrm>
                <a:off x="5600394" y="4307372"/>
                <a:ext cx="45679"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3" name="AutoShape 24"/>
              <p:cNvSpPr/>
              <p:nvPr/>
            </p:nvSpPr>
            <p:spPr bwMode="auto">
              <a:xfrm>
                <a:off x="5600388" y="4250425"/>
                <a:ext cx="45679"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4" name="AutoShape 25"/>
              <p:cNvSpPr/>
              <p:nvPr/>
            </p:nvSpPr>
            <p:spPr bwMode="auto">
              <a:xfrm>
                <a:off x="5680449" y="4364934"/>
                <a:ext cx="45678" cy="33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5" name="AutoShape 26"/>
              <p:cNvSpPr/>
              <p:nvPr/>
            </p:nvSpPr>
            <p:spPr bwMode="auto">
              <a:xfrm>
                <a:off x="5680411" y="4307381"/>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36" name="AutoShape 27"/>
              <p:cNvSpPr/>
              <p:nvPr/>
            </p:nvSpPr>
            <p:spPr bwMode="auto">
              <a:xfrm>
                <a:off x="5680378" y="4250439"/>
                <a:ext cx="45678" cy="344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21600" y="21599"/>
                    </a:lnTo>
                    <a:lnTo>
                      <a:pt x="21600" y="0"/>
                    </a:lnTo>
                    <a:lnTo>
                      <a:pt x="0" y="0"/>
                    </a:lnTo>
                    <a:cubicBezTo>
                      <a:pt x="0" y="0"/>
                      <a:pt x="0" y="21599"/>
                      <a:pt x="0" y="21599"/>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9" name="Rectangle 4"/>
            <p:cNvSpPr/>
            <p:nvPr/>
          </p:nvSpPr>
          <p:spPr>
            <a:xfrm>
              <a:off x="1608931" y="2371532"/>
              <a:ext cx="1927225" cy="1419225"/>
            </a:xfrm>
            <a:prstGeom prst="rect">
              <a:avLst/>
            </a:prstGeom>
            <a:solidFill>
              <a:schemeClr val="bg2">
                <a:lumMod val="25000"/>
              </a:schemeClr>
            </a:solidFill>
            <a:ln w="25400" cap="flat" cmpd="sng" algn="ctr">
              <a:noFill/>
              <a:prstDash val="solid"/>
            </a:ln>
            <a:effectLst/>
          </p:spPr>
          <p:txBody>
            <a:bodyPr anchor="ctr"/>
            <a:lstStyle/>
            <a:p>
              <a:pPr algn="ctr" defTabSz="1217295" eaLnBrk="1" fontAlgn="auto" hangingPunct="1">
                <a:spcBef>
                  <a:spcPts val="0"/>
                </a:spcBef>
                <a:spcAft>
                  <a:spcPts val="0"/>
                </a:spcAft>
                <a:defRPr/>
              </a:pPr>
              <a:endParaRPr lang="en-US" sz="319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 name="Group 50"/>
            <p:cNvGrpSpPr/>
            <p:nvPr/>
          </p:nvGrpSpPr>
          <p:grpSpPr>
            <a:xfrm>
              <a:off x="2246544" y="2805954"/>
              <a:ext cx="632290" cy="632292"/>
              <a:chOff x="6172189" y="2647962"/>
              <a:chExt cx="366049" cy="366052"/>
            </a:xfrm>
            <a:solidFill>
              <a:sysClr val="window" lastClr="FFFFFF"/>
            </a:solidFill>
          </p:grpSpPr>
          <p:sp>
            <p:nvSpPr>
              <p:cNvPr id="23" name="AutoShape 52"/>
              <p:cNvSpPr/>
              <p:nvPr/>
            </p:nvSpPr>
            <p:spPr bwMode="auto">
              <a:xfrm>
                <a:off x="6172189" y="2647962"/>
                <a:ext cx="366049" cy="366052"/>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4" name="AutoShape 53"/>
              <p:cNvSpPr/>
              <p:nvPr/>
            </p:nvSpPr>
            <p:spPr bwMode="auto">
              <a:xfrm>
                <a:off x="6309850" y="2773734"/>
                <a:ext cx="98865" cy="102619"/>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5" name="AutoShape 54"/>
              <p:cNvSpPr/>
              <p:nvPr/>
            </p:nvSpPr>
            <p:spPr bwMode="auto">
              <a:xfrm>
                <a:off x="6297963" y="2899504"/>
                <a:ext cx="55690" cy="58192"/>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6" name="AutoShape 55"/>
              <p:cNvSpPr/>
              <p:nvPr/>
            </p:nvSpPr>
            <p:spPr bwMode="auto">
              <a:xfrm>
                <a:off x="6355540" y="2704891"/>
                <a:ext cx="56315" cy="58818"/>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3" name="Rectangle 5"/>
            <p:cNvSpPr/>
            <p:nvPr/>
          </p:nvSpPr>
          <p:spPr>
            <a:xfrm>
              <a:off x="3637756" y="2371532"/>
              <a:ext cx="1925637" cy="1419225"/>
            </a:xfrm>
            <a:prstGeom prst="rect">
              <a:avLst/>
            </a:prstGeom>
            <a:solidFill>
              <a:schemeClr val="bg2">
                <a:lumMod val="25000"/>
              </a:schemeClr>
            </a:solidFill>
            <a:ln w="25400" cap="flat" cmpd="sng" algn="ctr">
              <a:noFill/>
              <a:prstDash val="solid"/>
            </a:ln>
            <a:effectLst/>
          </p:spPr>
          <p:txBody>
            <a:bodyPr anchor="ctr"/>
            <a:lstStyle/>
            <a:p>
              <a:pPr algn="ctr" defTabSz="1217295" eaLnBrk="1" fontAlgn="auto" hangingPunct="1">
                <a:spcBef>
                  <a:spcPts val="0"/>
                </a:spcBef>
                <a:spcAft>
                  <a:spcPts val="0"/>
                </a:spcAft>
                <a:defRPr/>
              </a:pPr>
              <a:endParaRPr lang="en-US" sz="319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Group 51"/>
            <p:cNvGrpSpPr/>
            <p:nvPr/>
          </p:nvGrpSpPr>
          <p:grpSpPr>
            <a:xfrm>
              <a:off x="4415910" y="2830933"/>
              <a:ext cx="400051" cy="583154"/>
              <a:chOff x="2519833" y="3383819"/>
              <a:chExt cx="251543" cy="366677"/>
            </a:xfrm>
            <a:solidFill>
              <a:sysClr val="window" lastClr="FFFFFF"/>
            </a:solidFill>
          </p:grpSpPr>
          <p:sp>
            <p:nvSpPr>
              <p:cNvPr id="21" name="AutoShape 113"/>
              <p:cNvSpPr/>
              <p:nvPr/>
            </p:nvSpPr>
            <p:spPr bwMode="auto">
              <a:xfrm>
                <a:off x="2519833" y="3383819"/>
                <a:ext cx="251543" cy="366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2" name="AutoShape 114"/>
              <p:cNvSpPr/>
              <p:nvPr/>
            </p:nvSpPr>
            <p:spPr bwMode="auto">
              <a:xfrm>
                <a:off x="2576770" y="3441373"/>
                <a:ext cx="74461" cy="744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5" name="Rectangle 7"/>
            <p:cNvSpPr/>
            <p:nvPr/>
          </p:nvSpPr>
          <p:spPr>
            <a:xfrm>
              <a:off x="3637756" y="3892357"/>
              <a:ext cx="1925637" cy="1419225"/>
            </a:xfrm>
            <a:prstGeom prst="rect">
              <a:avLst/>
            </a:prstGeom>
            <a:solidFill>
              <a:schemeClr val="bg2">
                <a:lumMod val="25000"/>
              </a:schemeClr>
            </a:solidFill>
            <a:ln w="25400" cap="flat" cmpd="sng" algn="ctr">
              <a:noFill/>
              <a:prstDash val="solid"/>
            </a:ln>
            <a:effectLst/>
          </p:spPr>
          <p:txBody>
            <a:bodyPr anchor="ctr"/>
            <a:lstStyle/>
            <a:p>
              <a:pPr algn="ctr" defTabSz="1217295" eaLnBrk="1" fontAlgn="auto" hangingPunct="1">
                <a:spcBef>
                  <a:spcPts val="0"/>
                </a:spcBef>
                <a:spcAft>
                  <a:spcPts val="0"/>
                </a:spcAft>
                <a:defRPr/>
              </a:pPr>
              <a:endParaRPr lang="en-US" sz="3190" kern="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6" name="Group 52"/>
            <p:cNvGrpSpPr/>
            <p:nvPr/>
          </p:nvGrpSpPr>
          <p:grpSpPr>
            <a:xfrm>
              <a:off x="4305579" y="4250639"/>
              <a:ext cx="509516" cy="582159"/>
              <a:chOff x="288485" y="2651705"/>
              <a:chExt cx="320374" cy="366050"/>
            </a:xfrm>
            <a:solidFill>
              <a:sysClr val="window" lastClr="FFFFFF"/>
            </a:solidFill>
          </p:grpSpPr>
          <p:sp>
            <p:nvSpPr>
              <p:cNvPr id="17" name="AutoShape 131"/>
              <p:cNvSpPr/>
              <p:nvPr/>
            </p:nvSpPr>
            <p:spPr bwMode="auto">
              <a:xfrm>
                <a:off x="288485" y="2651705"/>
                <a:ext cx="320374" cy="36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57" y="5400"/>
                    </a:moveTo>
                    <a:lnTo>
                      <a:pt x="20057" y="6075"/>
                    </a:lnTo>
                    <a:lnTo>
                      <a:pt x="1542" y="6075"/>
                    </a:lnTo>
                    <a:lnTo>
                      <a:pt x="1542" y="5400"/>
                    </a:lnTo>
                    <a:lnTo>
                      <a:pt x="1542" y="4725"/>
                    </a:lnTo>
                    <a:cubicBezTo>
                      <a:pt x="1542" y="4352"/>
                      <a:pt x="1887" y="4050"/>
                      <a:pt x="2314" y="4050"/>
                    </a:cubicBezTo>
                    <a:lnTo>
                      <a:pt x="19285" y="4050"/>
                    </a:lnTo>
                    <a:cubicBezTo>
                      <a:pt x="19712" y="4050"/>
                      <a:pt x="20057" y="4352"/>
                      <a:pt x="20057" y="4725"/>
                    </a:cubicBezTo>
                    <a:cubicBezTo>
                      <a:pt x="20057" y="4725"/>
                      <a:pt x="20057" y="5400"/>
                      <a:pt x="20057" y="5400"/>
                    </a:cubicBezTo>
                    <a:close/>
                    <a:moveTo>
                      <a:pt x="18514" y="18900"/>
                    </a:moveTo>
                    <a:cubicBezTo>
                      <a:pt x="18514" y="19644"/>
                      <a:pt x="17822" y="20249"/>
                      <a:pt x="16971" y="20249"/>
                    </a:cubicBezTo>
                    <a:lnTo>
                      <a:pt x="4628" y="20249"/>
                    </a:lnTo>
                    <a:cubicBezTo>
                      <a:pt x="3777" y="20249"/>
                      <a:pt x="3085" y="19644"/>
                      <a:pt x="3085" y="18900"/>
                    </a:cubicBezTo>
                    <a:lnTo>
                      <a:pt x="3085" y="7425"/>
                    </a:lnTo>
                    <a:lnTo>
                      <a:pt x="18514" y="7425"/>
                    </a:lnTo>
                    <a:cubicBezTo>
                      <a:pt x="18514" y="7425"/>
                      <a:pt x="18514" y="18900"/>
                      <a:pt x="18514" y="18900"/>
                    </a:cubicBezTo>
                    <a:close/>
                    <a:moveTo>
                      <a:pt x="6171" y="2025"/>
                    </a:moveTo>
                    <a:cubicBezTo>
                      <a:pt x="6171" y="1652"/>
                      <a:pt x="6516" y="1350"/>
                      <a:pt x="6942" y="1350"/>
                    </a:cubicBezTo>
                    <a:lnTo>
                      <a:pt x="14657" y="1350"/>
                    </a:lnTo>
                    <a:cubicBezTo>
                      <a:pt x="15083" y="1350"/>
                      <a:pt x="15428" y="1652"/>
                      <a:pt x="15428" y="2025"/>
                    </a:cubicBezTo>
                    <a:lnTo>
                      <a:pt x="15428" y="2700"/>
                    </a:lnTo>
                    <a:lnTo>
                      <a:pt x="6171" y="2700"/>
                    </a:lnTo>
                    <a:cubicBezTo>
                      <a:pt x="6171" y="2700"/>
                      <a:pt x="6171" y="2025"/>
                      <a:pt x="6171" y="2025"/>
                    </a:cubicBezTo>
                    <a:close/>
                    <a:moveTo>
                      <a:pt x="21585" y="4601"/>
                    </a:moveTo>
                    <a:cubicBezTo>
                      <a:pt x="21511" y="3541"/>
                      <a:pt x="20516" y="2700"/>
                      <a:pt x="19285" y="2700"/>
                    </a:cubicBezTo>
                    <a:lnTo>
                      <a:pt x="16971" y="2700"/>
                    </a:lnTo>
                    <a:lnTo>
                      <a:pt x="16971" y="2025"/>
                    </a:lnTo>
                    <a:cubicBezTo>
                      <a:pt x="16971" y="906"/>
                      <a:pt x="15935" y="0"/>
                      <a:pt x="14657" y="0"/>
                    </a:cubicBezTo>
                    <a:lnTo>
                      <a:pt x="6942" y="0"/>
                    </a:lnTo>
                    <a:cubicBezTo>
                      <a:pt x="5664" y="0"/>
                      <a:pt x="4628" y="906"/>
                      <a:pt x="4628" y="2025"/>
                    </a:cubicBezTo>
                    <a:lnTo>
                      <a:pt x="4628" y="2700"/>
                    </a:lnTo>
                    <a:lnTo>
                      <a:pt x="2314" y="2700"/>
                    </a:lnTo>
                    <a:cubicBezTo>
                      <a:pt x="1083" y="2700"/>
                      <a:pt x="88" y="3541"/>
                      <a:pt x="14" y="4601"/>
                    </a:cubicBezTo>
                    <a:lnTo>
                      <a:pt x="0" y="4601"/>
                    </a:lnTo>
                    <a:lnTo>
                      <a:pt x="0" y="5400"/>
                    </a:lnTo>
                    <a:lnTo>
                      <a:pt x="0" y="6075"/>
                    </a:lnTo>
                    <a:cubicBezTo>
                      <a:pt x="0" y="6820"/>
                      <a:pt x="691" y="7425"/>
                      <a:pt x="1542" y="7425"/>
                    </a:cubicBezTo>
                    <a:lnTo>
                      <a:pt x="1542" y="18900"/>
                    </a:lnTo>
                    <a:cubicBezTo>
                      <a:pt x="1542" y="20391"/>
                      <a:pt x="2924" y="21599"/>
                      <a:pt x="4628" y="21599"/>
                    </a:cubicBezTo>
                    <a:lnTo>
                      <a:pt x="16971" y="21599"/>
                    </a:lnTo>
                    <a:cubicBezTo>
                      <a:pt x="18675" y="21599"/>
                      <a:pt x="20057" y="20391"/>
                      <a:pt x="20057" y="18900"/>
                    </a:cubicBezTo>
                    <a:lnTo>
                      <a:pt x="20057" y="7425"/>
                    </a:lnTo>
                    <a:cubicBezTo>
                      <a:pt x="20908" y="7425"/>
                      <a:pt x="21599" y="6820"/>
                      <a:pt x="21599" y="6075"/>
                    </a:cubicBezTo>
                    <a:lnTo>
                      <a:pt x="21599" y="5400"/>
                    </a:lnTo>
                    <a:lnTo>
                      <a:pt x="21599" y="4601"/>
                    </a:lnTo>
                    <a:cubicBezTo>
                      <a:pt x="21599" y="4601"/>
                      <a:pt x="21585" y="4601"/>
                      <a:pt x="21585" y="4601"/>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132"/>
              <p:cNvSpPr/>
              <p:nvPr/>
            </p:nvSpPr>
            <p:spPr bwMode="auto">
              <a:xfrm>
                <a:off x="357313" y="2800003"/>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133"/>
              <p:cNvSpPr/>
              <p:nvPr/>
            </p:nvSpPr>
            <p:spPr bwMode="auto">
              <a:xfrm>
                <a:off x="426145" y="2800001"/>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sp>
            <p:nvSpPr>
              <p:cNvPr id="20" name="AutoShape 134"/>
              <p:cNvSpPr/>
              <p:nvPr/>
            </p:nvSpPr>
            <p:spPr bwMode="auto">
              <a:xfrm>
                <a:off x="494347" y="2800003"/>
                <a:ext cx="45678" cy="172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440"/>
                    </a:moveTo>
                    <a:lnTo>
                      <a:pt x="16199" y="1440"/>
                    </a:lnTo>
                    <a:lnTo>
                      <a:pt x="16199" y="20160"/>
                    </a:lnTo>
                    <a:lnTo>
                      <a:pt x="5399" y="20160"/>
                    </a:lnTo>
                    <a:cubicBezTo>
                      <a:pt x="5399" y="20160"/>
                      <a:pt x="5399" y="1440"/>
                      <a:pt x="5399" y="1440"/>
                    </a:cubicBezTo>
                    <a:close/>
                    <a:moveTo>
                      <a:pt x="5399" y="21600"/>
                    </a:moveTo>
                    <a:lnTo>
                      <a:pt x="16199" y="21600"/>
                    </a:lnTo>
                    <a:cubicBezTo>
                      <a:pt x="19187" y="21600"/>
                      <a:pt x="21600" y="20956"/>
                      <a:pt x="21600" y="20160"/>
                    </a:cubicBezTo>
                    <a:lnTo>
                      <a:pt x="21600" y="1440"/>
                    </a:lnTo>
                    <a:cubicBezTo>
                      <a:pt x="21600" y="644"/>
                      <a:pt x="19187" y="0"/>
                      <a:pt x="16199" y="0"/>
                    </a:cubicBezTo>
                    <a:lnTo>
                      <a:pt x="5399" y="0"/>
                    </a:lnTo>
                    <a:cubicBezTo>
                      <a:pt x="2412" y="0"/>
                      <a:pt x="0" y="644"/>
                      <a:pt x="0" y="1440"/>
                    </a:cubicBezTo>
                    <a:lnTo>
                      <a:pt x="0" y="20160"/>
                    </a:lnTo>
                    <a:cubicBezTo>
                      <a:pt x="0" y="20956"/>
                      <a:pt x="2412" y="21600"/>
                      <a:pt x="5399" y="216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50701" tIns="50701" rIns="50701" bIns="50701" anchor="ctr"/>
              <a:lstStyle/>
              <a:p>
                <a:pPr defTabSz="608330" eaLnBrk="1" fontAlgn="auto" hangingPunct="1">
                  <a:spcBef>
                    <a:spcPts val="0"/>
                  </a:spcBef>
                  <a:spcAft>
                    <a:spcPts val="0"/>
                  </a:spcAft>
                  <a:defRPr/>
                </a:pPr>
                <a:endParaRPr lang="en-US" sz="3990" kern="0">
                  <a:solidFill>
                    <a:srgbClr val="FFFFFF"/>
                  </a:solidFill>
                  <a:effectLst>
                    <a:outerShdw blurRad="38100" dist="38100" dir="2700000" algn="tl">
                      <a:srgbClr val="000000"/>
                    </a:outerShdw>
                  </a:effectLst>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7" name="组合 36"/>
          <p:cNvGrpSpPr/>
          <p:nvPr/>
        </p:nvGrpSpPr>
        <p:grpSpPr>
          <a:xfrm>
            <a:off x="5651008" y="2265086"/>
            <a:ext cx="3692231" cy="3319795"/>
            <a:chOff x="6281848" y="2177551"/>
            <a:chExt cx="2346579" cy="2109879"/>
          </a:xfrm>
        </p:grpSpPr>
        <p:cxnSp>
          <p:nvCxnSpPr>
            <p:cNvPr id="38" name="Straight Connector 294"/>
            <p:cNvCxnSpPr/>
            <p:nvPr/>
          </p:nvCxnSpPr>
          <p:spPr>
            <a:xfrm>
              <a:off x="6281848" y="2177551"/>
              <a:ext cx="0" cy="86180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296"/>
            <p:cNvCxnSpPr/>
            <p:nvPr/>
          </p:nvCxnSpPr>
          <p:spPr>
            <a:xfrm>
              <a:off x="6281848" y="3425623"/>
              <a:ext cx="0" cy="86180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0" name="Rectángulo 26"/>
            <p:cNvSpPr/>
            <p:nvPr/>
          </p:nvSpPr>
          <p:spPr>
            <a:xfrm>
              <a:off x="6358236" y="3552728"/>
              <a:ext cx="2259329" cy="528136"/>
            </a:xfrm>
            <a:prstGeom prst="rect">
              <a:avLst/>
            </a:prstGeom>
          </p:spPr>
          <p:txBody>
            <a:bodyPr wrap="squar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1" name="Rectángulo 28"/>
            <p:cNvSpPr/>
            <p:nvPr/>
          </p:nvSpPr>
          <p:spPr>
            <a:xfrm>
              <a:off x="6368028" y="2304524"/>
              <a:ext cx="2260399" cy="528136"/>
            </a:xfrm>
            <a:prstGeom prst="rect">
              <a:avLst/>
            </a:prstGeom>
          </p:spPr>
          <p:txBody>
            <a:bodyPr wrap="squar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42" name="组合 41"/>
          <p:cNvGrpSpPr/>
          <p:nvPr/>
        </p:nvGrpSpPr>
        <p:grpSpPr>
          <a:xfrm flipH="1">
            <a:off x="8787719" y="2269702"/>
            <a:ext cx="3810681" cy="3319795"/>
            <a:chOff x="8314282" y="2012538"/>
            <a:chExt cx="2421859" cy="2109879"/>
          </a:xfrm>
        </p:grpSpPr>
        <p:cxnSp>
          <p:nvCxnSpPr>
            <p:cNvPr id="43" name="Straight Connector 13"/>
            <p:cNvCxnSpPr/>
            <p:nvPr/>
          </p:nvCxnSpPr>
          <p:spPr>
            <a:xfrm>
              <a:off x="10730710" y="2012538"/>
              <a:ext cx="0" cy="86180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290"/>
            <p:cNvCxnSpPr/>
            <p:nvPr/>
          </p:nvCxnSpPr>
          <p:spPr>
            <a:xfrm>
              <a:off x="10736141" y="3260610"/>
              <a:ext cx="0" cy="861807"/>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5" name="Rectángulo 25"/>
            <p:cNvSpPr/>
            <p:nvPr/>
          </p:nvSpPr>
          <p:spPr>
            <a:xfrm>
              <a:off x="8314282" y="2114753"/>
              <a:ext cx="2357441" cy="528136"/>
            </a:xfrm>
            <a:prstGeom prst="rect">
              <a:avLst/>
            </a:prstGeom>
          </p:spPr>
          <p:txBody>
            <a:bodyPr wrap="squar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46" name="Rectángulo 29"/>
            <p:cNvSpPr/>
            <p:nvPr/>
          </p:nvSpPr>
          <p:spPr>
            <a:xfrm>
              <a:off x="8314282" y="3341496"/>
              <a:ext cx="2357441" cy="528136"/>
            </a:xfrm>
            <a:prstGeom prst="rect">
              <a:avLst/>
            </a:prstGeom>
          </p:spPr>
          <p:txBody>
            <a:bodyPr wrap="square">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1+#ppt_w/2"/>
                                          </p:val>
                                        </p:tav>
                                        <p:tav tm="100000">
                                          <p:val>
                                            <p:strVal val="#ppt_x"/>
                                          </p:val>
                                        </p:tav>
                                      </p:tavLst>
                                    </p:anim>
                                    <p:anim calcmode="lin" valueType="num">
                                      <p:cBhvr additive="base">
                                        <p:cTn id="22"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团队财务概述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8630284" y="2287891"/>
            <a:ext cx="2764064" cy="710618"/>
            <a:chOff x="7845878" y="1293974"/>
            <a:chExt cx="2764064" cy="710618"/>
          </a:xfrm>
        </p:grpSpPr>
        <p:sp>
          <p:nvSpPr>
            <p:cNvPr id="6" name="文本框 5"/>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grpSp>
        <p:nvGrpSpPr>
          <p:cNvPr id="9" name="组合 8"/>
          <p:cNvGrpSpPr/>
          <p:nvPr/>
        </p:nvGrpSpPr>
        <p:grpSpPr>
          <a:xfrm>
            <a:off x="8630284" y="3621391"/>
            <a:ext cx="2764064" cy="710618"/>
            <a:chOff x="7845878" y="1293974"/>
            <a:chExt cx="2764064" cy="710618"/>
          </a:xfrm>
        </p:grpSpPr>
        <p:sp>
          <p:nvSpPr>
            <p:cNvPr id="10" name="文本框 9"/>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3" name="矩形 12"/>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grpSp>
        <p:nvGrpSpPr>
          <p:cNvPr id="14" name="组合 13"/>
          <p:cNvGrpSpPr/>
          <p:nvPr/>
        </p:nvGrpSpPr>
        <p:grpSpPr>
          <a:xfrm>
            <a:off x="8630284" y="4897741"/>
            <a:ext cx="2764064" cy="710618"/>
            <a:chOff x="7845878" y="1293974"/>
            <a:chExt cx="2764064" cy="710618"/>
          </a:xfrm>
        </p:grpSpPr>
        <p:sp>
          <p:nvSpPr>
            <p:cNvPr id="15" name="文本框 14"/>
            <p:cNvSpPr txBox="1"/>
            <p:nvPr/>
          </p:nvSpPr>
          <p:spPr>
            <a:xfrm>
              <a:off x="7845878" y="1293974"/>
              <a:ext cx="1923123" cy="307777"/>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7845878" y="1542927"/>
              <a:ext cx="2764064" cy="461665"/>
            </a:xfrm>
            <a:prstGeom prst="rect">
              <a:avLst/>
            </a:prstGeom>
          </p:spPr>
          <p:txBody>
            <a:bodyPr wrap="square">
              <a:spAutoFit/>
            </a:bodyPr>
            <a:lstStyle/>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sp>
        <p:nvSpPr>
          <p:cNvPr id="17" name="文本框 16"/>
          <p:cNvSpPr txBox="1"/>
          <p:nvPr/>
        </p:nvSpPr>
        <p:spPr>
          <a:xfrm>
            <a:off x="1834737" y="2287891"/>
            <a:ext cx="1923123" cy="307777"/>
          </a:xfrm>
          <a:prstGeom prst="rect">
            <a:avLst/>
          </a:prstGeom>
          <a:noFill/>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矩形 17"/>
          <p:cNvSpPr/>
          <p:nvPr/>
        </p:nvSpPr>
        <p:spPr>
          <a:xfrm>
            <a:off x="993796" y="2536844"/>
            <a:ext cx="2764064" cy="461665"/>
          </a:xfrm>
          <a:prstGeom prst="rect">
            <a:avLst/>
          </a:prstGeom>
        </p:spPr>
        <p:txBody>
          <a:bodyPr wrap="square">
            <a:spAutoFit/>
          </a:bodyPr>
          <a:lstStyle/>
          <a:p>
            <a:pPr algn="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9" name="文本框 18"/>
          <p:cNvSpPr txBox="1"/>
          <p:nvPr/>
        </p:nvSpPr>
        <p:spPr>
          <a:xfrm>
            <a:off x="1834737" y="3621391"/>
            <a:ext cx="1923123" cy="307777"/>
          </a:xfrm>
          <a:prstGeom prst="rect">
            <a:avLst/>
          </a:prstGeom>
          <a:noFill/>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993796" y="3870344"/>
            <a:ext cx="2764064" cy="461665"/>
          </a:xfrm>
          <a:prstGeom prst="rect">
            <a:avLst/>
          </a:prstGeom>
        </p:spPr>
        <p:txBody>
          <a:bodyPr wrap="square">
            <a:spAutoFit/>
          </a:bodyPr>
          <a:lstStyle/>
          <a:p>
            <a:pPr lvl="0" algn="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21" name="文本框 20"/>
          <p:cNvSpPr txBox="1"/>
          <p:nvPr/>
        </p:nvSpPr>
        <p:spPr>
          <a:xfrm>
            <a:off x="1834737" y="4897741"/>
            <a:ext cx="1923123" cy="307777"/>
          </a:xfrm>
          <a:prstGeom prst="rect">
            <a:avLst/>
          </a:prstGeom>
          <a:noFill/>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rPr>
              <a:t>点击添加标题</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993796" y="5146694"/>
            <a:ext cx="2764064" cy="461665"/>
          </a:xfrm>
          <a:prstGeom prst="rect">
            <a:avLst/>
          </a:prstGeom>
        </p:spPr>
        <p:txBody>
          <a:bodyPr wrap="square">
            <a:spAutoFit/>
          </a:bodyPr>
          <a:lstStyle/>
          <a:p>
            <a:pPr lvl="0" algn="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nvGrpSpPr>
          <p:cNvPr id="23" name="Group 1"/>
          <p:cNvGrpSpPr/>
          <p:nvPr/>
        </p:nvGrpSpPr>
        <p:grpSpPr bwMode="auto">
          <a:xfrm>
            <a:off x="4272676" y="1797717"/>
            <a:ext cx="4033124" cy="4145254"/>
            <a:chOff x="2151565" y="678942"/>
            <a:chExt cx="5782311" cy="5943038"/>
          </a:xfrm>
        </p:grpSpPr>
        <p:grpSp>
          <p:nvGrpSpPr>
            <p:cNvPr id="24" name="Group 4"/>
            <p:cNvGrpSpPr/>
            <p:nvPr/>
          </p:nvGrpSpPr>
          <p:grpSpPr bwMode="auto">
            <a:xfrm>
              <a:off x="6199021" y="1614914"/>
              <a:ext cx="1734855" cy="1734855"/>
              <a:chOff x="0" y="0"/>
              <a:chExt cx="1734853" cy="1734853"/>
            </a:xfrm>
          </p:grpSpPr>
          <p:sp>
            <p:nvSpPr>
              <p:cNvPr id="40" name="AutoShape 5"/>
              <p:cNvSpPr/>
              <p:nvPr/>
            </p:nvSpPr>
            <p:spPr bwMode="auto">
              <a:xfrm rot="3600000">
                <a:off x="231694" y="232283"/>
                <a:ext cx="1271685" cy="1270107"/>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41" name="AutoShape 6"/>
              <p:cNvSpPr/>
              <p:nvPr/>
            </p:nvSpPr>
            <p:spPr bwMode="auto">
              <a:xfrm>
                <a:off x="559536" y="523615"/>
                <a:ext cx="619177" cy="662038"/>
              </a:xfrm>
              <a:custGeom>
                <a:avLst/>
                <a:gdLst>
                  <a:gd name="T0" fmla="*/ 309589 w 21600"/>
                  <a:gd name="T1" fmla="*/ 331019 h 21600"/>
                  <a:gd name="T2" fmla="*/ 309589 w 21600"/>
                  <a:gd name="T3" fmla="*/ 331019 h 21600"/>
                  <a:gd name="T4" fmla="*/ 309589 w 21600"/>
                  <a:gd name="T5" fmla="*/ 331019 h 21600"/>
                  <a:gd name="T6" fmla="*/ 309589 w 21600"/>
                  <a:gd name="T7" fmla="*/ 3310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040" y="0"/>
                    </a:moveTo>
                    <a:cubicBezTo>
                      <a:pt x="4643" y="0"/>
                      <a:pt x="4320" y="302"/>
                      <a:pt x="4320" y="675"/>
                    </a:cubicBezTo>
                    <a:lnTo>
                      <a:pt x="4320" y="3375"/>
                    </a:lnTo>
                    <a:cubicBezTo>
                      <a:pt x="4320" y="3748"/>
                      <a:pt x="4643" y="4050"/>
                      <a:pt x="5040" y="4050"/>
                    </a:cubicBezTo>
                    <a:lnTo>
                      <a:pt x="6480" y="4050"/>
                    </a:lnTo>
                    <a:cubicBezTo>
                      <a:pt x="6877" y="4050"/>
                      <a:pt x="7200" y="3748"/>
                      <a:pt x="7200" y="3375"/>
                    </a:cubicBezTo>
                    <a:lnTo>
                      <a:pt x="7200" y="675"/>
                    </a:lnTo>
                    <a:cubicBezTo>
                      <a:pt x="7200" y="302"/>
                      <a:pt x="6877" y="0"/>
                      <a:pt x="6480" y="0"/>
                    </a:cubicBezTo>
                    <a:lnTo>
                      <a:pt x="5040" y="0"/>
                    </a:lnTo>
                    <a:close/>
                    <a:moveTo>
                      <a:pt x="15120" y="0"/>
                    </a:moveTo>
                    <a:cubicBezTo>
                      <a:pt x="14723" y="0"/>
                      <a:pt x="14400" y="302"/>
                      <a:pt x="14400" y="675"/>
                    </a:cubicBezTo>
                    <a:lnTo>
                      <a:pt x="14400" y="3375"/>
                    </a:lnTo>
                    <a:cubicBezTo>
                      <a:pt x="14400" y="3748"/>
                      <a:pt x="14723" y="4050"/>
                      <a:pt x="15120" y="4050"/>
                    </a:cubicBezTo>
                    <a:lnTo>
                      <a:pt x="16560" y="4050"/>
                    </a:lnTo>
                    <a:cubicBezTo>
                      <a:pt x="16957" y="4050"/>
                      <a:pt x="17280" y="3748"/>
                      <a:pt x="17280" y="3375"/>
                    </a:cubicBezTo>
                    <a:lnTo>
                      <a:pt x="17280" y="675"/>
                    </a:lnTo>
                    <a:cubicBezTo>
                      <a:pt x="17280" y="302"/>
                      <a:pt x="16957" y="0"/>
                      <a:pt x="16560" y="0"/>
                    </a:cubicBezTo>
                    <a:lnTo>
                      <a:pt x="15120" y="0"/>
                    </a:lnTo>
                    <a:close/>
                    <a:moveTo>
                      <a:pt x="2160" y="2025"/>
                    </a:moveTo>
                    <a:cubicBezTo>
                      <a:pt x="725" y="2025"/>
                      <a:pt x="0" y="2700"/>
                      <a:pt x="0" y="4050"/>
                    </a:cubicBezTo>
                    <a:lnTo>
                      <a:pt x="0" y="19575"/>
                    </a:lnTo>
                    <a:cubicBezTo>
                      <a:pt x="0" y="20925"/>
                      <a:pt x="720" y="21600"/>
                      <a:pt x="2160" y="21600"/>
                    </a:cubicBezTo>
                    <a:lnTo>
                      <a:pt x="19440" y="21600"/>
                    </a:lnTo>
                    <a:cubicBezTo>
                      <a:pt x="20880" y="21600"/>
                      <a:pt x="21600" y="20925"/>
                      <a:pt x="21600" y="19575"/>
                    </a:cubicBezTo>
                    <a:cubicBezTo>
                      <a:pt x="21600" y="19575"/>
                      <a:pt x="21600" y="4050"/>
                      <a:pt x="21600" y="4050"/>
                    </a:cubicBezTo>
                    <a:cubicBezTo>
                      <a:pt x="21600" y="2700"/>
                      <a:pt x="20879" y="2025"/>
                      <a:pt x="19398" y="2025"/>
                    </a:cubicBezTo>
                    <a:lnTo>
                      <a:pt x="18720" y="2025"/>
                    </a:lnTo>
                    <a:lnTo>
                      <a:pt x="18720" y="4050"/>
                    </a:lnTo>
                    <a:cubicBezTo>
                      <a:pt x="18720" y="4796"/>
                      <a:pt x="18074" y="5400"/>
                      <a:pt x="17280" y="5400"/>
                    </a:cubicBezTo>
                    <a:lnTo>
                      <a:pt x="14400" y="5400"/>
                    </a:lnTo>
                    <a:cubicBezTo>
                      <a:pt x="13606" y="5400"/>
                      <a:pt x="12960" y="4796"/>
                      <a:pt x="12960" y="4050"/>
                    </a:cubicBezTo>
                    <a:lnTo>
                      <a:pt x="12960" y="2025"/>
                    </a:lnTo>
                    <a:lnTo>
                      <a:pt x="8640" y="2025"/>
                    </a:lnTo>
                    <a:lnTo>
                      <a:pt x="8640" y="4050"/>
                    </a:lnTo>
                    <a:cubicBezTo>
                      <a:pt x="8640" y="4796"/>
                      <a:pt x="7994" y="5400"/>
                      <a:pt x="7200" y="5400"/>
                    </a:cubicBezTo>
                    <a:lnTo>
                      <a:pt x="4320" y="5400"/>
                    </a:lnTo>
                    <a:cubicBezTo>
                      <a:pt x="3526" y="5400"/>
                      <a:pt x="2880" y="4796"/>
                      <a:pt x="2880" y="4050"/>
                    </a:cubicBezTo>
                    <a:lnTo>
                      <a:pt x="2880" y="2025"/>
                    </a:lnTo>
                    <a:lnTo>
                      <a:pt x="2160" y="2025"/>
                    </a:lnTo>
                    <a:close/>
                    <a:moveTo>
                      <a:pt x="1440" y="6750"/>
                    </a:moveTo>
                    <a:lnTo>
                      <a:pt x="20160" y="6750"/>
                    </a:lnTo>
                    <a:cubicBezTo>
                      <a:pt x="20160" y="6750"/>
                      <a:pt x="20160" y="20250"/>
                      <a:pt x="20160" y="20250"/>
                    </a:cubicBezTo>
                    <a:lnTo>
                      <a:pt x="1440" y="20250"/>
                    </a:lnTo>
                    <a:lnTo>
                      <a:pt x="1440" y="6750"/>
                    </a:lnTo>
                    <a:close/>
                    <a:moveTo>
                      <a:pt x="2880" y="8100"/>
                    </a:moveTo>
                    <a:lnTo>
                      <a:pt x="2880" y="10800"/>
                    </a:lnTo>
                    <a:lnTo>
                      <a:pt x="5760" y="10800"/>
                    </a:lnTo>
                    <a:cubicBezTo>
                      <a:pt x="5760" y="10800"/>
                      <a:pt x="5760" y="8100"/>
                      <a:pt x="5760" y="8100"/>
                    </a:cubicBezTo>
                    <a:lnTo>
                      <a:pt x="2880" y="8100"/>
                    </a:lnTo>
                    <a:close/>
                    <a:moveTo>
                      <a:pt x="7200" y="8100"/>
                    </a:moveTo>
                    <a:cubicBezTo>
                      <a:pt x="7200" y="8100"/>
                      <a:pt x="7200" y="10800"/>
                      <a:pt x="7200" y="10800"/>
                    </a:cubicBezTo>
                    <a:lnTo>
                      <a:pt x="10080" y="10800"/>
                    </a:lnTo>
                    <a:lnTo>
                      <a:pt x="10080" y="8100"/>
                    </a:lnTo>
                    <a:lnTo>
                      <a:pt x="7200" y="8100"/>
                    </a:lnTo>
                    <a:close/>
                    <a:moveTo>
                      <a:pt x="11520" y="8100"/>
                    </a:moveTo>
                    <a:lnTo>
                      <a:pt x="11520" y="10800"/>
                    </a:lnTo>
                    <a:lnTo>
                      <a:pt x="14400" y="10800"/>
                    </a:lnTo>
                    <a:cubicBezTo>
                      <a:pt x="14400" y="10800"/>
                      <a:pt x="14400" y="8100"/>
                      <a:pt x="14400" y="8100"/>
                    </a:cubicBezTo>
                    <a:lnTo>
                      <a:pt x="11520" y="8100"/>
                    </a:lnTo>
                    <a:close/>
                    <a:moveTo>
                      <a:pt x="15840" y="8100"/>
                    </a:moveTo>
                    <a:cubicBezTo>
                      <a:pt x="15840" y="8100"/>
                      <a:pt x="15840" y="10800"/>
                      <a:pt x="15840" y="10800"/>
                    </a:cubicBezTo>
                    <a:lnTo>
                      <a:pt x="18720" y="10800"/>
                    </a:lnTo>
                    <a:lnTo>
                      <a:pt x="18720" y="8100"/>
                    </a:lnTo>
                    <a:lnTo>
                      <a:pt x="15840" y="8100"/>
                    </a:lnTo>
                    <a:close/>
                    <a:moveTo>
                      <a:pt x="2880" y="12150"/>
                    </a:moveTo>
                    <a:lnTo>
                      <a:pt x="2880" y="14850"/>
                    </a:lnTo>
                    <a:lnTo>
                      <a:pt x="5760" y="14850"/>
                    </a:lnTo>
                    <a:cubicBezTo>
                      <a:pt x="5760" y="14850"/>
                      <a:pt x="5760" y="12150"/>
                      <a:pt x="5760" y="12150"/>
                    </a:cubicBezTo>
                    <a:lnTo>
                      <a:pt x="2880" y="12150"/>
                    </a:lnTo>
                    <a:close/>
                    <a:moveTo>
                      <a:pt x="7200" y="12150"/>
                    </a:moveTo>
                    <a:cubicBezTo>
                      <a:pt x="7200" y="12150"/>
                      <a:pt x="7200" y="14850"/>
                      <a:pt x="7200" y="14850"/>
                    </a:cubicBezTo>
                    <a:lnTo>
                      <a:pt x="10080" y="14850"/>
                    </a:lnTo>
                    <a:lnTo>
                      <a:pt x="10080" y="12150"/>
                    </a:lnTo>
                    <a:lnTo>
                      <a:pt x="7200" y="12150"/>
                    </a:lnTo>
                    <a:close/>
                    <a:moveTo>
                      <a:pt x="11520" y="12150"/>
                    </a:moveTo>
                    <a:lnTo>
                      <a:pt x="11520" y="14850"/>
                    </a:lnTo>
                    <a:lnTo>
                      <a:pt x="14400" y="14850"/>
                    </a:lnTo>
                    <a:cubicBezTo>
                      <a:pt x="14400" y="14850"/>
                      <a:pt x="14400" y="12150"/>
                      <a:pt x="14400" y="12150"/>
                    </a:cubicBezTo>
                    <a:lnTo>
                      <a:pt x="11520" y="12150"/>
                    </a:lnTo>
                    <a:close/>
                    <a:moveTo>
                      <a:pt x="15840" y="12150"/>
                    </a:moveTo>
                    <a:cubicBezTo>
                      <a:pt x="15840" y="12150"/>
                      <a:pt x="15840" y="14850"/>
                      <a:pt x="15840" y="14850"/>
                    </a:cubicBezTo>
                    <a:lnTo>
                      <a:pt x="18720" y="14850"/>
                    </a:lnTo>
                    <a:lnTo>
                      <a:pt x="18720" y="12150"/>
                    </a:lnTo>
                    <a:lnTo>
                      <a:pt x="15840" y="12150"/>
                    </a:lnTo>
                    <a:close/>
                    <a:moveTo>
                      <a:pt x="2880" y="16200"/>
                    </a:moveTo>
                    <a:lnTo>
                      <a:pt x="2880" y="18900"/>
                    </a:lnTo>
                    <a:lnTo>
                      <a:pt x="5760" y="18900"/>
                    </a:lnTo>
                    <a:cubicBezTo>
                      <a:pt x="5760" y="18900"/>
                      <a:pt x="5760" y="16200"/>
                      <a:pt x="5760" y="16200"/>
                    </a:cubicBezTo>
                    <a:lnTo>
                      <a:pt x="2880" y="16200"/>
                    </a:lnTo>
                    <a:close/>
                    <a:moveTo>
                      <a:pt x="7200" y="16200"/>
                    </a:moveTo>
                    <a:cubicBezTo>
                      <a:pt x="7200" y="16200"/>
                      <a:pt x="7200" y="18900"/>
                      <a:pt x="7200" y="18900"/>
                    </a:cubicBezTo>
                    <a:lnTo>
                      <a:pt x="10080" y="18900"/>
                    </a:lnTo>
                    <a:lnTo>
                      <a:pt x="10080" y="16200"/>
                    </a:lnTo>
                    <a:lnTo>
                      <a:pt x="7200" y="16200"/>
                    </a:lnTo>
                    <a:close/>
                    <a:moveTo>
                      <a:pt x="11520" y="16200"/>
                    </a:moveTo>
                    <a:lnTo>
                      <a:pt x="11520" y="18900"/>
                    </a:lnTo>
                    <a:lnTo>
                      <a:pt x="14400" y="18900"/>
                    </a:lnTo>
                    <a:cubicBezTo>
                      <a:pt x="14400" y="18900"/>
                      <a:pt x="14400" y="16200"/>
                      <a:pt x="14400" y="16200"/>
                    </a:cubicBezTo>
                    <a:lnTo>
                      <a:pt x="11520" y="16200"/>
                    </a:lnTo>
                    <a:close/>
                    <a:moveTo>
                      <a:pt x="15840" y="16200"/>
                    </a:moveTo>
                    <a:lnTo>
                      <a:pt x="15840" y="18900"/>
                    </a:lnTo>
                    <a:cubicBezTo>
                      <a:pt x="15840" y="18900"/>
                      <a:pt x="18720" y="18900"/>
                      <a:pt x="18720" y="18900"/>
                    </a:cubicBezTo>
                    <a:lnTo>
                      <a:pt x="18720" y="16200"/>
                    </a:lnTo>
                    <a:lnTo>
                      <a:pt x="15840" y="162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nvGrpSpPr>
            <p:cNvPr id="25" name="Group 9"/>
            <p:cNvGrpSpPr/>
            <p:nvPr/>
          </p:nvGrpSpPr>
          <p:grpSpPr bwMode="auto">
            <a:xfrm>
              <a:off x="2151729" y="1614518"/>
              <a:ext cx="1734935" cy="1734935"/>
              <a:chOff x="-1" y="-1"/>
              <a:chExt cx="1734936" cy="1734936"/>
            </a:xfrm>
          </p:grpSpPr>
          <p:sp>
            <p:nvSpPr>
              <p:cNvPr id="38" name="AutoShape 10"/>
              <p:cNvSpPr/>
              <p:nvPr/>
            </p:nvSpPr>
            <p:spPr bwMode="auto">
              <a:xfrm rot="18000606">
                <a:off x="231312" y="231886"/>
                <a:ext cx="1271687" cy="1271695"/>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39" name="AutoShape 11"/>
              <p:cNvSpPr/>
              <p:nvPr/>
            </p:nvSpPr>
            <p:spPr bwMode="auto">
              <a:xfrm>
                <a:off x="429763" y="589104"/>
                <a:ext cx="849383" cy="660452"/>
              </a:xfrm>
              <a:custGeom>
                <a:avLst/>
                <a:gdLst>
                  <a:gd name="T0" fmla="*/ 424691 w 21600"/>
                  <a:gd name="T1" fmla="*/ 330767 h 21345"/>
                  <a:gd name="T2" fmla="*/ 424691 w 21600"/>
                  <a:gd name="T3" fmla="*/ 330767 h 21345"/>
                  <a:gd name="T4" fmla="*/ 424691 w 21600"/>
                  <a:gd name="T5" fmla="*/ 330767 h 21345"/>
                  <a:gd name="T6" fmla="*/ 424691 w 21600"/>
                  <a:gd name="T7" fmla="*/ 330767 h 21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345">
                    <a:moveTo>
                      <a:pt x="3348" y="2"/>
                    </a:moveTo>
                    <a:cubicBezTo>
                      <a:pt x="1989" y="2"/>
                      <a:pt x="0" y="1403"/>
                      <a:pt x="0" y="2554"/>
                    </a:cubicBezTo>
                    <a:cubicBezTo>
                      <a:pt x="0" y="4074"/>
                      <a:pt x="0" y="9708"/>
                      <a:pt x="0" y="11941"/>
                    </a:cubicBezTo>
                    <a:lnTo>
                      <a:pt x="787" y="9825"/>
                    </a:lnTo>
                    <a:cubicBezTo>
                      <a:pt x="1450" y="8140"/>
                      <a:pt x="3062" y="7455"/>
                      <a:pt x="4387" y="8299"/>
                    </a:cubicBezTo>
                    <a:lnTo>
                      <a:pt x="10982" y="12492"/>
                    </a:lnTo>
                    <a:cubicBezTo>
                      <a:pt x="12306" y="13336"/>
                      <a:pt x="12845" y="15385"/>
                      <a:pt x="12182" y="17070"/>
                    </a:cubicBezTo>
                    <a:cubicBezTo>
                      <a:pt x="12182" y="17070"/>
                      <a:pt x="10810" y="20494"/>
                      <a:pt x="10810" y="20494"/>
                    </a:cubicBezTo>
                    <a:cubicBezTo>
                      <a:pt x="11174" y="21294"/>
                      <a:pt x="11975" y="21582"/>
                      <a:pt x="12615" y="21135"/>
                    </a:cubicBezTo>
                    <a:cubicBezTo>
                      <a:pt x="13068" y="20819"/>
                      <a:pt x="13116" y="19783"/>
                      <a:pt x="12988" y="18904"/>
                    </a:cubicBezTo>
                    <a:lnTo>
                      <a:pt x="13281" y="18750"/>
                    </a:lnTo>
                    <a:cubicBezTo>
                      <a:pt x="13637" y="19575"/>
                      <a:pt x="14457" y="19883"/>
                      <a:pt x="15106" y="19429"/>
                    </a:cubicBezTo>
                    <a:cubicBezTo>
                      <a:pt x="15579" y="19099"/>
                      <a:pt x="15717" y="17972"/>
                      <a:pt x="15620" y="17070"/>
                    </a:cubicBezTo>
                    <a:lnTo>
                      <a:pt x="15882" y="16890"/>
                    </a:lnTo>
                    <a:cubicBezTo>
                      <a:pt x="16417" y="17509"/>
                      <a:pt x="17213" y="18017"/>
                      <a:pt x="17687" y="17685"/>
                    </a:cubicBezTo>
                    <a:cubicBezTo>
                      <a:pt x="18337" y="17232"/>
                      <a:pt x="18458" y="16177"/>
                      <a:pt x="18101" y="15351"/>
                    </a:cubicBezTo>
                    <a:lnTo>
                      <a:pt x="14037" y="6157"/>
                    </a:lnTo>
                    <a:lnTo>
                      <a:pt x="12030" y="8530"/>
                    </a:lnTo>
                    <a:cubicBezTo>
                      <a:pt x="12030" y="8530"/>
                      <a:pt x="8903" y="8772"/>
                      <a:pt x="8390" y="8119"/>
                    </a:cubicBezTo>
                    <a:cubicBezTo>
                      <a:pt x="7855" y="7440"/>
                      <a:pt x="8047" y="3387"/>
                      <a:pt x="8047" y="3387"/>
                    </a:cubicBezTo>
                    <a:lnTo>
                      <a:pt x="10729" y="2"/>
                    </a:lnTo>
                    <a:cubicBezTo>
                      <a:pt x="10729" y="2"/>
                      <a:pt x="6106" y="2"/>
                      <a:pt x="3348" y="2"/>
                    </a:cubicBezTo>
                    <a:close/>
                    <a:moveTo>
                      <a:pt x="12877" y="15"/>
                    </a:moveTo>
                    <a:lnTo>
                      <a:pt x="10195" y="3426"/>
                    </a:lnTo>
                    <a:lnTo>
                      <a:pt x="9529" y="4285"/>
                    </a:lnTo>
                    <a:cubicBezTo>
                      <a:pt x="9529" y="4285"/>
                      <a:pt x="9332" y="5791"/>
                      <a:pt x="9852" y="6452"/>
                    </a:cubicBezTo>
                    <a:cubicBezTo>
                      <a:pt x="10337" y="7069"/>
                      <a:pt x="11536" y="6837"/>
                      <a:pt x="11536" y="6837"/>
                    </a:cubicBezTo>
                    <a:lnTo>
                      <a:pt x="14874" y="3426"/>
                    </a:lnTo>
                    <a:lnTo>
                      <a:pt x="19583" y="14518"/>
                    </a:lnTo>
                    <a:cubicBezTo>
                      <a:pt x="19583" y="14518"/>
                      <a:pt x="21600" y="14512"/>
                      <a:pt x="21600" y="13659"/>
                    </a:cubicBezTo>
                    <a:cubicBezTo>
                      <a:pt x="21599" y="8488"/>
                      <a:pt x="21600" y="5991"/>
                      <a:pt x="21600" y="4285"/>
                    </a:cubicBezTo>
                    <a:cubicBezTo>
                      <a:pt x="21600" y="4285"/>
                      <a:pt x="20806" y="2570"/>
                      <a:pt x="20511" y="2195"/>
                    </a:cubicBezTo>
                    <a:cubicBezTo>
                      <a:pt x="20237" y="1847"/>
                      <a:pt x="19177" y="41"/>
                      <a:pt x="17556" y="15"/>
                    </a:cubicBezTo>
                    <a:cubicBezTo>
                      <a:pt x="15583" y="-18"/>
                      <a:pt x="12877" y="15"/>
                      <a:pt x="12877" y="15"/>
                    </a:cubicBezTo>
                    <a:close/>
                    <a:moveTo>
                      <a:pt x="2854" y="9581"/>
                    </a:moveTo>
                    <a:cubicBezTo>
                      <a:pt x="2609" y="9684"/>
                      <a:pt x="2403" y="9906"/>
                      <a:pt x="2279" y="10222"/>
                    </a:cubicBezTo>
                    <a:lnTo>
                      <a:pt x="776" y="14031"/>
                    </a:lnTo>
                    <a:cubicBezTo>
                      <a:pt x="528" y="14662"/>
                      <a:pt x="723" y="15433"/>
                      <a:pt x="1220" y="15749"/>
                    </a:cubicBezTo>
                    <a:cubicBezTo>
                      <a:pt x="1717" y="16065"/>
                      <a:pt x="2323" y="15804"/>
                      <a:pt x="2571" y="15172"/>
                    </a:cubicBezTo>
                    <a:cubicBezTo>
                      <a:pt x="2571" y="15172"/>
                      <a:pt x="4074" y="11363"/>
                      <a:pt x="4074" y="11363"/>
                    </a:cubicBezTo>
                    <a:cubicBezTo>
                      <a:pt x="4323" y="10732"/>
                      <a:pt x="4117" y="9962"/>
                      <a:pt x="3620" y="9645"/>
                    </a:cubicBezTo>
                    <a:cubicBezTo>
                      <a:pt x="3372" y="9487"/>
                      <a:pt x="3098" y="9478"/>
                      <a:pt x="2854" y="9581"/>
                    </a:cubicBezTo>
                    <a:close/>
                    <a:moveTo>
                      <a:pt x="5254" y="11107"/>
                    </a:moveTo>
                    <a:cubicBezTo>
                      <a:pt x="5009" y="11210"/>
                      <a:pt x="4793" y="11432"/>
                      <a:pt x="4669" y="11748"/>
                    </a:cubicBezTo>
                    <a:lnTo>
                      <a:pt x="3176" y="15557"/>
                    </a:lnTo>
                    <a:cubicBezTo>
                      <a:pt x="2928" y="16188"/>
                      <a:pt x="3123" y="16958"/>
                      <a:pt x="3620" y="17275"/>
                    </a:cubicBezTo>
                    <a:cubicBezTo>
                      <a:pt x="4117" y="17591"/>
                      <a:pt x="4723" y="17330"/>
                      <a:pt x="4971" y="16698"/>
                    </a:cubicBezTo>
                    <a:cubicBezTo>
                      <a:pt x="4971" y="16698"/>
                      <a:pt x="6474" y="12889"/>
                      <a:pt x="6474" y="12889"/>
                    </a:cubicBezTo>
                    <a:cubicBezTo>
                      <a:pt x="6723" y="12258"/>
                      <a:pt x="6517" y="11488"/>
                      <a:pt x="6020" y="11171"/>
                    </a:cubicBezTo>
                    <a:cubicBezTo>
                      <a:pt x="5772" y="11013"/>
                      <a:pt x="5498" y="11004"/>
                      <a:pt x="5254" y="11107"/>
                    </a:cubicBezTo>
                    <a:close/>
                    <a:moveTo>
                      <a:pt x="7654" y="12633"/>
                    </a:moveTo>
                    <a:cubicBezTo>
                      <a:pt x="7410" y="12736"/>
                      <a:pt x="7193" y="12958"/>
                      <a:pt x="7069" y="13274"/>
                    </a:cubicBezTo>
                    <a:lnTo>
                      <a:pt x="5566" y="17083"/>
                    </a:lnTo>
                    <a:cubicBezTo>
                      <a:pt x="5318" y="17714"/>
                      <a:pt x="5523" y="18485"/>
                      <a:pt x="6020" y="18801"/>
                    </a:cubicBezTo>
                    <a:cubicBezTo>
                      <a:pt x="6517" y="19117"/>
                      <a:pt x="7123" y="18855"/>
                      <a:pt x="7371" y="18224"/>
                    </a:cubicBezTo>
                    <a:cubicBezTo>
                      <a:pt x="7371" y="18224"/>
                      <a:pt x="8874" y="14415"/>
                      <a:pt x="8874" y="14415"/>
                    </a:cubicBezTo>
                    <a:cubicBezTo>
                      <a:pt x="9123" y="13784"/>
                      <a:pt x="8917" y="13014"/>
                      <a:pt x="8420" y="12697"/>
                    </a:cubicBezTo>
                    <a:cubicBezTo>
                      <a:pt x="8172" y="12539"/>
                      <a:pt x="7898" y="12530"/>
                      <a:pt x="7654" y="12633"/>
                    </a:cubicBezTo>
                    <a:close/>
                    <a:moveTo>
                      <a:pt x="10054" y="14159"/>
                    </a:moveTo>
                    <a:cubicBezTo>
                      <a:pt x="9809" y="14262"/>
                      <a:pt x="9593" y="14484"/>
                      <a:pt x="9469" y="14800"/>
                    </a:cubicBezTo>
                    <a:lnTo>
                      <a:pt x="7966" y="18609"/>
                    </a:lnTo>
                    <a:cubicBezTo>
                      <a:pt x="7718" y="19240"/>
                      <a:pt x="7923" y="20010"/>
                      <a:pt x="8420" y="20327"/>
                    </a:cubicBezTo>
                    <a:cubicBezTo>
                      <a:pt x="8917" y="20643"/>
                      <a:pt x="9523" y="20395"/>
                      <a:pt x="9771" y="19763"/>
                    </a:cubicBezTo>
                    <a:lnTo>
                      <a:pt x="11274" y="15941"/>
                    </a:lnTo>
                    <a:cubicBezTo>
                      <a:pt x="11523" y="15310"/>
                      <a:pt x="11317" y="14539"/>
                      <a:pt x="10820" y="14223"/>
                    </a:cubicBezTo>
                    <a:cubicBezTo>
                      <a:pt x="10572" y="14065"/>
                      <a:pt x="10298" y="14056"/>
                      <a:pt x="10054" y="14159"/>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nvGrpSpPr>
            <p:cNvPr id="26" name="Group 14"/>
            <p:cNvGrpSpPr/>
            <p:nvPr/>
          </p:nvGrpSpPr>
          <p:grpSpPr bwMode="auto">
            <a:xfrm>
              <a:off x="2151565" y="3951713"/>
              <a:ext cx="1734853" cy="1734855"/>
              <a:chOff x="0" y="0"/>
              <a:chExt cx="1734853" cy="1734853"/>
            </a:xfrm>
          </p:grpSpPr>
          <p:sp>
            <p:nvSpPr>
              <p:cNvPr id="36" name="AutoShape 15"/>
              <p:cNvSpPr/>
              <p:nvPr/>
            </p:nvSpPr>
            <p:spPr bwMode="auto">
              <a:xfrm rot="14400000" flipH="1">
                <a:off x="231478" y="231670"/>
                <a:ext cx="1271685" cy="1271695"/>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37" name="AutoShape 16"/>
              <p:cNvSpPr/>
              <p:nvPr/>
            </p:nvSpPr>
            <p:spPr bwMode="auto">
              <a:xfrm>
                <a:off x="507722" y="519034"/>
                <a:ext cx="784291" cy="660451"/>
              </a:xfrm>
              <a:custGeom>
                <a:avLst/>
                <a:gdLst>
                  <a:gd name="T0" fmla="*/ 392146 w 21600"/>
                  <a:gd name="T1" fmla="*/ 330226 h 21600"/>
                  <a:gd name="T2" fmla="*/ 392146 w 21600"/>
                  <a:gd name="T3" fmla="*/ 330226 h 21600"/>
                  <a:gd name="T4" fmla="*/ 392146 w 21600"/>
                  <a:gd name="T5" fmla="*/ 330226 h 21600"/>
                  <a:gd name="T6" fmla="*/ 392146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58" y="0"/>
                    </a:moveTo>
                    <a:cubicBezTo>
                      <a:pt x="612" y="0"/>
                      <a:pt x="0" y="713"/>
                      <a:pt x="0" y="1597"/>
                    </a:cubicBezTo>
                    <a:lnTo>
                      <a:pt x="0" y="20003"/>
                    </a:lnTo>
                    <a:cubicBezTo>
                      <a:pt x="0" y="20887"/>
                      <a:pt x="612" y="21600"/>
                      <a:pt x="1358" y="21600"/>
                    </a:cubicBezTo>
                    <a:lnTo>
                      <a:pt x="18896" y="21600"/>
                    </a:lnTo>
                    <a:cubicBezTo>
                      <a:pt x="19641" y="21600"/>
                      <a:pt x="20242" y="20887"/>
                      <a:pt x="20242" y="20003"/>
                    </a:cubicBezTo>
                    <a:lnTo>
                      <a:pt x="20242" y="15200"/>
                    </a:lnTo>
                    <a:lnTo>
                      <a:pt x="15524" y="15200"/>
                    </a:lnTo>
                    <a:cubicBezTo>
                      <a:pt x="14779" y="15200"/>
                      <a:pt x="14177" y="14487"/>
                      <a:pt x="14177" y="13604"/>
                    </a:cubicBezTo>
                    <a:lnTo>
                      <a:pt x="14177" y="10398"/>
                    </a:lnTo>
                    <a:cubicBezTo>
                      <a:pt x="14177" y="9514"/>
                      <a:pt x="14779" y="8801"/>
                      <a:pt x="15524" y="8801"/>
                    </a:cubicBezTo>
                    <a:lnTo>
                      <a:pt x="20242" y="8801"/>
                    </a:lnTo>
                    <a:lnTo>
                      <a:pt x="20242" y="4803"/>
                    </a:lnTo>
                    <a:cubicBezTo>
                      <a:pt x="20242" y="3919"/>
                      <a:pt x="19641" y="3193"/>
                      <a:pt x="18896" y="3193"/>
                    </a:cubicBezTo>
                    <a:lnTo>
                      <a:pt x="18896" y="1597"/>
                    </a:lnTo>
                    <a:cubicBezTo>
                      <a:pt x="18896" y="713"/>
                      <a:pt x="18295" y="0"/>
                      <a:pt x="17549" y="0"/>
                    </a:cubicBezTo>
                    <a:lnTo>
                      <a:pt x="1358" y="0"/>
                    </a:lnTo>
                    <a:close/>
                    <a:moveTo>
                      <a:pt x="2025" y="1597"/>
                    </a:moveTo>
                    <a:lnTo>
                      <a:pt x="16192" y="1597"/>
                    </a:lnTo>
                    <a:cubicBezTo>
                      <a:pt x="16192" y="1597"/>
                      <a:pt x="17549" y="1593"/>
                      <a:pt x="17549" y="3193"/>
                    </a:cubicBezTo>
                    <a:lnTo>
                      <a:pt x="2025" y="3193"/>
                    </a:lnTo>
                    <a:cubicBezTo>
                      <a:pt x="1653" y="3193"/>
                      <a:pt x="1358" y="2844"/>
                      <a:pt x="1358" y="2401"/>
                    </a:cubicBezTo>
                    <a:cubicBezTo>
                      <a:pt x="1358" y="1960"/>
                      <a:pt x="1653" y="1597"/>
                      <a:pt x="2025" y="1597"/>
                    </a:cubicBezTo>
                    <a:close/>
                    <a:moveTo>
                      <a:pt x="16192" y="9606"/>
                    </a:moveTo>
                    <a:cubicBezTo>
                      <a:pt x="15447" y="9606"/>
                      <a:pt x="14845" y="10318"/>
                      <a:pt x="14845" y="11202"/>
                    </a:cubicBezTo>
                    <a:lnTo>
                      <a:pt x="14845" y="12799"/>
                    </a:lnTo>
                    <a:cubicBezTo>
                      <a:pt x="14845" y="13683"/>
                      <a:pt x="15447" y="14396"/>
                      <a:pt x="16192" y="14396"/>
                    </a:cubicBezTo>
                    <a:lnTo>
                      <a:pt x="20242" y="14396"/>
                    </a:lnTo>
                    <a:cubicBezTo>
                      <a:pt x="20988" y="14396"/>
                      <a:pt x="21600" y="13683"/>
                      <a:pt x="21600" y="12799"/>
                    </a:cubicBezTo>
                    <a:lnTo>
                      <a:pt x="21600" y="11202"/>
                    </a:lnTo>
                    <a:cubicBezTo>
                      <a:pt x="21600" y="10318"/>
                      <a:pt x="20988" y="9606"/>
                      <a:pt x="20242" y="9606"/>
                    </a:cubicBezTo>
                    <a:lnTo>
                      <a:pt x="16192" y="9606"/>
                    </a:lnTo>
                    <a:close/>
                    <a:moveTo>
                      <a:pt x="16871" y="11202"/>
                    </a:moveTo>
                    <a:cubicBezTo>
                      <a:pt x="17243" y="11202"/>
                      <a:pt x="17549" y="11552"/>
                      <a:pt x="17549" y="11994"/>
                    </a:cubicBezTo>
                    <a:cubicBezTo>
                      <a:pt x="17549" y="12436"/>
                      <a:pt x="17243" y="12799"/>
                      <a:pt x="16871" y="12799"/>
                    </a:cubicBezTo>
                    <a:cubicBezTo>
                      <a:pt x="16498" y="12799"/>
                      <a:pt x="16192" y="12436"/>
                      <a:pt x="16192" y="11994"/>
                    </a:cubicBezTo>
                    <a:cubicBezTo>
                      <a:pt x="16192" y="11552"/>
                      <a:pt x="16498" y="11202"/>
                      <a:pt x="16871" y="11202"/>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nvGrpSpPr>
            <p:cNvPr id="27" name="Group 19"/>
            <p:cNvGrpSpPr/>
            <p:nvPr/>
          </p:nvGrpSpPr>
          <p:grpSpPr bwMode="auto">
            <a:xfrm>
              <a:off x="6198773" y="3952029"/>
              <a:ext cx="1734935" cy="1734935"/>
              <a:chOff x="-1" y="-1"/>
              <a:chExt cx="1734936" cy="1734936"/>
            </a:xfrm>
          </p:grpSpPr>
          <p:sp>
            <p:nvSpPr>
              <p:cNvPr id="34" name="AutoShape 20"/>
              <p:cNvSpPr/>
              <p:nvPr/>
            </p:nvSpPr>
            <p:spPr bwMode="auto">
              <a:xfrm rot="7200606" flipH="1">
                <a:off x="231146" y="231355"/>
                <a:ext cx="1271686" cy="1271694"/>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35" name="AutoShape 21"/>
              <p:cNvSpPr/>
              <p:nvPr/>
            </p:nvSpPr>
            <p:spPr bwMode="auto">
              <a:xfrm>
                <a:off x="521679" y="523482"/>
                <a:ext cx="660456" cy="660451"/>
              </a:xfrm>
              <a:custGeom>
                <a:avLst/>
                <a:gdLst>
                  <a:gd name="T0" fmla="*/ 330228 w 21600"/>
                  <a:gd name="T1" fmla="*/ 330226 h 21600"/>
                  <a:gd name="T2" fmla="*/ 330228 w 21600"/>
                  <a:gd name="T3" fmla="*/ 330226 h 21600"/>
                  <a:gd name="T4" fmla="*/ 330228 w 21600"/>
                  <a:gd name="T5" fmla="*/ 330226 h 21600"/>
                  <a:gd name="T6" fmla="*/ 330228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50" y="0"/>
                    </a:moveTo>
                    <a:lnTo>
                      <a:pt x="1350" y="20250"/>
                    </a:lnTo>
                    <a:lnTo>
                      <a:pt x="21600" y="20250"/>
                    </a:lnTo>
                    <a:lnTo>
                      <a:pt x="21600" y="19575"/>
                    </a:lnTo>
                    <a:cubicBezTo>
                      <a:pt x="21600" y="19575"/>
                      <a:pt x="18225" y="19575"/>
                      <a:pt x="18225" y="19575"/>
                    </a:cubicBezTo>
                    <a:lnTo>
                      <a:pt x="18225" y="16200"/>
                    </a:lnTo>
                    <a:lnTo>
                      <a:pt x="21600" y="16200"/>
                    </a:lnTo>
                    <a:lnTo>
                      <a:pt x="21600" y="15525"/>
                    </a:lnTo>
                    <a:lnTo>
                      <a:pt x="18225" y="15525"/>
                    </a:lnTo>
                    <a:lnTo>
                      <a:pt x="18225" y="12150"/>
                    </a:lnTo>
                    <a:lnTo>
                      <a:pt x="21600" y="12150"/>
                    </a:lnTo>
                    <a:lnTo>
                      <a:pt x="21600" y="11475"/>
                    </a:lnTo>
                    <a:lnTo>
                      <a:pt x="18225" y="11475"/>
                    </a:lnTo>
                    <a:lnTo>
                      <a:pt x="18225" y="8100"/>
                    </a:lnTo>
                    <a:lnTo>
                      <a:pt x="21600" y="8100"/>
                    </a:lnTo>
                    <a:lnTo>
                      <a:pt x="21600" y="7425"/>
                    </a:lnTo>
                    <a:lnTo>
                      <a:pt x="18225" y="7425"/>
                    </a:lnTo>
                    <a:lnTo>
                      <a:pt x="18225" y="6750"/>
                    </a:lnTo>
                    <a:lnTo>
                      <a:pt x="19575" y="5400"/>
                    </a:lnTo>
                    <a:lnTo>
                      <a:pt x="19575" y="4050"/>
                    </a:lnTo>
                    <a:lnTo>
                      <a:pt x="21600" y="4050"/>
                    </a:lnTo>
                    <a:lnTo>
                      <a:pt x="21600" y="3375"/>
                    </a:lnTo>
                    <a:lnTo>
                      <a:pt x="18225" y="3375"/>
                    </a:lnTo>
                    <a:lnTo>
                      <a:pt x="18225" y="0"/>
                    </a:lnTo>
                    <a:lnTo>
                      <a:pt x="17550" y="0"/>
                    </a:lnTo>
                    <a:lnTo>
                      <a:pt x="17550" y="3375"/>
                    </a:lnTo>
                    <a:lnTo>
                      <a:pt x="14175" y="3375"/>
                    </a:lnTo>
                    <a:lnTo>
                      <a:pt x="14175" y="0"/>
                    </a:lnTo>
                    <a:lnTo>
                      <a:pt x="13500" y="0"/>
                    </a:lnTo>
                    <a:lnTo>
                      <a:pt x="13500" y="3375"/>
                    </a:lnTo>
                    <a:lnTo>
                      <a:pt x="10125" y="3375"/>
                    </a:lnTo>
                    <a:lnTo>
                      <a:pt x="10125" y="0"/>
                    </a:lnTo>
                    <a:lnTo>
                      <a:pt x="9450" y="0"/>
                    </a:lnTo>
                    <a:lnTo>
                      <a:pt x="9450" y="3375"/>
                    </a:lnTo>
                    <a:lnTo>
                      <a:pt x="6075" y="3375"/>
                    </a:lnTo>
                    <a:lnTo>
                      <a:pt x="6075" y="0"/>
                    </a:lnTo>
                    <a:lnTo>
                      <a:pt x="5400" y="0"/>
                    </a:lnTo>
                    <a:lnTo>
                      <a:pt x="5400" y="3375"/>
                    </a:lnTo>
                    <a:lnTo>
                      <a:pt x="2025" y="3375"/>
                    </a:lnTo>
                    <a:lnTo>
                      <a:pt x="2025" y="0"/>
                    </a:lnTo>
                    <a:lnTo>
                      <a:pt x="1350" y="0"/>
                    </a:lnTo>
                    <a:close/>
                    <a:moveTo>
                      <a:pt x="0" y="3375"/>
                    </a:moveTo>
                    <a:cubicBezTo>
                      <a:pt x="0" y="3375"/>
                      <a:pt x="0" y="4050"/>
                      <a:pt x="0" y="4050"/>
                    </a:cubicBezTo>
                    <a:lnTo>
                      <a:pt x="675" y="4050"/>
                    </a:lnTo>
                    <a:lnTo>
                      <a:pt x="675" y="3375"/>
                    </a:lnTo>
                    <a:lnTo>
                      <a:pt x="0" y="3375"/>
                    </a:lnTo>
                    <a:close/>
                    <a:moveTo>
                      <a:pt x="2025" y="4050"/>
                    </a:moveTo>
                    <a:lnTo>
                      <a:pt x="5400" y="4050"/>
                    </a:lnTo>
                    <a:cubicBezTo>
                      <a:pt x="5400" y="4050"/>
                      <a:pt x="5400" y="7425"/>
                      <a:pt x="5400" y="7425"/>
                    </a:cubicBezTo>
                    <a:lnTo>
                      <a:pt x="2025" y="7425"/>
                    </a:lnTo>
                    <a:lnTo>
                      <a:pt x="2025" y="4050"/>
                    </a:lnTo>
                    <a:close/>
                    <a:moveTo>
                      <a:pt x="6075" y="4050"/>
                    </a:moveTo>
                    <a:lnTo>
                      <a:pt x="9450" y="4050"/>
                    </a:lnTo>
                    <a:lnTo>
                      <a:pt x="9450" y="7425"/>
                    </a:lnTo>
                    <a:lnTo>
                      <a:pt x="6075" y="7425"/>
                    </a:lnTo>
                    <a:cubicBezTo>
                      <a:pt x="6075" y="7425"/>
                      <a:pt x="6075" y="4050"/>
                      <a:pt x="6075" y="4050"/>
                    </a:cubicBezTo>
                    <a:close/>
                    <a:moveTo>
                      <a:pt x="10125" y="4050"/>
                    </a:moveTo>
                    <a:lnTo>
                      <a:pt x="13500" y="4050"/>
                    </a:lnTo>
                    <a:lnTo>
                      <a:pt x="13500" y="7425"/>
                    </a:lnTo>
                    <a:lnTo>
                      <a:pt x="10125" y="7425"/>
                    </a:lnTo>
                    <a:cubicBezTo>
                      <a:pt x="10125" y="7425"/>
                      <a:pt x="10125" y="4050"/>
                      <a:pt x="10125" y="4050"/>
                    </a:cubicBezTo>
                    <a:close/>
                    <a:moveTo>
                      <a:pt x="14175" y="4050"/>
                    </a:moveTo>
                    <a:lnTo>
                      <a:pt x="17550" y="4050"/>
                    </a:lnTo>
                    <a:lnTo>
                      <a:pt x="17550" y="4725"/>
                    </a:lnTo>
                    <a:cubicBezTo>
                      <a:pt x="17064" y="5211"/>
                      <a:pt x="16200" y="6075"/>
                      <a:pt x="14850" y="7425"/>
                    </a:cubicBezTo>
                    <a:lnTo>
                      <a:pt x="14175" y="7425"/>
                    </a:lnTo>
                    <a:lnTo>
                      <a:pt x="14175" y="4050"/>
                    </a:lnTo>
                    <a:close/>
                    <a:moveTo>
                      <a:pt x="0" y="7425"/>
                    </a:moveTo>
                    <a:cubicBezTo>
                      <a:pt x="0" y="7425"/>
                      <a:pt x="0" y="8100"/>
                      <a:pt x="0" y="8100"/>
                    </a:cubicBezTo>
                    <a:lnTo>
                      <a:pt x="675" y="8100"/>
                    </a:lnTo>
                    <a:lnTo>
                      <a:pt x="675" y="7425"/>
                    </a:lnTo>
                    <a:lnTo>
                      <a:pt x="0" y="7425"/>
                    </a:lnTo>
                    <a:close/>
                    <a:moveTo>
                      <a:pt x="2025" y="8100"/>
                    </a:moveTo>
                    <a:lnTo>
                      <a:pt x="5400" y="8100"/>
                    </a:lnTo>
                    <a:lnTo>
                      <a:pt x="5400" y="11475"/>
                    </a:lnTo>
                    <a:cubicBezTo>
                      <a:pt x="5400" y="11475"/>
                      <a:pt x="2025" y="11475"/>
                      <a:pt x="2025" y="11475"/>
                    </a:cubicBezTo>
                    <a:lnTo>
                      <a:pt x="2025" y="8100"/>
                    </a:lnTo>
                    <a:close/>
                    <a:moveTo>
                      <a:pt x="6075" y="8100"/>
                    </a:moveTo>
                    <a:lnTo>
                      <a:pt x="9450" y="8100"/>
                    </a:lnTo>
                    <a:lnTo>
                      <a:pt x="9450" y="10800"/>
                    </a:lnTo>
                    <a:lnTo>
                      <a:pt x="7425" y="10800"/>
                    </a:lnTo>
                    <a:lnTo>
                      <a:pt x="6750" y="11475"/>
                    </a:lnTo>
                    <a:lnTo>
                      <a:pt x="6075" y="11475"/>
                    </a:lnTo>
                    <a:lnTo>
                      <a:pt x="6075" y="8100"/>
                    </a:lnTo>
                    <a:close/>
                    <a:moveTo>
                      <a:pt x="10125" y="8100"/>
                    </a:moveTo>
                    <a:lnTo>
                      <a:pt x="13500" y="8100"/>
                    </a:lnTo>
                    <a:lnTo>
                      <a:pt x="13500" y="8775"/>
                    </a:lnTo>
                    <a:cubicBezTo>
                      <a:pt x="12649" y="9626"/>
                      <a:pt x="11475" y="10800"/>
                      <a:pt x="11475" y="10800"/>
                    </a:cubicBezTo>
                    <a:lnTo>
                      <a:pt x="10125" y="10800"/>
                    </a:lnTo>
                    <a:lnTo>
                      <a:pt x="10125" y="8100"/>
                    </a:lnTo>
                    <a:close/>
                    <a:moveTo>
                      <a:pt x="16875" y="8100"/>
                    </a:moveTo>
                    <a:lnTo>
                      <a:pt x="17550" y="8100"/>
                    </a:lnTo>
                    <a:cubicBezTo>
                      <a:pt x="17550" y="8100"/>
                      <a:pt x="17550" y="11475"/>
                      <a:pt x="17550" y="11475"/>
                    </a:cubicBezTo>
                    <a:lnTo>
                      <a:pt x="14175" y="11475"/>
                    </a:lnTo>
                    <a:lnTo>
                      <a:pt x="14175" y="10800"/>
                    </a:lnTo>
                    <a:lnTo>
                      <a:pt x="16875" y="8100"/>
                    </a:lnTo>
                    <a:close/>
                    <a:moveTo>
                      <a:pt x="0" y="11475"/>
                    </a:moveTo>
                    <a:cubicBezTo>
                      <a:pt x="0" y="11475"/>
                      <a:pt x="0" y="12150"/>
                      <a:pt x="0" y="12150"/>
                    </a:cubicBezTo>
                    <a:lnTo>
                      <a:pt x="675" y="12150"/>
                    </a:lnTo>
                    <a:lnTo>
                      <a:pt x="675" y="11475"/>
                    </a:lnTo>
                    <a:lnTo>
                      <a:pt x="0" y="11475"/>
                    </a:lnTo>
                    <a:close/>
                    <a:moveTo>
                      <a:pt x="2025" y="12150"/>
                    </a:moveTo>
                    <a:lnTo>
                      <a:pt x="5400" y="12150"/>
                    </a:lnTo>
                    <a:lnTo>
                      <a:pt x="5400" y="12825"/>
                    </a:lnTo>
                    <a:lnTo>
                      <a:pt x="2700" y="15525"/>
                    </a:lnTo>
                    <a:lnTo>
                      <a:pt x="2025" y="15525"/>
                    </a:lnTo>
                    <a:lnTo>
                      <a:pt x="2025" y="12150"/>
                    </a:lnTo>
                    <a:close/>
                    <a:moveTo>
                      <a:pt x="12825" y="12150"/>
                    </a:moveTo>
                    <a:lnTo>
                      <a:pt x="13500" y="12150"/>
                    </a:lnTo>
                    <a:cubicBezTo>
                      <a:pt x="13500" y="12150"/>
                      <a:pt x="13500" y="15525"/>
                      <a:pt x="13500" y="15525"/>
                    </a:cubicBezTo>
                    <a:lnTo>
                      <a:pt x="10125" y="15525"/>
                    </a:lnTo>
                    <a:lnTo>
                      <a:pt x="10125" y="12825"/>
                    </a:lnTo>
                    <a:lnTo>
                      <a:pt x="12150" y="12825"/>
                    </a:lnTo>
                    <a:lnTo>
                      <a:pt x="12825" y="12150"/>
                    </a:lnTo>
                    <a:close/>
                    <a:moveTo>
                      <a:pt x="14175" y="12150"/>
                    </a:moveTo>
                    <a:lnTo>
                      <a:pt x="17550" y="12150"/>
                    </a:lnTo>
                    <a:cubicBezTo>
                      <a:pt x="17550" y="12150"/>
                      <a:pt x="17550" y="15525"/>
                      <a:pt x="17550" y="15525"/>
                    </a:cubicBezTo>
                    <a:lnTo>
                      <a:pt x="14175" y="15525"/>
                    </a:lnTo>
                    <a:lnTo>
                      <a:pt x="14175" y="12150"/>
                    </a:lnTo>
                    <a:close/>
                    <a:moveTo>
                      <a:pt x="8100" y="12825"/>
                    </a:moveTo>
                    <a:lnTo>
                      <a:pt x="9450" y="12825"/>
                    </a:lnTo>
                    <a:lnTo>
                      <a:pt x="9450" y="15525"/>
                    </a:lnTo>
                    <a:lnTo>
                      <a:pt x="6075" y="15525"/>
                    </a:lnTo>
                    <a:lnTo>
                      <a:pt x="6075" y="14850"/>
                    </a:lnTo>
                    <a:lnTo>
                      <a:pt x="8100" y="12825"/>
                    </a:lnTo>
                    <a:close/>
                    <a:moveTo>
                      <a:pt x="0" y="15525"/>
                    </a:moveTo>
                    <a:cubicBezTo>
                      <a:pt x="0" y="15525"/>
                      <a:pt x="0" y="16200"/>
                      <a:pt x="0" y="16200"/>
                    </a:cubicBezTo>
                    <a:lnTo>
                      <a:pt x="675" y="16200"/>
                    </a:lnTo>
                    <a:lnTo>
                      <a:pt x="675" y="15525"/>
                    </a:lnTo>
                    <a:lnTo>
                      <a:pt x="0" y="15525"/>
                    </a:lnTo>
                    <a:close/>
                    <a:moveTo>
                      <a:pt x="4725" y="16200"/>
                    </a:moveTo>
                    <a:lnTo>
                      <a:pt x="5400" y="16200"/>
                    </a:lnTo>
                    <a:cubicBezTo>
                      <a:pt x="5400" y="16200"/>
                      <a:pt x="5400" y="19575"/>
                      <a:pt x="5400" y="19575"/>
                    </a:cubicBezTo>
                    <a:lnTo>
                      <a:pt x="2025" y="19575"/>
                    </a:lnTo>
                    <a:lnTo>
                      <a:pt x="2025" y="18900"/>
                    </a:lnTo>
                    <a:lnTo>
                      <a:pt x="4725" y="16200"/>
                    </a:lnTo>
                    <a:close/>
                    <a:moveTo>
                      <a:pt x="6075" y="16200"/>
                    </a:moveTo>
                    <a:lnTo>
                      <a:pt x="9450" y="16200"/>
                    </a:lnTo>
                    <a:cubicBezTo>
                      <a:pt x="9450" y="16200"/>
                      <a:pt x="9450" y="19575"/>
                      <a:pt x="9450" y="19575"/>
                    </a:cubicBezTo>
                    <a:lnTo>
                      <a:pt x="6075" y="19575"/>
                    </a:lnTo>
                    <a:lnTo>
                      <a:pt x="6075" y="16200"/>
                    </a:lnTo>
                    <a:close/>
                    <a:moveTo>
                      <a:pt x="10125" y="16200"/>
                    </a:moveTo>
                    <a:lnTo>
                      <a:pt x="13500" y="16200"/>
                    </a:lnTo>
                    <a:cubicBezTo>
                      <a:pt x="13500" y="16200"/>
                      <a:pt x="13500" y="19575"/>
                      <a:pt x="13500" y="19575"/>
                    </a:cubicBezTo>
                    <a:lnTo>
                      <a:pt x="10125" y="19575"/>
                    </a:lnTo>
                    <a:lnTo>
                      <a:pt x="10125" y="16200"/>
                    </a:lnTo>
                    <a:close/>
                    <a:moveTo>
                      <a:pt x="14175" y="16200"/>
                    </a:moveTo>
                    <a:lnTo>
                      <a:pt x="17550" y="16200"/>
                    </a:lnTo>
                    <a:cubicBezTo>
                      <a:pt x="17550" y="16200"/>
                      <a:pt x="17550" y="19575"/>
                      <a:pt x="17550" y="19575"/>
                    </a:cubicBezTo>
                    <a:lnTo>
                      <a:pt x="14175" y="19575"/>
                    </a:lnTo>
                    <a:lnTo>
                      <a:pt x="14175" y="16200"/>
                    </a:lnTo>
                    <a:close/>
                    <a:moveTo>
                      <a:pt x="5400" y="20925"/>
                    </a:moveTo>
                    <a:lnTo>
                      <a:pt x="5400" y="21600"/>
                    </a:lnTo>
                    <a:lnTo>
                      <a:pt x="6075" y="21600"/>
                    </a:lnTo>
                    <a:cubicBezTo>
                      <a:pt x="6075" y="21600"/>
                      <a:pt x="6075" y="20925"/>
                      <a:pt x="6075" y="20925"/>
                    </a:cubicBezTo>
                    <a:lnTo>
                      <a:pt x="5400" y="20925"/>
                    </a:lnTo>
                    <a:close/>
                    <a:moveTo>
                      <a:pt x="9450" y="20925"/>
                    </a:moveTo>
                    <a:lnTo>
                      <a:pt x="9450" y="21600"/>
                    </a:lnTo>
                    <a:lnTo>
                      <a:pt x="10125" y="21600"/>
                    </a:lnTo>
                    <a:cubicBezTo>
                      <a:pt x="10125" y="21600"/>
                      <a:pt x="10125" y="20925"/>
                      <a:pt x="10125" y="20925"/>
                    </a:cubicBezTo>
                    <a:lnTo>
                      <a:pt x="9450" y="20925"/>
                    </a:lnTo>
                    <a:close/>
                    <a:moveTo>
                      <a:pt x="13500" y="20925"/>
                    </a:moveTo>
                    <a:lnTo>
                      <a:pt x="13500" y="21600"/>
                    </a:lnTo>
                    <a:lnTo>
                      <a:pt x="14175" y="21600"/>
                    </a:lnTo>
                    <a:cubicBezTo>
                      <a:pt x="14175" y="21600"/>
                      <a:pt x="14175" y="20925"/>
                      <a:pt x="14175" y="20925"/>
                    </a:cubicBezTo>
                    <a:lnTo>
                      <a:pt x="13500" y="20925"/>
                    </a:lnTo>
                    <a:close/>
                    <a:moveTo>
                      <a:pt x="17550" y="20925"/>
                    </a:moveTo>
                    <a:lnTo>
                      <a:pt x="17550" y="21600"/>
                    </a:lnTo>
                    <a:lnTo>
                      <a:pt x="18225" y="21600"/>
                    </a:lnTo>
                    <a:cubicBezTo>
                      <a:pt x="18225" y="21600"/>
                      <a:pt x="18225" y="20925"/>
                      <a:pt x="18225" y="20925"/>
                    </a:cubicBezTo>
                    <a:lnTo>
                      <a:pt x="17550" y="2092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nvGrpSpPr>
            <p:cNvPr id="28" name="Group 24"/>
            <p:cNvGrpSpPr/>
            <p:nvPr/>
          </p:nvGrpSpPr>
          <p:grpSpPr bwMode="auto">
            <a:xfrm>
              <a:off x="4407718" y="678942"/>
              <a:ext cx="1270001" cy="1270000"/>
              <a:chOff x="0" y="0"/>
              <a:chExt cx="1270000" cy="1270000"/>
            </a:xfrm>
          </p:grpSpPr>
          <p:sp>
            <p:nvSpPr>
              <p:cNvPr id="32" name="AutoShape 25"/>
              <p:cNvSpPr/>
              <p:nvPr/>
            </p:nvSpPr>
            <p:spPr bwMode="auto">
              <a:xfrm>
                <a:off x="2729" y="562"/>
                <a:ext cx="1266930" cy="1270098"/>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33" name="AutoShape 26"/>
              <p:cNvSpPr/>
              <p:nvPr/>
            </p:nvSpPr>
            <p:spPr bwMode="auto">
              <a:xfrm>
                <a:off x="471080" y="305386"/>
                <a:ext cx="328640" cy="660451"/>
              </a:xfrm>
              <a:custGeom>
                <a:avLst/>
                <a:gdLst>
                  <a:gd name="T0" fmla="*/ 164320 w 21600"/>
                  <a:gd name="T1" fmla="*/ 330226 h 21600"/>
                  <a:gd name="T2" fmla="*/ 164320 w 21600"/>
                  <a:gd name="T3" fmla="*/ 330226 h 21600"/>
                  <a:gd name="T4" fmla="*/ 164320 w 21600"/>
                  <a:gd name="T5" fmla="*/ 330226 h 21600"/>
                  <a:gd name="T6" fmla="*/ 164320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7"/>
                    </a:cubicBezTo>
                    <a:cubicBezTo>
                      <a:pt x="13500" y="18678"/>
                      <a:pt x="12593" y="18225"/>
                      <a:pt x="11475" y="18225"/>
                    </a:cubicBezTo>
                    <a:cubicBezTo>
                      <a:pt x="10357" y="18225"/>
                      <a:pt x="9450" y="18678"/>
                      <a:pt x="9450" y="19237"/>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nvGrpSpPr>
            <p:cNvPr id="29" name="Group 29"/>
            <p:cNvGrpSpPr/>
            <p:nvPr/>
          </p:nvGrpSpPr>
          <p:grpSpPr bwMode="auto">
            <a:xfrm>
              <a:off x="4382816" y="5351881"/>
              <a:ext cx="1270107" cy="1270099"/>
              <a:chOff x="-24902" y="-661"/>
              <a:chExt cx="1270106" cy="1270100"/>
            </a:xfrm>
          </p:grpSpPr>
          <p:sp>
            <p:nvSpPr>
              <p:cNvPr id="30" name="AutoShape 30"/>
              <p:cNvSpPr/>
              <p:nvPr/>
            </p:nvSpPr>
            <p:spPr bwMode="auto">
              <a:xfrm rot="10800000" flipH="1">
                <a:off x="-24902" y="-661"/>
                <a:ext cx="1270106" cy="1270100"/>
              </a:xfrm>
              <a:prstGeom prst="wedgeEllipseCallout">
                <a:avLst>
                  <a:gd name="adj1" fmla="val 778"/>
                  <a:gd name="adj2" fmla="val 60440"/>
                </a:avLst>
              </a:prstGeom>
              <a:solidFill>
                <a:schemeClr val="bg2">
                  <a:lumMod val="25000"/>
                </a:schemeClr>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endParaRPr lang="en-US" sz="1400">
                  <a:solidFill>
                    <a:schemeClr val="bg1">
                      <a:lumMod val="50000"/>
                    </a:schemeClr>
                  </a:solidFill>
                  <a:latin typeface="Bebas Neue" panose="020B0606020202050201" pitchFamily="34" charset="0"/>
                  <a:ea typeface="MS PGothic" panose="020B0600070205080204" charset="-128"/>
                  <a:cs typeface="Helvetica Neue Thin" charset="0"/>
                </a:endParaRPr>
              </a:p>
            </p:txBody>
          </p:sp>
          <p:sp>
            <p:nvSpPr>
              <p:cNvPr id="31" name="AutoShape 31"/>
              <p:cNvSpPr/>
              <p:nvPr/>
            </p:nvSpPr>
            <p:spPr bwMode="auto">
              <a:xfrm>
                <a:off x="366296" y="304163"/>
                <a:ext cx="536620" cy="660452"/>
              </a:xfrm>
              <a:custGeom>
                <a:avLst/>
                <a:gdLst>
                  <a:gd name="T0" fmla="*/ 268310 w 21600"/>
                  <a:gd name="T1" fmla="*/ 330226 h 21600"/>
                  <a:gd name="T2" fmla="*/ 268310 w 21600"/>
                  <a:gd name="T3" fmla="*/ 330226 h 21600"/>
                  <a:gd name="T4" fmla="*/ 268310 w 21600"/>
                  <a:gd name="T5" fmla="*/ 330226 h 21600"/>
                  <a:gd name="T6" fmla="*/ 268310 w 21600"/>
                  <a:gd name="T7" fmla="*/ 3302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31" y="0"/>
                    </a:moveTo>
                    <a:cubicBezTo>
                      <a:pt x="372" y="0"/>
                      <a:pt x="0" y="302"/>
                      <a:pt x="0" y="675"/>
                    </a:cubicBezTo>
                    <a:cubicBezTo>
                      <a:pt x="0" y="1048"/>
                      <a:pt x="372" y="1350"/>
                      <a:pt x="831" y="1350"/>
                    </a:cubicBezTo>
                    <a:lnTo>
                      <a:pt x="20769" y="1350"/>
                    </a:lnTo>
                    <a:cubicBezTo>
                      <a:pt x="21228" y="1350"/>
                      <a:pt x="21600" y="1048"/>
                      <a:pt x="21600" y="675"/>
                    </a:cubicBezTo>
                    <a:cubicBezTo>
                      <a:pt x="21600" y="302"/>
                      <a:pt x="21228" y="0"/>
                      <a:pt x="20769" y="0"/>
                    </a:cubicBezTo>
                    <a:lnTo>
                      <a:pt x="831" y="0"/>
                    </a:lnTo>
                    <a:close/>
                    <a:moveTo>
                      <a:pt x="831" y="2025"/>
                    </a:moveTo>
                    <a:lnTo>
                      <a:pt x="831" y="15525"/>
                    </a:lnTo>
                    <a:cubicBezTo>
                      <a:pt x="831" y="15525"/>
                      <a:pt x="20769" y="15525"/>
                      <a:pt x="20769" y="15525"/>
                    </a:cubicBezTo>
                    <a:lnTo>
                      <a:pt x="20769" y="2025"/>
                    </a:lnTo>
                    <a:lnTo>
                      <a:pt x="831" y="2025"/>
                    </a:lnTo>
                    <a:close/>
                    <a:moveTo>
                      <a:pt x="15785" y="4050"/>
                    </a:moveTo>
                    <a:lnTo>
                      <a:pt x="18277" y="4050"/>
                    </a:lnTo>
                    <a:cubicBezTo>
                      <a:pt x="18277" y="4050"/>
                      <a:pt x="18277" y="13500"/>
                      <a:pt x="18277" y="13500"/>
                    </a:cubicBezTo>
                    <a:lnTo>
                      <a:pt x="15785" y="13500"/>
                    </a:lnTo>
                    <a:lnTo>
                      <a:pt x="15785" y="4050"/>
                    </a:lnTo>
                    <a:close/>
                    <a:moveTo>
                      <a:pt x="7477" y="6750"/>
                    </a:moveTo>
                    <a:lnTo>
                      <a:pt x="9969" y="6750"/>
                    </a:lnTo>
                    <a:cubicBezTo>
                      <a:pt x="9969" y="6750"/>
                      <a:pt x="9969" y="13500"/>
                      <a:pt x="9969" y="13500"/>
                    </a:cubicBezTo>
                    <a:lnTo>
                      <a:pt x="7477" y="13500"/>
                    </a:lnTo>
                    <a:lnTo>
                      <a:pt x="7477" y="6750"/>
                    </a:lnTo>
                    <a:close/>
                    <a:moveTo>
                      <a:pt x="11631" y="8775"/>
                    </a:moveTo>
                    <a:lnTo>
                      <a:pt x="14123" y="8775"/>
                    </a:lnTo>
                    <a:cubicBezTo>
                      <a:pt x="14123" y="8775"/>
                      <a:pt x="14123" y="13500"/>
                      <a:pt x="14123" y="13500"/>
                    </a:cubicBezTo>
                    <a:lnTo>
                      <a:pt x="11631" y="13500"/>
                    </a:lnTo>
                    <a:lnTo>
                      <a:pt x="11631" y="8775"/>
                    </a:lnTo>
                    <a:close/>
                    <a:moveTo>
                      <a:pt x="3323" y="10800"/>
                    </a:moveTo>
                    <a:lnTo>
                      <a:pt x="5815" y="10800"/>
                    </a:lnTo>
                    <a:cubicBezTo>
                      <a:pt x="5815" y="10800"/>
                      <a:pt x="5815" y="13500"/>
                      <a:pt x="5815" y="13500"/>
                    </a:cubicBezTo>
                    <a:lnTo>
                      <a:pt x="3323" y="13500"/>
                    </a:lnTo>
                    <a:lnTo>
                      <a:pt x="3323" y="10800"/>
                    </a:lnTo>
                    <a:close/>
                    <a:moveTo>
                      <a:pt x="3323" y="16200"/>
                    </a:moveTo>
                    <a:lnTo>
                      <a:pt x="1662" y="21600"/>
                    </a:lnTo>
                    <a:lnTo>
                      <a:pt x="3323" y="21600"/>
                    </a:lnTo>
                    <a:lnTo>
                      <a:pt x="4985" y="16200"/>
                    </a:lnTo>
                    <a:cubicBezTo>
                      <a:pt x="4985" y="16200"/>
                      <a:pt x="3323" y="16200"/>
                      <a:pt x="3323" y="16200"/>
                    </a:cubicBezTo>
                    <a:close/>
                    <a:moveTo>
                      <a:pt x="9969" y="16200"/>
                    </a:moveTo>
                    <a:lnTo>
                      <a:pt x="9969" y="21600"/>
                    </a:lnTo>
                    <a:lnTo>
                      <a:pt x="11615" y="21600"/>
                    </a:lnTo>
                    <a:cubicBezTo>
                      <a:pt x="11615" y="21600"/>
                      <a:pt x="11631" y="16200"/>
                      <a:pt x="11631" y="16200"/>
                    </a:cubicBezTo>
                    <a:lnTo>
                      <a:pt x="9969" y="16200"/>
                    </a:lnTo>
                    <a:close/>
                    <a:moveTo>
                      <a:pt x="16615" y="16200"/>
                    </a:moveTo>
                    <a:lnTo>
                      <a:pt x="18277" y="21600"/>
                    </a:lnTo>
                    <a:lnTo>
                      <a:pt x="19938" y="21600"/>
                    </a:lnTo>
                    <a:cubicBezTo>
                      <a:pt x="19938" y="21600"/>
                      <a:pt x="18277" y="16200"/>
                      <a:pt x="18277" y="16200"/>
                    </a:cubicBezTo>
                    <a:lnTo>
                      <a:pt x="16615" y="1620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s-ES" sz="1400">
                  <a:solidFill>
                    <a:schemeClr val="bg1">
                      <a:lumMod val="50000"/>
                    </a:schemeClr>
                  </a:solidFill>
                  <a:latin typeface="Bebas Neue" panose="020B0606020202050201" pitchFamily="3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2000"/>
                            </p:stCondLst>
                            <p:childTnLst>
                              <p:par>
                                <p:cTn id="19" presetID="23" presetClass="entr" presetSubtype="16"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childTnLst>
                                </p:cTn>
                              </p:par>
                            </p:childTnLst>
                          </p:cTn>
                        </p:par>
                        <p:par>
                          <p:cTn id="23" fill="hold">
                            <p:stCondLst>
                              <p:cond delay="25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3000"/>
                            </p:stCondLst>
                            <p:childTnLst>
                              <p:par>
                                <p:cTn id="29" presetID="2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par>
                          <p:cTn id="33" fill="hold">
                            <p:stCondLst>
                              <p:cond delay="3500"/>
                            </p:stCondLst>
                            <p:childTnLst>
                              <p:par>
                                <p:cTn id="34" presetID="23"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childTnLst>
                                </p:cTn>
                              </p:par>
                            </p:childTnLst>
                          </p:cTn>
                        </p:par>
                        <p:par>
                          <p:cTn id="38" fill="hold">
                            <p:stCondLst>
                              <p:cond delay="4000"/>
                            </p:stCondLst>
                            <p:childTnLst>
                              <p:par>
                                <p:cTn id="39" presetID="23" presetClass="entr" presetSubtype="16"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23" presetClass="entr" presetSubtype="16"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500" fill="hold"/>
                                        <p:tgtEl>
                                          <p:spTgt spid="21"/>
                                        </p:tgtEl>
                                        <p:attrNameLst>
                                          <p:attrName>ppt_w</p:attrName>
                                        </p:attrNameLst>
                                      </p:cBhvr>
                                      <p:tavLst>
                                        <p:tav tm="0">
                                          <p:val>
                                            <p:fltVal val="0"/>
                                          </p:val>
                                        </p:tav>
                                        <p:tav tm="100000">
                                          <p:val>
                                            <p:strVal val="#ppt_w"/>
                                          </p:val>
                                        </p:tav>
                                      </p:tavLst>
                                    </p:anim>
                                    <p:anim calcmode="lin" valueType="num">
                                      <p:cBhvr>
                                        <p:cTn id="47" dur="500" fill="hold"/>
                                        <p:tgtEl>
                                          <p:spTgt spid="21"/>
                                        </p:tgtEl>
                                        <p:attrNameLst>
                                          <p:attrName>ppt_h</p:attrName>
                                        </p:attrNameLst>
                                      </p:cBhvr>
                                      <p:tavLst>
                                        <p:tav tm="0">
                                          <p:val>
                                            <p:fltVal val="0"/>
                                          </p:val>
                                        </p:tav>
                                        <p:tav tm="100000">
                                          <p:val>
                                            <p:strVal val="#ppt_h"/>
                                          </p:val>
                                        </p:tav>
                                      </p:tavLst>
                                    </p:anim>
                                  </p:childTnLst>
                                </p:cTn>
                              </p:par>
                            </p:childTnLst>
                          </p:cTn>
                        </p:par>
                        <p:par>
                          <p:cTn id="48" fill="hold">
                            <p:stCondLst>
                              <p:cond delay="5000"/>
                            </p:stCondLst>
                            <p:childTnLst>
                              <p:par>
                                <p:cTn id="49" presetID="23" presetClass="entr" presetSubtype="16"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childTnLst>
                                </p:cTn>
                              </p:par>
                            </p:childTnLst>
                          </p:cTn>
                        </p:par>
                        <p:par>
                          <p:cTn id="53" fill="hold">
                            <p:stCondLst>
                              <p:cond delay="5500"/>
                            </p:stCondLst>
                            <p:childTnLst>
                              <p:par>
                                <p:cTn id="54" presetID="42" presetClass="entr" presetSubtype="0" fill="hold"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anim calcmode="lin" valueType="num">
                                      <p:cBhvr>
                                        <p:cTn id="57" dur="250" fill="hold"/>
                                        <p:tgtEl>
                                          <p:spTgt spid="23"/>
                                        </p:tgtEl>
                                        <p:attrNameLst>
                                          <p:attrName>ppt_x</p:attrName>
                                        </p:attrNameLst>
                                      </p:cBhvr>
                                      <p:tavLst>
                                        <p:tav tm="0">
                                          <p:val>
                                            <p:strVal val="#ppt_x"/>
                                          </p:val>
                                        </p:tav>
                                        <p:tav tm="100000">
                                          <p:val>
                                            <p:strVal val="#ppt_x"/>
                                          </p:val>
                                        </p:tav>
                                      </p:tavLst>
                                    </p:anim>
                                    <p:anim calcmode="lin" valueType="num">
                                      <p:cBhvr>
                                        <p:cTn id="58"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p:cNvGrpSpPr/>
          <p:nvPr/>
        </p:nvGrpSpPr>
        <p:grpSpPr>
          <a:xfrm>
            <a:off x="3785755" y="1743410"/>
            <a:ext cx="1606005" cy="2434796"/>
            <a:chOff x="8550114" y="1707574"/>
            <a:chExt cx="1606005" cy="2434796"/>
          </a:xfrm>
        </p:grpSpPr>
        <p:sp>
          <p:nvSpPr>
            <p:cNvPr id="13"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7200" dirty="0">
                  <a:solidFill>
                    <a:schemeClr val="bg2">
                      <a:lumMod val="25000"/>
                    </a:schemeClr>
                  </a:solidFill>
                  <a:latin typeface="叶根友刀锋黑草" panose="02010601030101010101" pitchFamily="2" charset="-122"/>
                  <a:ea typeface="叶根友刀锋黑草" panose="02010601030101010101" pitchFamily="2" charset="-122"/>
                </a:rPr>
                <a:t>4</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4"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rPr>
                <a:t>肆</a:t>
              </a:r>
              <a:endPar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15" name="Picture 2" descr="G:\公司\茶\印章.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5336399" y="2140737"/>
            <a:ext cx="3877985" cy="1443839"/>
            <a:chOff x="5679299" y="2458237"/>
            <a:chExt cx="3877985" cy="1443839"/>
          </a:xfrm>
        </p:grpSpPr>
        <p:grpSp>
          <p:nvGrpSpPr>
            <p:cNvPr id="16" name="组合 15"/>
            <p:cNvGrpSpPr/>
            <p:nvPr/>
          </p:nvGrpSpPr>
          <p:grpSpPr>
            <a:xfrm>
              <a:off x="5679299" y="2458237"/>
              <a:ext cx="3877985" cy="1443839"/>
              <a:chOff x="791686" y="2931717"/>
              <a:chExt cx="3877985" cy="1443839"/>
            </a:xfrm>
          </p:grpSpPr>
          <p:sp>
            <p:nvSpPr>
              <p:cNvPr id="18" name="文本框 17"/>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6" y="2931717"/>
                <a:ext cx="3877985" cy="830997"/>
              </a:xfrm>
              <a:prstGeom prst="rect">
                <a:avLst/>
              </a:prstGeom>
              <a:noFill/>
            </p:spPr>
            <p:txBody>
              <a:bodyPr wrap="none" rtlCol="0">
                <a:spAutoFit/>
              </a:bodyPr>
              <a:lstStyle/>
              <a:p>
                <a:pPr algn="ctr"/>
                <a:r>
                  <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融资需求综述</a:t>
                </a:r>
                <a:endPar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grpSp>
        <p:cxnSp>
          <p:nvCxnSpPr>
            <p:cNvPr id="20" name="直接连接符 19"/>
            <p:cNvCxnSpPr/>
            <p:nvPr/>
          </p:nvCxnSpPr>
          <p:spPr>
            <a:xfrm>
              <a:off x="5827541" y="3379794"/>
              <a:ext cx="3564642" cy="0"/>
            </a:xfrm>
            <a:prstGeom prst="line">
              <a:avLst/>
            </a:prstGeom>
            <a:ln w="12700">
              <a:solidFill>
                <a:schemeClr val="bg2">
                  <a:lumMod val="25000"/>
                  <a:alpha val="69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5" name="组合 34"/>
          <p:cNvGrpSpPr/>
          <p:nvPr/>
        </p:nvGrpSpPr>
        <p:grpSpPr>
          <a:xfrm>
            <a:off x="5736169" y="1347909"/>
            <a:ext cx="2827446" cy="3578961"/>
            <a:chOff x="6554023" y="2249540"/>
            <a:chExt cx="2362899" cy="2990945"/>
          </a:xfrm>
        </p:grpSpPr>
        <p:sp>
          <p:nvSpPr>
            <p:cNvPr id="36" name="Rectangle 39"/>
            <p:cNvSpPr>
              <a:spLocks noChangeArrowheads="1"/>
            </p:cNvSpPr>
            <p:nvPr/>
          </p:nvSpPr>
          <p:spPr bwMode="auto">
            <a:xfrm>
              <a:off x="6918195" y="2249540"/>
              <a:ext cx="1786955" cy="36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800" dirty="0">
                  <a:solidFill>
                    <a:schemeClr val="bg2">
                      <a:lumMod val="25000"/>
                    </a:schemeClr>
                  </a:solidFill>
                  <a:latin typeface="华文新魏" panose="02010800040101010101" pitchFamily="2" charset="-122"/>
                  <a:ea typeface="华文新魏" panose="02010800040101010101" pitchFamily="2" charset="-122"/>
                </a:rPr>
                <a:t>企业概况介绍</a:t>
              </a:r>
              <a:endParaRPr lang="en-US" altLang="zh-CN" sz="28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37" name="Rectangle 39"/>
            <p:cNvSpPr>
              <a:spLocks noChangeArrowheads="1"/>
            </p:cNvSpPr>
            <p:nvPr/>
          </p:nvSpPr>
          <p:spPr bwMode="auto">
            <a:xfrm>
              <a:off x="6956295" y="2599150"/>
              <a:ext cx="1960627" cy="1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200" dirty="0">
                  <a:solidFill>
                    <a:schemeClr val="bg2">
                      <a:lumMod val="25000"/>
                    </a:schemeClr>
                  </a:solidFill>
                  <a:latin typeface="华文新魏" panose="02010800040101010101" pitchFamily="2" charset="-122"/>
                  <a:ea typeface="华文新魏" panose="02010800040101010101" pitchFamily="2" charset="-122"/>
                </a:rPr>
                <a:t>write your great  title here</a:t>
              </a:r>
              <a:endParaRPr lang="en-US" altLang="zh-CN" sz="12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38" name="椭圆 37"/>
            <p:cNvSpPr/>
            <p:nvPr/>
          </p:nvSpPr>
          <p:spPr>
            <a:xfrm>
              <a:off x="6554023" y="2432538"/>
              <a:ext cx="114395" cy="114395"/>
            </a:xfrm>
            <a:prstGeom prst="ellipse">
              <a:avLst/>
            </a:prstGeom>
            <a:solidFill>
              <a:schemeClr val="bg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39" name="Rectangle 39"/>
            <p:cNvSpPr>
              <a:spLocks noChangeArrowheads="1"/>
            </p:cNvSpPr>
            <p:nvPr/>
          </p:nvSpPr>
          <p:spPr bwMode="auto">
            <a:xfrm>
              <a:off x="6918195" y="3077955"/>
              <a:ext cx="1786955" cy="36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800" dirty="0">
                  <a:solidFill>
                    <a:schemeClr val="bg2">
                      <a:lumMod val="25000"/>
                    </a:schemeClr>
                  </a:solidFill>
                  <a:latin typeface="华文新魏" panose="02010800040101010101" pitchFamily="2" charset="-122"/>
                  <a:ea typeface="华文新魏" panose="02010800040101010101" pitchFamily="2" charset="-122"/>
                </a:rPr>
                <a:t>行业模式分析</a:t>
              </a:r>
              <a:endParaRPr lang="en-US" altLang="zh-CN" sz="28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0" name="Rectangle 39"/>
            <p:cNvSpPr>
              <a:spLocks noChangeArrowheads="1"/>
            </p:cNvSpPr>
            <p:nvPr/>
          </p:nvSpPr>
          <p:spPr bwMode="auto">
            <a:xfrm>
              <a:off x="6956295" y="3427566"/>
              <a:ext cx="1960627" cy="1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200" dirty="0">
                  <a:solidFill>
                    <a:schemeClr val="bg2">
                      <a:lumMod val="25000"/>
                    </a:schemeClr>
                  </a:solidFill>
                  <a:latin typeface="华文新魏" panose="02010800040101010101" pitchFamily="2" charset="-122"/>
                  <a:ea typeface="华文新魏" panose="02010800040101010101" pitchFamily="2" charset="-122"/>
                </a:rPr>
                <a:t>write your great  title here</a:t>
              </a:r>
              <a:endParaRPr lang="en-US" altLang="zh-CN" sz="12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1" name="椭圆 40"/>
            <p:cNvSpPr/>
            <p:nvPr/>
          </p:nvSpPr>
          <p:spPr>
            <a:xfrm>
              <a:off x="6554023" y="3260953"/>
              <a:ext cx="114395" cy="114395"/>
            </a:xfrm>
            <a:prstGeom prst="ellipse">
              <a:avLst/>
            </a:prstGeom>
            <a:solidFill>
              <a:schemeClr val="bg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2">
                    <a:lumMod val="25000"/>
                  </a:schemeClr>
                </a:solidFill>
                <a:latin typeface="华文新魏" panose="02010800040101010101" pitchFamily="2" charset="-122"/>
                <a:ea typeface="华文新魏" panose="02010800040101010101" pitchFamily="2" charset="-122"/>
              </a:endParaRPr>
            </a:p>
          </p:txBody>
        </p:sp>
        <p:sp>
          <p:nvSpPr>
            <p:cNvPr id="42" name="Rectangle 39"/>
            <p:cNvSpPr>
              <a:spLocks noChangeArrowheads="1"/>
            </p:cNvSpPr>
            <p:nvPr/>
          </p:nvSpPr>
          <p:spPr bwMode="auto">
            <a:xfrm>
              <a:off x="6918195" y="3908133"/>
              <a:ext cx="1786955" cy="36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800" dirty="0">
                  <a:solidFill>
                    <a:schemeClr val="bg2">
                      <a:lumMod val="25000"/>
                    </a:schemeClr>
                  </a:solidFill>
                  <a:latin typeface="华文新魏" panose="02010800040101010101" pitchFamily="2" charset="-122"/>
                  <a:ea typeface="华文新魏" panose="02010800040101010101" pitchFamily="2" charset="-122"/>
                </a:rPr>
                <a:t>团队财务概述</a:t>
              </a:r>
              <a:endParaRPr lang="en-US" altLang="zh-CN" sz="28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3" name="Rectangle 39"/>
            <p:cNvSpPr>
              <a:spLocks noChangeArrowheads="1"/>
            </p:cNvSpPr>
            <p:nvPr/>
          </p:nvSpPr>
          <p:spPr bwMode="auto">
            <a:xfrm>
              <a:off x="6956295" y="4257743"/>
              <a:ext cx="1960627" cy="1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200" dirty="0">
                  <a:solidFill>
                    <a:schemeClr val="bg2">
                      <a:lumMod val="25000"/>
                    </a:schemeClr>
                  </a:solidFill>
                  <a:latin typeface="华文新魏" panose="02010800040101010101" pitchFamily="2" charset="-122"/>
                  <a:ea typeface="华文新魏" panose="02010800040101010101" pitchFamily="2" charset="-122"/>
                </a:rPr>
                <a:t>write your great  title here</a:t>
              </a:r>
              <a:endParaRPr lang="en-US" altLang="zh-CN" sz="12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4" name="椭圆 43"/>
            <p:cNvSpPr/>
            <p:nvPr/>
          </p:nvSpPr>
          <p:spPr>
            <a:xfrm>
              <a:off x="6554023" y="4091131"/>
              <a:ext cx="114395" cy="114395"/>
            </a:xfrm>
            <a:prstGeom prst="ellipse">
              <a:avLst/>
            </a:prstGeom>
            <a:solidFill>
              <a:schemeClr val="bg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5" name="Rectangle 39"/>
            <p:cNvSpPr>
              <a:spLocks noChangeArrowheads="1"/>
            </p:cNvSpPr>
            <p:nvPr/>
          </p:nvSpPr>
          <p:spPr bwMode="auto">
            <a:xfrm>
              <a:off x="6918195" y="4736548"/>
              <a:ext cx="1786955" cy="36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zh-CN" altLang="en-US" sz="2800" dirty="0">
                  <a:solidFill>
                    <a:schemeClr val="bg2">
                      <a:lumMod val="25000"/>
                    </a:schemeClr>
                  </a:solidFill>
                  <a:latin typeface="华文新魏" panose="02010800040101010101" pitchFamily="2" charset="-122"/>
                  <a:ea typeface="华文新魏" panose="02010800040101010101" pitchFamily="2" charset="-122"/>
                </a:rPr>
                <a:t>融资需求综述</a:t>
              </a:r>
              <a:endParaRPr lang="en-US" altLang="zh-CN" sz="28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6" name="Rectangle 39"/>
            <p:cNvSpPr>
              <a:spLocks noChangeArrowheads="1"/>
            </p:cNvSpPr>
            <p:nvPr/>
          </p:nvSpPr>
          <p:spPr bwMode="auto">
            <a:xfrm>
              <a:off x="6956295" y="5086159"/>
              <a:ext cx="1960627" cy="1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buFont typeface="Arial" panose="020B0604020202020204" pitchFamily="34" charset="0"/>
                <a:buNone/>
              </a:pPr>
              <a:r>
                <a:rPr lang="en-US" altLang="zh-CN" sz="1200" dirty="0">
                  <a:solidFill>
                    <a:schemeClr val="bg2">
                      <a:lumMod val="25000"/>
                    </a:schemeClr>
                  </a:solidFill>
                  <a:latin typeface="华文新魏" panose="02010800040101010101" pitchFamily="2" charset="-122"/>
                  <a:ea typeface="华文新魏" panose="02010800040101010101" pitchFamily="2" charset="-122"/>
                </a:rPr>
                <a:t>write your great  title here</a:t>
              </a:r>
              <a:endParaRPr lang="en-US" altLang="zh-CN" sz="1200" dirty="0">
                <a:solidFill>
                  <a:schemeClr val="bg2">
                    <a:lumMod val="25000"/>
                  </a:schemeClr>
                </a:solidFill>
                <a:latin typeface="华文新魏" panose="02010800040101010101" pitchFamily="2" charset="-122"/>
                <a:ea typeface="华文新魏" panose="02010800040101010101" pitchFamily="2" charset="-122"/>
              </a:endParaRPr>
            </a:p>
          </p:txBody>
        </p:sp>
        <p:sp>
          <p:nvSpPr>
            <p:cNvPr id="47" name="椭圆 46"/>
            <p:cNvSpPr/>
            <p:nvPr/>
          </p:nvSpPr>
          <p:spPr>
            <a:xfrm>
              <a:off x="6554023" y="4919546"/>
              <a:ext cx="114395" cy="114395"/>
            </a:xfrm>
            <a:prstGeom prst="ellipse">
              <a:avLst/>
            </a:prstGeom>
            <a:solidFill>
              <a:schemeClr val="bg2">
                <a:lumMod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2">
                    <a:lumMod val="25000"/>
                  </a:schemeClr>
                </a:solidFill>
                <a:latin typeface="华文新魏" panose="02010800040101010101" pitchFamily="2" charset="-122"/>
                <a:ea typeface="华文新魏" panose="02010800040101010101" pitchFamily="2" charset="-122"/>
              </a:endParaRPr>
            </a:p>
          </p:txBody>
        </p:sp>
      </p:grpSp>
      <p:grpSp>
        <p:nvGrpSpPr>
          <p:cNvPr id="48" name="组合 47"/>
          <p:cNvGrpSpPr/>
          <p:nvPr/>
        </p:nvGrpSpPr>
        <p:grpSpPr>
          <a:xfrm>
            <a:off x="3964631" y="2074569"/>
            <a:ext cx="1606005" cy="2434796"/>
            <a:chOff x="8550114" y="1707574"/>
            <a:chExt cx="1606005" cy="2434796"/>
          </a:xfrm>
        </p:grpSpPr>
        <p:sp>
          <p:nvSpPr>
            <p:cNvPr id="49"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rPr>
                <a:t>目</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50"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rPr>
                <a:t>录</a:t>
              </a:r>
              <a:endPar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51" name="Picture 2" descr="G:\公司\茶\印章.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14:bounceEnd="66000">
                                          <p:cBhvr additive="base">
                                            <p:cTn id="11" dur="1000" fill="hold"/>
                                            <p:tgtEl>
                                              <p:spTgt spid="48"/>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8"/>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000" fill="hold"/>
                                            <p:tgtEl>
                                              <p:spTgt spid="48"/>
                                            </p:tgtEl>
                                            <p:attrNameLst>
                                              <p:attrName>ppt_x</p:attrName>
                                            </p:attrNameLst>
                                          </p:cBhvr>
                                          <p:tavLst>
                                            <p:tav tm="0">
                                              <p:val>
                                                <p:strVal val="#ppt_x"/>
                                              </p:val>
                                            </p:tav>
                                            <p:tav tm="100000">
                                              <p:val>
                                                <p:strVal val="#ppt_x"/>
                                              </p:val>
                                            </p:tav>
                                          </p:tavLst>
                                        </p:anim>
                                        <p:anim calcmode="lin" valueType="num">
                                          <p:cBhvr additive="base">
                                            <p:cTn id="12" dur="1000" fill="hold"/>
                                            <p:tgtEl>
                                              <p:spTgt spid="48"/>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anim calcmode="lin" valueType="num">
                                          <p:cBhvr>
                                            <p:cTn id="17" dur="1000" fill="hold"/>
                                            <p:tgtEl>
                                              <p:spTgt spid="35"/>
                                            </p:tgtEl>
                                            <p:attrNameLst>
                                              <p:attrName>ppt_x</p:attrName>
                                            </p:attrNameLst>
                                          </p:cBhvr>
                                          <p:tavLst>
                                            <p:tav tm="0">
                                              <p:val>
                                                <p:strVal val="#ppt_x"/>
                                              </p:val>
                                            </p:tav>
                                            <p:tav tm="100000">
                                              <p:val>
                                                <p:strVal val="#ppt_x"/>
                                              </p:val>
                                            </p:tav>
                                          </p:tavLst>
                                        </p:anim>
                                        <p:anim calcmode="lin" valueType="num">
                                          <p:cBhvr>
                                            <p:cTn id="1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融资需求综述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863908" y="2321737"/>
            <a:ext cx="5517288" cy="3443972"/>
            <a:chOff x="4998756" y="1880813"/>
            <a:chExt cx="6473998" cy="4041165"/>
          </a:xfrm>
        </p:grpSpPr>
        <p:sp>
          <p:nvSpPr>
            <p:cNvPr id="6" name="Subtitle 2"/>
            <p:cNvSpPr txBox="1"/>
            <p:nvPr/>
          </p:nvSpPr>
          <p:spPr>
            <a:xfrm>
              <a:off x="8898962" y="3953683"/>
              <a:ext cx="2573792" cy="680237"/>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7" name="TextBox 8"/>
            <p:cNvSpPr txBox="1"/>
            <p:nvPr/>
          </p:nvSpPr>
          <p:spPr>
            <a:xfrm>
              <a:off x="9207977" y="3695991"/>
              <a:ext cx="848692" cy="297946"/>
            </a:xfrm>
            <a:prstGeom prst="rect">
              <a:avLst/>
            </a:prstGeom>
            <a:noFill/>
          </p:spPr>
          <p:txBody>
            <a:bodyPr wrap="none" rtlCol="0" anchor="ctr" anchorCtr="0">
              <a:spAutoFit/>
            </a:bodyPr>
            <a:lstStyle/>
            <a:p>
              <a:r>
                <a:rPr lang="zh-CN" altLang="en-US" sz="1050" dirty="0">
                  <a:solidFill>
                    <a:schemeClr val="bg1">
                      <a:lumMod val="50000"/>
                    </a:schemeClr>
                  </a:solidFill>
                  <a:latin typeface="Montserrat" charset="0"/>
                  <a:ea typeface="Montserrat" charset="0"/>
                  <a:cs typeface="Montserrat" charset="0"/>
                </a:rPr>
                <a:t>加入标题</a:t>
              </a:r>
              <a:endParaRPr lang="en-US" altLang="zh-CN" sz="1050" dirty="0">
                <a:solidFill>
                  <a:schemeClr val="bg1">
                    <a:lumMod val="50000"/>
                  </a:schemeClr>
                </a:solidFill>
                <a:latin typeface="Montserrat" charset="0"/>
                <a:ea typeface="Montserrat" charset="0"/>
                <a:cs typeface="Montserrat" charset="0"/>
              </a:endParaRPr>
            </a:p>
          </p:txBody>
        </p:sp>
        <p:sp>
          <p:nvSpPr>
            <p:cNvPr id="9" name="Oval 28"/>
            <p:cNvSpPr/>
            <p:nvPr/>
          </p:nvSpPr>
          <p:spPr>
            <a:xfrm>
              <a:off x="8423969" y="3810460"/>
              <a:ext cx="620782" cy="62078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bg1">
                    <a:lumMod val="50000"/>
                  </a:schemeClr>
                </a:solidFill>
              </a:endParaRPr>
            </a:p>
          </p:txBody>
        </p:sp>
        <p:sp>
          <p:nvSpPr>
            <p:cNvPr id="10" name="Subtitle 2"/>
            <p:cNvSpPr txBox="1"/>
            <p:nvPr/>
          </p:nvSpPr>
          <p:spPr>
            <a:xfrm>
              <a:off x="5781393" y="3953683"/>
              <a:ext cx="2573792" cy="727186"/>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0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0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0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3" name="TextBox 11"/>
            <p:cNvSpPr txBox="1"/>
            <p:nvPr/>
          </p:nvSpPr>
          <p:spPr>
            <a:xfrm>
              <a:off x="6090407" y="3695991"/>
              <a:ext cx="848692" cy="297946"/>
            </a:xfrm>
            <a:prstGeom prst="rect">
              <a:avLst/>
            </a:prstGeom>
            <a:noFill/>
          </p:spPr>
          <p:txBody>
            <a:bodyPr wrap="none" rtlCol="0" anchor="ctr" anchorCtr="0">
              <a:spAutoFit/>
            </a:bodyPr>
            <a:lstStyle/>
            <a:p>
              <a:r>
                <a:rPr lang="zh-CN" altLang="en-US" sz="1050" dirty="0">
                  <a:solidFill>
                    <a:schemeClr val="bg1">
                      <a:lumMod val="50000"/>
                    </a:schemeClr>
                  </a:solidFill>
                  <a:latin typeface="Montserrat" charset="0"/>
                  <a:ea typeface="Montserrat" charset="0"/>
                  <a:cs typeface="Montserrat" charset="0"/>
                </a:rPr>
                <a:t>加入标题</a:t>
              </a:r>
              <a:endParaRPr lang="en-US" sz="1050" dirty="0">
                <a:solidFill>
                  <a:schemeClr val="bg1">
                    <a:lumMod val="50000"/>
                  </a:schemeClr>
                </a:solidFill>
                <a:latin typeface="Montserrat" charset="0"/>
                <a:ea typeface="Montserrat" charset="0"/>
                <a:cs typeface="Montserrat" charset="0"/>
              </a:endParaRPr>
            </a:p>
          </p:txBody>
        </p:sp>
        <p:sp>
          <p:nvSpPr>
            <p:cNvPr id="14" name="Oval 32"/>
            <p:cNvSpPr/>
            <p:nvPr/>
          </p:nvSpPr>
          <p:spPr>
            <a:xfrm>
              <a:off x="5306400" y="3810460"/>
              <a:ext cx="620782" cy="62078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lumMod val="50000"/>
                  </a:schemeClr>
                </a:solidFill>
              </a:endParaRPr>
            </a:p>
          </p:txBody>
        </p:sp>
        <p:sp>
          <p:nvSpPr>
            <p:cNvPr id="15" name="Shape 2579"/>
            <p:cNvSpPr/>
            <p:nvPr/>
          </p:nvSpPr>
          <p:spPr>
            <a:xfrm>
              <a:off x="5472379" y="3953683"/>
              <a:ext cx="309014" cy="309014"/>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bg1"/>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lumMod val="50000"/>
                  </a:schemeClr>
                </a:solidFill>
              </a:endParaRPr>
            </a:p>
          </p:txBody>
        </p:sp>
        <p:sp>
          <p:nvSpPr>
            <p:cNvPr id="16" name="Shape 2629"/>
            <p:cNvSpPr/>
            <p:nvPr/>
          </p:nvSpPr>
          <p:spPr>
            <a:xfrm>
              <a:off x="8585108" y="3978824"/>
              <a:ext cx="309100" cy="309014"/>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bg1"/>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lumMod val="50000"/>
                  </a:schemeClr>
                </a:solidFill>
              </a:endParaRPr>
            </a:p>
          </p:txBody>
        </p:sp>
        <p:sp>
          <p:nvSpPr>
            <p:cNvPr id="17" name="Subtitle 2"/>
            <p:cNvSpPr txBox="1"/>
            <p:nvPr/>
          </p:nvSpPr>
          <p:spPr>
            <a:xfrm>
              <a:off x="8898962" y="5241741"/>
              <a:ext cx="2573792" cy="680237"/>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8" name="TextBox 16"/>
            <p:cNvSpPr txBox="1"/>
            <p:nvPr/>
          </p:nvSpPr>
          <p:spPr>
            <a:xfrm>
              <a:off x="9207977" y="5114671"/>
              <a:ext cx="848692" cy="297946"/>
            </a:xfrm>
            <a:prstGeom prst="rect">
              <a:avLst/>
            </a:prstGeom>
            <a:noFill/>
          </p:spPr>
          <p:txBody>
            <a:bodyPr wrap="none" rtlCol="0" anchor="ctr" anchorCtr="0">
              <a:spAutoFit/>
            </a:bodyPr>
            <a:lstStyle/>
            <a:p>
              <a:r>
                <a:rPr lang="zh-CN" altLang="en-US" sz="1050" dirty="0">
                  <a:solidFill>
                    <a:schemeClr val="bg1">
                      <a:lumMod val="50000"/>
                    </a:schemeClr>
                  </a:solidFill>
                  <a:latin typeface="Montserrat" charset="0"/>
                  <a:ea typeface="Montserrat" charset="0"/>
                  <a:cs typeface="Montserrat" charset="0"/>
                </a:rPr>
                <a:t>加入标题</a:t>
              </a:r>
              <a:endParaRPr lang="en-US" altLang="zh-CN" sz="1050" dirty="0">
                <a:solidFill>
                  <a:schemeClr val="bg1">
                    <a:lumMod val="50000"/>
                  </a:schemeClr>
                </a:solidFill>
                <a:latin typeface="Montserrat" charset="0"/>
                <a:ea typeface="Montserrat" charset="0"/>
                <a:cs typeface="Montserrat" charset="0"/>
              </a:endParaRPr>
            </a:p>
          </p:txBody>
        </p:sp>
        <p:sp>
          <p:nvSpPr>
            <p:cNvPr id="19" name="Oval 37"/>
            <p:cNvSpPr/>
            <p:nvPr/>
          </p:nvSpPr>
          <p:spPr>
            <a:xfrm>
              <a:off x="8423969" y="5229143"/>
              <a:ext cx="620782" cy="62078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lumMod val="50000"/>
                  </a:schemeClr>
                </a:solidFill>
              </a:endParaRPr>
            </a:p>
          </p:txBody>
        </p:sp>
        <p:sp>
          <p:nvSpPr>
            <p:cNvPr id="20" name="Subtitle 2"/>
            <p:cNvSpPr txBox="1"/>
            <p:nvPr/>
          </p:nvSpPr>
          <p:spPr>
            <a:xfrm>
              <a:off x="5781393" y="5241741"/>
              <a:ext cx="2573792" cy="680237"/>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9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9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1" name="TextBox 19"/>
            <p:cNvSpPr txBox="1"/>
            <p:nvPr/>
          </p:nvSpPr>
          <p:spPr>
            <a:xfrm>
              <a:off x="6090407" y="5114673"/>
              <a:ext cx="848692" cy="297946"/>
            </a:xfrm>
            <a:prstGeom prst="rect">
              <a:avLst/>
            </a:prstGeom>
            <a:noFill/>
          </p:spPr>
          <p:txBody>
            <a:bodyPr wrap="none" rtlCol="0" anchor="ctr" anchorCtr="0">
              <a:spAutoFit/>
            </a:bodyPr>
            <a:lstStyle/>
            <a:p>
              <a:r>
                <a:rPr lang="zh-CN" altLang="en-US" sz="1050" dirty="0">
                  <a:solidFill>
                    <a:schemeClr val="bg1">
                      <a:lumMod val="50000"/>
                    </a:schemeClr>
                  </a:solidFill>
                  <a:latin typeface="Montserrat" charset="0"/>
                  <a:ea typeface="Montserrat" charset="0"/>
                  <a:cs typeface="Montserrat" charset="0"/>
                </a:rPr>
                <a:t>加入标题</a:t>
              </a:r>
              <a:endParaRPr lang="en-US" altLang="zh-CN" sz="1050" dirty="0">
                <a:solidFill>
                  <a:schemeClr val="bg1">
                    <a:lumMod val="50000"/>
                  </a:schemeClr>
                </a:solidFill>
                <a:latin typeface="Montserrat" charset="0"/>
                <a:ea typeface="Montserrat" charset="0"/>
                <a:cs typeface="Montserrat" charset="0"/>
              </a:endParaRPr>
            </a:p>
          </p:txBody>
        </p:sp>
        <p:sp>
          <p:nvSpPr>
            <p:cNvPr id="22" name="Oval 43"/>
            <p:cNvSpPr/>
            <p:nvPr/>
          </p:nvSpPr>
          <p:spPr>
            <a:xfrm>
              <a:off x="5306400" y="5229143"/>
              <a:ext cx="620782" cy="620782"/>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bg1">
                    <a:lumMod val="50000"/>
                  </a:schemeClr>
                </a:solidFill>
              </a:endParaRPr>
            </a:p>
          </p:txBody>
        </p:sp>
        <p:sp>
          <p:nvSpPr>
            <p:cNvPr id="23" name="Shape 2633"/>
            <p:cNvSpPr/>
            <p:nvPr/>
          </p:nvSpPr>
          <p:spPr>
            <a:xfrm>
              <a:off x="5472379" y="5409699"/>
              <a:ext cx="309014" cy="309014"/>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bg1"/>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lumMod val="50000"/>
                  </a:schemeClr>
                </a:solidFill>
              </a:endParaRPr>
            </a:p>
          </p:txBody>
        </p:sp>
        <p:sp>
          <p:nvSpPr>
            <p:cNvPr id="24" name="Shape 2840"/>
            <p:cNvSpPr/>
            <p:nvPr/>
          </p:nvSpPr>
          <p:spPr>
            <a:xfrm>
              <a:off x="8579852" y="5399072"/>
              <a:ext cx="309014" cy="280923"/>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bg1"/>
            </a:solidFill>
            <a:ln w="12700">
              <a:miter lim="400000"/>
            </a:ln>
          </p:spPr>
          <p:txBody>
            <a:bodyPr lIns="38090" tIns="38090" rIns="38090" bIns="38090" anchor="ctr"/>
            <a:lstStyle/>
            <a:p>
              <a:pPr defTabSz="45656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solidFill>
                  <a:schemeClr val="bg1">
                    <a:lumMod val="50000"/>
                  </a:schemeClr>
                </a:solidFill>
              </a:endParaRPr>
            </a:p>
          </p:txBody>
        </p:sp>
        <p:sp>
          <p:nvSpPr>
            <p:cNvPr id="25" name="Subtitle 2"/>
            <p:cNvSpPr txBox="1"/>
            <p:nvPr/>
          </p:nvSpPr>
          <p:spPr>
            <a:xfrm>
              <a:off x="4998756" y="1880813"/>
              <a:ext cx="6212885" cy="1622826"/>
            </a:xfrm>
            <a:prstGeom prst="rect">
              <a:avLst/>
            </a:prstGeom>
          </p:spPr>
          <p:txBody>
            <a:bodyPr vert="horz" wrap="square" lIns="217490" tIns="108745" rIns="217490" bIns="108745" rtlCol="0">
              <a:spAutoFit/>
            </a:bodyPr>
            <a:lstStyle>
              <a:lvl1pPr marL="0" indent="0" algn="ctr" defTabSz="1087120" rtl="0" eaLnBrk="1" latinLnBrk="0" hangingPunct="1">
                <a:lnSpc>
                  <a:spcPct val="120000"/>
                </a:lnSpc>
                <a:spcBef>
                  <a:spcPct val="20000"/>
                </a:spcBef>
                <a:buFont typeface="Arial" panose="020B0604020202020204"/>
                <a:buNone/>
                <a:defRPr sz="2400" kern="1200">
                  <a:solidFill>
                    <a:schemeClr val="tx2"/>
                  </a:solidFill>
                  <a:latin typeface="Open Sans Light"/>
                  <a:ea typeface="+mn-ea"/>
                  <a:cs typeface="Open Sans Light"/>
                </a:defRPr>
              </a:lvl1pPr>
              <a:lvl2pPr marL="108775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2pPr>
              <a:lvl3pPr marL="217551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3pPr>
              <a:lvl4pPr marL="3262630"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4pPr>
              <a:lvl5pPr marL="4350385" indent="0" algn="ctr" defTabSz="1087120" rtl="0" eaLnBrk="1" latinLnBrk="0" hangingPunct="1">
                <a:lnSpc>
                  <a:spcPct val="130000"/>
                </a:lnSpc>
                <a:spcBef>
                  <a:spcPct val="20000"/>
                </a:spcBef>
                <a:buFont typeface="Arial" panose="020B0604020202020204"/>
                <a:buNone/>
                <a:defRPr sz="3200" kern="1200">
                  <a:solidFill>
                    <a:schemeClr val="tx1">
                      <a:tint val="75000"/>
                    </a:schemeClr>
                  </a:solidFill>
                  <a:latin typeface="Open Sans"/>
                  <a:ea typeface="+mn-ea"/>
                  <a:cs typeface="Open Sans"/>
                </a:defRPr>
              </a:lvl5pPr>
              <a:lvl6pPr marL="543814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6pPr>
              <a:lvl7pPr marL="652589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7pPr>
              <a:lvl8pPr marL="7613650"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8pPr>
              <a:lvl9pPr marL="8701405" indent="0" algn="ctr" defTabSz="1087120" rtl="0" eaLnBrk="1" latinLnBrk="0" hangingPunct="1">
                <a:spcBef>
                  <a:spcPct val="20000"/>
                </a:spcBef>
                <a:buFont typeface="Arial" panose="020B0604020202020204"/>
                <a:buNone/>
                <a:defRPr sz="4800" kern="1200">
                  <a:solidFill>
                    <a:schemeClr val="tx1">
                      <a:tint val="75000"/>
                    </a:schemeClr>
                  </a:solidFill>
                  <a:latin typeface="+mn-lt"/>
                  <a:ea typeface="+mn-ea"/>
                  <a:cs typeface="+mn-cs"/>
                </a:defRPr>
              </a:lvl9p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grpSp>
        <p:nvGrpSpPr>
          <p:cNvPr id="26" name="组合 25"/>
          <p:cNvGrpSpPr/>
          <p:nvPr/>
        </p:nvGrpSpPr>
        <p:grpSpPr>
          <a:xfrm>
            <a:off x="6346258" y="1994800"/>
            <a:ext cx="4768951" cy="3857993"/>
            <a:chOff x="6408665" y="1809469"/>
            <a:chExt cx="2672855" cy="3342631"/>
          </a:xfrm>
        </p:grpSpPr>
        <p:sp>
          <p:nvSpPr>
            <p:cNvPr id="27" name="矩形 26"/>
            <p:cNvSpPr/>
            <p:nvPr/>
          </p:nvSpPr>
          <p:spPr>
            <a:xfrm>
              <a:off x="6408665" y="1809469"/>
              <a:ext cx="2672855" cy="2951147"/>
            </a:xfrm>
            <a:prstGeom prst="rect">
              <a:avLst/>
            </a:prstGeom>
            <a:blipFill dpi="0" rotWithShape="1">
              <a:blip r:embed="rId1"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a:solidFill>
                  <a:prstClr val="white"/>
                </a:solidFill>
                <a:latin typeface="Calibri" panose="020F0502020204030204"/>
                <a:ea typeface="宋体" panose="02010600030101010101" pitchFamily="2" charset="-122"/>
              </a:endParaRPr>
            </a:p>
          </p:txBody>
        </p:sp>
        <p:sp>
          <p:nvSpPr>
            <p:cNvPr id="28" name="矩形 27"/>
            <p:cNvSpPr/>
            <p:nvPr/>
          </p:nvSpPr>
          <p:spPr>
            <a:xfrm>
              <a:off x="6408665" y="4760616"/>
              <a:ext cx="2672855" cy="3914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9" name="文本框 4"/>
            <p:cNvSpPr txBox="1"/>
            <p:nvPr/>
          </p:nvSpPr>
          <p:spPr>
            <a:xfrm>
              <a:off x="6714937" y="4795034"/>
              <a:ext cx="1942228" cy="322648"/>
            </a:xfrm>
            <a:prstGeom prst="rect">
              <a:avLst/>
            </a:prstGeom>
            <a:noFill/>
          </p:spPr>
          <p:txBody>
            <a:bodyPr wrap="square" lIns="91424" tIns="45712" rIns="91424" bIns="45712" rtlCol="0">
              <a:spAutoFit/>
            </a:bodyPr>
            <a:lstStyle/>
            <a:p>
              <a:pPr algn="ctr" defTabSz="456565">
                <a:lnSpc>
                  <a:spcPct val="130000"/>
                </a:lnSpc>
              </a:pPr>
              <a:r>
                <a:rPr lang="zh-CN" altLang="en-US" sz="1400" dirty="0">
                  <a:solidFill>
                    <a:schemeClr val="bg1"/>
                  </a:solidFill>
                  <a:latin typeface="Century Gothic" panose="020B0502020202020204"/>
                  <a:ea typeface="微软雅黑" panose="020B0503020204020204" pitchFamily="34" charset="-122"/>
                </a:rPr>
                <a:t>添加标题</a:t>
              </a:r>
              <a:endParaRPr lang="en-US" altLang="zh-CN" sz="1400" dirty="0">
                <a:solidFill>
                  <a:schemeClr val="bg1"/>
                </a:solidFill>
                <a:latin typeface="Century Gothic" panose="020B050202020202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anim calcmode="lin" valueType="num">
                                      <p:cBhvr>
                                        <p:cTn id="12" dur="750" fill="hold"/>
                                        <p:tgtEl>
                                          <p:spTgt spid="5"/>
                                        </p:tgtEl>
                                        <p:attrNameLst>
                                          <p:attrName>ppt_x</p:attrName>
                                        </p:attrNameLst>
                                      </p:cBhvr>
                                      <p:tavLst>
                                        <p:tav tm="0">
                                          <p:val>
                                            <p:strVal val="#ppt_x"/>
                                          </p:val>
                                        </p:tav>
                                        <p:tav tm="100000">
                                          <p:val>
                                            <p:strVal val="#ppt_x"/>
                                          </p:val>
                                        </p:tav>
                                      </p:tavLst>
                                    </p:anim>
                                    <p:anim calcmode="lin" valueType="num">
                                      <p:cBhvr>
                                        <p:cTn id="13"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融资需求综述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flipH="1">
            <a:off x="1315898" y="1893418"/>
            <a:ext cx="10254754" cy="4328544"/>
            <a:chOff x="242747" y="1311501"/>
            <a:chExt cx="7678989" cy="3241311"/>
          </a:xfrm>
        </p:grpSpPr>
        <p:grpSp>
          <p:nvGrpSpPr>
            <p:cNvPr id="6" name="组合 5"/>
            <p:cNvGrpSpPr/>
            <p:nvPr/>
          </p:nvGrpSpPr>
          <p:grpSpPr>
            <a:xfrm>
              <a:off x="1349319" y="1891561"/>
              <a:ext cx="6188246" cy="2041370"/>
              <a:chOff x="2057400" y="2822575"/>
              <a:chExt cx="5360988" cy="1768475"/>
            </a:xfrm>
          </p:grpSpPr>
          <p:sp>
            <p:nvSpPr>
              <p:cNvPr id="22" name="Freeform 17"/>
              <p:cNvSpPr/>
              <p:nvPr/>
            </p:nvSpPr>
            <p:spPr bwMode="auto">
              <a:xfrm>
                <a:off x="4392613" y="3005138"/>
                <a:ext cx="1427162" cy="1404937"/>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bg2">
                  <a:lumMod val="25000"/>
                </a:schemeClr>
              </a:solidFill>
              <a:ln w="3175" cap="flat" cmpd="sng" algn="ctr">
                <a:noFill/>
                <a:prstDash val="solid"/>
              </a:ln>
              <a:effectLst>
                <a:outerShdw blurRad="50800" dist="25400" dir="2700000" algn="tl" rotWithShape="0">
                  <a:prstClr val="black">
                    <a:alpha val="15000"/>
                  </a:prstClr>
                </a:outerShdw>
              </a:effectLst>
            </p:spPr>
            <p:txBody>
              <a:bodyPr lIns="432000" anchor="ctr"/>
              <a:lstStyle/>
              <a:p>
                <a:pPr eaLnBrk="1" fontAlgn="auto" hangingPunct="1">
                  <a:spcBef>
                    <a:spcPts val="0"/>
                  </a:spcBef>
                  <a:spcAft>
                    <a:spcPts val="0"/>
                  </a:spcAft>
                  <a:defRPr/>
                </a:pPr>
                <a:r>
                  <a:rPr lang="en-US" altLang="zh-CN" sz="3200" kern="0" dirty="0">
                    <a:solidFill>
                      <a:srgbClr val="FFFFFF"/>
                    </a:solidFill>
                    <a:latin typeface="+mn-lt"/>
                    <a:ea typeface="+mn-ea"/>
                  </a:rPr>
                  <a:t>02</a:t>
                </a:r>
                <a:endParaRPr lang="zh-CN" altLang="en-US" sz="3200" kern="0" dirty="0">
                  <a:solidFill>
                    <a:srgbClr val="FFFFFF"/>
                  </a:solidFill>
                  <a:latin typeface="+mn-lt"/>
                  <a:ea typeface="+mn-ea"/>
                </a:endParaRPr>
              </a:p>
            </p:txBody>
          </p:sp>
          <p:sp>
            <p:nvSpPr>
              <p:cNvPr id="23" name="Freeform 19"/>
              <p:cNvSpPr/>
              <p:nvPr/>
            </p:nvSpPr>
            <p:spPr bwMode="auto">
              <a:xfrm>
                <a:off x="2057400" y="3205163"/>
                <a:ext cx="990600" cy="1003300"/>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chemeClr val="bg2">
                  <a:lumMod val="25000"/>
                </a:schemeClr>
              </a:solidFill>
              <a:ln w="3175" cap="flat" cmpd="sng" algn="ctr">
                <a:noFill/>
                <a:prstDash val="solid"/>
              </a:ln>
              <a:effectLst>
                <a:outerShdw blurRad="50800" dist="25400" dir="2700000" algn="tl" rotWithShape="0">
                  <a:prstClr val="black">
                    <a:alpha val="15000"/>
                  </a:prstClr>
                </a:outerShdw>
              </a:effectLst>
            </p:spPr>
            <p:txBody>
              <a:bodyPr anchor="ctr"/>
              <a:lstStyle/>
              <a:p>
                <a:pPr eaLnBrk="1" fontAlgn="auto" hangingPunct="1">
                  <a:spcBef>
                    <a:spcPts val="0"/>
                  </a:spcBef>
                  <a:spcAft>
                    <a:spcPts val="0"/>
                  </a:spcAft>
                  <a:defRPr/>
                </a:pPr>
                <a:r>
                  <a:rPr lang="en-US" altLang="zh-CN" sz="3200" kern="0" dirty="0">
                    <a:solidFill>
                      <a:srgbClr val="FFFFFF"/>
                    </a:solidFill>
                    <a:latin typeface="+mn-lt"/>
                    <a:ea typeface="+mn-ea"/>
                  </a:rPr>
                  <a:t>04</a:t>
                </a:r>
                <a:endParaRPr lang="zh-CN" altLang="en-US" sz="3200" kern="0" dirty="0">
                  <a:solidFill>
                    <a:srgbClr val="FFFFFF"/>
                  </a:solidFill>
                  <a:latin typeface="+mn-lt"/>
                  <a:ea typeface="+mn-ea"/>
                </a:endParaRPr>
              </a:p>
            </p:txBody>
          </p:sp>
          <p:sp>
            <p:nvSpPr>
              <p:cNvPr id="24" name="Freeform 18"/>
              <p:cNvSpPr/>
              <p:nvPr/>
            </p:nvSpPr>
            <p:spPr bwMode="auto">
              <a:xfrm>
                <a:off x="3090863" y="3097213"/>
                <a:ext cx="1247775" cy="1219200"/>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chemeClr val="bg2">
                  <a:lumMod val="25000"/>
                </a:schemeClr>
              </a:solidFill>
              <a:ln w="3175" cap="flat" cmpd="sng" algn="ctr">
                <a:noFill/>
                <a:prstDash val="solid"/>
              </a:ln>
              <a:effectLst>
                <a:outerShdw blurRad="50800" dist="25400" dir="2700000" algn="tl" rotWithShape="0">
                  <a:prstClr val="black">
                    <a:alpha val="15000"/>
                  </a:prstClr>
                </a:outerShdw>
              </a:effectLst>
            </p:spPr>
            <p:txBody>
              <a:bodyPr lIns="288000" anchor="ctr"/>
              <a:lstStyle/>
              <a:p>
                <a:pPr eaLnBrk="1" fontAlgn="auto" hangingPunct="1">
                  <a:spcBef>
                    <a:spcPts val="0"/>
                  </a:spcBef>
                  <a:spcAft>
                    <a:spcPts val="0"/>
                  </a:spcAft>
                  <a:defRPr/>
                </a:pPr>
                <a:r>
                  <a:rPr lang="en-US" altLang="zh-CN" sz="3200" kern="0" dirty="0">
                    <a:solidFill>
                      <a:srgbClr val="FFFFFF"/>
                    </a:solidFill>
                    <a:latin typeface="+mn-lt"/>
                    <a:ea typeface="+mn-ea"/>
                  </a:rPr>
                  <a:t>03</a:t>
                </a:r>
                <a:endParaRPr lang="zh-CN" altLang="en-US" sz="3200" kern="0" dirty="0">
                  <a:solidFill>
                    <a:srgbClr val="FFFFFF"/>
                  </a:solidFill>
                  <a:latin typeface="+mn-lt"/>
                  <a:ea typeface="+mn-ea"/>
                </a:endParaRPr>
              </a:p>
            </p:txBody>
          </p:sp>
          <p:sp>
            <p:nvSpPr>
              <p:cNvPr id="25" name="椭圆 24"/>
              <p:cNvSpPr/>
              <p:nvPr/>
            </p:nvSpPr>
            <p:spPr>
              <a:xfrm>
                <a:off x="2301875" y="328771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sp>
            <p:nvSpPr>
              <p:cNvPr id="26" name="Freeform 17"/>
              <p:cNvSpPr/>
              <p:nvPr/>
            </p:nvSpPr>
            <p:spPr bwMode="auto">
              <a:xfrm>
                <a:off x="5621338" y="2822575"/>
                <a:ext cx="1797050" cy="1768475"/>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chemeClr val="bg2">
                  <a:lumMod val="25000"/>
                </a:schemeClr>
              </a:solidFill>
              <a:ln w="3175" cap="flat" cmpd="sng" algn="ctr">
                <a:noFill/>
                <a:prstDash val="solid"/>
              </a:ln>
              <a:effectLst>
                <a:outerShdw blurRad="50800" dist="25400" dir="2700000" algn="tl" rotWithShape="0">
                  <a:prstClr val="black">
                    <a:alpha val="15000"/>
                  </a:prstClr>
                </a:outerShdw>
              </a:effectLst>
            </p:spPr>
            <p:txBody>
              <a:bodyPr lIns="540000" anchor="ctr"/>
              <a:lstStyle/>
              <a:p>
                <a:pPr eaLnBrk="1" fontAlgn="auto" hangingPunct="1">
                  <a:spcBef>
                    <a:spcPts val="0"/>
                  </a:spcBef>
                  <a:spcAft>
                    <a:spcPts val="0"/>
                  </a:spcAft>
                  <a:defRPr/>
                </a:pPr>
                <a:r>
                  <a:rPr lang="en-US" altLang="zh-CN" sz="3200" kern="0" dirty="0">
                    <a:solidFill>
                      <a:srgbClr val="FFFFFF"/>
                    </a:solidFill>
                    <a:latin typeface="+mn-lt"/>
                    <a:ea typeface="+mn-ea"/>
                  </a:rPr>
                  <a:t>01</a:t>
                </a:r>
                <a:endParaRPr lang="zh-CN" altLang="en-US" sz="3200" kern="0" dirty="0">
                  <a:solidFill>
                    <a:srgbClr val="FFFFFF"/>
                  </a:solidFill>
                  <a:latin typeface="+mn-lt"/>
                  <a:ea typeface="+mn-ea"/>
                </a:endParaRPr>
              </a:p>
            </p:txBody>
          </p:sp>
          <p:sp>
            <p:nvSpPr>
              <p:cNvPr id="27" name="椭圆 26"/>
              <p:cNvSpPr/>
              <p:nvPr/>
            </p:nvSpPr>
            <p:spPr>
              <a:xfrm>
                <a:off x="3160713" y="412273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sp>
            <p:nvSpPr>
              <p:cNvPr id="28" name="椭圆 27"/>
              <p:cNvSpPr/>
              <p:nvPr/>
            </p:nvSpPr>
            <p:spPr>
              <a:xfrm>
                <a:off x="4733925" y="310038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sp>
            <p:nvSpPr>
              <p:cNvPr id="29" name="椭圆 28"/>
              <p:cNvSpPr/>
              <p:nvPr/>
            </p:nvSpPr>
            <p:spPr>
              <a:xfrm>
                <a:off x="5694363" y="441166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sz="2000" dirty="0">
                  <a:latin typeface="微软雅黑" panose="020B0503020204020204" pitchFamily="34" charset="-122"/>
                </a:endParaRPr>
              </a:p>
            </p:txBody>
          </p:sp>
        </p:grpSp>
        <p:grpSp>
          <p:nvGrpSpPr>
            <p:cNvPr id="7" name="组合 6"/>
            <p:cNvGrpSpPr/>
            <p:nvPr/>
          </p:nvGrpSpPr>
          <p:grpSpPr>
            <a:xfrm>
              <a:off x="242747" y="1311501"/>
              <a:ext cx="2843598" cy="745815"/>
              <a:chOff x="391214" y="1643600"/>
              <a:chExt cx="2862334" cy="745815"/>
            </a:xfrm>
          </p:grpSpPr>
          <p:sp>
            <p:nvSpPr>
              <p:cNvPr id="20" name="矩形 19"/>
              <p:cNvSpPr/>
              <p:nvPr/>
            </p:nvSpPr>
            <p:spPr>
              <a:xfrm>
                <a:off x="391214" y="2043710"/>
                <a:ext cx="2862334" cy="34570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21" name="文本框 15"/>
              <p:cNvSpPr txBox="1"/>
              <p:nvPr/>
            </p:nvSpPr>
            <p:spPr>
              <a:xfrm>
                <a:off x="1038163" y="1643600"/>
                <a:ext cx="1583174" cy="345705"/>
              </a:xfrm>
              <a:prstGeom prst="rect">
                <a:avLst/>
              </a:prstGeom>
              <a:noFill/>
            </p:spPr>
            <p:txBody>
              <a:bodyPr wrap="square" rtlCol="0">
                <a:spAutoFit/>
              </a:bodyPr>
              <a:lstStyle/>
              <a:p>
                <a:pPr algn="ctr"/>
                <a:r>
                  <a:rPr lang="zh-CN" altLang="en-US" sz="2400" b="1" dirty="0">
                    <a:solidFill>
                      <a:schemeClr val="bg1">
                        <a:lumMod val="50000"/>
                      </a:schemeClr>
                    </a:solidFill>
                  </a:rPr>
                  <a:t>加入标题</a:t>
                </a:r>
                <a:endParaRPr lang="zh-CN" altLang="en-US" sz="2400" b="1" dirty="0">
                  <a:solidFill>
                    <a:schemeClr val="bg1">
                      <a:lumMod val="50000"/>
                    </a:schemeClr>
                  </a:solidFill>
                </a:endParaRPr>
              </a:p>
            </p:txBody>
          </p:sp>
        </p:grpSp>
        <p:grpSp>
          <p:nvGrpSpPr>
            <p:cNvPr id="9" name="组合 8"/>
            <p:cNvGrpSpPr/>
            <p:nvPr/>
          </p:nvGrpSpPr>
          <p:grpSpPr>
            <a:xfrm>
              <a:off x="1517417" y="3836927"/>
              <a:ext cx="3000952" cy="702340"/>
              <a:chOff x="391214" y="1437096"/>
              <a:chExt cx="2862334" cy="702340"/>
            </a:xfrm>
          </p:grpSpPr>
          <p:sp>
            <p:nvSpPr>
              <p:cNvPr id="18" name="矩形 17"/>
              <p:cNvSpPr/>
              <p:nvPr/>
            </p:nvSpPr>
            <p:spPr>
              <a:xfrm>
                <a:off x="391214" y="1793731"/>
                <a:ext cx="2862334" cy="34570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9" name="文本框 18"/>
              <p:cNvSpPr txBox="1"/>
              <p:nvPr/>
            </p:nvSpPr>
            <p:spPr>
              <a:xfrm>
                <a:off x="1038163" y="1437096"/>
                <a:ext cx="1583174" cy="345705"/>
              </a:xfrm>
              <a:prstGeom prst="rect">
                <a:avLst/>
              </a:prstGeom>
              <a:noFill/>
            </p:spPr>
            <p:txBody>
              <a:bodyPr wrap="square" rtlCol="0">
                <a:spAutoFit/>
              </a:bodyPr>
              <a:lstStyle/>
              <a:p>
                <a:pPr algn="ctr"/>
                <a:r>
                  <a:rPr lang="zh-CN" altLang="en-US" sz="2400" b="1" dirty="0">
                    <a:solidFill>
                      <a:schemeClr val="bg1">
                        <a:lumMod val="50000"/>
                      </a:schemeClr>
                    </a:solidFill>
                  </a:rPr>
                  <a:t>加入标题</a:t>
                </a:r>
                <a:endParaRPr lang="zh-CN" altLang="en-US" sz="2400" b="1" dirty="0">
                  <a:solidFill>
                    <a:schemeClr val="bg1">
                      <a:lumMod val="50000"/>
                    </a:schemeClr>
                  </a:solidFill>
                </a:endParaRPr>
              </a:p>
            </p:txBody>
          </p:sp>
        </p:grpSp>
        <p:grpSp>
          <p:nvGrpSpPr>
            <p:cNvPr id="10" name="组合 9"/>
            <p:cNvGrpSpPr/>
            <p:nvPr/>
          </p:nvGrpSpPr>
          <p:grpSpPr>
            <a:xfrm>
              <a:off x="3296223" y="1316095"/>
              <a:ext cx="2843598" cy="745814"/>
              <a:chOff x="391214" y="1643600"/>
              <a:chExt cx="2862334" cy="745814"/>
            </a:xfrm>
          </p:grpSpPr>
          <p:sp>
            <p:nvSpPr>
              <p:cNvPr id="16" name="矩形 15"/>
              <p:cNvSpPr/>
              <p:nvPr/>
            </p:nvSpPr>
            <p:spPr>
              <a:xfrm>
                <a:off x="391214" y="2043709"/>
                <a:ext cx="2862334" cy="34570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7" name="文本框 16"/>
              <p:cNvSpPr txBox="1"/>
              <p:nvPr/>
            </p:nvSpPr>
            <p:spPr>
              <a:xfrm>
                <a:off x="1038163" y="1643600"/>
                <a:ext cx="1583174" cy="345705"/>
              </a:xfrm>
              <a:prstGeom prst="rect">
                <a:avLst/>
              </a:prstGeom>
              <a:noFill/>
            </p:spPr>
            <p:txBody>
              <a:bodyPr wrap="square" rtlCol="0">
                <a:spAutoFit/>
              </a:bodyPr>
              <a:lstStyle/>
              <a:p>
                <a:pPr algn="ctr"/>
                <a:r>
                  <a:rPr lang="zh-CN" altLang="en-US" sz="2400" b="1" dirty="0">
                    <a:solidFill>
                      <a:schemeClr val="bg1">
                        <a:lumMod val="50000"/>
                      </a:schemeClr>
                    </a:solidFill>
                  </a:rPr>
                  <a:t>加入标题</a:t>
                </a:r>
                <a:endParaRPr lang="zh-CN" altLang="en-US" sz="2400" b="1" dirty="0">
                  <a:solidFill>
                    <a:schemeClr val="bg1">
                      <a:lumMod val="50000"/>
                    </a:schemeClr>
                  </a:solidFill>
                </a:endParaRPr>
              </a:p>
            </p:txBody>
          </p:sp>
        </p:grpSp>
        <p:grpSp>
          <p:nvGrpSpPr>
            <p:cNvPr id="13" name="组合 12"/>
            <p:cNvGrpSpPr/>
            <p:nvPr/>
          </p:nvGrpSpPr>
          <p:grpSpPr>
            <a:xfrm>
              <a:off x="4920784" y="3850471"/>
              <a:ext cx="3000952" cy="702341"/>
              <a:chOff x="391214" y="1437096"/>
              <a:chExt cx="2862334" cy="702341"/>
            </a:xfrm>
          </p:grpSpPr>
          <p:sp>
            <p:nvSpPr>
              <p:cNvPr id="14" name="矩形 13"/>
              <p:cNvSpPr/>
              <p:nvPr/>
            </p:nvSpPr>
            <p:spPr>
              <a:xfrm>
                <a:off x="391214" y="1793732"/>
                <a:ext cx="2862334" cy="345705"/>
              </a:xfrm>
              <a:prstGeom prst="rect">
                <a:avLst/>
              </a:prstGeom>
            </p:spPr>
            <p:txBody>
              <a:bodyPr wrap="square">
                <a:spAutoFit/>
              </a:bodyPr>
              <a:lstStyle/>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ct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endPar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5" name="文本框 14"/>
              <p:cNvSpPr txBox="1"/>
              <p:nvPr/>
            </p:nvSpPr>
            <p:spPr>
              <a:xfrm>
                <a:off x="1038163" y="1437096"/>
                <a:ext cx="1583174" cy="345705"/>
              </a:xfrm>
              <a:prstGeom prst="rect">
                <a:avLst/>
              </a:prstGeom>
              <a:noFill/>
            </p:spPr>
            <p:txBody>
              <a:bodyPr wrap="square" rtlCol="0">
                <a:spAutoFit/>
              </a:bodyPr>
              <a:lstStyle/>
              <a:p>
                <a:pPr algn="ctr"/>
                <a:r>
                  <a:rPr lang="zh-CN" altLang="en-US" sz="2400" b="1" dirty="0">
                    <a:solidFill>
                      <a:schemeClr val="bg1">
                        <a:lumMod val="50000"/>
                      </a:schemeClr>
                    </a:solidFill>
                  </a:rPr>
                  <a:t>加入标题</a:t>
                </a:r>
                <a:endParaRPr lang="zh-CN" altLang="en-US" sz="2400" b="1" dirty="0">
                  <a:solidFill>
                    <a:schemeClr val="bg1">
                      <a:lumMod val="50000"/>
                    </a:schemeClr>
                  </a:solidFill>
                </a:endParaRPr>
              </a:p>
            </p:txBody>
          </p:sp>
        </p:gr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融资需求综述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2103776" y="1869304"/>
            <a:ext cx="8478117" cy="3969912"/>
            <a:chOff x="1468775" y="1684102"/>
            <a:chExt cx="9755673" cy="4568132"/>
          </a:xfrm>
          <a:solidFill>
            <a:schemeClr val="bg2">
              <a:lumMod val="25000"/>
            </a:schemeClr>
          </a:solidFill>
        </p:grpSpPr>
        <p:grpSp>
          <p:nvGrpSpPr>
            <p:cNvPr id="6" name="组合 5"/>
            <p:cNvGrpSpPr/>
            <p:nvPr/>
          </p:nvGrpSpPr>
          <p:grpSpPr>
            <a:xfrm>
              <a:off x="4922697" y="1684102"/>
              <a:ext cx="2657043" cy="4568132"/>
              <a:chOff x="4922697" y="1684102"/>
              <a:chExt cx="2657043" cy="4568132"/>
            </a:xfrm>
            <a:grpFill/>
          </p:grpSpPr>
          <p:sp>
            <p:nvSpPr>
              <p:cNvPr id="22" name="Freeform 10"/>
              <p:cNvSpPr>
                <a:spLocks noEditPoints="1"/>
              </p:cNvSpPr>
              <p:nvPr/>
            </p:nvSpPr>
            <p:spPr bwMode="auto">
              <a:xfrm>
                <a:off x="5744390" y="1684102"/>
                <a:ext cx="1311548" cy="1314332"/>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3" name="Freeform 10"/>
              <p:cNvSpPr>
                <a:spLocks noEditPoints="1"/>
              </p:cNvSpPr>
              <p:nvPr/>
            </p:nvSpPr>
            <p:spPr bwMode="auto">
              <a:xfrm>
                <a:off x="6037483" y="2941341"/>
                <a:ext cx="1311548" cy="1314332"/>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4" name="Freeform 10"/>
              <p:cNvSpPr>
                <a:spLocks noEditPoints="1"/>
              </p:cNvSpPr>
              <p:nvPr/>
            </p:nvSpPr>
            <p:spPr bwMode="auto">
              <a:xfrm>
                <a:off x="4922697" y="2680198"/>
                <a:ext cx="1200358" cy="1202908"/>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5" name="Freeform 10"/>
              <p:cNvSpPr>
                <a:spLocks noEditPoints="1"/>
              </p:cNvSpPr>
              <p:nvPr/>
            </p:nvSpPr>
            <p:spPr bwMode="auto">
              <a:xfrm>
                <a:off x="5567598" y="4091433"/>
                <a:ext cx="951503" cy="95352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6" name="Freeform 10"/>
              <p:cNvSpPr>
                <a:spLocks noEditPoints="1"/>
              </p:cNvSpPr>
              <p:nvPr/>
            </p:nvSpPr>
            <p:spPr bwMode="auto">
              <a:xfrm>
                <a:off x="5268637" y="2160861"/>
                <a:ext cx="475752" cy="476763"/>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7" name="Freeform 11"/>
              <p:cNvSpPr>
                <a:spLocks noEditPoints="1"/>
              </p:cNvSpPr>
              <p:nvPr/>
            </p:nvSpPr>
            <p:spPr bwMode="auto">
              <a:xfrm>
                <a:off x="6967472" y="2558206"/>
                <a:ext cx="547726" cy="548889"/>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8" name="Freeform 12"/>
              <p:cNvSpPr>
                <a:spLocks noEditPoints="1"/>
              </p:cNvSpPr>
              <p:nvPr/>
            </p:nvSpPr>
            <p:spPr bwMode="auto">
              <a:xfrm>
                <a:off x="7293137" y="3107096"/>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29" name="Freeform 14"/>
              <p:cNvSpPr>
                <a:spLocks noEditPoints="1"/>
              </p:cNvSpPr>
              <p:nvPr/>
            </p:nvSpPr>
            <p:spPr bwMode="auto">
              <a:xfrm>
                <a:off x="7092891" y="2227527"/>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0" name="Freeform 15"/>
              <p:cNvSpPr>
                <a:spLocks noEditPoints="1"/>
              </p:cNvSpPr>
              <p:nvPr/>
            </p:nvSpPr>
            <p:spPr bwMode="auto">
              <a:xfrm>
                <a:off x="4984642" y="2477505"/>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1" name="Freeform 16"/>
              <p:cNvSpPr>
                <a:spLocks noEditPoints="1"/>
              </p:cNvSpPr>
              <p:nvPr/>
            </p:nvSpPr>
            <p:spPr bwMode="auto">
              <a:xfrm>
                <a:off x="5522875" y="1885388"/>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2" name="Freeform 17"/>
              <p:cNvSpPr>
                <a:spLocks noEditPoints="1"/>
              </p:cNvSpPr>
              <p:nvPr/>
            </p:nvSpPr>
            <p:spPr bwMode="auto">
              <a:xfrm>
                <a:off x="5785952" y="3806835"/>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3" name="Freeform 18"/>
              <p:cNvSpPr>
                <a:spLocks noEditPoints="1"/>
              </p:cNvSpPr>
              <p:nvPr/>
            </p:nvSpPr>
            <p:spPr bwMode="auto">
              <a:xfrm>
                <a:off x="5476629" y="3949134"/>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4" name="Freeform 19"/>
              <p:cNvSpPr>
                <a:spLocks noEditPoints="1"/>
              </p:cNvSpPr>
              <p:nvPr/>
            </p:nvSpPr>
            <p:spPr bwMode="auto">
              <a:xfrm>
                <a:off x="6519100" y="4298636"/>
                <a:ext cx="448373" cy="449324"/>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5" name="Freeform 20"/>
              <p:cNvSpPr>
                <a:spLocks noEditPoints="1"/>
              </p:cNvSpPr>
              <p:nvPr/>
            </p:nvSpPr>
            <p:spPr bwMode="auto">
              <a:xfrm>
                <a:off x="6459289" y="4747960"/>
                <a:ext cx="283995" cy="284600"/>
              </a:xfrm>
              <a:custGeom>
                <a:avLst/>
                <a:gdLst>
                  <a:gd name="T0" fmla="*/ 1043 w 1088"/>
                  <a:gd name="T1" fmla="*/ 507 h 1090"/>
                  <a:gd name="T2" fmla="*/ 1036 w 1088"/>
                  <a:gd name="T3" fmla="*/ 455 h 1090"/>
                  <a:gd name="T4" fmla="*/ 1024 w 1088"/>
                  <a:gd name="T5" fmla="*/ 404 h 1090"/>
                  <a:gd name="T6" fmla="*/ 1007 w 1088"/>
                  <a:gd name="T7" fmla="*/ 355 h 1090"/>
                  <a:gd name="T8" fmla="*/ 984 w 1088"/>
                  <a:gd name="T9" fmla="*/ 307 h 1090"/>
                  <a:gd name="T10" fmla="*/ 957 w 1088"/>
                  <a:gd name="T11" fmla="*/ 263 h 1090"/>
                  <a:gd name="T12" fmla="*/ 925 w 1088"/>
                  <a:gd name="T13" fmla="*/ 221 h 1090"/>
                  <a:gd name="T14" fmla="*/ 890 w 1088"/>
                  <a:gd name="T15" fmla="*/ 183 h 1090"/>
                  <a:gd name="T16" fmla="*/ 850 w 1088"/>
                  <a:gd name="T17" fmla="*/ 149 h 1090"/>
                  <a:gd name="T18" fmla="*/ 807 w 1088"/>
                  <a:gd name="T19" fmla="*/ 119 h 1090"/>
                  <a:gd name="T20" fmla="*/ 761 w 1088"/>
                  <a:gd name="T21" fmla="*/ 93 h 1090"/>
                  <a:gd name="T22" fmla="*/ 713 w 1088"/>
                  <a:gd name="T23" fmla="*/ 73 h 1090"/>
                  <a:gd name="T24" fmla="*/ 663 w 1088"/>
                  <a:gd name="T25" fmla="*/ 58 h 1090"/>
                  <a:gd name="T26" fmla="*/ 611 w 1088"/>
                  <a:gd name="T27" fmla="*/ 48 h 1090"/>
                  <a:gd name="T28" fmla="*/ 559 w 1088"/>
                  <a:gd name="T29" fmla="*/ 44 h 1090"/>
                  <a:gd name="T30" fmla="*/ 507 w 1088"/>
                  <a:gd name="T31" fmla="*/ 45 h 1090"/>
                  <a:gd name="T32" fmla="*/ 455 w 1088"/>
                  <a:gd name="T33" fmla="*/ 52 h 1090"/>
                  <a:gd name="T34" fmla="*/ 404 w 1088"/>
                  <a:gd name="T35" fmla="*/ 64 h 1090"/>
                  <a:gd name="T36" fmla="*/ 354 w 1088"/>
                  <a:gd name="T37" fmla="*/ 81 h 1090"/>
                  <a:gd name="T38" fmla="*/ 307 w 1088"/>
                  <a:gd name="T39" fmla="*/ 104 h 1090"/>
                  <a:gd name="T40" fmla="*/ 262 w 1088"/>
                  <a:gd name="T41" fmla="*/ 131 h 1090"/>
                  <a:gd name="T42" fmla="*/ 221 w 1088"/>
                  <a:gd name="T43" fmla="*/ 163 h 1090"/>
                  <a:gd name="T44" fmla="*/ 182 w 1088"/>
                  <a:gd name="T45" fmla="*/ 199 h 1090"/>
                  <a:gd name="T46" fmla="*/ 148 w 1088"/>
                  <a:gd name="T47" fmla="*/ 238 h 1090"/>
                  <a:gd name="T48" fmla="*/ 118 w 1088"/>
                  <a:gd name="T49" fmla="*/ 282 h 1090"/>
                  <a:gd name="T50" fmla="*/ 93 w 1088"/>
                  <a:gd name="T51" fmla="*/ 328 h 1090"/>
                  <a:gd name="T52" fmla="*/ 73 w 1088"/>
                  <a:gd name="T53" fmla="*/ 376 h 1090"/>
                  <a:gd name="T54" fmla="*/ 58 w 1088"/>
                  <a:gd name="T55" fmla="*/ 426 h 1090"/>
                  <a:gd name="T56" fmla="*/ 48 w 1088"/>
                  <a:gd name="T57" fmla="*/ 478 h 1090"/>
                  <a:gd name="T58" fmla="*/ 44 w 1088"/>
                  <a:gd name="T59" fmla="*/ 530 h 1090"/>
                  <a:gd name="T60" fmla="*/ 45 w 1088"/>
                  <a:gd name="T61" fmla="*/ 582 h 1090"/>
                  <a:gd name="T62" fmla="*/ 52 w 1088"/>
                  <a:gd name="T63" fmla="*/ 634 h 1090"/>
                  <a:gd name="T64" fmla="*/ 64 w 1088"/>
                  <a:gd name="T65" fmla="*/ 686 h 1090"/>
                  <a:gd name="T66" fmla="*/ 81 w 1088"/>
                  <a:gd name="T67" fmla="*/ 735 h 1090"/>
                  <a:gd name="T68" fmla="*/ 104 w 1088"/>
                  <a:gd name="T69" fmla="*/ 782 h 1090"/>
                  <a:gd name="T70" fmla="*/ 131 w 1088"/>
                  <a:gd name="T71" fmla="*/ 827 h 1090"/>
                  <a:gd name="T72" fmla="*/ 163 w 1088"/>
                  <a:gd name="T73" fmla="*/ 869 h 1090"/>
                  <a:gd name="T74" fmla="*/ 198 w 1088"/>
                  <a:gd name="T75" fmla="*/ 907 h 1090"/>
                  <a:gd name="T76" fmla="*/ 238 w 1088"/>
                  <a:gd name="T77" fmla="*/ 941 h 1090"/>
                  <a:gd name="T78" fmla="*/ 281 w 1088"/>
                  <a:gd name="T79" fmla="*/ 971 h 1090"/>
                  <a:gd name="T80" fmla="*/ 327 w 1088"/>
                  <a:gd name="T81" fmla="*/ 996 h 1090"/>
                  <a:gd name="T82" fmla="*/ 375 w 1088"/>
                  <a:gd name="T83" fmla="*/ 1017 h 1090"/>
                  <a:gd name="T84" fmla="*/ 425 w 1088"/>
                  <a:gd name="T85" fmla="*/ 1032 h 1090"/>
                  <a:gd name="T86" fmla="*/ 477 w 1088"/>
                  <a:gd name="T87" fmla="*/ 1041 h 1090"/>
                  <a:gd name="T88" fmla="*/ 529 w 1088"/>
                  <a:gd name="T89" fmla="*/ 1046 h 1090"/>
                  <a:gd name="T90" fmla="*/ 581 w 1088"/>
                  <a:gd name="T91" fmla="*/ 1045 h 1090"/>
                  <a:gd name="T92" fmla="*/ 633 w 1088"/>
                  <a:gd name="T93" fmla="*/ 1038 h 1090"/>
                  <a:gd name="T94" fmla="*/ 684 w 1088"/>
                  <a:gd name="T95" fmla="*/ 1026 h 1090"/>
                  <a:gd name="T96" fmla="*/ 734 w 1088"/>
                  <a:gd name="T97" fmla="*/ 1009 h 1090"/>
                  <a:gd name="T98" fmla="*/ 781 w 1088"/>
                  <a:gd name="T99" fmla="*/ 986 h 1090"/>
                  <a:gd name="T100" fmla="*/ 826 w 1088"/>
                  <a:gd name="T101" fmla="*/ 959 h 1090"/>
                  <a:gd name="T102" fmla="*/ 867 w 1088"/>
                  <a:gd name="T103" fmla="*/ 927 h 1090"/>
                  <a:gd name="T104" fmla="*/ 905 w 1088"/>
                  <a:gd name="T105" fmla="*/ 891 h 1090"/>
                  <a:gd name="T106" fmla="*/ 940 w 1088"/>
                  <a:gd name="T107" fmla="*/ 851 h 1090"/>
                  <a:gd name="T108" fmla="*/ 969 w 1088"/>
                  <a:gd name="T109" fmla="*/ 808 h 1090"/>
                  <a:gd name="T110" fmla="*/ 995 w 1088"/>
                  <a:gd name="T111" fmla="*/ 762 h 1090"/>
                  <a:gd name="T112" fmla="*/ 1015 w 1088"/>
                  <a:gd name="T113" fmla="*/ 714 h 1090"/>
                  <a:gd name="T114" fmla="*/ 1030 w 1088"/>
                  <a:gd name="T115" fmla="*/ 664 h 1090"/>
                  <a:gd name="T116" fmla="*/ 1040 w 1088"/>
                  <a:gd name="T117" fmla="*/ 612 h 1090"/>
                  <a:gd name="T118" fmla="*/ 1044 w 1088"/>
                  <a:gd name="T119" fmla="*/ 560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8" h="1090">
                    <a:moveTo>
                      <a:pt x="1078" y="557"/>
                    </a:moveTo>
                    <a:cubicBezTo>
                      <a:pt x="1080" y="556"/>
                      <a:pt x="1083" y="555"/>
                      <a:pt x="1085" y="553"/>
                    </a:cubicBezTo>
                    <a:cubicBezTo>
                      <a:pt x="1087" y="551"/>
                      <a:pt x="1088" y="548"/>
                      <a:pt x="1088" y="545"/>
                    </a:cubicBezTo>
                    <a:cubicBezTo>
                      <a:pt x="1088" y="542"/>
                      <a:pt x="1087" y="539"/>
                      <a:pt x="1085" y="537"/>
                    </a:cubicBezTo>
                    <a:cubicBezTo>
                      <a:pt x="1083" y="535"/>
                      <a:pt x="1080" y="533"/>
                      <a:pt x="1078" y="533"/>
                    </a:cubicBezTo>
                    <a:cubicBezTo>
                      <a:pt x="1074" y="533"/>
                      <a:pt x="1058"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4" y="485"/>
                      <a:pt x="1083" y="482"/>
                      <a:pt x="1081" y="481"/>
                    </a:cubicBezTo>
                    <a:cubicBezTo>
                      <a:pt x="1079" y="479"/>
                      <a:pt x="1076" y="477"/>
                      <a:pt x="1073" y="477"/>
                    </a:cubicBezTo>
                    <a:cubicBezTo>
                      <a:pt x="1070" y="477"/>
                      <a:pt x="1054" y="478"/>
                      <a:pt x="1040" y="478"/>
                    </a:cubicBezTo>
                    <a:cubicBezTo>
                      <a:pt x="1039" y="470"/>
                      <a:pt x="1037" y="463"/>
                      <a:pt x="1036" y="455"/>
                    </a:cubicBezTo>
                    <a:cubicBezTo>
                      <a:pt x="1050" y="451"/>
                      <a:pt x="1065" y="446"/>
                      <a:pt x="1068" y="445"/>
                    </a:cubicBezTo>
                    <a:cubicBezTo>
                      <a:pt x="1071" y="444"/>
                      <a:pt x="1073" y="442"/>
                      <a:pt x="1075" y="440"/>
                    </a:cubicBezTo>
                    <a:cubicBezTo>
                      <a:pt x="1076" y="437"/>
                      <a:pt x="1076" y="435"/>
                      <a:pt x="1076" y="432"/>
                    </a:cubicBezTo>
                    <a:cubicBezTo>
                      <a:pt x="1075" y="429"/>
                      <a:pt x="1074" y="426"/>
                      <a:pt x="1071" y="425"/>
                    </a:cubicBezTo>
                    <a:cubicBezTo>
                      <a:pt x="1069" y="423"/>
                      <a:pt x="1066" y="422"/>
                      <a:pt x="1063" y="422"/>
                    </a:cubicBezTo>
                    <a:cubicBezTo>
                      <a:pt x="1060" y="423"/>
                      <a:pt x="1044" y="425"/>
                      <a:pt x="1030" y="426"/>
                    </a:cubicBezTo>
                    <a:cubicBezTo>
                      <a:pt x="1028" y="419"/>
                      <a:pt x="1026" y="412"/>
                      <a:pt x="1024" y="404"/>
                    </a:cubicBezTo>
                    <a:cubicBezTo>
                      <a:pt x="1037"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2" y="369"/>
                      <a:pt x="1010" y="362"/>
                      <a:pt x="1007" y="355"/>
                    </a:cubicBezTo>
                    <a:cubicBezTo>
                      <a:pt x="1020" y="348"/>
                      <a:pt x="1033" y="340"/>
                      <a:pt x="1036" y="338"/>
                    </a:cubicBezTo>
                    <a:cubicBezTo>
                      <a:pt x="1039" y="337"/>
                      <a:pt x="1040" y="334"/>
                      <a:pt x="1041" y="332"/>
                    </a:cubicBezTo>
                    <a:cubicBezTo>
                      <a:pt x="1042" y="329"/>
                      <a:pt x="1042" y="326"/>
                      <a:pt x="1041" y="323"/>
                    </a:cubicBezTo>
                    <a:cubicBezTo>
                      <a:pt x="1039" y="321"/>
                      <a:pt x="1037" y="319"/>
                      <a:pt x="1035" y="317"/>
                    </a:cubicBezTo>
                    <a:cubicBezTo>
                      <a:pt x="1032" y="316"/>
                      <a:pt x="1029" y="316"/>
                      <a:pt x="1027" y="317"/>
                    </a:cubicBezTo>
                    <a:cubicBezTo>
                      <a:pt x="1024" y="318"/>
                      <a:pt x="1009" y="323"/>
                      <a:pt x="995" y="328"/>
                    </a:cubicBezTo>
                    <a:cubicBezTo>
                      <a:pt x="991" y="321"/>
                      <a:pt x="988" y="314"/>
                      <a:pt x="984" y="307"/>
                    </a:cubicBezTo>
                    <a:cubicBezTo>
                      <a:pt x="996" y="299"/>
                      <a:pt x="1009" y="290"/>
                      <a:pt x="1012" y="288"/>
                    </a:cubicBezTo>
                    <a:cubicBezTo>
                      <a:pt x="1014" y="286"/>
                      <a:pt x="1016" y="284"/>
                      <a:pt x="1016" y="281"/>
                    </a:cubicBezTo>
                    <a:cubicBezTo>
                      <a:pt x="1017" y="278"/>
                      <a:pt x="1016" y="275"/>
                      <a:pt x="1015" y="273"/>
                    </a:cubicBezTo>
                    <a:cubicBezTo>
                      <a:pt x="1013" y="270"/>
                      <a:pt x="1011" y="268"/>
                      <a:pt x="1008" y="267"/>
                    </a:cubicBezTo>
                    <a:cubicBezTo>
                      <a:pt x="1006" y="266"/>
                      <a:pt x="1003" y="266"/>
                      <a:pt x="1000" y="268"/>
                    </a:cubicBezTo>
                    <a:cubicBezTo>
                      <a:pt x="997" y="269"/>
                      <a:pt x="983" y="276"/>
                      <a:pt x="969" y="282"/>
                    </a:cubicBezTo>
                    <a:cubicBezTo>
                      <a:pt x="966" y="275"/>
                      <a:pt x="961"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8"/>
                    </a:cubicBezTo>
                    <a:cubicBezTo>
                      <a:pt x="935" y="233"/>
                      <a:pt x="930" y="227"/>
                      <a:pt x="925" y="221"/>
                    </a:cubicBezTo>
                    <a:cubicBezTo>
                      <a:pt x="935" y="210"/>
                      <a:pt x="946" y="198"/>
                      <a:pt x="948" y="196"/>
                    </a:cubicBezTo>
                    <a:cubicBezTo>
                      <a:pt x="950" y="194"/>
                      <a:pt x="951" y="191"/>
                      <a:pt x="951" y="188"/>
                    </a:cubicBezTo>
                    <a:cubicBezTo>
                      <a:pt x="951" y="185"/>
                      <a:pt x="950" y="183"/>
                      <a:pt x="948" y="180"/>
                    </a:cubicBezTo>
                    <a:cubicBezTo>
                      <a:pt x="946" y="178"/>
                      <a:pt x="943" y="177"/>
                      <a:pt x="941" y="177"/>
                    </a:cubicBezTo>
                    <a:cubicBezTo>
                      <a:pt x="938" y="176"/>
                      <a:pt x="935" y="177"/>
                      <a:pt x="933" y="179"/>
                    </a:cubicBezTo>
                    <a:cubicBezTo>
                      <a:pt x="930" y="181"/>
                      <a:pt x="917" y="190"/>
                      <a:pt x="905" y="199"/>
                    </a:cubicBezTo>
                    <a:cubicBezTo>
                      <a:pt x="900" y="193"/>
                      <a:pt x="895" y="188"/>
                      <a:pt x="890" y="183"/>
                    </a:cubicBezTo>
                    <a:cubicBezTo>
                      <a:pt x="898" y="171"/>
                      <a:pt x="908" y="158"/>
                      <a:pt x="910" y="156"/>
                    </a:cubicBezTo>
                    <a:cubicBezTo>
                      <a:pt x="911" y="153"/>
                      <a:pt x="912" y="150"/>
                      <a:pt x="912" y="148"/>
                    </a:cubicBezTo>
                    <a:cubicBezTo>
                      <a:pt x="911" y="145"/>
                      <a:pt x="910" y="142"/>
                      <a:pt x="908" y="140"/>
                    </a:cubicBezTo>
                    <a:cubicBezTo>
                      <a:pt x="906" y="138"/>
                      <a:pt x="903" y="137"/>
                      <a:pt x="900" y="137"/>
                    </a:cubicBezTo>
                    <a:cubicBezTo>
                      <a:pt x="897" y="137"/>
                      <a:pt x="894" y="138"/>
                      <a:pt x="892" y="140"/>
                    </a:cubicBezTo>
                    <a:cubicBezTo>
                      <a:pt x="890" y="142"/>
                      <a:pt x="878" y="153"/>
                      <a:pt x="867" y="163"/>
                    </a:cubicBezTo>
                    <a:cubicBezTo>
                      <a:pt x="862" y="158"/>
                      <a:pt x="856" y="153"/>
                      <a:pt x="850" y="149"/>
                    </a:cubicBezTo>
                    <a:cubicBezTo>
                      <a:pt x="857" y="136"/>
                      <a:pt x="865"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5" y="120"/>
                      <a:pt x="826" y="131"/>
                    </a:cubicBezTo>
                    <a:cubicBezTo>
                      <a:pt x="820" y="127"/>
                      <a:pt x="813" y="123"/>
                      <a:pt x="807" y="119"/>
                    </a:cubicBezTo>
                    <a:cubicBezTo>
                      <a:pt x="813" y="105"/>
                      <a:pt x="820" y="91"/>
                      <a:pt x="821" y="88"/>
                    </a:cubicBezTo>
                    <a:cubicBezTo>
                      <a:pt x="822" y="85"/>
                      <a:pt x="822" y="82"/>
                      <a:pt x="821" y="80"/>
                    </a:cubicBezTo>
                    <a:cubicBezTo>
                      <a:pt x="820" y="77"/>
                      <a:pt x="818" y="75"/>
                      <a:pt x="816" y="73"/>
                    </a:cubicBezTo>
                    <a:cubicBezTo>
                      <a:pt x="813" y="72"/>
                      <a:pt x="810" y="71"/>
                      <a:pt x="808" y="72"/>
                    </a:cubicBezTo>
                    <a:cubicBezTo>
                      <a:pt x="805" y="72"/>
                      <a:pt x="802" y="74"/>
                      <a:pt x="801" y="76"/>
                    </a:cubicBezTo>
                    <a:cubicBezTo>
                      <a:pt x="799" y="79"/>
                      <a:pt x="790" y="92"/>
                      <a:pt x="781" y="104"/>
                    </a:cubicBezTo>
                    <a:cubicBezTo>
                      <a:pt x="774" y="100"/>
                      <a:pt x="768" y="97"/>
                      <a:pt x="761" y="93"/>
                    </a:cubicBezTo>
                    <a:cubicBezTo>
                      <a:pt x="766" y="80"/>
                      <a:pt x="771" y="65"/>
                      <a:pt x="772" y="61"/>
                    </a:cubicBezTo>
                    <a:cubicBezTo>
                      <a:pt x="773" y="59"/>
                      <a:pt x="772" y="56"/>
                      <a:pt x="771" y="53"/>
                    </a:cubicBezTo>
                    <a:cubicBezTo>
                      <a:pt x="770" y="51"/>
                      <a:pt x="768" y="49"/>
                      <a:pt x="765" y="47"/>
                    </a:cubicBezTo>
                    <a:cubicBezTo>
                      <a:pt x="762"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4"/>
                      <a:pt x="719" y="32"/>
                    </a:cubicBezTo>
                    <a:cubicBezTo>
                      <a:pt x="717" y="30"/>
                      <a:pt x="715" y="28"/>
                      <a:pt x="712" y="27"/>
                    </a:cubicBezTo>
                    <a:cubicBezTo>
                      <a:pt x="709" y="26"/>
                      <a:pt x="706" y="26"/>
                      <a:pt x="704" y="27"/>
                    </a:cubicBezTo>
                    <a:cubicBezTo>
                      <a:pt x="701" y="28"/>
                      <a:pt x="699" y="30"/>
                      <a:pt x="698" y="33"/>
                    </a:cubicBezTo>
                    <a:cubicBezTo>
                      <a:pt x="696" y="36"/>
                      <a:pt x="690" y="51"/>
                      <a:pt x="684" y="64"/>
                    </a:cubicBezTo>
                    <a:cubicBezTo>
                      <a:pt x="677" y="62"/>
                      <a:pt x="670" y="60"/>
                      <a:pt x="663" y="58"/>
                    </a:cubicBezTo>
                    <a:cubicBezTo>
                      <a:pt x="664" y="44"/>
                      <a:pt x="666" y="28"/>
                      <a:pt x="666" y="25"/>
                    </a:cubicBezTo>
                    <a:cubicBezTo>
                      <a:pt x="667" y="22"/>
                      <a:pt x="666" y="19"/>
                      <a:pt x="664" y="17"/>
                    </a:cubicBezTo>
                    <a:cubicBezTo>
                      <a:pt x="662" y="14"/>
                      <a:pt x="660" y="13"/>
                      <a:pt x="657" y="12"/>
                    </a:cubicBezTo>
                    <a:cubicBezTo>
                      <a:pt x="654" y="12"/>
                      <a:pt x="651" y="12"/>
                      <a:pt x="649" y="13"/>
                    </a:cubicBezTo>
                    <a:cubicBezTo>
                      <a:pt x="646" y="15"/>
                      <a:pt x="644" y="17"/>
                      <a:pt x="643" y="20"/>
                    </a:cubicBezTo>
                    <a:cubicBezTo>
                      <a:pt x="642" y="23"/>
                      <a:pt x="638" y="38"/>
                      <a:pt x="633" y="52"/>
                    </a:cubicBezTo>
                    <a:cubicBezTo>
                      <a:pt x="626" y="51"/>
                      <a:pt x="619" y="49"/>
                      <a:pt x="611" y="48"/>
                    </a:cubicBezTo>
                    <a:cubicBezTo>
                      <a:pt x="611" y="34"/>
                      <a:pt x="611" y="18"/>
                      <a:pt x="611" y="15"/>
                    </a:cubicBezTo>
                    <a:cubicBezTo>
                      <a:pt x="611" y="12"/>
                      <a:pt x="610" y="9"/>
                      <a:pt x="608" y="7"/>
                    </a:cubicBezTo>
                    <a:cubicBezTo>
                      <a:pt x="606" y="5"/>
                      <a:pt x="604" y="4"/>
                      <a:pt x="601" y="3"/>
                    </a:cubicBezTo>
                    <a:cubicBezTo>
                      <a:pt x="598" y="3"/>
                      <a:pt x="595" y="4"/>
                      <a:pt x="593" y="5"/>
                    </a:cubicBezTo>
                    <a:cubicBezTo>
                      <a:pt x="590" y="7"/>
                      <a:pt x="589" y="9"/>
                      <a:pt x="588" y="12"/>
                    </a:cubicBezTo>
                    <a:cubicBezTo>
                      <a:pt x="587" y="15"/>
                      <a:pt x="584" y="31"/>
                      <a:pt x="581" y="45"/>
                    </a:cubicBezTo>
                    <a:cubicBezTo>
                      <a:pt x="574" y="45"/>
                      <a:pt x="566" y="44"/>
                      <a:pt x="559" y="44"/>
                    </a:cubicBezTo>
                    <a:cubicBezTo>
                      <a:pt x="558" y="30"/>
                      <a:pt x="556" y="14"/>
                      <a:pt x="556" y="10"/>
                    </a:cubicBezTo>
                    <a:cubicBezTo>
                      <a:pt x="555" y="8"/>
                      <a:pt x="554" y="5"/>
                      <a:pt x="552" y="3"/>
                    </a:cubicBezTo>
                    <a:cubicBezTo>
                      <a:pt x="550" y="1"/>
                      <a:pt x="547" y="0"/>
                      <a:pt x="544" y="0"/>
                    </a:cubicBezTo>
                    <a:cubicBezTo>
                      <a:pt x="541" y="0"/>
                      <a:pt x="538" y="1"/>
                      <a:pt x="536" y="3"/>
                    </a:cubicBezTo>
                    <a:cubicBezTo>
                      <a:pt x="534" y="5"/>
                      <a:pt x="533" y="8"/>
                      <a:pt x="532" y="10"/>
                    </a:cubicBezTo>
                    <a:cubicBezTo>
                      <a:pt x="532" y="14"/>
                      <a:pt x="530" y="30"/>
                      <a:pt x="529" y="44"/>
                    </a:cubicBezTo>
                    <a:cubicBezTo>
                      <a:pt x="522" y="44"/>
                      <a:pt x="514" y="45"/>
                      <a:pt x="507" y="45"/>
                    </a:cubicBezTo>
                    <a:cubicBezTo>
                      <a:pt x="504" y="31"/>
                      <a:pt x="501" y="15"/>
                      <a:pt x="500" y="12"/>
                    </a:cubicBezTo>
                    <a:cubicBezTo>
                      <a:pt x="499" y="9"/>
                      <a:pt x="497"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69"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5"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69" y="32"/>
                    </a:cubicBezTo>
                    <a:cubicBezTo>
                      <a:pt x="368" y="34"/>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8"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8" y="92"/>
                      <a:pt x="289" y="79"/>
                      <a:pt x="287"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8" y="91"/>
                      <a:pt x="275" y="105"/>
                      <a:pt x="281" y="119"/>
                    </a:cubicBezTo>
                    <a:cubicBezTo>
                      <a:pt x="275" y="123"/>
                      <a:pt x="268" y="127"/>
                      <a:pt x="262" y="131"/>
                    </a:cubicBezTo>
                    <a:cubicBezTo>
                      <a:pt x="253" y="120"/>
                      <a:pt x="242" y="108"/>
                      <a:pt x="240" y="106"/>
                    </a:cubicBezTo>
                    <a:cubicBezTo>
                      <a:pt x="238" y="103"/>
                      <a:pt x="235" y="102"/>
                      <a:pt x="232" y="102"/>
                    </a:cubicBezTo>
                    <a:cubicBezTo>
                      <a:pt x="230" y="102"/>
                      <a:pt x="227" y="103"/>
                      <a:pt x="224" y="104"/>
                    </a:cubicBezTo>
                    <a:cubicBezTo>
                      <a:pt x="222" y="106"/>
                      <a:pt x="220" y="109"/>
                      <a:pt x="220" y="111"/>
                    </a:cubicBezTo>
                    <a:cubicBezTo>
                      <a:pt x="219" y="114"/>
                      <a:pt x="219"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6" y="153"/>
                      <a:pt x="178" y="156"/>
                    </a:cubicBezTo>
                    <a:cubicBezTo>
                      <a:pt x="180" y="158"/>
                      <a:pt x="190" y="171"/>
                      <a:pt x="198" y="183"/>
                    </a:cubicBezTo>
                    <a:cubicBezTo>
                      <a:pt x="193" y="188"/>
                      <a:pt x="188" y="193"/>
                      <a:pt x="182" y="199"/>
                    </a:cubicBezTo>
                    <a:cubicBezTo>
                      <a:pt x="171" y="190"/>
                      <a:pt x="158" y="181"/>
                      <a:pt x="155" y="179"/>
                    </a:cubicBezTo>
                    <a:cubicBezTo>
                      <a:pt x="153" y="177"/>
                      <a:pt x="150" y="176"/>
                      <a:pt x="147" y="177"/>
                    </a:cubicBezTo>
                    <a:cubicBezTo>
                      <a:pt x="145" y="177"/>
                      <a:pt x="142" y="178"/>
                      <a:pt x="140" y="180"/>
                    </a:cubicBezTo>
                    <a:cubicBezTo>
                      <a:pt x="138" y="183"/>
                      <a:pt x="137" y="185"/>
                      <a:pt x="137" y="188"/>
                    </a:cubicBezTo>
                    <a:cubicBezTo>
                      <a:pt x="137" y="191"/>
                      <a:pt x="138" y="194"/>
                      <a:pt x="140" y="196"/>
                    </a:cubicBezTo>
                    <a:cubicBezTo>
                      <a:pt x="142" y="198"/>
                      <a:pt x="153" y="210"/>
                      <a:pt x="163" y="221"/>
                    </a:cubicBezTo>
                    <a:cubicBezTo>
                      <a:pt x="158" y="227"/>
                      <a:pt x="153" y="233"/>
                      <a:pt x="148" y="238"/>
                    </a:cubicBezTo>
                    <a:cubicBezTo>
                      <a:pt x="136" y="231"/>
                      <a:pt x="122" y="223"/>
                      <a:pt x="119" y="221"/>
                    </a:cubicBezTo>
                    <a:cubicBezTo>
                      <a:pt x="117" y="220"/>
                      <a:pt x="114" y="220"/>
                      <a:pt x="111" y="220"/>
                    </a:cubicBezTo>
                    <a:cubicBezTo>
                      <a:pt x="108" y="221"/>
                      <a:pt x="106" y="222"/>
                      <a:pt x="104" y="225"/>
                    </a:cubicBezTo>
                    <a:cubicBezTo>
                      <a:pt x="102" y="227"/>
                      <a:pt x="102" y="230"/>
                      <a:pt x="102" y="233"/>
                    </a:cubicBezTo>
                    <a:cubicBezTo>
                      <a:pt x="102" y="236"/>
                      <a:pt x="103" y="238"/>
                      <a:pt x="105" y="240"/>
                    </a:cubicBezTo>
                    <a:cubicBezTo>
                      <a:pt x="108" y="242"/>
                      <a:pt x="120" y="253"/>
                      <a:pt x="131" y="263"/>
                    </a:cubicBezTo>
                    <a:cubicBezTo>
                      <a:pt x="127" y="269"/>
                      <a:pt x="122" y="275"/>
                      <a:pt x="118"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79" y="323"/>
                      <a:pt x="64" y="318"/>
                      <a:pt x="61" y="317"/>
                    </a:cubicBezTo>
                    <a:cubicBezTo>
                      <a:pt x="59" y="316"/>
                      <a:pt x="56" y="316"/>
                      <a:pt x="53" y="317"/>
                    </a:cubicBezTo>
                    <a:cubicBezTo>
                      <a:pt x="51" y="319"/>
                      <a:pt x="48" y="321"/>
                      <a:pt x="47" y="323"/>
                    </a:cubicBezTo>
                    <a:cubicBezTo>
                      <a:pt x="46" y="326"/>
                      <a:pt x="46" y="329"/>
                      <a:pt x="47" y="332"/>
                    </a:cubicBezTo>
                    <a:cubicBezTo>
                      <a:pt x="48" y="334"/>
                      <a:pt x="49" y="337"/>
                      <a:pt x="52" y="338"/>
                    </a:cubicBezTo>
                    <a:cubicBezTo>
                      <a:pt x="55" y="340"/>
                      <a:pt x="68" y="348"/>
                      <a:pt x="81" y="355"/>
                    </a:cubicBezTo>
                    <a:cubicBezTo>
                      <a:pt x="78" y="362"/>
                      <a:pt x="76" y="369"/>
                      <a:pt x="73" y="376"/>
                    </a:cubicBezTo>
                    <a:cubicBezTo>
                      <a:pt x="59" y="373"/>
                      <a:pt x="43" y="369"/>
                      <a:pt x="40" y="369"/>
                    </a:cubicBezTo>
                    <a:cubicBezTo>
                      <a:pt x="37" y="368"/>
                      <a:pt x="34" y="369"/>
                      <a:pt x="32" y="370"/>
                    </a:cubicBezTo>
                    <a:cubicBezTo>
                      <a:pt x="30" y="372"/>
                      <a:pt x="28" y="374"/>
                      <a:pt x="27" y="377"/>
                    </a:cubicBezTo>
                    <a:cubicBezTo>
                      <a:pt x="26" y="379"/>
                      <a:pt x="26" y="382"/>
                      <a:pt x="27" y="385"/>
                    </a:cubicBezTo>
                    <a:cubicBezTo>
                      <a:pt x="28" y="388"/>
                      <a:pt x="30" y="390"/>
                      <a:pt x="33" y="391"/>
                    </a:cubicBezTo>
                    <a:cubicBezTo>
                      <a:pt x="36" y="392"/>
                      <a:pt x="50" y="399"/>
                      <a:pt x="64" y="404"/>
                    </a:cubicBezTo>
                    <a:cubicBezTo>
                      <a:pt x="62" y="412"/>
                      <a:pt x="60" y="419"/>
                      <a:pt x="58" y="426"/>
                    </a:cubicBezTo>
                    <a:cubicBezTo>
                      <a:pt x="44" y="425"/>
                      <a:pt x="28" y="423"/>
                      <a:pt x="25" y="422"/>
                    </a:cubicBezTo>
                    <a:cubicBezTo>
                      <a:pt x="22" y="422"/>
                      <a:pt x="19" y="423"/>
                      <a:pt x="17" y="425"/>
                    </a:cubicBezTo>
                    <a:cubicBezTo>
                      <a:pt x="14" y="426"/>
                      <a:pt x="13" y="429"/>
                      <a:pt x="12" y="432"/>
                    </a:cubicBezTo>
                    <a:cubicBezTo>
                      <a:pt x="12" y="435"/>
                      <a:pt x="12" y="437"/>
                      <a:pt x="13" y="440"/>
                    </a:cubicBezTo>
                    <a:cubicBezTo>
                      <a:pt x="15" y="442"/>
                      <a:pt x="17" y="444"/>
                      <a:pt x="20" y="445"/>
                    </a:cubicBezTo>
                    <a:cubicBezTo>
                      <a:pt x="23" y="446"/>
                      <a:pt x="38" y="451"/>
                      <a:pt x="52" y="455"/>
                    </a:cubicBezTo>
                    <a:cubicBezTo>
                      <a:pt x="50"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0" y="533"/>
                    </a:cubicBezTo>
                    <a:cubicBezTo>
                      <a:pt x="7" y="533"/>
                      <a:pt x="5" y="535"/>
                      <a:pt x="3" y="537"/>
                    </a:cubicBezTo>
                    <a:cubicBezTo>
                      <a:pt x="1" y="539"/>
                      <a:pt x="0" y="542"/>
                      <a:pt x="0" y="545"/>
                    </a:cubicBezTo>
                    <a:cubicBezTo>
                      <a:pt x="0" y="548"/>
                      <a:pt x="1" y="551"/>
                      <a:pt x="3" y="553"/>
                    </a:cubicBezTo>
                    <a:cubicBezTo>
                      <a:pt x="5" y="555"/>
                      <a:pt x="7" y="556"/>
                      <a:pt x="10" y="557"/>
                    </a:cubicBezTo>
                    <a:cubicBezTo>
                      <a:pt x="14" y="557"/>
                      <a:pt x="30" y="558"/>
                      <a:pt x="44" y="560"/>
                    </a:cubicBezTo>
                    <a:cubicBezTo>
                      <a:pt x="44" y="567"/>
                      <a:pt x="45" y="575"/>
                      <a:pt x="45" y="582"/>
                    </a:cubicBezTo>
                    <a:cubicBezTo>
                      <a:pt x="31" y="585"/>
                      <a:pt x="15" y="588"/>
                      <a:pt x="12" y="589"/>
                    </a:cubicBezTo>
                    <a:cubicBezTo>
                      <a:pt x="9" y="590"/>
                      <a:pt x="7" y="591"/>
                      <a:pt x="5" y="594"/>
                    </a:cubicBezTo>
                    <a:cubicBezTo>
                      <a:pt x="4" y="596"/>
                      <a:pt x="3" y="599"/>
                      <a:pt x="3" y="602"/>
                    </a:cubicBezTo>
                    <a:cubicBezTo>
                      <a:pt x="4" y="605"/>
                      <a:pt x="5" y="607"/>
                      <a:pt x="7" y="609"/>
                    </a:cubicBezTo>
                    <a:cubicBezTo>
                      <a:pt x="9" y="611"/>
                      <a:pt x="12" y="613"/>
                      <a:pt x="15" y="612"/>
                    </a:cubicBezTo>
                    <a:cubicBezTo>
                      <a:pt x="18" y="612"/>
                      <a:pt x="34" y="612"/>
                      <a:pt x="48" y="612"/>
                    </a:cubicBezTo>
                    <a:cubicBezTo>
                      <a:pt x="49" y="620"/>
                      <a:pt x="50" y="627"/>
                      <a:pt x="52" y="634"/>
                    </a:cubicBezTo>
                    <a:cubicBezTo>
                      <a:pt x="38" y="639"/>
                      <a:pt x="23" y="644"/>
                      <a:pt x="20" y="645"/>
                    </a:cubicBezTo>
                    <a:cubicBezTo>
                      <a:pt x="17" y="645"/>
                      <a:pt x="15" y="647"/>
                      <a:pt x="13" y="650"/>
                    </a:cubicBezTo>
                    <a:cubicBezTo>
                      <a:pt x="12" y="652"/>
                      <a:pt x="12" y="655"/>
                      <a:pt x="12" y="658"/>
                    </a:cubicBezTo>
                    <a:cubicBezTo>
                      <a:pt x="13" y="661"/>
                      <a:pt x="14" y="664"/>
                      <a:pt x="17" y="665"/>
                    </a:cubicBezTo>
                    <a:cubicBezTo>
                      <a:pt x="19" y="667"/>
                      <a:pt x="22" y="668"/>
                      <a:pt x="25" y="668"/>
                    </a:cubicBezTo>
                    <a:cubicBezTo>
                      <a:pt x="28" y="667"/>
                      <a:pt x="44" y="665"/>
                      <a:pt x="58" y="664"/>
                    </a:cubicBezTo>
                    <a:cubicBezTo>
                      <a:pt x="60" y="671"/>
                      <a:pt x="62" y="678"/>
                      <a:pt x="64" y="686"/>
                    </a:cubicBezTo>
                    <a:cubicBezTo>
                      <a:pt x="50" y="691"/>
                      <a:pt x="36" y="698"/>
                      <a:pt x="33" y="699"/>
                    </a:cubicBezTo>
                    <a:cubicBezTo>
                      <a:pt x="30" y="700"/>
                      <a:pt x="28" y="702"/>
                      <a:pt x="27" y="705"/>
                    </a:cubicBezTo>
                    <a:cubicBezTo>
                      <a:pt x="26" y="708"/>
                      <a:pt x="26" y="710"/>
                      <a:pt x="27" y="713"/>
                    </a:cubicBezTo>
                    <a:cubicBezTo>
                      <a:pt x="28" y="716"/>
                      <a:pt x="30" y="718"/>
                      <a:pt x="32" y="720"/>
                    </a:cubicBezTo>
                    <a:cubicBezTo>
                      <a:pt x="34" y="721"/>
                      <a:pt x="37" y="722"/>
                      <a:pt x="40" y="721"/>
                    </a:cubicBezTo>
                    <a:cubicBezTo>
                      <a:pt x="43" y="721"/>
                      <a:pt x="59" y="717"/>
                      <a:pt x="73" y="714"/>
                    </a:cubicBezTo>
                    <a:cubicBezTo>
                      <a:pt x="76" y="721"/>
                      <a:pt x="78" y="728"/>
                      <a:pt x="81" y="735"/>
                    </a:cubicBezTo>
                    <a:cubicBezTo>
                      <a:pt x="68" y="742"/>
                      <a:pt x="55" y="750"/>
                      <a:pt x="52" y="752"/>
                    </a:cubicBezTo>
                    <a:cubicBezTo>
                      <a:pt x="49" y="753"/>
                      <a:pt x="48" y="755"/>
                      <a:pt x="47" y="758"/>
                    </a:cubicBezTo>
                    <a:cubicBezTo>
                      <a:pt x="46" y="761"/>
                      <a:pt x="46" y="764"/>
                      <a:pt x="47" y="766"/>
                    </a:cubicBezTo>
                    <a:cubicBezTo>
                      <a:pt x="48" y="769"/>
                      <a:pt x="51" y="771"/>
                      <a:pt x="53" y="772"/>
                    </a:cubicBezTo>
                    <a:cubicBezTo>
                      <a:pt x="56" y="774"/>
                      <a:pt x="59" y="774"/>
                      <a:pt x="61" y="773"/>
                    </a:cubicBezTo>
                    <a:cubicBezTo>
                      <a:pt x="64" y="772"/>
                      <a:pt x="79"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8" y="808"/>
                    </a:cubicBezTo>
                    <a:cubicBezTo>
                      <a:pt x="122" y="815"/>
                      <a:pt x="127" y="821"/>
                      <a:pt x="131" y="827"/>
                    </a:cubicBezTo>
                    <a:cubicBezTo>
                      <a:pt x="120" y="837"/>
                      <a:pt x="108" y="847"/>
                      <a:pt x="105" y="850"/>
                    </a:cubicBezTo>
                    <a:cubicBezTo>
                      <a:pt x="103" y="852"/>
                      <a:pt x="102" y="854"/>
                      <a:pt x="102" y="857"/>
                    </a:cubicBezTo>
                    <a:cubicBezTo>
                      <a:pt x="102" y="860"/>
                      <a:pt x="102" y="863"/>
                      <a:pt x="104" y="865"/>
                    </a:cubicBezTo>
                    <a:cubicBezTo>
                      <a:pt x="106" y="867"/>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2" y="891"/>
                    </a:cubicBezTo>
                    <a:cubicBezTo>
                      <a:pt x="188" y="897"/>
                      <a:pt x="193" y="902"/>
                      <a:pt x="198" y="907"/>
                    </a:cubicBezTo>
                    <a:cubicBezTo>
                      <a:pt x="190" y="919"/>
                      <a:pt x="180" y="932"/>
                      <a:pt x="178" y="934"/>
                    </a:cubicBezTo>
                    <a:cubicBezTo>
                      <a:pt x="176"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19" y="973"/>
                      <a:pt x="219" y="976"/>
                      <a:pt x="220" y="979"/>
                    </a:cubicBezTo>
                    <a:cubicBezTo>
                      <a:pt x="220" y="981"/>
                      <a:pt x="222" y="984"/>
                      <a:pt x="224" y="986"/>
                    </a:cubicBezTo>
                    <a:cubicBezTo>
                      <a:pt x="227" y="987"/>
                      <a:pt x="230" y="988"/>
                      <a:pt x="232" y="988"/>
                    </a:cubicBezTo>
                    <a:cubicBezTo>
                      <a:pt x="235" y="988"/>
                      <a:pt x="238" y="986"/>
                      <a:pt x="240" y="984"/>
                    </a:cubicBezTo>
                    <a:cubicBezTo>
                      <a:pt x="242" y="982"/>
                      <a:pt x="253" y="970"/>
                      <a:pt x="262" y="959"/>
                    </a:cubicBezTo>
                    <a:cubicBezTo>
                      <a:pt x="268" y="963"/>
                      <a:pt x="275" y="967"/>
                      <a:pt x="281" y="971"/>
                    </a:cubicBezTo>
                    <a:cubicBezTo>
                      <a:pt x="275" y="984"/>
                      <a:pt x="268"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7" y="1014"/>
                    </a:cubicBezTo>
                    <a:cubicBezTo>
                      <a:pt x="289" y="1011"/>
                      <a:pt x="298"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2"/>
                    </a:cubicBezTo>
                    <a:cubicBezTo>
                      <a:pt x="326" y="1044"/>
                      <a:pt x="328"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2"/>
                      <a:pt x="368" y="1055"/>
                      <a:pt x="369"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5"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6"/>
                    </a:cubicBezTo>
                    <a:cubicBezTo>
                      <a:pt x="442" y="1075"/>
                      <a:pt x="444" y="1073"/>
                      <a:pt x="445" y="1070"/>
                    </a:cubicBezTo>
                    <a:cubicBezTo>
                      <a:pt x="446" y="1067"/>
                      <a:pt x="450" y="1052"/>
                      <a:pt x="455" y="1038"/>
                    </a:cubicBezTo>
                    <a:cubicBezTo>
                      <a:pt x="462" y="1039"/>
                      <a:pt x="469"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7" y="1083"/>
                      <a:pt x="499" y="1081"/>
                      <a:pt x="500" y="1078"/>
                    </a:cubicBezTo>
                    <a:cubicBezTo>
                      <a:pt x="501" y="1074"/>
                      <a:pt x="504" y="1059"/>
                      <a:pt x="507" y="1045"/>
                    </a:cubicBezTo>
                    <a:cubicBezTo>
                      <a:pt x="514" y="1045"/>
                      <a:pt x="522" y="1045"/>
                      <a:pt x="529" y="1046"/>
                    </a:cubicBezTo>
                    <a:cubicBezTo>
                      <a:pt x="530" y="1060"/>
                      <a:pt x="532" y="1076"/>
                      <a:pt x="532" y="1079"/>
                    </a:cubicBezTo>
                    <a:cubicBezTo>
                      <a:pt x="533" y="1082"/>
                      <a:pt x="534" y="1085"/>
                      <a:pt x="536" y="1087"/>
                    </a:cubicBezTo>
                    <a:cubicBezTo>
                      <a:pt x="538" y="1089"/>
                      <a:pt x="541" y="1090"/>
                      <a:pt x="544" y="1090"/>
                    </a:cubicBezTo>
                    <a:cubicBezTo>
                      <a:pt x="547" y="1090"/>
                      <a:pt x="550" y="1088"/>
                      <a:pt x="552" y="1087"/>
                    </a:cubicBezTo>
                    <a:cubicBezTo>
                      <a:pt x="554" y="1085"/>
                      <a:pt x="555" y="1082"/>
                      <a:pt x="556" y="1079"/>
                    </a:cubicBezTo>
                    <a:cubicBezTo>
                      <a:pt x="556" y="1076"/>
                      <a:pt x="558" y="1060"/>
                      <a:pt x="559" y="1046"/>
                    </a:cubicBezTo>
                    <a:cubicBezTo>
                      <a:pt x="566" y="1045"/>
                      <a:pt x="574" y="1045"/>
                      <a:pt x="581" y="1045"/>
                    </a:cubicBezTo>
                    <a:cubicBezTo>
                      <a:pt x="584" y="1059"/>
                      <a:pt x="587" y="1074"/>
                      <a:pt x="588" y="1078"/>
                    </a:cubicBezTo>
                    <a:cubicBezTo>
                      <a:pt x="589" y="1081"/>
                      <a:pt x="590" y="1083"/>
                      <a:pt x="593" y="1085"/>
                    </a:cubicBezTo>
                    <a:cubicBezTo>
                      <a:pt x="595" y="1086"/>
                      <a:pt x="598" y="1087"/>
                      <a:pt x="601" y="1087"/>
                    </a:cubicBezTo>
                    <a:cubicBezTo>
                      <a:pt x="604" y="1086"/>
                      <a:pt x="606" y="1085"/>
                      <a:pt x="608" y="1083"/>
                    </a:cubicBezTo>
                    <a:cubicBezTo>
                      <a:pt x="610" y="1081"/>
                      <a:pt x="611" y="1078"/>
                      <a:pt x="611" y="1075"/>
                    </a:cubicBezTo>
                    <a:cubicBezTo>
                      <a:pt x="611" y="1072"/>
                      <a:pt x="611" y="1056"/>
                      <a:pt x="611" y="1041"/>
                    </a:cubicBezTo>
                    <a:cubicBezTo>
                      <a:pt x="619" y="1040"/>
                      <a:pt x="626" y="1039"/>
                      <a:pt x="633" y="1038"/>
                    </a:cubicBezTo>
                    <a:cubicBezTo>
                      <a:pt x="638" y="1052"/>
                      <a:pt x="642" y="1067"/>
                      <a:pt x="643" y="1070"/>
                    </a:cubicBezTo>
                    <a:cubicBezTo>
                      <a:pt x="644" y="1073"/>
                      <a:pt x="646" y="1075"/>
                      <a:pt x="649" y="1076"/>
                    </a:cubicBezTo>
                    <a:cubicBezTo>
                      <a:pt x="651" y="1078"/>
                      <a:pt x="654" y="1078"/>
                      <a:pt x="657" y="1078"/>
                    </a:cubicBezTo>
                    <a:cubicBezTo>
                      <a:pt x="660" y="1077"/>
                      <a:pt x="662" y="1075"/>
                      <a:pt x="664" y="1073"/>
                    </a:cubicBezTo>
                    <a:cubicBezTo>
                      <a:pt x="666" y="1071"/>
                      <a:pt x="667" y="1068"/>
                      <a:pt x="666" y="1065"/>
                    </a:cubicBezTo>
                    <a:cubicBezTo>
                      <a:pt x="666" y="1062"/>
                      <a:pt x="664" y="1046"/>
                      <a:pt x="663" y="1032"/>
                    </a:cubicBezTo>
                    <a:cubicBezTo>
                      <a:pt x="670" y="1030"/>
                      <a:pt x="677" y="1028"/>
                      <a:pt x="684" y="1026"/>
                    </a:cubicBezTo>
                    <a:cubicBezTo>
                      <a:pt x="690" y="1039"/>
                      <a:pt x="696"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2"/>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2" y="1044"/>
                      <a:pt x="765" y="1042"/>
                    </a:cubicBezTo>
                    <a:cubicBezTo>
                      <a:pt x="768" y="1041"/>
                      <a:pt x="770" y="1039"/>
                      <a:pt x="771" y="1037"/>
                    </a:cubicBezTo>
                    <a:cubicBezTo>
                      <a:pt x="772" y="1034"/>
                      <a:pt x="773" y="1031"/>
                      <a:pt x="772" y="1028"/>
                    </a:cubicBezTo>
                    <a:cubicBezTo>
                      <a:pt x="771" y="1025"/>
                      <a:pt x="766" y="1010"/>
                      <a:pt x="761" y="996"/>
                    </a:cubicBezTo>
                    <a:cubicBezTo>
                      <a:pt x="768" y="993"/>
                      <a:pt x="774" y="990"/>
                      <a:pt x="781" y="986"/>
                    </a:cubicBezTo>
                    <a:cubicBezTo>
                      <a:pt x="790" y="998"/>
                      <a:pt x="799" y="1011"/>
                      <a:pt x="801" y="1014"/>
                    </a:cubicBezTo>
                    <a:cubicBezTo>
                      <a:pt x="802" y="1016"/>
                      <a:pt x="805" y="1018"/>
                      <a:pt x="808" y="1018"/>
                    </a:cubicBezTo>
                    <a:cubicBezTo>
                      <a:pt x="810" y="1019"/>
                      <a:pt x="813" y="1018"/>
                      <a:pt x="816" y="1017"/>
                    </a:cubicBezTo>
                    <a:cubicBezTo>
                      <a:pt x="818" y="1015"/>
                      <a:pt x="820" y="1013"/>
                      <a:pt x="821" y="1010"/>
                    </a:cubicBezTo>
                    <a:cubicBezTo>
                      <a:pt x="822" y="1008"/>
                      <a:pt x="822" y="1005"/>
                      <a:pt x="821" y="1002"/>
                    </a:cubicBezTo>
                    <a:cubicBezTo>
                      <a:pt x="820" y="999"/>
                      <a:pt x="813" y="984"/>
                      <a:pt x="807" y="971"/>
                    </a:cubicBezTo>
                    <a:cubicBezTo>
                      <a:pt x="813" y="967"/>
                      <a:pt x="820" y="963"/>
                      <a:pt x="826" y="959"/>
                    </a:cubicBezTo>
                    <a:cubicBezTo>
                      <a:pt x="835"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5" y="968"/>
                      <a:pt x="857" y="954"/>
                      <a:pt x="850" y="941"/>
                    </a:cubicBezTo>
                    <a:cubicBezTo>
                      <a:pt x="856" y="937"/>
                      <a:pt x="862" y="932"/>
                      <a:pt x="867" y="927"/>
                    </a:cubicBezTo>
                    <a:cubicBezTo>
                      <a:pt x="878" y="937"/>
                      <a:pt x="890" y="948"/>
                      <a:pt x="892" y="950"/>
                    </a:cubicBezTo>
                    <a:cubicBezTo>
                      <a:pt x="894" y="952"/>
                      <a:pt x="897" y="953"/>
                      <a:pt x="900" y="953"/>
                    </a:cubicBezTo>
                    <a:cubicBezTo>
                      <a:pt x="903" y="953"/>
                      <a:pt x="906" y="952"/>
                      <a:pt x="908" y="950"/>
                    </a:cubicBezTo>
                    <a:cubicBezTo>
                      <a:pt x="910" y="948"/>
                      <a:pt x="911" y="945"/>
                      <a:pt x="912" y="942"/>
                    </a:cubicBezTo>
                    <a:cubicBezTo>
                      <a:pt x="912" y="940"/>
                      <a:pt x="911" y="937"/>
                      <a:pt x="910" y="934"/>
                    </a:cubicBezTo>
                    <a:cubicBezTo>
                      <a:pt x="908" y="932"/>
                      <a:pt x="898" y="919"/>
                      <a:pt x="890" y="907"/>
                    </a:cubicBezTo>
                    <a:cubicBezTo>
                      <a:pt x="895" y="902"/>
                      <a:pt x="900" y="897"/>
                      <a:pt x="905" y="891"/>
                    </a:cubicBezTo>
                    <a:cubicBezTo>
                      <a:pt x="917" y="900"/>
                      <a:pt x="930" y="909"/>
                      <a:pt x="933" y="911"/>
                    </a:cubicBezTo>
                    <a:cubicBezTo>
                      <a:pt x="935" y="913"/>
                      <a:pt x="938" y="914"/>
                      <a:pt x="941" y="913"/>
                    </a:cubicBezTo>
                    <a:cubicBezTo>
                      <a:pt x="943" y="913"/>
                      <a:pt x="946" y="912"/>
                      <a:pt x="948" y="909"/>
                    </a:cubicBezTo>
                    <a:cubicBezTo>
                      <a:pt x="950" y="907"/>
                      <a:pt x="951" y="904"/>
                      <a:pt x="951" y="902"/>
                    </a:cubicBezTo>
                    <a:cubicBezTo>
                      <a:pt x="951" y="899"/>
                      <a:pt x="950" y="896"/>
                      <a:pt x="948" y="894"/>
                    </a:cubicBezTo>
                    <a:cubicBezTo>
                      <a:pt x="946" y="891"/>
                      <a:pt x="935" y="880"/>
                      <a:pt x="925" y="869"/>
                    </a:cubicBezTo>
                    <a:cubicBezTo>
                      <a:pt x="930" y="863"/>
                      <a:pt x="935" y="857"/>
                      <a:pt x="940" y="851"/>
                    </a:cubicBezTo>
                    <a:cubicBezTo>
                      <a:pt x="952" y="859"/>
                      <a:pt x="966" y="867"/>
                      <a:pt x="969" y="869"/>
                    </a:cubicBezTo>
                    <a:cubicBezTo>
                      <a:pt x="971" y="870"/>
                      <a:pt x="974" y="870"/>
                      <a:pt x="977" y="870"/>
                    </a:cubicBezTo>
                    <a:cubicBezTo>
                      <a:pt x="980" y="869"/>
                      <a:pt x="982" y="867"/>
                      <a:pt x="984" y="865"/>
                    </a:cubicBezTo>
                    <a:cubicBezTo>
                      <a:pt x="986" y="863"/>
                      <a:pt x="986" y="860"/>
                      <a:pt x="986" y="857"/>
                    </a:cubicBezTo>
                    <a:cubicBezTo>
                      <a:pt x="986" y="854"/>
                      <a:pt x="985" y="852"/>
                      <a:pt x="983" y="850"/>
                    </a:cubicBezTo>
                    <a:cubicBezTo>
                      <a:pt x="980" y="847"/>
                      <a:pt x="968" y="837"/>
                      <a:pt x="957" y="827"/>
                    </a:cubicBezTo>
                    <a:cubicBezTo>
                      <a:pt x="961" y="821"/>
                      <a:pt x="966" y="815"/>
                      <a:pt x="969" y="808"/>
                    </a:cubicBezTo>
                    <a:cubicBezTo>
                      <a:pt x="983" y="814"/>
                      <a:pt x="997" y="821"/>
                      <a:pt x="1000" y="822"/>
                    </a:cubicBezTo>
                    <a:cubicBezTo>
                      <a:pt x="1003" y="824"/>
                      <a:pt x="1006" y="824"/>
                      <a:pt x="1008" y="823"/>
                    </a:cubicBezTo>
                    <a:cubicBezTo>
                      <a:pt x="1011" y="822"/>
                      <a:pt x="1013" y="820"/>
                      <a:pt x="1015" y="817"/>
                    </a:cubicBezTo>
                    <a:cubicBezTo>
                      <a:pt x="1016" y="815"/>
                      <a:pt x="1017" y="812"/>
                      <a:pt x="1016" y="809"/>
                    </a:cubicBezTo>
                    <a:cubicBezTo>
                      <a:pt x="1016" y="806"/>
                      <a:pt x="1014" y="804"/>
                      <a:pt x="1012" y="802"/>
                    </a:cubicBezTo>
                    <a:cubicBezTo>
                      <a:pt x="1009" y="800"/>
                      <a:pt x="996" y="791"/>
                      <a:pt x="984" y="782"/>
                    </a:cubicBezTo>
                    <a:cubicBezTo>
                      <a:pt x="988" y="776"/>
                      <a:pt x="991" y="769"/>
                      <a:pt x="995" y="762"/>
                    </a:cubicBezTo>
                    <a:cubicBezTo>
                      <a:pt x="1009" y="767"/>
                      <a:pt x="1024" y="772"/>
                      <a:pt x="1027" y="773"/>
                    </a:cubicBezTo>
                    <a:cubicBezTo>
                      <a:pt x="1029" y="774"/>
                      <a:pt x="1032" y="774"/>
                      <a:pt x="1035" y="772"/>
                    </a:cubicBezTo>
                    <a:cubicBezTo>
                      <a:pt x="1037" y="771"/>
                      <a:pt x="1039" y="769"/>
                      <a:pt x="1041" y="766"/>
                    </a:cubicBezTo>
                    <a:cubicBezTo>
                      <a:pt x="1042" y="764"/>
                      <a:pt x="1042" y="761"/>
                      <a:pt x="1041" y="758"/>
                    </a:cubicBezTo>
                    <a:cubicBezTo>
                      <a:pt x="1040" y="755"/>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7"/>
                      <a:pt x="1061" y="705"/>
                    </a:cubicBezTo>
                    <a:cubicBezTo>
                      <a:pt x="1060" y="702"/>
                      <a:pt x="1058" y="700"/>
                      <a:pt x="1055" y="699"/>
                    </a:cubicBezTo>
                    <a:cubicBezTo>
                      <a:pt x="1052" y="698"/>
                      <a:pt x="1037" y="691"/>
                      <a:pt x="1024" y="686"/>
                    </a:cubicBezTo>
                    <a:cubicBezTo>
                      <a:pt x="1026" y="678"/>
                      <a:pt x="1028" y="671"/>
                      <a:pt x="1030" y="664"/>
                    </a:cubicBezTo>
                    <a:cubicBezTo>
                      <a:pt x="1044" y="665"/>
                      <a:pt x="1060" y="667"/>
                      <a:pt x="1063" y="668"/>
                    </a:cubicBezTo>
                    <a:cubicBezTo>
                      <a:pt x="1066" y="668"/>
                      <a:pt x="1069" y="667"/>
                      <a:pt x="1071" y="665"/>
                    </a:cubicBezTo>
                    <a:cubicBezTo>
                      <a:pt x="1074" y="664"/>
                      <a:pt x="1075" y="661"/>
                      <a:pt x="1076" y="658"/>
                    </a:cubicBezTo>
                    <a:cubicBezTo>
                      <a:pt x="1076" y="655"/>
                      <a:pt x="1076" y="652"/>
                      <a:pt x="1075" y="650"/>
                    </a:cubicBezTo>
                    <a:cubicBezTo>
                      <a:pt x="1073" y="647"/>
                      <a:pt x="1071" y="645"/>
                      <a:pt x="1068" y="645"/>
                    </a:cubicBezTo>
                    <a:cubicBezTo>
                      <a:pt x="1065" y="644"/>
                      <a:pt x="1050" y="639"/>
                      <a:pt x="1036" y="634"/>
                    </a:cubicBezTo>
                    <a:cubicBezTo>
                      <a:pt x="1037" y="627"/>
                      <a:pt x="1039" y="620"/>
                      <a:pt x="1040" y="612"/>
                    </a:cubicBezTo>
                    <a:cubicBezTo>
                      <a:pt x="1054" y="612"/>
                      <a:pt x="1070" y="612"/>
                      <a:pt x="1073" y="612"/>
                    </a:cubicBezTo>
                    <a:cubicBezTo>
                      <a:pt x="1076" y="613"/>
                      <a:pt x="1079" y="611"/>
                      <a:pt x="1081" y="609"/>
                    </a:cubicBezTo>
                    <a:cubicBezTo>
                      <a:pt x="1083" y="607"/>
                      <a:pt x="1084" y="605"/>
                      <a:pt x="1085" y="602"/>
                    </a:cubicBezTo>
                    <a:cubicBezTo>
                      <a:pt x="1085" y="599"/>
                      <a:pt x="1084" y="596"/>
                      <a:pt x="1083" y="594"/>
                    </a:cubicBezTo>
                    <a:cubicBezTo>
                      <a:pt x="1081" y="591"/>
                      <a:pt x="1079" y="590"/>
                      <a:pt x="1076" y="589"/>
                    </a:cubicBezTo>
                    <a:cubicBezTo>
                      <a:pt x="1073" y="588"/>
                      <a:pt x="1057" y="585"/>
                      <a:pt x="1043" y="582"/>
                    </a:cubicBezTo>
                    <a:cubicBezTo>
                      <a:pt x="1043" y="575"/>
                      <a:pt x="1044" y="567"/>
                      <a:pt x="1044" y="560"/>
                    </a:cubicBezTo>
                    <a:cubicBezTo>
                      <a:pt x="1058" y="558"/>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6" name="Freeform 11"/>
              <p:cNvSpPr/>
              <p:nvPr/>
            </p:nvSpPr>
            <p:spPr bwMode="auto">
              <a:xfrm>
                <a:off x="5385190" y="2015874"/>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7" name="Freeform 11"/>
              <p:cNvSpPr/>
              <p:nvPr/>
            </p:nvSpPr>
            <p:spPr bwMode="auto">
              <a:xfrm>
                <a:off x="5753083" y="1820146"/>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8" name="Freeform 11"/>
              <p:cNvSpPr/>
              <p:nvPr/>
            </p:nvSpPr>
            <p:spPr bwMode="auto">
              <a:xfrm>
                <a:off x="7055939" y="2104744"/>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39" name="Freeform 11"/>
              <p:cNvSpPr/>
              <p:nvPr/>
            </p:nvSpPr>
            <p:spPr bwMode="auto">
              <a:xfrm>
                <a:off x="6123055" y="2976610"/>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0" name="Freeform 11"/>
              <p:cNvSpPr/>
              <p:nvPr/>
            </p:nvSpPr>
            <p:spPr bwMode="auto">
              <a:xfrm>
                <a:off x="5669789" y="2572380"/>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1" name="Freeform 11"/>
              <p:cNvSpPr/>
              <p:nvPr/>
            </p:nvSpPr>
            <p:spPr bwMode="auto">
              <a:xfrm>
                <a:off x="6818952" y="2816323"/>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2" name="Freeform 11"/>
              <p:cNvSpPr/>
              <p:nvPr/>
            </p:nvSpPr>
            <p:spPr bwMode="auto">
              <a:xfrm>
                <a:off x="7028349" y="2446883"/>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3" name="Freeform 11"/>
              <p:cNvSpPr/>
              <p:nvPr/>
            </p:nvSpPr>
            <p:spPr bwMode="auto">
              <a:xfrm>
                <a:off x="5126638" y="2333999"/>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4" name="Freeform 11"/>
              <p:cNvSpPr/>
              <p:nvPr/>
            </p:nvSpPr>
            <p:spPr bwMode="auto">
              <a:xfrm>
                <a:off x="4960397" y="2749884"/>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5" name="Freeform 11"/>
              <p:cNvSpPr/>
              <p:nvPr/>
            </p:nvSpPr>
            <p:spPr bwMode="auto">
              <a:xfrm>
                <a:off x="5255724" y="2572380"/>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6" name="Freeform 11"/>
              <p:cNvSpPr/>
              <p:nvPr/>
            </p:nvSpPr>
            <p:spPr bwMode="auto">
              <a:xfrm>
                <a:off x="7348826" y="2446883"/>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7" name="Freeform 11"/>
              <p:cNvSpPr/>
              <p:nvPr/>
            </p:nvSpPr>
            <p:spPr bwMode="auto">
              <a:xfrm>
                <a:off x="7351622" y="3398368"/>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8" name="Freeform 11"/>
              <p:cNvSpPr/>
              <p:nvPr/>
            </p:nvSpPr>
            <p:spPr bwMode="auto">
              <a:xfrm>
                <a:off x="7450655" y="2998434"/>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49" name="Freeform 11"/>
              <p:cNvSpPr/>
              <p:nvPr/>
            </p:nvSpPr>
            <p:spPr bwMode="auto">
              <a:xfrm>
                <a:off x="5384604" y="3883891"/>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0" name="Freeform 11"/>
              <p:cNvSpPr/>
              <p:nvPr/>
            </p:nvSpPr>
            <p:spPr bwMode="auto">
              <a:xfrm>
                <a:off x="5506513" y="4233393"/>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1" name="Freeform 11"/>
              <p:cNvSpPr/>
              <p:nvPr/>
            </p:nvSpPr>
            <p:spPr bwMode="auto">
              <a:xfrm>
                <a:off x="6335621" y="4902072"/>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2" name="Freeform 11"/>
              <p:cNvSpPr/>
              <p:nvPr/>
            </p:nvSpPr>
            <p:spPr bwMode="auto">
              <a:xfrm>
                <a:off x="6466656" y="4248118"/>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3" name="Freeform 11"/>
              <p:cNvSpPr/>
              <p:nvPr/>
            </p:nvSpPr>
            <p:spPr bwMode="auto">
              <a:xfrm>
                <a:off x="6899263" y="4255673"/>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4" name="Freeform 11"/>
              <p:cNvSpPr/>
              <p:nvPr/>
            </p:nvSpPr>
            <p:spPr bwMode="auto">
              <a:xfrm>
                <a:off x="6746432" y="4736484"/>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5" name="Freeform 11"/>
              <p:cNvSpPr/>
              <p:nvPr/>
            </p:nvSpPr>
            <p:spPr bwMode="auto">
              <a:xfrm>
                <a:off x="7014877" y="4165278"/>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56" name="Freeform 11"/>
              <p:cNvSpPr/>
              <p:nvPr/>
            </p:nvSpPr>
            <p:spPr bwMode="auto">
              <a:xfrm>
                <a:off x="6976854" y="4392811"/>
                <a:ext cx="129085" cy="130486"/>
              </a:xfrm>
              <a:custGeom>
                <a:avLst/>
                <a:gdLst>
                  <a:gd name="T0" fmla="*/ 951 w 1064"/>
                  <a:gd name="T1" fmla="*/ 573 h 1077"/>
                  <a:gd name="T2" fmla="*/ 936 w 1064"/>
                  <a:gd name="T3" fmla="*/ 508 h 1077"/>
                  <a:gd name="T4" fmla="*/ 1041 w 1064"/>
                  <a:gd name="T5" fmla="*/ 479 h 1077"/>
                  <a:gd name="T6" fmla="*/ 982 w 1064"/>
                  <a:gd name="T7" fmla="*/ 424 h 1077"/>
                  <a:gd name="T8" fmla="*/ 902 w 1064"/>
                  <a:gd name="T9" fmla="*/ 371 h 1077"/>
                  <a:gd name="T10" fmla="*/ 990 w 1064"/>
                  <a:gd name="T11" fmla="*/ 308 h 1077"/>
                  <a:gd name="T12" fmla="*/ 915 w 1064"/>
                  <a:gd name="T13" fmla="*/ 276 h 1077"/>
                  <a:gd name="T14" fmla="*/ 822 w 1064"/>
                  <a:gd name="T15" fmla="*/ 255 h 1077"/>
                  <a:gd name="T16" fmla="*/ 884 w 1064"/>
                  <a:gd name="T17" fmla="*/ 165 h 1077"/>
                  <a:gd name="T18" fmla="*/ 803 w 1064"/>
                  <a:gd name="T19" fmla="*/ 161 h 1077"/>
                  <a:gd name="T20" fmla="*/ 708 w 1064"/>
                  <a:gd name="T21" fmla="*/ 172 h 1077"/>
                  <a:gd name="T22" fmla="*/ 735 w 1064"/>
                  <a:gd name="T23" fmla="*/ 67 h 1077"/>
                  <a:gd name="T24" fmla="*/ 658 w 1064"/>
                  <a:gd name="T25" fmla="*/ 91 h 1077"/>
                  <a:gd name="T26" fmla="*/ 572 w 1064"/>
                  <a:gd name="T27" fmla="*/ 134 h 1077"/>
                  <a:gd name="T28" fmla="*/ 562 w 1064"/>
                  <a:gd name="T29" fmla="*/ 26 h 1077"/>
                  <a:gd name="T30" fmla="*/ 497 w 1064"/>
                  <a:gd name="T31" fmla="*/ 75 h 1077"/>
                  <a:gd name="T32" fmla="*/ 432 w 1064"/>
                  <a:gd name="T33" fmla="*/ 144 h 1077"/>
                  <a:gd name="T34" fmla="*/ 385 w 1064"/>
                  <a:gd name="T35" fmla="*/ 46 h 1077"/>
                  <a:gd name="T36" fmla="*/ 341 w 1064"/>
                  <a:gd name="T37" fmla="*/ 115 h 1077"/>
                  <a:gd name="T38" fmla="*/ 303 w 1064"/>
                  <a:gd name="T39" fmla="*/ 203 h 1077"/>
                  <a:gd name="T40" fmla="*/ 226 w 1064"/>
                  <a:gd name="T41" fmla="*/ 126 h 1077"/>
                  <a:gd name="T42" fmla="*/ 208 w 1064"/>
                  <a:gd name="T43" fmla="*/ 206 h 1077"/>
                  <a:gd name="T44" fmla="*/ 203 w 1064"/>
                  <a:gd name="T45" fmla="*/ 301 h 1077"/>
                  <a:gd name="T46" fmla="*/ 104 w 1064"/>
                  <a:gd name="T47" fmla="*/ 256 h 1077"/>
                  <a:gd name="T48" fmla="*/ 114 w 1064"/>
                  <a:gd name="T49" fmla="*/ 337 h 1077"/>
                  <a:gd name="T50" fmla="*/ 142 w 1064"/>
                  <a:gd name="T51" fmla="*/ 428 h 1077"/>
                  <a:gd name="T52" fmla="*/ 33 w 1064"/>
                  <a:gd name="T53" fmla="*/ 420 h 1077"/>
                  <a:gd name="T54" fmla="*/ 70 w 1064"/>
                  <a:gd name="T55" fmla="*/ 492 h 1077"/>
                  <a:gd name="T56" fmla="*/ 126 w 1064"/>
                  <a:gd name="T57" fmla="*/ 538 h 1077"/>
                  <a:gd name="T58" fmla="*/ 70 w 1064"/>
                  <a:gd name="T59" fmla="*/ 585 h 1077"/>
                  <a:gd name="T60" fmla="*/ 33 w 1064"/>
                  <a:gd name="T61" fmla="*/ 657 h 1077"/>
                  <a:gd name="T62" fmla="*/ 142 w 1064"/>
                  <a:gd name="T63" fmla="*/ 648 h 1077"/>
                  <a:gd name="T64" fmla="*/ 114 w 1064"/>
                  <a:gd name="T65" fmla="*/ 740 h 1077"/>
                  <a:gd name="T66" fmla="*/ 104 w 1064"/>
                  <a:gd name="T67" fmla="*/ 821 h 1077"/>
                  <a:gd name="T68" fmla="*/ 203 w 1064"/>
                  <a:gd name="T69" fmla="*/ 775 h 1077"/>
                  <a:gd name="T70" fmla="*/ 208 w 1064"/>
                  <a:gd name="T71" fmla="*/ 871 h 1077"/>
                  <a:gd name="T72" fmla="*/ 226 w 1064"/>
                  <a:gd name="T73" fmla="*/ 950 h 1077"/>
                  <a:gd name="T74" fmla="*/ 303 w 1064"/>
                  <a:gd name="T75" fmla="*/ 874 h 1077"/>
                  <a:gd name="T76" fmla="*/ 341 w 1064"/>
                  <a:gd name="T77" fmla="*/ 962 h 1077"/>
                  <a:gd name="T78" fmla="*/ 385 w 1064"/>
                  <a:gd name="T79" fmla="*/ 1030 h 1077"/>
                  <a:gd name="T80" fmla="*/ 432 w 1064"/>
                  <a:gd name="T81" fmla="*/ 932 h 1077"/>
                  <a:gd name="T82" fmla="*/ 497 w 1064"/>
                  <a:gd name="T83" fmla="*/ 1002 h 1077"/>
                  <a:gd name="T84" fmla="*/ 562 w 1064"/>
                  <a:gd name="T85" fmla="*/ 1051 h 1077"/>
                  <a:gd name="T86" fmla="*/ 572 w 1064"/>
                  <a:gd name="T87" fmla="*/ 943 h 1077"/>
                  <a:gd name="T88" fmla="*/ 658 w 1064"/>
                  <a:gd name="T89" fmla="*/ 986 h 1077"/>
                  <a:gd name="T90" fmla="*/ 735 w 1064"/>
                  <a:gd name="T91" fmla="*/ 1010 h 1077"/>
                  <a:gd name="T92" fmla="*/ 708 w 1064"/>
                  <a:gd name="T93" fmla="*/ 905 h 1077"/>
                  <a:gd name="T94" fmla="*/ 803 w 1064"/>
                  <a:gd name="T95" fmla="*/ 916 h 1077"/>
                  <a:gd name="T96" fmla="*/ 884 w 1064"/>
                  <a:gd name="T97" fmla="*/ 911 h 1077"/>
                  <a:gd name="T98" fmla="*/ 822 w 1064"/>
                  <a:gd name="T99" fmla="*/ 822 h 1077"/>
                  <a:gd name="T100" fmla="*/ 915 w 1064"/>
                  <a:gd name="T101" fmla="*/ 800 h 1077"/>
                  <a:gd name="T102" fmla="*/ 990 w 1064"/>
                  <a:gd name="T103" fmla="*/ 768 h 1077"/>
                  <a:gd name="T104" fmla="*/ 902 w 1064"/>
                  <a:gd name="T105" fmla="*/ 705 h 1077"/>
                  <a:gd name="T106" fmla="*/ 982 w 1064"/>
                  <a:gd name="T107" fmla="*/ 653 h 1077"/>
                  <a:gd name="T108" fmla="*/ 1041 w 1064"/>
                  <a:gd name="T109" fmla="*/ 59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64" h="1077">
                    <a:moveTo>
                      <a:pt x="1041" y="598"/>
                    </a:moveTo>
                    <a:cubicBezTo>
                      <a:pt x="1024" y="593"/>
                      <a:pt x="1009" y="589"/>
                      <a:pt x="994" y="585"/>
                    </a:cubicBezTo>
                    <a:cubicBezTo>
                      <a:pt x="979" y="580"/>
                      <a:pt x="965" y="577"/>
                      <a:pt x="951" y="573"/>
                    </a:cubicBezTo>
                    <a:cubicBezTo>
                      <a:pt x="946" y="571"/>
                      <a:pt x="941" y="570"/>
                      <a:pt x="936" y="569"/>
                    </a:cubicBezTo>
                    <a:cubicBezTo>
                      <a:pt x="937" y="559"/>
                      <a:pt x="938" y="549"/>
                      <a:pt x="938" y="538"/>
                    </a:cubicBezTo>
                    <a:cubicBezTo>
                      <a:pt x="938" y="528"/>
                      <a:pt x="937" y="518"/>
                      <a:pt x="936" y="508"/>
                    </a:cubicBezTo>
                    <a:cubicBezTo>
                      <a:pt x="941" y="506"/>
                      <a:pt x="946" y="505"/>
                      <a:pt x="951" y="504"/>
                    </a:cubicBezTo>
                    <a:cubicBezTo>
                      <a:pt x="965" y="500"/>
                      <a:pt x="979" y="496"/>
                      <a:pt x="994" y="492"/>
                    </a:cubicBezTo>
                    <a:cubicBezTo>
                      <a:pt x="1009" y="488"/>
                      <a:pt x="1024" y="484"/>
                      <a:pt x="1041" y="479"/>
                    </a:cubicBezTo>
                    <a:cubicBezTo>
                      <a:pt x="1056" y="475"/>
                      <a:pt x="1064" y="460"/>
                      <a:pt x="1061" y="445"/>
                    </a:cubicBezTo>
                    <a:cubicBezTo>
                      <a:pt x="1059" y="430"/>
                      <a:pt x="1046" y="418"/>
                      <a:pt x="1031" y="420"/>
                    </a:cubicBezTo>
                    <a:cubicBezTo>
                      <a:pt x="1013" y="421"/>
                      <a:pt x="997" y="422"/>
                      <a:pt x="982" y="424"/>
                    </a:cubicBezTo>
                    <a:cubicBezTo>
                      <a:pt x="966" y="425"/>
                      <a:pt x="952" y="426"/>
                      <a:pt x="938" y="427"/>
                    </a:cubicBezTo>
                    <a:cubicBezTo>
                      <a:pt x="932" y="428"/>
                      <a:pt x="928" y="428"/>
                      <a:pt x="923" y="428"/>
                    </a:cubicBezTo>
                    <a:cubicBezTo>
                      <a:pt x="917" y="409"/>
                      <a:pt x="910" y="389"/>
                      <a:pt x="902" y="371"/>
                    </a:cubicBezTo>
                    <a:cubicBezTo>
                      <a:pt x="906" y="368"/>
                      <a:pt x="910" y="365"/>
                      <a:pt x="914" y="362"/>
                    </a:cubicBezTo>
                    <a:cubicBezTo>
                      <a:pt x="926" y="354"/>
                      <a:pt x="937" y="346"/>
                      <a:pt x="950" y="337"/>
                    </a:cubicBezTo>
                    <a:cubicBezTo>
                      <a:pt x="963" y="328"/>
                      <a:pt x="976" y="318"/>
                      <a:pt x="990" y="308"/>
                    </a:cubicBezTo>
                    <a:cubicBezTo>
                      <a:pt x="1002" y="299"/>
                      <a:pt x="1005" y="282"/>
                      <a:pt x="998" y="269"/>
                    </a:cubicBezTo>
                    <a:cubicBezTo>
                      <a:pt x="990" y="256"/>
                      <a:pt x="974" y="250"/>
                      <a:pt x="960" y="256"/>
                    </a:cubicBezTo>
                    <a:cubicBezTo>
                      <a:pt x="944" y="263"/>
                      <a:pt x="929" y="270"/>
                      <a:pt x="915" y="276"/>
                    </a:cubicBezTo>
                    <a:cubicBezTo>
                      <a:pt x="901" y="283"/>
                      <a:pt x="888" y="289"/>
                      <a:pt x="875" y="295"/>
                    </a:cubicBezTo>
                    <a:cubicBezTo>
                      <a:pt x="870" y="297"/>
                      <a:pt x="866" y="299"/>
                      <a:pt x="861" y="301"/>
                    </a:cubicBezTo>
                    <a:cubicBezTo>
                      <a:pt x="850" y="285"/>
                      <a:pt x="836" y="269"/>
                      <a:pt x="822" y="255"/>
                    </a:cubicBezTo>
                    <a:cubicBezTo>
                      <a:pt x="825" y="250"/>
                      <a:pt x="828" y="246"/>
                      <a:pt x="831" y="242"/>
                    </a:cubicBezTo>
                    <a:cubicBezTo>
                      <a:pt x="839" y="230"/>
                      <a:pt x="847" y="218"/>
                      <a:pt x="856" y="206"/>
                    </a:cubicBezTo>
                    <a:cubicBezTo>
                      <a:pt x="865" y="193"/>
                      <a:pt x="874" y="179"/>
                      <a:pt x="884" y="165"/>
                    </a:cubicBezTo>
                    <a:cubicBezTo>
                      <a:pt x="893" y="153"/>
                      <a:pt x="889" y="135"/>
                      <a:pt x="878" y="126"/>
                    </a:cubicBezTo>
                    <a:cubicBezTo>
                      <a:pt x="866" y="116"/>
                      <a:pt x="849" y="116"/>
                      <a:pt x="838" y="126"/>
                    </a:cubicBezTo>
                    <a:cubicBezTo>
                      <a:pt x="825" y="139"/>
                      <a:pt x="814" y="150"/>
                      <a:pt x="803" y="161"/>
                    </a:cubicBezTo>
                    <a:cubicBezTo>
                      <a:pt x="792" y="172"/>
                      <a:pt x="781" y="182"/>
                      <a:pt x="771" y="192"/>
                    </a:cubicBezTo>
                    <a:cubicBezTo>
                      <a:pt x="768" y="196"/>
                      <a:pt x="764" y="199"/>
                      <a:pt x="761" y="203"/>
                    </a:cubicBezTo>
                    <a:cubicBezTo>
                      <a:pt x="744" y="191"/>
                      <a:pt x="726" y="181"/>
                      <a:pt x="708" y="172"/>
                    </a:cubicBezTo>
                    <a:cubicBezTo>
                      <a:pt x="709" y="167"/>
                      <a:pt x="710" y="162"/>
                      <a:pt x="712" y="157"/>
                    </a:cubicBezTo>
                    <a:cubicBezTo>
                      <a:pt x="715" y="144"/>
                      <a:pt x="719" y="130"/>
                      <a:pt x="723" y="115"/>
                    </a:cubicBezTo>
                    <a:cubicBezTo>
                      <a:pt x="727" y="100"/>
                      <a:pt x="731" y="84"/>
                      <a:pt x="735" y="67"/>
                    </a:cubicBezTo>
                    <a:cubicBezTo>
                      <a:pt x="739" y="52"/>
                      <a:pt x="730" y="37"/>
                      <a:pt x="716" y="32"/>
                    </a:cubicBezTo>
                    <a:cubicBezTo>
                      <a:pt x="702" y="27"/>
                      <a:pt x="685" y="33"/>
                      <a:pt x="679" y="46"/>
                    </a:cubicBezTo>
                    <a:cubicBezTo>
                      <a:pt x="671" y="62"/>
                      <a:pt x="664" y="77"/>
                      <a:pt x="658" y="91"/>
                    </a:cubicBezTo>
                    <a:cubicBezTo>
                      <a:pt x="651" y="105"/>
                      <a:pt x="645" y="118"/>
                      <a:pt x="639" y="131"/>
                    </a:cubicBezTo>
                    <a:cubicBezTo>
                      <a:pt x="637" y="135"/>
                      <a:pt x="634" y="140"/>
                      <a:pt x="632" y="144"/>
                    </a:cubicBezTo>
                    <a:cubicBezTo>
                      <a:pt x="613" y="139"/>
                      <a:pt x="593" y="136"/>
                      <a:pt x="572" y="134"/>
                    </a:cubicBezTo>
                    <a:cubicBezTo>
                      <a:pt x="572" y="129"/>
                      <a:pt x="571" y="124"/>
                      <a:pt x="571" y="119"/>
                    </a:cubicBezTo>
                    <a:cubicBezTo>
                      <a:pt x="570" y="105"/>
                      <a:pt x="568" y="90"/>
                      <a:pt x="567" y="75"/>
                    </a:cubicBezTo>
                    <a:cubicBezTo>
                      <a:pt x="565" y="59"/>
                      <a:pt x="564" y="43"/>
                      <a:pt x="562" y="26"/>
                    </a:cubicBezTo>
                    <a:cubicBezTo>
                      <a:pt x="561" y="11"/>
                      <a:pt x="547" y="0"/>
                      <a:pt x="532" y="0"/>
                    </a:cubicBezTo>
                    <a:cubicBezTo>
                      <a:pt x="517" y="0"/>
                      <a:pt x="503" y="11"/>
                      <a:pt x="502" y="26"/>
                    </a:cubicBezTo>
                    <a:cubicBezTo>
                      <a:pt x="500" y="43"/>
                      <a:pt x="499" y="59"/>
                      <a:pt x="497" y="75"/>
                    </a:cubicBezTo>
                    <a:cubicBezTo>
                      <a:pt x="496" y="90"/>
                      <a:pt x="494" y="105"/>
                      <a:pt x="493" y="119"/>
                    </a:cubicBezTo>
                    <a:cubicBezTo>
                      <a:pt x="493" y="124"/>
                      <a:pt x="492" y="129"/>
                      <a:pt x="492" y="134"/>
                    </a:cubicBezTo>
                    <a:cubicBezTo>
                      <a:pt x="471" y="136"/>
                      <a:pt x="451" y="139"/>
                      <a:pt x="432" y="144"/>
                    </a:cubicBezTo>
                    <a:cubicBezTo>
                      <a:pt x="430" y="140"/>
                      <a:pt x="428" y="135"/>
                      <a:pt x="425" y="131"/>
                    </a:cubicBezTo>
                    <a:cubicBezTo>
                      <a:pt x="419" y="118"/>
                      <a:pt x="413" y="105"/>
                      <a:pt x="406" y="91"/>
                    </a:cubicBezTo>
                    <a:cubicBezTo>
                      <a:pt x="400" y="77"/>
                      <a:pt x="393" y="62"/>
                      <a:pt x="385" y="46"/>
                    </a:cubicBezTo>
                    <a:cubicBezTo>
                      <a:pt x="379" y="33"/>
                      <a:pt x="362" y="27"/>
                      <a:pt x="348" y="32"/>
                    </a:cubicBezTo>
                    <a:cubicBezTo>
                      <a:pt x="334" y="37"/>
                      <a:pt x="325" y="52"/>
                      <a:pt x="329" y="67"/>
                    </a:cubicBezTo>
                    <a:cubicBezTo>
                      <a:pt x="333" y="84"/>
                      <a:pt x="337" y="100"/>
                      <a:pt x="341" y="115"/>
                    </a:cubicBezTo>
                    <a:cubicBezTo>
                      <a:pt x="345" y="130"/>
                      <a:pt x="349" y="144"/>
                      <a:pt x="352" y="157"/>
                    </a:cubicBezTo>
                    <a:cubicBezTo>
                      <a:pt x="354" y="162"/>
                      <a:pt x="355" y="167"/>
                      <a:pt x="356" y="172"/>
                    </a:cubicBezTo>
                    <a:cubicBezTo>
                      <a:pt x="338" y="181"/>
                      <a:pt x="320" y="191"/>
                      <a:pt x="303" y="203"/>
                    </a:cubicBezTo>
                    <a:cubicBezTo>
                      <a:pt x="300" y="199"/>
                      <a:pt x="296" y="196"/>
                      <a:pt x="293" y="192"/>
                    </a:cubicBezTo>
                    <a:cubicBezTo>
                      <a:pt x="283" y="182"/>
                      <a:pt x="272" y="172"/>
                      <a:pt x="261" y="161"/>
                    </a:cubicBezTo>
                    <a:cubicBezTo>
                      <a:pt x="250" y="150"/>
                      <a:pt x="239" y="139"/>
                      <a:pt x="226" y="126"/>
                    </a:cubicBezTo>
                    <a:cubicBezTo>
                      <a:pt x="215" y="116"/>
                      <a:pt x="198" y="116"/>
                      <a:pt x="186" y="126"/>
                    </a:cubicBezTo>
                    <a:cubicBezTo>
                      <a:pt x="175" y="135"/>
                      <a:pt x="172" y="153"/>
                      <a:pt x="180" y="165"/>
                    </a:cubicBezTo>
                    <a:cubicBezTo>
                      <a:pt x="190" y="179"/>
                      <a:pt x="199" y="193"/>
                      <a:pt x="208" y="206"/>
                    </a:cubicBezTo>
                    <a:cubicBezTo>
                      <a:pt x="217" y="218"/>
                      <a:pt x="225" y="230"/>
                      <a:pt x="233" y="242"/>
                    </a:cubicBezTo>
                    <a:cubicBezTo>
                      <a:pt x="236" y="246"/>
                      <a:pt x="239" y="250"/>
                      <a:pt x="242" y="255"/>
                    </a:cubicBezTo>
                    <a:cubicBezTo>
                      <a:pt x="228" y="269"/>
                      <a:pt x="215" y="285"/>
                      <a:pt x="203" y="301"/>
                    </a:cubicBezTo>
                    <a:cubicBezTo>
                      <a:pt x="198" y="299"/>
                      <a:pt x="194" y="297"/>
                      <a:pt x="189" y="295"/>
                    </a:cubicBezTo>
                    <a:cubicBezTo>
                      <a:pt x="176" y="289"/>
                      <a:pt x="163" y="283"/>
                      <a:pt x="149" y="276"/>
                    </a:cubicBezTo>
                    <a:cubicBezTo>
                      <a:pt x="135" y="270"/>
                      <a:pt x="120" y="263"/>
                      <a:pt x="104" y="256"/>
                    </a:cubicBezTo>
                    <a:cubicBezTo>
                      <a:pt x="90" y="250"/>
                      <a:pt x="74" y="256"/>
                      <a:pt x="66" y="269"/>
                    </a:cubicBezTo>
                    <a:cubicBezTo>
                      <a:pt x="59" y="282"/>
                      <a:pt x="62" y="299"/>
                      <a:pt x="74" y="308"/>
                    </a:cubicBezTo>
                    <a:cubicBezTo>
                      <a:pt x="88" y="318"/>
                      <a:pt x="101" y="328"/>
                      <a:pt x="114" y="337"/>
                    </a:cubicBezTo>
                    <a:cubicBezTo>
                      <a:pt x="127" y="346"/>
                      <a:pt x="139" y="354"/>
                      <a:pt x="150" y="362"/>
                    </a:cubicBezTo>
                    <a:cubicBezTo>
                      <a:pt x="154" y="365"/>
                      <a:pt x="158" y="368"/>
                      <a:pt x="162" y="371"/>
                    </a:cubicBezTo>
                    <a:cubicBezTo>
                      <a:pt x="154" y="389"/>
                      <a:pt x="147" y="409"/>
                      <a:pt x="142" y="428"/>
                    </a:cubicBezTo>
                    <a:cubicBezTo>
                      <a:pt x="137" y="428"/>
                      <a:pt x="132" y="428"/>
                      <a:pt x="126" y="427"/>
                    </a:cubicBezTo>
                    <a:cubicBezTo>
                      <a:pt x="112" y="426"/>
                      <a:pt x="98" y="425"/>
                      <a:pt x="82" y="424"/>
                    </a:cubicBezTo>
                    <a:cubicBezTo>
                      <a:pt x="67" y="422"/>
                      <a:pt x="51" y="421"/>
                      <a:pt x="33" y="420"/>
                    </a:cubicBezTo>
                    <a:cubicBezTo>
                      <a:pt x="18" y="418"/>
                      <a:pt x="5" y="430"/>
                      <a:pt x="3" y="445"/>
                    </a:cubicBezTo>
                    <a:cubicBezTo>
                      <a:pt x="0" y="460"/>
                      <a:pt x="8" y="475"/>
                      <a:pt x="23" y="479"/>
                    </a:cubicBezTo>
                    <a:cubicBezTo>
                      <a:pt x="40" y="484"/>
                      <a:pt x="55" y="488"/>
                      <a:pt x="70" y="492"/>
                    </a:cubicBezTo>
                    <a:cubicBezTo>
                      <a:pt x="85" y="496"/>
                      <a:pt x="99" y="500"/>
                      <a:pt x="113" y="504"/>
                    </a:cubicBezTo>
                    <a:cubicBezTo>
                      <a:pt x="118" y="505"/>
                      <a:pt x="123" y="506"/>
                      <a:pt x="128" y="508"/>
                    </a:cubicBezTo>
                    <a:cubicBezTo>
                      <a:pt x="127" y="518"/>
                      <a:pt x="126" y="528"/>
                      <a:pt x="126" y="538"/>
                    </a:cubicBezTo>
                    <a:cubicBezTo>
                      <a:pt x="126" y="549"/>
                      <a:pt x="127" y="559"/>
                      <a:pt x="128" y="569"/>
                    </a:cubicBezTo>
                    <a:cubicBezTo>
                      <a:pt x="123" y="570"/>
                      <a:pt x="118" y="571"/>
                      <a:pt x="113" y="573"/>
                    </a:cubicBezTo>
                    <a:cubicBezTo>
                      <a:pt x="99" y="577"/>
                      <a:pt x="85" y="580"/>
                      <a:pt x="70" y="585"/>
                    </a:cubicBezTo>
                    <a:cubicBezTo>
                      <a:pt x="55" y="589"/>
                      <a:pt x="40" y="593"/>
                      <a:pt x="23" y="598"/>
                    </a:cubicBezTo>
                    <a:cubicBezTo>
                      <a:pt x="8" y="602"/>
                      <a:pt x="0" y="617"/>
                      <a:pt x="3" y="632"/>
                    </a:cubicBezTo>
                    <a:cubicBezTo>
                      <a:pt x="5" y="647"/>
                      <a:pt x="18" y="658"/>
                      <a:pt x="33" y="657"/>
                    </a:cubicBezTo>
                    <a:cubicBezTo>
                      <a:pt x="51" y="656"/>
                      <a:pt x="67" y="654"/>
                      <a:pt x="82" y="653"/>
                    </a:cubicBezTo>
                    <a:cubicBezTo>
                      <a:pt x="98" y="652"/>
                      <a:pt x="112" y="651"/>
                      <a:pt x="126" y="649"/>
                    </a:cubicBezTo>
                    <a:cubicBezTo>
                      <a:pt x="132" y="649"/>
                      <a:pt x="137" y="649"/>
                      <a:pt x="142" y="648"/>
                    </a:cubicBezTo>
                    <a:cubicBezTo>
                      <a:pt x="147" y="668"/>
                      <a:pt x="154" y="687"/>
                      <a:pt x="162" y="705"/>
                    </a:cubicBezTo>
                    <a:cubicBezTo>
                      <a:pt x="158" y="708"/>
                      <a:pt x="154" y="711"/>
                      <a:pt x="150" y="714"/>
                    </a:cubicBezTo>
                    <a:cubicBezTo>
                      <a:pt x="139" y="722"/>
                      <a:pt x="127" y="731"/>
                      <a:pt x="114" y="740"/>
                    </a:cubicBezTo>
                    <a:cubicBezTo>
                      <a:pt x="101" y="749"/>
                      <a:pt x="88" y="758"/>
                      <a:pt x="74" y="768"/>
                    </a:cubicBezTo>
                    <a:cubicBezTo>
                      <a:pt x="62" y="777"/>
                      <a:pt x="59" y="794"/>
                      <a:pt x="66" y="808"/>
                    </a:cubicBezTo>
                    <a:cubicBezTo>
                      <a:pt x="74" y="821"/>
                      <a:pt x="90" y="827"/>
                      <a:pt x="104" y="821"/>
                    </a:cubicBezTo>
                    <a:cubicBezTo>
                      <a:pt x="120" y="813"/>
                      <a:pt x="135" y="807"/>
                      <a:pt x="149" y="800"/>
                    </a:cubicBezTo>
                    <a:cubicBezTo>
                      <a:pt x="163" y="794"/>
                      <a:pt x="176" y="788"/>
                      <a:pt x="189" y="782"/>
                    </a:cubicBezTo>
                    <a:cubicBezTo>
                      <a:pt x="194" y="780"/>
                      <a:pt x="198" y="777"/>
                      <a:pt x="203" y="775"/>
                    </a:cubicBezTo>
                    <a:cubicBezTo>
                      <a:pt x="215" y="792"/>
                      <a:pt x="228" y="807"/>
                      <a:pt x="242" y="822"/>
                    </a:cubicBezTo>
                    <a:cubicBezTo>
                      <a:pt x="239" y="826"/>
                      <a:pt x="236" y="830"/>
                      <a:pt x="233" y="835"/>
                    </a:cubicBezTo>
                    <a:cubicBezTo>
                      <a:pt x="225" y="846"/>
                      <a:pt x="217" y="858"/>
                      <a:pt x="208" y="871"/>
                    </a:cubicBezTo>
                    <a:cubicBezTo>
                      <a:pt x="199" y="884"/>
                      <a:pt x="190" y="897"/>
                      <a:pt x="180" y="911"/>
                    </a:cubicBezTo>
                    <a:cubicBezTo>
                      <a:pt x="172" y="924"/>
                      <a:pt x="175" y="941"/>
                      <a:pt x="186" y="951"/>
                    </a:cubicBezTo>
                    <a:cubicBezTo>
                      <a:pt x="198" y="961"/>
                      <a:pt x="215" y="961"/>
                      <a:pt x="226" y="950"/>
                    </a:cubicBezTo>
                    <a:cubicBezTo>
                      <a:pt x="239" y="938"/>
                      <a:pt x="250" y="927"/>
                      <a:pt x="261" y="916"/>
                    </a:cubicBezTo>
                    <a:cubicBezTo>
                      <a:pt x="272" y="905"/>
                      <a:pt x="283" y="894"/>
                      <a:pt x="293" y="885"/>
                    </a:cubicBezTo>
                    <a:cubicBezTo>
                      <a:pt x="296" y="881"/>
                      <a:pt x="300" y="877"/>
                      <a:pt x="303" y="874"/>
                    </a:cubicBezTo>
                    <a:cubicBezTo>
                      <a:pt x="320" y="885"/>
                      <a:pt x="338" y="896"/>
                      <a:pt x="356" y="905"/>
                    </a:cubicBezTo>
                    <a:cubicBezTo>
                      <a:pt x="355" y="909"/>
                      <a:pt x="354" y="914"/>
                      <a:pt x="352" y="919"/>
                    </a:cubicBezTo>
                    <a:cubicBezTo>
                      <a:pt x="349" y="933"/>
                      <a:pt x="345" y="947"/>
                      <a:pt x="341" y="962"/>
                    </a:cubicBezTo>
                    <a:cubicBezTo>
                      <a:pt x="337" y="977"/>
                      <a:pt x="333" y="993"/>
                      <a:pt x="329" y="1010"/>
                    </a:cubicBezTo>
                    <a:cubicBezTo>
                      <a:pt x="325" y="1024"/>
                      <a:pt x="334" y="1039"/>
                      <a:pt x="348" y="1044"/>
                    </a:cubicBezTo>
                    <a:cubicBezTo>
                      <a:pt x="362" y="1050"/>
                      <a:pt x="379" y="1044"/>
                      <a:pt x="385" y="1030"/>
                    </a:cubicBezTo>
                    <a:cubicBezTo>
                      <a:pt x="393" y="1014"/>
                      <a:pt x="400" y="1000"/>
                      <a:pt x="406" y="986"/>
                    </a:cubicBezTo>
                    <a:cubicBezTo>
                      <a:pt x="413" y="972"/>
                      <a:pt x="419" y="958"/>
                      <a:pt x="425" y="946"/>
                    </a:cubicBezTo>
                    <a:cubicBezTo>
                      <a:pt x="428" y="941"/>
                      <a:pt x="430" y="937"/>
                      <a:pt x="432" y="932"/>
                    </a:cubicBezTo>
                    <a:cubicBezTo>
                      <a:pt x="451" y="937"/>
                      <a:pt x="471" y="941"/>
                      <a:pt x="492" y="943"/>
                    </a:cubicBezTo>
                    <a:cubicBezTo>
                      <a:pt x="492" y="948"/>
                      <a:pt x="493" y="953"/>
                      <a:pt x="493" y="958"/>
                    </a:cubicBezTo>
                    <a:cubicBezTo>
                      <a:pt x="494" y="972"/>
                      <a:pt x="496" y="986"/>
                      <a:pt x="497" y="1002"/>
                    </a:cubicBezTo>
                    <a:cubicBezTo>
                      <a:pt x="499" y="1017"/>
                      <a:pt x="500" y="1033"/>
                      <a:pt x="502" y="1051"/>
                    </a:cubicBezTo>
                    <a:cubicBezTo>
                      <a:pt x="503" y="1066"/>
                      <a:pt x="517" y="1077"/>
                      <a:pt x="532" y="1077"/>
                    </a:cubicBezTo>
                    <a:cubicBezTo>
                      <a:pt x="547" y="1077"/>
                      <a:pt x="561" y="1066"/>
                      <a:pt x="562" y="1051"/>
                    </a:cubicBezTo>
                    <a:cubicBezTo>
                      <a:pt x="564" y="1033"/>
                      <a:pt x="565" y="1017"/>
                      <a:pt x="567" y="1002"/>
                    </a:cubicBezTo>
                    <a:cubicBezTo>
                      <a:pt x="568" y="986"/>
                      <a:pt x="570" y="972"/>
                      <a:pt x="571" y="958"/>
                    </a:cubicBezTo>
                    <a:cubicBezTo>
                      <a:pt x="571" y="953"/>
                      <a:pt x="572" y="948"/>
                      <a:pt x="572" y="943"/>
                    </a:cubicBezTo>
                    <a:cubicBezTo>
                      <a:pt x="593" y="941"/>
                      <a:pt x="613" y="937"/>
                      <a:pt x="632" y="932"/>
                    </a:cubicBezTo>
                    <a:cubicBezTo>
                      <a:pt x="634" y="937"/>
                      <a:pt x="637" y="941"/>
                      <a:pt x="639" y="946"/>
                    </a:cubicBezTo>
                    <a:cubicBezTo>
                      <a:pt x="645" y="958"/>
                      <a:pt x="651" y="972"/>
                      <a:pt x="658" y="986"/>
                    </a:cubicBezTo>
                    <a:cubicBezTo>
                      <a:pt x="664" y="1000"/>
                      <a:pt x="671" y="1014"/>
                      <a:pt x="679" y="1030"/>
                    </a:cubicBezTo>
                    <a:cubicBezTo>
                      <a:pt x="685" y="1044"/>
                      <a:pt x="702" y="1050"/>
                      <a:pt x="716" y="1044"/>
                    </a:cubicBezTo>
                    <a:cubicBezTo>
                      <a:pt x="730" y="1039"/>
                      <a:pt x="739" y="1024"/>
                      <a:pt x="735" y="1010"/>
                    </a:cubicBezTo>
                    <a:cubicBezTo>
                      <a:pt x="731" y="993"/>
                      <a:pt x="727" y="977"/>
                      <a:pt x="723" y="962"/>
                    </a:cubicBezTo>
                    <a:cubicBezTo>
                      <a:pt x="719" y="947"/>
                      <a:pt x="715" y="933"/>
                      <a:pt x="712" y="919"/>
                    </a:cubicBezTo>
                    <a:cubicBezTo>
                      <a:pt x="710" y="914"/>
                      <a:pt x="709" y="909"/>
                      <a:pt x="708" y="905"/>
                    </a:cubicBezTo>
                    <a:cubicBezTo>
                      <a:pt x="726" y="896"/>
                      <a:pt x="744" y="885"/>
                      <a:pt x="761" y="874"/>
                    </a:cubicBezTo>
                    <a:cubicBezTo>
                      <a:pt x="764" y="877"/>
                      <a:pt x="768" y="881"/>
                      <a:pt x="771" y="885"/>
                    </a:cubicBezTo>
                    <a:cubicBezTo>
                      <a:pt x="781" y="894"/>
                      <a:pt x="792" y="905"/>
                      <a:pt x="803" y="916"/>
                    </a:cubicBezTo>
                    <a:cubicBezTo>
                      <a:pt x="814" y="927"/>
                      <a:pt x="825" y="938"/>
                      <a:pt x="838" y="950"/>
                    </a:cubicBezTo>
                    <a:cubicBezTo>
                      <a:pt x="849" y="961"/>
                      <a:pt x="866" y="961"/>
                      <a:pt x="878" y="951"/>
                    </a:cubicBezTo>
                    <a:cubicBezTo>
                      <a:pt x="889" y="941"/>
                      <a:pt x="893" y="924"/>
                      <a:pt x="884" y="911"/>
                    </a:cubicBezTo>
                    <a:cubicBezTo>
                      <a:pt x="874" y="897"/>
                      <a:pt x="865" y="884"/>
                      <a:pt x="856" y="871"/>
                    </a:cubicBezTo>
                    <a:cubicBezTo>
                      <a:pt x="847" y="858"/>
                      <a:pt x="839" y="846"/>
                      <a:pt x="831" y="835"/>
                    </a:cubicBezTo>
                    <a:cubicBezTo>
                      <a:pt x="828" y="830"/>
                      <a:pt x="825" y="826"/>
                      <a:pt x="822" y="822"/>
                    </a:cubicBezTo>
                    <a:cubicBezTo>
                      <a:pt x="836" y="807"/>
                      <a:pt x="849" y="792"/>
                      <a:pt x="861" y="775"/>
                    </a:cubicBezTo>
                    <a:cubicBezTo>
                      <a:pt x="866" y="777"/>
                      <a:pt x="870" y="780"/>
                      <a:pt x="875" y="782"/>
                    </a:cubicBezTo>
                    <a:cubicBezTo>
                      <a:pt x="888" y="788"/>
                      <a:pt x="901" y="794"/>
                      <a:pt x="915" y="800"/>
                    </a:cubicBezTo>
                    <a:cubicBezTo>
                      <a:pt x="929" y="807"/>
                      <a:pt x="944" y="813"/>
                      <a:pt x="960" y="821"/>
                    </a:cubicBezTo>
                    <a:cubicBezTo>
                      <a:pt x="974" y="827"/>
                      <a:pt x="990" y="821"/>
                      <a:pt x="998" y="808"/>
                    </a:cubicBezTo>
                    <a:cubicBezTo>
                      <a:pt x="1005" y="794"/>
                      <a:pt x="1002" y="777"/>
                      <a:pt x="990" y="768"/>
                    </a:cubicBezTo>
                    <a:cubicBezTo>
                      <a:pt x="976" y="758"/>
                      <a:pt x="963" y="749"/>
                      <a:pt x="950" y="740"/>
                    </a:cubicBezTo>
                    <a:cubicBezTo>
                      <a:pt x="937" y="731"/>
                      <a:pt x="926" y="722"/>
                      <a:pt x="914" y="714"/>
                    </a:cubicBezTo>
                    <a:cubicBezTo>
                      <a:pt x="910" y="711"/>
                      <a:pt x="906" y="708"/>
                      <a:pt x="902" y="705"/>
                    </a:cubicBezTo>
                    <a:cubicBezTo>
                      <a:pt x="910" y="687"/>
                      <a:pt x="917" y="668"/>
                      <a:pt x="923" y="648"/>
                    </a:cubicBezTo>
                    <a:cubicBezTo>
                      <a:pt x="928" y="649"/>
                      <a:pt x="932" y="649"/>
                      <a:pt x="938" y="649"/>
                    </a:cubicBezTo>
                    <a:cubicBezTo>
                      <a:pt x="952" y="651"/>
                      <a:pt x="966" y="652"/>
                      <a:pt x="982" y="653"/>
                    </a:cubicBezTo>
                    <a:cubicBezTo>
                      <a:pt x="997" y="654"/>
                      <a:pt x="1013" y="656"/>
                      <a:pt x="1031" y="657"/>
                    </a:cubicBezTo>
                    <a:cubicBezTo>
                      <a:pt x="1046" y="658"/>
                      <a:pt x="1059" y="647"/>
                      <a:pt x="1061" y="632"/>
                    </a:cubicBezTo>
                    <a:cubicBezTo>
                      <a:pt x="1064" y="617"/>
                      <a:pt x="1056" y="602"/>
                      <a:pt x="1041" y="598"/>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grpSp>
            <p:nvGrpSpPr>
              <p:cNvPr id="57" name="Group 42"/>
              <p:cNvGrpSpPr/>
              <p:nvPr/>
            </p:nvGrpSpPr>
            <p:grpSpPr>
              <a:xfrm>
                <a:off x="5768391" y="5099286"/>
                <a:ext cx="1050563" cy="1152948"/>
                <a:chOff x="3721102" y="3890965"/>
                <a:chExt cx="749300" cy="822325"/>
              </a:xfrm>
              <a:grpFill/>
            </p:grpSpPr>
            <p:sp>
              <p:nvSpPr>
                <p:cNvPr id="101" name="Freeform 43"/>
                <p:cNvSpPr/>
                <p:nvPr/>
              </p:nvSpPr>
              <p:spPr bwMode="auto">
                <a:xfrm>
                  <a:off x="3746502" y="4470403"/>
                  <a:ext cx="698500" cy="66675"/>
                </a:xfrm>
                <a:custGeom>
                  <a:avLst/>
                  <a:gdLst>
                    <a:gd name="T0" fmla="*/ 11 w 226"/>
                    <a:gd name="T1" fmla="*/ 22 h 22"/>
                    <a:gd name="T2" fmla="*/ 215 w 226"/>
                    <a:gd name="T3" fmla="*/ 22 h 22"/>
                    <a:gd name="T4" fmla="*/ 226 w 226"/>
                    <a:gd name="T5" fmla="*/ 0 h 22"/>
                    <a:gd name="T6" fmla="*/ 0 w 226"/>
                    <a:gd name="T7" fmla="*/ 0 h 22"/>
                    <a:gd name="T8" fmla="*/ 11 w 226"/>
                    <a:gd name="T9" fmla="*/ 22 h 22"/>
                  </a:gdLst>
                  <a:ahLst/>
                  <a:cxnLst>
                    <a:cxn ang="0">
                      <a:pos x="T0" y="T1"/>
                    </a:cxn>
                    <a:cxn ang="0">
                      <a:pos x="T2" y="T3"/>
                    </a:cxn>
                    <a:cxn ang="0">
                      <a:pos x="T4" y="T5"/>
                    </a:cxn>
                    <a:cxn ang="0">
                      <a:pos x="T6" y="T7"/>
                    </a:cxn>
                    <a:cxn ang="0">
                      <a:pos x="T8" y="T9"/>
                    </a:cxn>
                  </a:cxnLst>
                  <a:rect l="0" t="0" r="r" b="b"/>
                  <a:pathLst>
                    <a:path w="226" h="22">
                      <a:moveTo>
                        <a:pt x="11" y="22"/>
                      </a:moveTo>
                      <a:cubicBezTo>
                        <a:pt x="215" y="22"/>
                        <a:pt x="215" y="22"/>
                        <a:pt x="215" y="22"/>
                      </a:cubicBezTo>
                      <a:cubicBezTo>
                        <a:pt x="220" y="15"/>
                        <a:pt x="223" y="8"/>
                        <a:pt x="226" y="0"/>
                      </a:cubicBezTo>
                      <a:cubicBezTo>
                        <a:pt x="0" y="0"/>
                        <a:pt x="0" y="0"/>
                        <a:pt x="0" y="0"/>
                      </a:cubicBezTo>
                      <a:cubicBezTo>
                        <a:pt x="3" y="8"/>
                        <a:pt x="7" y="15"/>
                        <a:pt x="11" y="22"/>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102" name="Freeform 44"/>
                <p:cNvSpPr/>
                <p:nvPr/>
              </p:nvSpPr>
              <p:spPr bwMode="auto">
                <a:xfrm>
                  <a:off x="3835402" y="4608515"/>
                  <a:ext cx="519112" cy="104775"/>
                </a:xfrm>
                <a:custGeom>
                  <a:avLst/>
                  <a:gdLst>
                    <a:gd name="T0" fmla="*/ 84 w 168"/>
                    <a:gd name="T1" fmla="*/ 34 h 34"/>
                    <a:gd name="T2" fmla="*/ 168 w 168"/>
                    <a:gd name="T3" fmla="*/ 0 h 34"/>
                    <a:gd name="T4" fmla="*/ 0 w 168"/>
                    <a:gd name="T5" fmla="*/ 0 h 34"/>
                    <a:gd name="T6" fmla="*/ 84 w 168"/>
                    <a:gd name="T7" fmla="*/ 34 h 34"/>
                  </a:gdLst>
                  <a:ahLst/>
                  <a:cxnLst>
                    <a:cxn ang="0">
                      <a:pos x="T0" y="T1"/>
                    </a:cxn>
                    <a:cxn ang="0">
                      <a:pos x="T2" y="T3"/>
                    </a:cxn>
                    <a:cxn ang="0">
                      <a:pos x="T4" y="T5"/>
                    </a:cxn>
                    <a:cxn ang="0">
                      <a:pos x="T6" y="T7"/>
                    </a:cxn>
                  </a:cxnLst>
                  <a:rect l="0" t="0" r="r" b="b"/>
                  <a:pathLst>
                    <a:path w="168" h="34">
                      <a:moveTo>
                        <a:pt x="84" y="34"/>
                      </a:moveTo>
                      <a:cubicBezTo>
                        <a:pt x="117" y="34"/>
                        <a:pt x="146" y="21"/>
                        <a:pt x="168" y="0"/>
                      </a:cubicBezTo>
                      <a:cubicBezTo>
                        <a:pt x="0" y="0"/>
                        <a:pt x="0" y="0"/>
                        <a:pt x="0" y="0"/>
                      </a:cubicBezTo>
                      <a:cubicBezTo>
                        <a:pt x="22" y="21"/>
                        <a:pt x="51" y="34"/>
                        <a:pt x="84" y="34"/>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103" name="Freeform 45"/>
                <p:cNvSpPr/>
                <p:nvPr/>
              </p:nvSpPr>
              <p:spPr bwMode="auto">
                <a:xfrm>
                  <a:off x="3721102" y="3890965"/>
                  <a:ext cx="749300" cy="508000"/>
                </a:xfrm>
                <a:custGeom>
                  <a:avLst/>
                  <a:gdLst>
                    <a:gd name="T0" fmla="*/ 242 w 242"/>
                    <a:gd name="T1" fmla="*/ 0 h 165"/>
                    <a:gd name="T2" fmla="*/ 0 w 242"/>
                    <a:gd name="T3" fmla="*/ 0 h 165"/>
                    <a:gd name="T4" fmla="*/ 0 w 242"/>
                    <a:gd name="T5" fmla="*/ 146 h 165"/>
                    <a:gd name="T6" fmla="*/ 2 w 242"/>
                    <a:gd name="T7" fmla="*/ 165 h 165"/>
                    <a:gd name="T8" fmla="*/ 240 w 242"/>
                    <a:gd name="T9" fmla="*/ 165 h 165"/>
                    <a:gd name="T10" fmla="*/ 242 w 242"/>
                    <a:gd name="T11" fmla="*/ 146 h 165"/>
                    <a:gd name="T12" fmla="*/ 242 w 242"/>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42" h="165">
                      <a:moveTo>
                        <a:pt x="242" y="0"/>
                      </a:moveTo>
                      <a:cubicBezTo>
                        <a:pt x="0" y="0"/>
                        <a:pt x="0" y="0"/>
                        <a:pt x="0" y="0"/>
                      </a:cubicBezTo>
                      <a:cubicBezTo>
                        <a:pt x="0" y="146"/>
                        <a:pt x="0" y="146"/>
                        <a:pt x="0" y="146"/>
                      </a:cubicBezTo>
                      <a:cubicBezTo>
                        <a:pt x="0" y="153"/>
                        <a:pt x="1" y="159"/>
                        <a:pt x="2" y="165"/>
                      </a:cubicBezTo>
                      <a:cubicBezTo>
                        <a:pt x="240" y="165"/>
                        <a:pt x="240" y="165"/>
                        <a:pt x="240" y="165"/>
                      </a:cubicBezTo>
                      <a:cubicBezTo>
                        <a:pt x="241" y="159"/>
                        <a:pt x="242" y="153"/>
                        <a:pt x="242" y="146"/>
                      </a:cubicBezTo>
                      <a:lnTo>
                        <a:pt x="242" y="0"/>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58" name="Group 47"/>
              <p:cNvGrpSpPr/>
              <p:nvPr/>
            </p:nvGrpSpPr>
            <p:grpSpPr>
              <a:xfrm>
                <a:off x="6150652" y="2038488"/>
                <a:ext cx="499024" cy="625698"/>
                <a:chOff x="5106627" y="2260366"/>
                <a:chExt cx="324452" cy="406813"/>
              </a:xfrm>
              <a:grpFill/>
            </p:grpSpPr>
            <p:sp>
              <p:nvSpPr>
                <p:cNvPr id="97"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8"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9"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100" name="Oval 83"/>
                <p:cNvSpPr>
                  <a:spLocks noChangeArrowheads="1"/>
                </p:cNvSpPr>
                <p:nvPr/>
              </p:nvSpPr>
              <p:spPr bwMode="auto">
                <a:xfrm>
                  <a:off x="5111618" y="2260366"/>
                  <a:ext cx="316965" cy="107319"/>
                </a:xfrm>
                <a:prstGeom prst="ellipse">
                  <a:avLst/>
                </a:pr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59" name="Group 52"/>
              <p:cNvGrpSpPr/>
              <p:nvPr/>
            </p:nvGrpSpPr>
            <p:grpSpPr>
              <a:xfrm>
                <a:off x="6441708" y="3308316"/>
                <a:ext cx="460638" cy="598829"/>
                <a:chOff x="6421904" y="4798576"/>
                <a:chExt cx="299494" cy="389342"/>
              </a:xfrm>
              <a:grpFill/>
            </p:grpSpPr>
            <p:sp>
              <p:nvSpPr>
                <p:cNvPr id="95" name="Freeform 170"/>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6" name="Freeform 171"/>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0" name="Group 55"/>
              <p:cNvGrpSpPr/>
              <p:nvPr/>
            </p:nvGrpSpPr>
            <p:grpSpPr>
              <a:xfrm>
                <a:off x="5251794" y="3052208"/>
                <a:ext cx="496378" cy="488500"/>
                <a:chOff x="1587575" y="2265358"/>
                <a:chExt cx="314468" cy="309477"/>
              </a:xfrm>
              <a:grpFill/>
            </p:grpSpPr>
            <p:sp>
              <p:nvSpPr>
                <p:cNvPr id="93"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4" name="Oval 60"/>
                <p:cNvSpPr>
                  <a:spLocks noChangeArrowheads="1"/>
                </p:cNvSpPr>
                <p:nvPr/>
              </p:nvSpPr>
              <p:spPr bwMode="auto">
                <a:xfrm>
                  <a:off x="1712364" y="2387652"/>
                  <a:ext cx="64890" cy="62395"/>
                </a:xfrm>
                <a:prstGeom prst="ellipse">
                  <a:avLst/>
                </a:pr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1" name="Group 58"/>
              <p:cNvGrpSpPr/>
              <p:nvPr/>
            </p:nvGrpSpPr>
            <p:grpSpPr>
              <a:xfrm>
                <a:off x="5744390" y="4355741"/>
                <a:ext cx="575257" cy="424906"/>
                <a:chOff x="2563427" y="3717902"/>
                <a:chExt cx="439257" cy="324452"/>
              </a:xfrm>
              <a:grpFill/>
            </p:grpSpPr>
            <p:sp>
              <p:nvSpPr>
                <p:cNvPr id="90" name="Freeform 92"/>
                <p:cNvSpPr/>
                <p:nvPr/>
              </p:nvSpPr>
              <p:spPr bwMode="auto">
                <a:xfrm>
                  <a:off x="2720660" y="3942523"/>
                  <a:ext cx="127286" cy="99831"/>
                </a:xfrm>
                <a:custGeom>
                  <a:avLst/>
                  <a:gdLst>
                    <a:gd name="T0" fmla="*/ 37 w 38"/>
                    <a:gd name="T1" fmla="*/ 10 h 30"/>
                    <a:gd name="T2" fmla="*/ 1 w 38"/>
                    <a:gd name="T3" fmla="*/ 11 h 30"/>
                    <a:gd name="T4" fmla="*/ 1 w 38"/>
                    <a:gd name="T5" fmla="*/ 13 h 30"/>
                    <a:gd name="T6" fmla="*/ 19 w 38"/>
                    <a:gd name="T7" fmla="*/ 30 h 30"/>
                    <a:gd name="T8" fmla="*/ 36 w 38"/>
                    <a:gd name="T9" fmla="*/ 13 h 30"/>
                    <a:gd name="T10" fmla="*/ 37 w 38"/>
                    <a:gd name="T11" fmla="*/ 10 h 30"/>
                  </a:gdLst>
                  <a:ahLst/>
                  <a:cxnLst>
                    <a:cxn ang="0">
                      <a:pos x="T0" y="T1"/>
                    </a:cxn>
                    <a:cxn ang="0">
                      <a:pos x="T2" y="T3"/>
                    </a:cxn>
                    <a:cxn ang="0">
                      <a:pos x="T4" y="T5"/>
                    </a:cxn>
                    <a:cxn ang="0">
                      <a:pos x="T6" y="T7"/>
                    </a:cxn>
                    <a:cxn ang="0">
                      <a:pos x="T8" y="T9"/>
                    </a:cxn>
                    <a:cxn ang="0">
                      <a:pos x="T10" y="T11"/>
                    </a:cxn>
                  </a:cxnLst>
                  <a:rect l="0" t="0" r="r" b="b"/>
                  <a:pathLst>
                    <a:path w="38" h="30">
                      <a:moveTo>
                        <a:pt x="37" y="10"/>
                      </a:moveTo>
                      <a:cubicBezTo>
                        <a:pt x="26" y="1"/>
                        <a:pt x="12" y="0"/>
                        <a:pt x="1" y="11"/>
                      </a:cubicBezTo>
                      <a:cubicBezTo>
                        <a:pt x="1" y="11"/>
                        <a:pt x="0" y="12"/>
                        <a:pt x="1" y="13"/>
                      </a:cubicBezTo>
                      <a:cubicBezTo>
                        <a:pt x="19" y="30"/>
                        <a:pt x="19" y="30"/>
                        <a:pt x="19" y="30"/>
                      </a:cubicBezTo>
                      <a:cubicBezTo>
                        <a:pt x="36" y="13"/>
                        <a:pt x="36" y="13"/>
                        <a:pt x="36" y="13"/>
                      </a:cubicBezTo>
                      <a:cubicBezTo>
                        <a:pt x="38" y="11"/>
                        <a:pt x="37" y="11"/>
                        <a:pt x="37" y="10"/>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1" name="Freeform 93"/>
                <p:cNvSpPr/>
                <p:nvPr/>
              </p:nvSpPr>
              <p:spPr bwMode="auto">
                <a:xfrm>
                  <a:off x="2638300" y="3830213"/>
                  <a:ext cx="292007" cy="129781"/>
                </a:xfrm>
                <a:custGeom>
                  <a:avLst/>
                  <a:gdLst>
                    <a:gd name="T0" fmla="*/ 87 w 88"/>
                    <a:gd name="T1" fmla="*/ 23 h 39"/>
                    <a:gd name="T2" fmla="*/ 0 w 88"/>
                    <a:gd name="T3" fmla="*/ 24 h 39"/>
                    <a:gd name="T4" fmla="*/ 0 w 88"/>
                    <a:gd name="T5" fmla="*/ 26 h 39"/>
                    <a:gd name="T6" fmla="*/ 13 w 88"/>
                    <a:gd name="T7" fmla="*/ 38 h 39"/>
                    <a:gd name="T8" fmla="*/ 15 w 88"/>
                    <a:gd name="T9" fmla="*/ 38 h 39"/>
                    <a:gd name="T10" fmla="*/ 73 w 88"/>
                    <a:gd name="T11" fmla="*/ 38 h 39"/>
                    <a:gd name="T12" fmla="*/ 75 w 88"/>
                    <a:gd name="T13" fmla="*/ 38 h 39"/>
                    <a:gd name="T14" fmla="*/ 88 w 88"/>
                    <a:gd name="T15" fmla="*/ 26 h 39"/>
                    <a:gd name="T16" fmla="*/ 88 w 88"/>
                    <a:gd name="T17" fmla="*/ 26 h 39"/>
                    <a:gd name="T18" fmla="*/ 88 w 88"/>
                    <a:gd name="T19" fmla="*/ 24 h 39"/>
                    <a:gd name="T20" fmla="*/ 87 w 88"/>
                    <a:gd name="T21"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 h="39">
                      <a:moveTo>
                        <a:pt x="87" y="23"/>
                      </a:moveTo>
                      <a:cubicBezTo>
                        <a:pt x="63" y="0"/>
                        <a:pt x="24" y="0"/>
                        <a:pt x="0" y="24"/>
                      </a:cubicBezTo>
                      <a:cubicBezTo>
                        <a:pt x="0" y="24"/>
                        <a:pt x="0" y="25"/>
                        <a:pt x="0" y="26"/>
                      </a:cubicBezTo>
                      <a:cubicBezTo>
                        <a:pt x="13" y="38"/>
                        <a:pt x="13" y="38"/>
                        <a:pt x="13" y="38"/>
                      </a:cubicBezTo>
                      <a:cubicBezTo>
                        <a:pt x="13" y="39"/>
                        <a:pt x="14" y="39"/>
                        <a:pt x="15" y="38"/>
                      </a:cubicBezTo>
                      <a:cubicBezTo>
                        <a:pt x="31" y="22"/>
                        <a:pt x="57" y="22"/>
                        <a:pt x="73" y="38"/>
                      </a:cubicBezTo>
                      <a:cubicBezTo>
                        <a:pt x="74" y="39"/>
                        <a:pt x="75" y="39"/>
                        <a:pt x="75" y="38"/>
                      </a:cubicBezTo>
                      <a:cubicBezTo>
                        <a:pt x="88" y="26"/>
                        <a:pt x="88" y="26"/>
                        <a:pt x="88" y="26"/>
                      </a:cubicBezTo>
                      <a:cubicBezTo>
                        <a:pt x="88" y="26"/>
                        <a:pt x="88" y="26"/>
                        <a:pt x="88" y="26"/>
                      </a:cubicBezTo>
                      <a:cubicBezTo>
                        <a:pt x="88" y="25"/>
                        <a:pt x="88" y="24"/>
                        <a:pt x="88" y="24"/>
                      </a:cubicBezTo>
                      <a:lnTo>
                        <a:pt x="87" y="23"/>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92" name="Freeform 94"/>
                <p:cNvSpPr/>
                <p:nvPr/>
              </p:nvSpPr>
              <p:spPr bwMode="auto">
                <a:xfrm>
                  <a:off x="2563427" y="3717902"/>
                  <a:ext cx="439257" cy="169713"/>
                </a:xfrm>
                <a:custGeom>
                  <a:avLst/>
                  <a:gdLst>
                    <a:gd name="T0" fmla="*/ 131 w 132"/>
                    <a:gd name="T1" fmla="*/ 36 h 51"/>
                    <a:gd name="T2" fmla="*/ 131 w 132"/>
                    <a:gd name="T3" fmla="*/ 36 h 51"/>
                    <a:gd name="T4" fmla="*/ 1 w 132"/>
                    <a:gd name="T5" fmla="*/ 36 h 51"/>
                    <a:gd name="T6" fmla="*/ 1 w 132"/>
                    <a:gd name="T7" fmla="*/ 38 h 51"/>
                    <a:gd name="T8" fmla="*/ 14 w 132"/>
                    <a:gd name="T9" fmla="*/ 51 h 51"/>
                    <a:gd name="T10" fmla="*/ 16 w 132"/>
                    <a:gd name="T11" fmla="*/ 51 h 51"/>
                    <a:gd name="T12" fmla="*/ 116 w 132"/>
                    <a:gd name="T13" fmla="*/ 51 h 51"/>
                    <a:gd name="T14" fmla="*/ 118 w 132"/>
                    <a:gd name="T15" fmla="*/ 51 h 51"/>
                    <a:gd name="T16" fmla="*/ 131 w 132"/>
                    <a:gd name="T17" fmla="*/ 38 h 51"/>
                    <a:gd name="T18" fmla="*/ 131 w 132"/>
                    <a:gd name="T19" fmla="*/ 38 h 51"/>
                    <a:gd name="T20" fmla="*/ 131 w 132"/>
                    <a:gd name="T21" fmla="*/ 3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51">
                      <a:moveTo>
                        <a:pt x="131" y="36"/>
                      </a:moveTo>
                      <a:cubicBezTo>
                        <a:pt x="131" y="36"/>
                        <a:pt x="131" y="36"/>
                        <a:pt x="131" y="36"/>
                      </a:cubicBezTo>
                      <a:cubicBezTo>
                        <a:pt x="95" y="0"/>
                        <a:pt x="37" y="0"/>
                        <a:pt x="1" y="36"/>
                      </a:cubicBezTo>
                      <a:cubicBezTo>
                        <a:pt x="0" y="37"/>
                        <a:pt x="0" y="37"/>
                        <a:pt x="1" y="38"/>
                      </a:cubicBezTo>
                      <a:cubicBezTo>
                        <a:pt x="14" y="51"/>
                        <a:pt x="14" y="51"/>
                        <a:pt x="14" y="51"/>
                      </a:cubicBezTo>
                      <a:cubicBezTo>
                        <a:pt x="14" y="51"/>
                        <a:pt x="15" y="51"/>
                        <a:pt x="16" y="51"/>
                      </a:cubicBezTo>
                      <a:cubicBezTo>
                        <a:pt x="43" y="23"/>
                        <a:pt x="89" y="23"/>
                        <a:pt x="116" y="51"/>
                      </a:cubicBezTo>
                      <a:cubicBezTo>
                        <a:pt x="117" y="51"/>
                        <a:pt x="118" y="51"/>
                        <a:pt x="118" y="51"/>
                      </a:cubicBezTo>
                      <a:cubicBezTo>
                        <a:pt x="131" y="38"/>
                        <a:pt x="131" y="38"/>
                        <a:pt x="131" y="38"/>
                      </a:cubicBezTo>
                      <a:cubicBezTo>
                        <a:pt x="131" y="38"/>
                        <a:pt x="131" y="38"/>
                        <a:pt x="131" y="38"/>
                      </a:cubicBezTo>
                      <a:cubicBezTo>
                        <a:pt x="132" y="37"/>
                        <a:pt x="132" y="36"/>
                        <a:pt x="131" y="36"/>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2" name="Group 62"/>
              <p:cNvGrpSpPr/>
              <p:nvPr/>
            </p:nvGrpSpPr>
            <p:grpSpPr>
              <a:xfrm flipH="1">
                <a:off x="5365120" y="2254771"/>
                <a:ext cx="282785" cy="230109"/>
                <a:chOff x="1550139" y="1314466"/>
                <a:chExt cx="509139" cy="414300"/>
              </a:xfrm>
              <a:grpFill/>
            </p:grpSpPr>
            <p:sp>
              <p:nvSpPr>
                <p:cNvPr id="87"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8"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9" name="Oval 7"/>
                <p:cNvSpPr>
                  <a:spLocks noChangeArrowheads="1"/>
                </p:cNvSpPr>
                <p:nvPr/>
              </p:nvSpPr>
              <p:spPr bwMode="auto">
                <a:xfrm>
                  <a:off x="1777255" y="1484179"/>
                  <a:ext cx="52412" cy="54907"/>
                </a:xfrm>
                <a:prstGeom prst="ellipse">
                  <a:avLst/>
                </a:pr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3" name="Group 66"/>
              <p:cNvGrpSpPr/>
              <p:nvPr/>
            </p:nvGrpSpPr>
            <p:grpSpPr>
              <a:xfrm flipH="1">
                <a:off x="7123044" y="2704640"/>
                <a:ext cx="243762" cy="274941"/>
                <a:chOff x="5513440" y="1766202"/>
                <a:chExt cx="429274" cy="484183"/>
              </a:xfrm>
              <a:grpFill/>
            </p:grpSpPr>
            <p:sp>
              <p:nvSpPr>
                <p:cNvPr id="84"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5"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6"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4" name="Group 78"/>
              <p:cNvGrpSpPr/>
              <p:nvPr/>
            </p:nvGrpSpPr>
            <p:grpSpPr>
              <a:xfrm>
                <a:off x="6672025" y="4415551"/>
                <a:ext cx="171867" cy="215494"/>
                <a:chOff x="5106627" y="2260366"/>
                <a:chExt cx="324452" cy="406813"/>
              </a:xfrm>
              <a:grpFill/>
            </p:grpSpPr>
            <p:sp>
              <p:nvSpPr>
                <p:cNvPr id="80" name="Freeform 80"/>
                <p:cNvSpPr/>
                <p:nvPr/>
              </p:nvSpPr>
              <p:spPr bwMode="auto">
                <a:xfrm>
                  <a:off x="5106627" y="2430079"/>
                  <a:ext cx="324452" cy="134772"/>
                </a:xfrm>
                <a:custGeom>
                  <a:avLst/>
                  <a:gdLst>
                    <a:gd name="T0" fmla="*/ 49 w 98"/>
                    <a:gd name="T1" fmla="*/ 16 h 40"/>
                    <a:gd name="T2" fmla="*/ 2 w 98"/>
                    <a:gd name="T3" fmla="*/ 0 h 40"/>
                    <a:gd name="T4" fmla="*/ 0 w 98"/>
                    <a:gd name="T5" fmla="*/ 5 h 40"/>
                    <a:gd name="T6" fmla="*/ 0 w 98"/>
                    <a:gd name="T7" fmla="*/ 20 h 40"/>
                    <a:gd name="T8" fmla="*/ 49 w 98"/>
                    <a:gd name="T9" fmla="*/ 40 h 40"/>
                    <a:gd name="T10" fmla="*/ 98 w 98"/>
                    <a:gd name="T11" fmla="*/ 20 h 40"/>
                    <a:gd name="T12" fmla="*/ 98 w 98"/>
                    <a:gd name="T13" fmla="*/ 5 h 40"/>
                    <a:gd name="T14" fmla="*/ 96 w 98"/>
                    <a:gd name="T15" fmla="*/ 0 h 40"/>
                    <a:gd name="T16" fmla="*/ 49 w 98"/>
                    <a:gd name="T17"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1" name="Freeform 81"/>
                <p:cNvSpPr/>
                <p:nvPr/>
              </p:nvSpPr>
              <p:spPr bwMode="auto">
                <a:xfrm>
                  <a:off x="5106627" y="2534902"/>
                  <a:ext cx="324452" cy="132277"/>
                </a:xfrm>
                <a:custGeom>
                  <a:avLst/>
                  <a:gdLst>
                    <a:gd name="T0" fmla="*/ 49 w 98"/>
                    <a:gd name="T1" fmla="*/ 15 h 40"/>
                    <a:gd name="T2" fmla="*/ 2 w 98"/>
                    <a:gd name="T3" fmla="*/ 0 h 40"/>
                    <a:gd name="T4" fmla="*/ 0 w 98"/>
                    <a:gd name="T5" fmla="*/ 4 h 40"/>
                    <a:gd name="T6" fmla="*/ 0 w 98"/>
                    <a:gd name="T7" fmla="*/ 19 h 40"/>
                    <a:gd name="T8" fmla="*/ 49 w 98"/>
                    <a:gd name="T9" fmla="*/ 40 h 40"/>
                    <a:gd name="T10" fmla="*/ 98 w 98"/>
                    <a:gd name="T11" fmla="*/ 19 h 40"/>
                    <a:gd name="T12" fmla="*/ 98 w 98"/>
                    <a:gd name="T13" fmla="*/ 4 h 40"/>
                    <a:gd name="T14" fmla="*/ 96 w 98"/>
                    <a:gd name="T15" fmla="*/ 0 h 40"/>
                    <a:gd name="T16" fmla="*/ 49 w 98"/>
                    <a:gd name="T17"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2" name="Freeform 82"/>
                <p:cNvSpPr/>
                <p:nvPr/>
              </p:nvSpPr>
              <p:spPr bwMode="auto">
                <a:xfrm>
                  <a:off x="5106627" y="2330248"/>
                  <a:ext cx="324452" cy="137269"/>
                </a:xfrm>
                <a:custGeom>
                  <a:avLst/>
                  <a:gdLst>
                    <a:gd name="T0" fmla="*/ 96 w 98"/>
                    <a:gd name="T1" fmla="*/ 0 h 41"/>
                    <a:gd name="T2" fmla="*/ 49 w 98"/>
                    <a:gd name="T3" fmla="*/ 15 h 41"/>
                    <a:gd name="T4" fmla="*/ 2 w 98"/>
                    <a:gd name="T5" fmla="*/ 0 h 41"/>
                    <a:gd name="T6" fmla="*/ 0 w 98"/>
                    <a:gd name="T7" fmla="*/ 5 h 41"/>
                    <a:gd name="T8" fmla="*/ 0 w 98"/>
                    <a:gd name="T9" fmla="*/ 20 h 41"/>
                    <a:gd name="T10" fmla="*/ 49 w 98"/>
                    <a:gd name="T11" fmla="*/ 41 h 41"/>
                    <a:gd name="T12" fmla="*/ 98 w 98"/>
                    <a:gd name="T13" fmla="*/ 20 h 41"/>
                    <a:gd name="T14" fmla="*/ 98 w 98"/>
                    <a:gd name="T15" fmla="*/ 5 h 41"/>
                    <a:gd name="T16" fmla="*/ 96 w 98"/>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83" name="Oval 83"/>
                <p:cNvSpPr>
                  <a:spLocks noChangeArrowheads="1"/>
                </p:cNvSpPr>
                <p:nvPr/>
              </p:nvSpPr>
              <p:spPr bwMode="auto">
                <a:xfrm>
                  <a:off x="5111618" y="2260366"/>
                  <a:ext cx="316965" cy="107319"/>
                </a:xfrm>
                <a:prstGeom prst="ellipse">
                  <a:avLst/>
                </a:pr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5" name="Group 83"/>
              <p:cNvGrpSpPr/>
              <p:nvPr/>
            </p:nvGrpSpPr>
            <p:grpSpPr>
              <a:xfrm flipH="1">
                <a:off x="5547932" y="4033906"/>
                <a:ext cx="141392" cy="115055"/>
                <a:chOff x="1550139" y="1314466"/>
                <a:chExt cx="509139" cy="414300"/>
              </a:xfrm>
              <a:grpFill/>
            </p:grpSpPr>
            <p:sp>
              <p:nvSpPr>
                <p:cNvPr id="77"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78"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79" name="Oval 7"/>
                <p:cNvSpPr>
                  <a:spLocks noChangeArrowheads="1"/>
                </p:cNvSpPr>
                <p:nvPr/>
              </p:nvSpPr>
              <p:spPr bwMode="auto">
                <a:xfrm>
                  <a:off x="1777255" y="1484179"/>
                  <a:ext cx="52412" cy="54907"/>
                </a:xfrm>
                <a:prstGeom prst="ellipse">
                  <a:avLst/>
                </a:pr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sp>
            <p:nvSpPr>
              <p:cNvPr id="66" name="Freeform 10"/>
              <p:cNvSpPr>
                <a:spLocks noEditPoints="1"/>
              </p:cNvSpPr>
              <p:nvPr/>
            </p:nvSpPr>
            <p:spPr bwMode="auto">
              <a:xfrm>
                <a:off x="7354116" y="3165250"/>
                <a:ext cx="162038" cy="142413"/>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67" name="Freeform 13"/>
              <p:cNvSpPr>
                <a:spLocks noEditPoints="1"/>
              </p:cNvSpPr>
              <p:nvPr/>
            </p:nvSpPr>
            <p:spPr bwMode="auto">
              <a:xfrm>
                <a:off x="6521830" y="4832315"/>
                <a:ext cx="152839" cy="135000"/>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grpSp>
            <p:nvGrpSpPr>
              <p:cNvPr id="68" name="Group 89"/>
              <p:cNvGrpSpPr/>
              <p:nvPr/>
            </p:nvGrpSpPr>
            <p:grpSpPr>
              <a:xfrm flipH="1">
                <a:off x="5864987" y="3924368"/>
                <a:ext cx="125925" cy="90008"/>
                <a:chOff x="1585913" y="1584325"/>
                <a:chExt cx="461963" cy="330201"/>
              </a:xfrm>
              <a:grpFill/>
            </p:grpSpPr>
            <p:sp>
              <p:nvSpPr>
                <p:cNvPr id="75" name="Freeform 13"/>
                <p:cNvSpPr/>
                <p:nvPr/>
              </p:nvSpPr>
              <p:spPr bwMode="auto">
                <a:xfrm>
                  <a:off x="1585913" y="1646238"/>
                  <a:ext cx="461963" cy="268288"/>
                </a:xfrm>
                <a:custGeom>
                  <a:avLst/>
                  <a:gdLst>
                    <a:gd name="T0" fmla="*/ 0 w 291"/>
                    <a:gd name="T1" fmla="*/ 0 h 169"/>
                    <a:gd name="T2" fmla="*/ 0 w 291"/>
                    <a:gd name="T3" fmla="*/ 169 h 169"/>
                    <a:gd name="T4" fmla="*/ 291 w 291"/>
                    <a:gd name="T5" fmla="*/ 169 h 169"/>
                    <a:gd name="T6" fmla="*/ 291 w 291"/>
                    <a:gd name="T7" fmla="*/ 0 h 169"/>
                    <a:gd name="T8" fmla="*/ 146 w 291"/>
                    <a:gd name="T9" fmla="*/ 105 h 169"/>
                    <a:gd name="T10" fmla="*/ 0 w 291"/>
                    <a:gd name="T11" fmla="*/ 0 h 169"/>
                  </a:gdLst>
                  <a:ahLst/>
                  <a:cxnLst>
                    <a:cxn ang="0">
                      <a:pos x="T0" y="T1"/>
                    </a:cxn>
                    <a:cxn ang="0">
                      <a:pos x="T2" y="T3"/>
                    </a:cxn>
                    <a:cxn ang="0">
                      <a:pos x="T4" y="T5"/>
                    </a:cxn>
                    <a:cxn ang="0">
                      <a:pos x="T6" y="T7"/>
                    </a:cxn>
                    <a:cxn ang="0">
                      <a:pos x="T8" y="T9"/>
                    </a:cxn>
                    <a:cxn ang="0">
                      <a:pos x="T10" y="T11"/>
                    </a:cxn>
                  </a:cxnLst>
                  <a:rect l="0" t="0" r="r" b="b"/>
                  <a:pathLst>
                    <a:path w="291" h="169">
                      <a:moveTo>
                        <a:pt x="0" y="0"/>
                      </a:moveTo>
                      <a:lnTo>
                        <a:pt x="0" y="169"/>
                      </a:lnTo>
                      <a:lnTo>
                        <a:pt x="291" y="169"/>
                      </a:lnTo>
                      <a:lnTo>
                        <a:pt x="291" y="0"/>
                      </a:lnTo>
                      <a:lnTo>
                        <a:pt x="146" y="105"/>
                      </a:lnTo>
                      <a:lnTo>
                        <a:pt x="0" y="0"/>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76" name="Freeform 14"/>
                <p:cNvSpPr/>
                <p:nvPr/>
              </p:nvSpPr>
              <p:spPr bwMode="auto">
                <a:xfrm>
                  <a:off x="1585913" y="1584325"/>
                  <a:ext cx="461963" cy="192088"/>
                </a:xfrm>
                <a:custGeom>
                  <a:avLst/>
                  <a:gdLst>
                    <a:gd name="T0" fmla="*/ 291 w 291"/>
                    <a:gd name="T1" fmla="*/ 17 h 121"/>
                    <a:gd name="T2" fmla="*/ 291 w 291"/>
                    <a:gd name="T3" fmla="*/ 0 h 121"/>
                    <a:gd name="T4" fmla="*/ 0 w 291"/>
                    <a:gd name="T5" fmla="*/ 0 h 121"/>
                    <a:gd name="T6" fmla="*/ 0 w 291"/>
                    <a:gd name="T7" fmla="*/ 17 h 121"/>
                    <a:gd name="T8" fmla="*/ 146 w 291"/>
                    <a:gd name="T9" fmla="*/ 121 h 121"/>
                    <a:gd name="T10" fmla="*/ 291 w 291"/>
                    <a:gd name="T11" fmla="*/ 17 h 121"/>
                  </a:gdLst>
                  <a:ahLst/>
                  <a:cxnLst>
                    <a:cxn ang="0">
                      <a:pos x="T0" y="T1"/>
                    </a:cxn>
                    <a:cxn ang="0">
                      <a:pos x="T2" y="T3"/>
                    </a:cxn>
                    <a:cxn ang="0">
                      <a:pos x="T4" y="T5"/>
                    </a:cxn>
                    <a:cxn ang="0">
                      <a:pos x="T6" y="T7"/>
                    </a:cxn>
                    <a:cxn ang="0">
                      <a:pos x="T8" y="T9"/>
                    </a:cxn>
                    <a:cxn ang="0">
                      <a:pos x="T10" y="T11"/>
                    </a:cxn>
                  </a:cxnLst>
                  <a:rect l="0" t="0" r="r" b="b"/>
                  <a:pathLst>
                    <a:path w="291" h="121">
                      <a:moveTo>
                        <a:pt x="291" y="17"/>
                      </a:moveTo>
                      <a:lnTo>
                        <a:pt x="291" y="0"/>
                      </a:lnTo>
                      <a:lnTo>
                        <a:pt x="0" y="0"/>
                      </a:lnTo>
                      <a:lnTo>
                        <a:pt x="0" y="17"/>
                      </a:lnTo>
                      <a:lnTo>
                        <a:pt x="146" y="121"/>
                      </a:lnTo>
                      <a:lnTo>
                        <a:pt x="291" y="17"/>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grpSp>
          <p:grpSp>
            <p:nvGrpSpPr>
              <p:cNvPr id="69" name="Group 92"/>
              <p:cNvGrpSpPr/>
              <p:nvPr/>
            </p:nvGrpSpPr>
            <p:grpSpPr>
              <a:xfrm>
                <a:off x="7155332" y="2316256"/>
                <a:ext cx="172001" cy="107139"/>
                <a:chOff x="5172076" y="1938338"/>
                <a:chExt cx="471488" cy="293688"/>
              </a:xfrm>
              <a:grpFill/>
            </p:grpSpPr>
            <p:sp>
              <p:nvSpPr>
                <p:cNvPr id="72" name="Freeform 8"/>
                <p:cNvSpPr>
                  <a:spLocks noEditPoints="1"/>
                </p:cNvSpPr>
                <p:nvPr/>
              </p:nvSpPr>
              <p:spPr bwMode="auto">
                <a:xfrm>
                  <a:off x="5172076" y="1938338"/>
                  <a:ext cx="471488" cy="293688"/>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6 h 78"/>
                    <a:gd name="T16" fmla="*/ 113 w 125"/>
                    <a:gd name="T17" fmla="*/ 18 h 78"/>
                    <a:gd name="T18" fmla="*/ 104 w 125"/>
                    <a:gd name="T19" fmla="*/ 69 h 78"/>
                    <a:gd name="T20" fmla="*/ 10 w 125"/>
                    <a:gd name="T21" fmla="*/ 69 h 78"/>
                    <a:gd name="T22" fmla="*/ 10 w 125"/>
                    <a:gd name="T23" fmla="*/ 10 h 78"/>
                    <a:gd name="T24" fmla="*/ 104 w 125"/>
                    <a:gd name="T25" fmla="*/ 10 h 78"/>
                    <a:gd name="T26" fmla="*/ 104 w 125"/>
                    <a:gd name="T27" fmla="*/ 6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grpFill/>
                <a:ln w="9525">
                  <a:noFill/>
                  <a:round/>
                </a:ln>
              </p:spPr>
              <p:txBody>
                <a:bodyPr vert="horz" wrap="square" lIns="91440" tIns="45720" rIns="91440" bIns="45720" numCol="1" anchor="t" anchorCtr="0" compatLnSpc="1"/>
                <a:lstStyle/>
                <a:p>
                  <a:endParaRPr lang="en-US" sz="1600">
                    <a:solidFill>
                      <a:schemeClr val="bg1"/>
                    </a:solidFill>
                  </a:endParaRPr>
                </a:p>
              </p:txBody>
            </p:sp>
            <p:sp>
              <p:nvSpPr>
                <p:cNvPr id="73" name="Rectangle 9"/>
                <p:cNvSpPr>
                  <a:spLocks noChangeArrowheads="1"/>
                </p:cNvSpPr>
                <p:nvPr/>
              </p:nvSpPr>
              <p:spPr bwMode="auto">
                <a:xfrm>
                  <a:off x="5235576" y="2001838"/>
                  <a:ext cx="90488" cy="166688"/>
                </a:xfrm>
                <a:prstGeom prst="rect">
                  <a:avLst/>
                </a:prstGeom>
                <a:grpFill/>
                <a:ln w="9525">
                  <a:noFill/>
                  <a:miter lim="800000"/>
                </a:ln>
              </p:spPr>
              <p:txBody>
                <a:bodyPr vert="horz" wrap="square" lIns="91440" tIns="45720" rIns="91440" bIns="45720" numCol="1" anchor="t" anchorCtr="0" compatLnSpc="1"/>
                <a:lstStyle/>
                <a:p>
                  <a:endParaRPr lang="en-US" sz="1600">
                    <a:solidFill>
                      <a:schemeClr val="bg1"/>
                    </a:solidFill>
                  </a:endParaRPr>
                </a:p>
              </p:txBody>
            </p:sp>
            <p:sp>
              <p:nvSpPr>
                <p:cNvPr id="74" name="Rectangle 10"/>
                <p:cNvSpPr>
                  <a:spLocks noChangeArrowheads="1"/>
                </p:cNvSpPr>
                <p:nvPr/>
              </p:nvSpPr>
              <p:spPr bwMode="auto">
                <a:xfrm>
                  <a:off x="5341938" y="2001838"/>
                  <a:ext cx="85725" cy="166688"/>
                </a:xfrm>
                <a:prstGeom prst="rect">
                  <a:avLst/>
                </a:prstGeom>
                <a:grpFill/>
                <a:ln w="9525">
                  <a:noFill/>
                  <a:miter lim="800000"/>
                </a:ln>
              </p:spPr>
              <p:txBody>
                <a:bodyPr vert="horz" wrap="square" lIns="91440" tIns="45720" rIns="91440" bIns="45720" numCol="1" anchor="t" anchorCtr="0" compatLnSpc="1"/>
                <a:lstStyle/>
                <a:p>
                  <a:endParaRPr lang="en-US" sz="1600">
                    <a:solidFill>
                      <a:schemeClr val="bg1"/>
                    </a:solidFill>
                  </a:endParaRPr>
                </a:p>
              </p:txBody>
            </p:sp>
          </p:grpSp>
          <p:sp>
            <p:nvSpPr>
              <p:cNvPr id="70" name="Freeform 10"/>
              <p:cNvSpPr>
                <a:spLocks noEditPoints="1"/>
              </p:cNvSpPr>
              <p:nvPr/>
            </p:nvSpPr>
            <p:spPr bwMode="auto">
              <a:xfrm>
                <a:off x="5582065" y="1938703"/>
                <a:ext cx="162038" cy="142413"/>
              </a:xfrm>
              <a:custGeom>
                <a:avLst/>
                <a:gdLst>
                  <a:gd name="T0" fmla="*/ 121 w 122"/>
                  <a:gd name="T1" fmla="*/ 103 h 107"/>
                  <a:gd name="T2" fmla="*/ 63 w 122"/>
                  <a:gd name="T3" fmla="*/ 1 h 107"/>
                  <a:gd name="T4" fmla="*/ 61 w 122"/>
                  <a:gd name="T5" fmla="*/ 0 h 107"/>
                  <a:gd name="T6" fmla="*/ 59 w 122"/>
                  <a:gd name="T7" fmla="*/ 1 h 107"/>
                  <a:gd name="T8" fmla="*/ 1 w 122"/>
                  <a:gd name="T9" fmla="*/ 103 h 107"/>
                  <a:gd name="T10" fmla="*/ 0 w 122"/>
                  <a:gd name="T11" fmla="*/ 105 h 107"/>
                  <a:gd name="T12" fmla="*/ 0 w 122"/>
                  <a:gd name="T13" fmla="*/ 106 h 107"/>
                  <a:gd name="T14" fmla="*/ 3 w 122"/>
                  <a:gd name="T15" fmla="*/ 107 h 107"/>
                  <a:gd name="T16" fmla="*/ 119 w 122"/>
                  <a:gd name="T17" fmla="*/ 107 h 107"/>
                  <a:gd name="T18" fmla="*/ 121 w 122"/>
                  <a:gd name="T19" fmla="*/ 106 h 107"/>
                  <a:gd name="T20" fmla="*/ 121 w 122"/>
                  <a:gd name="T21" fmla="*/ 103 h 107"/>
                  <a:gd name="T22" fmla="*/ 55 w 122"/>
                  <a:gd name="T23" fmla="*/ 38 h 107"/>
                  <a:gd name="T24" fmla="*/ 67 w 122"/>
                  <a:gd name="T25" fmla="*/ 38 h 107"/>
                  <a:gd name="T26" fmla="*/ 67 w 122"/>
                  <a:gd name="T27" fmla="*/ 76 h 107"/>
                  <a:gd name="T28" fmla="*/ 55 w 122"/>
                  <a:gd name="T29" fmla="*/ 76 h 107"/>
                  <a:gd name="T30" fmla="*/ 55 w 122"/>
                  <a:gd name="T31" fmla="*/ 38 h 107"/>
                  <a:gd name="T32" fmla="*/ 61 w 122"/>
                  <a:gd name="T33" fmla="*/ 97 h 107"/>
                  <a:gd name="T34" fmla="*/ 55 w 122"/>
                  <a:gd name="T35" fmla="*/ 91 h 107"/>
                  <a:gd name="T36" fmla="*/ 61 w 122"/>
                  <a:gd name="T37" fmla="*/ 86 h 107"/>
                  <a:gd name="T38" fmla="*/ 67 w 122"/>
                  <a:gd name="T39" fmla="*/ 91 h 107"/>
                  <a:gd name="T40" fmla="*/ 61 w 122"/>
                  <a:gd name="T4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2" h="107">
                    <a:moveTo>
                      <a:pt x="121" y="103"/>
                    </a:moveTo>
                    <a:cubicBezTo>
                      <a:pt x="63" y="1"/>
                      <a:pt x="63" y="1"/>
                      <a:pt x="63" y="1"/>
                    </a:cubicBezTo>
                    <a:cubicBezTo>
                      <a:pt x="63" y="1"/>
                      <a:pt x="62" y="0"/>
                      <a:pt x="61" y="0"/>
                    </a:cubicBezTo>
                    <a:cubicBezTo>
                      <a:pt x="60" y="0"/>
                      <a:pt x="59" y="1"/>
                      <a:pt x="59" y="1"/>
                    </a:cubicBezTo>
                    <a:cubicBezTo>
                      <a:pt x="1" y="103"/>
                      <a:pt x="1" y="103"/>
                      <a:pt x="1" y="103"/>
                    </a:cubicBezTo>
                    <a:cubicBezTo>
                      <a:pt x="0" y="104"/>
                      <a:pt x="0" y="104"/>
                      <a:pt x="0" y="105"/>
                    </a:cubicBezTo>
                    <a:cubicBezTo>
                      <a:pt x="0" y="106"/>
                      <a:pt x="0" y="106"/>
                      <a:pt x="0" y="106"/>
                    </a:cubicBezTo>
                    <a:cubicBezTo>
                      <a:pt x="1" y="107"/>
                      <a:pt x="2" y="107"/>
                      <a:pt x="3" y="107"/>
                    </a:cubicBezTo>
                    <a:cubicBezTo>
                      <a:pt x="119" y="107"/>
                      <a:pt x="119" y="107"/>
                      <a:pt x="119" y="107"/>
                    </a:cubicBezTo>
                    <a:cubicBezTo>
                      <a:pt x="120" y="107"/>
                      <a:pt x="121" y="107"/>
                      <a:pt x="121" y="106"/>
                    </a:cubicBezTo>
                    <a:cubicBezTo>
                      <a:pt x="122" y="105"/>
                      <a:pt x="122" y="104"/>
                      <a:pt x="121" y="103"/>
                    </a:cubicBezTo>
                    <a:close/>
                    <a:moveTo>
                      <a:pt x="55" y="38"/>
                    </a:moveTo>
                    <a:cubicBezTo>
                      <a:pt x="67" y="38"/>
                      <a:pt x="67" y="38"/>
                      <a:pt x="67" y="38"/>
                    </a:cubicBezTo>
                    <a:cubicBezTo>
                      <a:pt x="67" y="76"/>
                      <a:pt x="67" y="76"/>
                      <a:pt x="67" y="76"/>
                    </a:cubicBezTo>
                    <a:cubicBezTo>
                      <a:pt x="55" y="76"/>
                      <a:pt x="55" y="76"/>
                      <a:pt x="55" y="76"/>
                    </a:cubicBezTo>
                    <a:lnTo>
                      <a:pt x="55" y="38"/>
                    </a:lnTo>
                    <a:close/>
                    <a:moveTo>
                      <a:pt x="61" y="97"/>
                    </a:moveTo>
                    <a:cubicBezTo>
                      <a:pt x="57" y="97"/>
                      <a:pt x="55" y="95"/>
                      <a:pt x="55" y="91"/>
                    </a:cubicBezTo>
                    <a:cubicBezTo>
                      <a:pt x="55" y="88"/>
                      <a:pt x="57" y="86"/>
                      <a:pt x="61" y="86"/>
                    </a:cubicBezTo>
                    <a:cubicBezTo>
                      <a:pt x="65" y="86"/>
                      <a:pt x="67" y="88"/>
                      <a:pt x="67" y="91"/>
                    </a:cubicBezTo>
                    <a:cubicBezTo>
                      <a:pt x="67" y="95"/>
                      <a:pt x="65" y="97"/>
                      <a:pt x="61" y="97"/>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71" name="Freeform 13"/>
              <p:cNvSpPr>
                <a:spLocks noEditPoints="1"/>
              </p:cNvSpPr>
              <p:nvPr/>
            </p:nvSpPr>
            <p:spPr bwMode="auto">
              <a:xfrm>
                <a:off x="5050219" y="2552303"/>
                <a:ext cx="152839" cy="135000"/>
              </a:xfrm>
              <a:custGeom>
                <a:avLst/>
                <a:gdLst>
                  <a:gd name="T0" fmla="*/ 132 w 134"/>
                  <a:gd name="T1" fmla="*/ 16 h 118"/>
                  <a:gd name="T2" fmla="*/ 120 w 134"/>
                  <a:gd name="T3" fmla="*/ 4 h 118"/>
                  <a:gd name="T4" fmla="*/ 115 w 134"/>
                  <a:gd name="T5" fmla="*/ 4 h 118"/>
                  <a:gd name="T6" fmla="*/ 113 w 134"/>
                  <a:gd name="T7" fmla="*/ 8 h 118"/>
                  <a:gd name="T8" fmla="*/ 111 w 134"/>
                  <a:gd name="T9" fmla="*/ 8 h 118"/>
                  <a:gd name="T10" fmla="*/ 111 w 134"/>
                  <a:gd name="T11" fmla="*/ 8 h 118"/>
                  <a:gd name="T12" fmla="*/ 80 w 134"/>
                  <a:gd name="T13" fmla="*/ 39 h 118"/>
                  <a:gd name="T14" fmla="*/ 78 w 134"/>
                  <a:gd name="T15" fmla="*/ 47 h 118"/>
                  <a:gd name="T16" fmla="*/ 82 w 134"/>
                  <a:gd name="T17" fmla="*/ 50 h 118"/>
                  <a:gd name="T18" fmla="*/ 82 w 134"/>
                  <a:gd name="T19" fmla="*/ 50 h 118"/>
                  <a:gd name="T20" fmla="*/ 82 w 134"/>
                  <a:gd name="T21" fmla="*/ 50 h 118"/>
                  <a:gd name="T22" fmla="*/ 75 w 134"/>
                  <a:gd name="T23" fmla="*/ 57 h 118"/>
                  <a:gd name="T24" fmla="*/ 53 w 134"/>
                  <a:gd name="T25" fmla="*/ 35 h 118"/>
                  <a:gd name="T26" fmla="*/ 46 w 134"/>
                  <a:gd name="T27" fmla="*/ 9 h 118"/>
                  <a:gd name="T28" fmla="*/ 21 w 134"/>
                  <a:gd name="T29" fmla="*/ 2 h 118"/>
                  <a:gd name="T30" fmla="*/ 36 w 134"/>
                  <a:gd name="T31" fmla="*/ 17 h 118"/>
                  <a:gd name="T32" fmla="*/ 32 w 134"/>
                  <a:gd name="T33" fmla="*/ 32 h 118"/>
                  <a:gd name="T34" fmla="*/ 17 w 134"/>
                  <a:gd name="T35" fmla="*/ 36 h 118"/>
                  <a:gd name="T36" fmla="*/ 2 w 134"/>
                  <a:gd name="T37" fmla="*/ 21 h 118"/>
                  <a:gd name="T38" fmla="*/ 9 w 134"/>
                  <a:gd name="T39" fmla="*/ 46 h 118"/>
                  <a:gd name="T40" fmla="*/ 36 w 134"/>
                  <a:gd name="T41" fmla="*/ 53 h 118"/>
                  <a:gd name="T42" fmla="*/ 36 w 134"/>
                  <a:gd name="T43" fmla="*/ 53 h 118"/>
                  <a:gd name="T44" fmla="*/ 58 w 134"/>
                  <a:gd name="T45" fmla="*/ 74 h 118"/>
                  <a:gd name="T46" fmla="*/ 37 w 134"/>
                  <a:gd name="T47" fmla="*/ 95 h 118"/>
                  <a:gd name="T48" fmla="*/ 36 w 134"/>
                  <a:gd name="T49" fmla="*/ 94 h 118"/>
                  <a:gd name="T50" fmla="*/ 30 w 134"/>
                  <a:gd name="T51" fmla="*/ 99 h 118"/>
                  <a:gd name="T52" fmla="*/ 20 w 134"/>
                  <a:gd name="T53" fmla="*/ 114 h 118"/>
                  <a:gd name="T54" fmla="*/ 23 w 134"/>
                  <a:gd name="T55" fmla="*/ 116 h 118"/>
                  <a:gd name="T56" fmla="*/ 38 w 134"/>
                  <a:gd name="T57" fmla="*/ 107 h 118"/>
                  <a:gd name="T58" fmla="*/ 43 w 134"/>
                  <a:gd name="T59" fmla="*/ 101 h 118"/>
                  <a:gd name="T60" fmla="*/ 42 w 134"/>
                  <a:gd name="T61" fmla="*/ 100 h 118"/>
                  <a:gd name="T62" fmla="*/ 62 w 134"/>
                  <a:gd name="T63" fmla="*/ 79 h 118"/>
                  <a:gd name="T64" fmla="*/ 98 w 134"/>
                  <a:gd name="T65" fmla="*/ 114 h 118"/>
                  <a:gd name="T66" fmla="*/ 106 w 134"/>
                  <a:gd name="T67" fmla="*/ 118 h 118"/>
                  <a:gd name="T68" fmla="*/ 115 w 134"/>
                  <a:gd name="T69" fmla="*/ 114 h 118"/>
                  <a:gd name="T70" fmla="*/ 115 w 134"/>
                  <a:gd name="T71" fmla="*/ 97 h 118"/>
                  <a:gd name="T72" fmla="*/ 80 w 134"/>
                  <a:gd name="T73" fmla="*/ 62 h 118"/>
                  <a:gd name="T74" fmla="*/ 87 w 134"/>
                  <a:gd name="T75" fmla="*/ 55 h 118"/>
                  <a:gd name="T76" fmla="*/ 90 w 134"/>
                  <a:gd name="T77" fmla="*/ 58 h 118"/>
                  <a:gd name="T78" fmla="*/ 97 w 134"/>
                  <a:gd name="T79" fmla="*/ 56 h 118"/>
                  <a:gd name="T80" fmla="*/ 127 w 134"/>
                  <a:gd name="T81" fmla="*/ 26 h 118"/>
                  <a:gd name="T82" fmla="*/ 128 w 134"/>
                  <a:gd name="T83" fmla="*/ 25 h 118"/>
                  <a:gd name="T84" fmla="*/ 128 w 134"/>
                  <a:gd name="T85" fmla="*/ 25 h 118"/>
                  <a:gd name="T86" fmla="*/ 129 w 134"/>
                  <a:gd name="T87" fmla="*/ 23 h 118"/>
                  <a:gd name="T88" fmla="*/ 132 w 134"/>
                  <a:gd name="T89" fmla="*/ 22 h 118"/>
                  <a:gd name="T90" fmla="*/ 132 w 134"/>
                  <a:gd name="T91" fmla="*/ 16 h 118"/>
                  <a:gd name="T92" fmla="*/ 108 w 134"/>
                  <a:gd name="T93" fmla="*/ 103 h 118"/>
                  <a:gd name="T94" fmla="*/ 112 w 134"/>
                  <a:gd name="T95" fmla="*/ 108 h 118"/>
                  <a:gd name="T96" fmla="*/ 108 w 134"/>
                  <a:gd name="T97" fmla="*/ 112 h 118"/>
                  <a:gd name="T98" fmla="*/ 103 w 134"/>
                  <a:gd name="T99" fmla="*/ 108 h 118"/>
                  <a:gd name="T100" fmla="*/ 108 w 134"/>
                  <a:gd name="T101" fmla="*/ 103 h 118"/>
                  <a:gd name="T102" fmla="*/ 90 w 134"/>
                  <a:gd name="T103" fmla="*/ 41 h 118"/>
                  <a:gd name="T104" fmla="*/ 88 w 134"/>
                  <a:gd name="T105" fmla="*/ 39 h 118"/>
                  <a:gd name="T106" fmla="*/ 111 w 134"/>
                  <a:gd name="T107" fmla="*/ 16 h 118"/>
                  <a:gd name="T108" fmla="*/ 113 w 134"/>
                  <a:gd name="T109" fmla="*/ 18 h 118"/>
                  <a:gd name="T110" fmla="*/ 90 w 134"/>
                  <a:gd name="T111" fmla="*/ 41 h 118"/>
                  <a:gd name="T112" fmla="*/ 98 w 134"/>
                  <a:gd name="T113" fmla="*/ 48 h 118"/>
                  <a:gd name="T114" fmla="*/ 96 w 134"/>
                  <a:gd name="T115" fmla="*/ 46 h 118"/>
                  <a:gd name="T116" fmla="*/ 118 w 134"/>
                  <a:gd name="T117" fmla="*/ 23 h 118"/>
                  <a:gd name="T118" fmla="*/ 120 w 134"/>
                  <a:gd name="T119" fmla="*/ 25 h 118"/>
                  <a:gd name="T120" fmla="*/ 98 w 134"/>
                  <a:gd name="T121"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8">
                    <a:moveTo>
                      <a:pt x="132" y="16"/>
                    </a:moveTo>
                    <a:cubicBezTo>
                      <a:pt x="120" y="4"/>
                      <a:pt x="120" y="4"/>
                      <a:pt x="120" y="4"/>
                    </a:cubicBezTo>
                    <a:cubicBezTo>
                      <a:pt x="119" y="2"/>
                      <a:pt x="116" y="2"/>
                      <a:pt x="115" y="4"/>
                    </a:cubicBezTo>
                    <a:cubicBezTo>
                      <a:pt x="114" y="5"/>
                      <a:pt x="113" y="6"/>
                      <a:pt x="113" y="8"/>
                    </a:cubicBezTo>
                    <a:cubicBezTo>
                      <a:pt x="113" y="8"/>
                      <a:pt x="112" y="8"/>
                      <a:pt x="111" y="8"/>
                    </a:cubicBezTo>
                    <a:cubicBezTo>
                      <a:pt x="111" y="8"/>
                      <a:pt x="111" y="8"/>
                      <a:pt x="111" y="8"/>
                    </a:cubicBezTo>
                    <a:cubicBezTo>
                      <a:pt x="80" y="39"/>
                      <a:pt x="80" y="39"/>
                      <a:pt x="80" y="39"/>
                    </a:cubicBezTo>
                    <a:cubicBezTo>
                      <a:pt x="81" y="42"/>
                      <a:pt x="80" y="44"/>
                      <a:pt x="78" y="47"/>
                    </a:cubicBezTo>
                    <a:cubicBezTo>
                      <a:pt x="82" y="50"/>
                      <a:pt x="82" y="50"/>
                      <a:pt x="82" y="50"/>
                    </a:cubicBezTo>
                    <a:cubicBezTo>
                      <a:pt x="82" y="50"/>
                      <a:pt x="82" y="50"/>
                      <a:pt x="82" y="50"/>
                    </a:cubicBezTo>
                    <a:cubicBezTo>
                      <a:pt x="82" y="50"/>
                      <a:pt x="82" y="50"/>
                      <a:pt x="82" y="50"/>
                    </a:cubicBezTo>
                    <a:cubicBezTo>
                      <a:pt x="75" y="57"/>
                      <a:pt x="75" y="57"/>
                      <a:pt x="75" y="57"/>
                    </a:cubicBezTo>
                    <a:cubicBezTo>
                      <a:pt x="53" y="35"/>
                      <a:pt x="53" y="35"/>
                      <a:pt x="53" y="35"/>
                    </a:cubicBezTo>
                    <a:cubicBezTo>
                      <a:pt x="56" y="26"/>
                      <a:pt x="53" y="16"/>
                      <a:pt x="46" y="9"/>
                    </a:cubicBezTo>
                    <a:cubicBezTo>
                      <a:pt x="39"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39"/>
                      <a:pt x="9" y="46"/>
                    </a:cubicBezTo>
                    <a:cubicBezTo>
                      <a:pt x="16" y="54"/>
                      <a:pt x="27" y="56"/>
                      <a:pt x="36" y="53"/>
                    </a:cubicBezTo>
                    <a:cubicBezTo>
                      <a:pt x="36" y="53"/>
                      <a:pt x="36" y="53"/>
                      <a:pt x="36" y="53"/>
                    </a:cubicBezTo>
                    <a:cubicBezTo>
                      <a:pt x="58" y="74"/>
                      <a:pt x="58" y="74"/>
                      <a:pt x="58" y="74"/>
                    </a:cubicBezTo>
                    <a:cubicBezTo>
                      <a:pt x="37" y="95"/>
                      <a:pt x="37" y="95"/>
                      <a:pt x="37" y="95"/>
                    </a:cubicBezTo>
                    <a:cubicBezTo>
                      <a:pt x="36" y="94"/>
                      <a:pt x="36" y="94"/>
                      <a:pt x="36" y="94"/>
                    </a:cubicBezTo>
                    <a:cubicBezTo>
                      <a:pt x="30" y="99"/>
                      <a:pt x="30" y="99"/>
                      <a:pt x="30" y="99"/>
                    </a:cubicBezTo>
                    <a:cubicBezTo>
                      <a:pt x="20" y="114"/>
                      <a:pt x="20" y="114"/>
                      <a:pt x="20" y="114"/>
                    </a:cubicBezTo>
                    <a:cubicBezTo>
                      <a:pt x="23" y="116"/>
                      <a:pt x="23" y="116"/>
                      <a:pt x="23" y="116"/>
                    </a:cubicBezTo>
                    <a:cubicBezTo>
                      <a:pt x="38" y="107"/>
                      <a:pt x="38" y="107"/>
                      <a:pt x="38" y="107"/>
                    </a:cubicBezTo>
                    <a:cubicBezTo>
                      <a:pt x="43" y="101"/>
                      <a:pt x="43" y="101"/>
                      <a:pt x="43" y="101"/>
                    </a:cubicBezTo>
                    <a:cubicBezTo>
                      <a:pt x="42" y="100"/>
                      <a:pt x="42" y="100"/>
                      <a:pt x="42" y="100"/>
                    </a:cubicBezTo>
                    <a:cubicBezTo>
                      <a:pt x="62" y="79"/>
                      <a:pt x="62" y="79"/>
                      <a:pt x="62" y="79"/>
                    </a:cubicBezTo>
                    <a:cubicBezTo>
                      <a:pt x="98" y="114"/>
                      <a:pt x="98" y="114"/>
                      <a:pt x="98" y="114"/>
                    </a:cubicBezTo>
                    <a:cubicBezTo>
                      <a:pt x="100" y="117"/>
                      <a:pt x="103" y="118"/>
                      <a:pt x="106" y="118"/>
                    </a:cubicBezTo>
                    <a:cubicBezTo>
                      <a:pt x="110" y="118"/>
                      <a:pt x="113" y="117"/>
                      <a:pt x="115" y="114"/>
                    </a:cubicBezTo>
                    <a:cubicBezTo>
                      <a:pt x="120" y="110"/>
                      <a:pt x="120" y="102"/>
                      <a:pt x="115" y="97"/>
                    </a:cubicBezTo>
                    <a:cubicBezTo>
                      <a:pt x="80" y="62"/>
                      <a:pt x="80" y="62"/>
                      <a:pt x="80" y="62"/>
                    </a:cubicBezTo>
                    <a:cubicBezTo>
                      <a:pt x="87" y="55"/>
                      <a:pt x="87" y="55"/>
                      <a:pt x="87" y="55"/>
                    </a:cubicBezTo>
                    <a:cubicBezTo>
                      <a:pt x="90" y="58"/>
                      <a:pt x="90" y="58"/>
                      <a:pt x="90" y="58"/>
                    </a:cubicBezTo>
                    <a:cubicBezTo>
                      <a:pt x="92" y="56"/>
                      <a:pt x="95" y="56"/>
                      <a:pt x="97" y="56"/>
                    </a:cubicBezTo>
                    <a:cubicBezTo>
                      <a:pt x="127" y="26"/>
                      <a:pt x="127" y="26"/>
                      <a:pt x="127" y="26"/>
                    </a:cubicBezTo>
                    <a:cubicBezTo>
                      <a:pt x="128" y="25"/>
                      <a:pt x="128" y="25"/>
                      <a:pt x="128" y="25"/>
                    </a:cubicBezTo>
                    <a:cubicBezTo>
                      <a:pt x="128" y="25"/>
                      <a:pt x="128" y="25"/>
                      <a:pt x="128" y="25"/>
                    </a:cubicBezTo>
                    <a:cubicBezTo>
                      <a:pt x="128" y="25"/>
                      <a:pt x="129" y="24"/>
                      <a:pt x="129" y="23"/>
                    </a:cubicBezTo>
                    <a:cubicBezTo>
                      <a:pt x="130" y="23"/>
                      <a:pt x="131" y="23"/>
                      <a:pt x="132" y="22"/>
                    </a:cubicBezTo>
                    <a:cubicBezTo>
                      <a:pt x="134" y="20"/>
                      <a:pt x="134" y="17"/>
                      <a:pt x="132" y="16"/>
                    </a:cubicBezTo>
                    <a:close/>
                    <a:moveTo>
                      <a:pt x="108" y="103"/>
                    </a:moveTo>
                    <a:cubicBezTo>
                      <a:pt x="110" y="103"/>
                      <a:pt x="112" y="105"/>
                      <a:pt x="112" y="108"/>
                    </a:cubicBezTo>
                    <a:cubicBezTo>
                      <a:pt x="112" y="110"/>
                      <a:pt x="110" y="112"/>
                      <a:pt x="108" y="112"/>
                    </a:cubicBezTo>
                    <a:cubicBezTo>
                      <a:pt x="105" y="112"/>
                      <a:pt x="103" y="110"/>
                      <a:pt x="103" y="108"/>
                    </a:cubicBezTo>
                    <a:cubicBezTo>
                      <a:pt x="103" y="105"/>
                      <a:pt x="105" y="103"/>
                      <a:pt x="108" y="103"/>
                    </a:cubicBezTo>
                    <a:close/>
                    <a:moveTo>
                      <a:pt x="90" y="41"/>
                    </a:moveTo>
                    <a:cubicBezTo>
                      <a:pt x="88" y="39"/>
                      <a:pt x="88" y="39"/>
                      <a:pt x="88" y="39"/>
                    </a:cubicBezTo>
                    <a:cubicBezTo>
                      <a:pt x="111" y="16"/>
                      <a:pt x="111" y="16"/>
                      <a:pt x="111" y="16"/>
                    </a:cubicBezTo>
                    <a:cubicBezTo>
                      <a:pt x="113" y="18"/>
                      <a:pt x="113" y="18"/>
                      <a:pt x="113" y="18"/>
                    </a:cubicBezTo>
                    <a:lnTo>
                      <a:pt x="90" y="41"/>
                    </a:lnTo>
                    <a:close/>
                    <a:moveTo>
                      <a:pt x="98" y="48"/>
                    </a:moveTo>
                    <a:cubicBezTo>
                      <a:pt x="96" y="46"/>
                      <a:pt x="96" y="46"/>
                      <a:pt x="96" y="46"/>
                    </a:cubicBezTo>
                    <a:cubicBezTo>
                      <a:pt x="118" y="23"/>
                      <a:pt x="118" y="23"/>
                      <a:pt x="118" y="23"/>
                    </a:cubicBezTo>
                    <a:cubicBezTo>
                      <a:pt x="120" y="25"/>
                      <a:pt x="120" y="25"/>
                      <a:pt x="120" y="25"/>
                    </a:cubicBezTo>
                    <a:lnTo>
                      <a:pt x="98" y="48"/>
                    </a:ln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grpSp>
        <p:sp>
          <p:nvSpPr>
            <p:cNvPr id="7" name="Freeform 6"/>
            <p:cNvSpPr/>
            <p:nvPr/>
          </p:nvSpPr>
          <p:spPr bwMode="auto">
            <a:xfrm>
              <a:off x="2130734" y="1938704"/>
              <a:ext cx="2483391" cy="1140803"/>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9" name="Freeform 6"/>
            <p:cNvSpPr/>
            <p:nvPr/>
          </p:nvSpPr>
          <p:spPr bwMode="auto">
            <a:xfrm>
              <a:off x="1468775" y="3403865"/>
              <a:ext cx="2483391" cy="1163435"/>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10" name="Freeform 6"/>
            <p:cNvSpPr/>
            <p:nvPr/>
          </p:nvSpPr>
          <p:spPr bwMode="auto">
            <a:xfrm>
              <a:off x="2086845" y="4841739"/>
              <a:ext cx="2483391" cy="1163435"/>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13" name="Freeform 6"/>
            <p:cNvSpPr/>
            <p:nvPr/>
          </p:nvSpPr>
          <p:spPr bwMode="auto">
            <a:xfrm flipH="1">
              <a:off x="7983096" y="1938704"/>
              <a:ext cx="2483391" cy="1140803"/>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14" name="Freeform 6"/>
            <p:cNvSpPr/>
            <p:nvPr/>
          </p:nvSpPr>
          <p:spPr bwMode="auto">
            <a:xfrm flipH="1">
              <a:off x="8489410" y="3403865"/>
              <a:ext cx="2483391" cy="1163435"/>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15" name="Freeform 6"/>
            <p:cNvSpPr/>
            <p:nvPr/>
          </p:nvSpPr>
          <p:spPr bwMode="auto">
            <a:xfrm flipH="1">
              <a:off x="7939207" y="4841739"/>
              <a:ext cx="2483391" cy="1163435"/>
            </a:xfrm>
            <a:custGeom>
              <a:avLst/>
              <a:gdLst>
                <a:gd name="T0" fmla="*/ 16 w 1028"/>
                <a:gd name="T1" fmla="*/ 0 h 522"/>
                <a:gd name="T2" fmla="*/ 941 w 1028"/>
                <a:gd name="T3" fmla="*/ 0 h 522"/>
                <a:gd name="T4" fmla="*/ 958 w 1028"/>
                <a:gd name="T5" fmla="*/ 16 h 522"/>
                <a:gd name="T6" fmla="*/ 958 w 1028"/>
                <a:gd name="T7" fmla="*/ 225 h 522"/>
                <a:gd name="T8" fmla="*/ 1028 w 1028"/>
                <a:gd name="T9" fmla="*/ 262 h 522"/>
                <a:gd name="T10" fmla="*/ 958 w 1028"/>
                <a:gd name="T11" fmla="*/ 302 h 522"/>
                <a:gd name="T12" fmla="*/ 958 w 1028"/>
                <a:gd name="T13" fmla="*/ 506 h 522"/>
                <a:gd name="T14" fmla="*/ 941 w 1028"/>
                <a:gd name="T15" fmla="*/ 522 h 522"/>
                <a:gd name="T16" fmla="*/ 16 w 1028"/>
                <a:gd name="T17" fmla="*/ 522 h 522"/>
                <a:gd name="T18" fmla="*/ 0 w 1028"/>
                <a:gd name="T19" fmla="*/ 506 h 522"/>
                <a:gd name="T20" fmla="*/ 0 w 1028"/>
                <a:gd name="T21" fmla="*/ 16 h 522"/>
                <a:gd name="T22" fmla="*/ 16 w 1028"/>
                <a:gd name="T23"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8" h="522">
                  <a:moveTo>
                    <a:pt x="16" y="0"/>
                  </a:moveTo>
                  <a:cubicBezTo>
                    <a:pt x="941" y="0"/>
                    <a:pt x="941" y="0"/>
                    <a:pt x="941" y="0"/>
                  </a:cubicBezTo>
                  <a:cubicBezTo>
                    <a:pt x="950" y="0"/>
                    <a:pt x="958" y="7"/>
                    <a:pt x="958" y="16"/>
                  </a:cubicBezTo>
                  <a:cubicBezTo>
                    <a:pt x="958" y="225"/>
                    <a:pt x="958" y="225"/>
                    <a:pt x="958" y="225"/>
                  </a:cubicBezTo>
                  <a:cubicBezTo>
                    <a:pt x="1028" y="262"/>
                    <a:pt x="1028" y="262"/>
                    <a:pt x="1028" y="262"/>
                  </a:cubicBezTo>
                  <a:cubicBezTo>
                    <a:pt x="958" y="302"/>
                    <a:pt x="958" y="302"/>
                    <a:pt x="958" y="302"/>
                  </a:cubicBezTo>
                  <a:cubicBezTo>
                    <a:pt x="958" y="506"/>
                    <a:pt x="958" y="506"/>
                    <a:pt x="958" y="506"/>
                  </a:cubicBezTo>
                  <a:cubicBezTo>
                    <a:pt x="958" y="514"/>
                    <a:pt x="950" y="522"/>
                    <a:pt x="941" y="522"/>
                  </a:cubicBezTo>
                  <a:cubicBezTo>
                    <a:pt x="16" y="522"/>
                    <a:pt x="16" y="522"/>
                    <a:pt x="16" y="522"/>
                  </a:cubicBezTo>
                  <a:cubicBezTo>
                    <a:pt x="7" y="522"/>
                    <a:pt x="0" y="514"/>
                    <a:pt x="0" y="506"/>
                  </a:cubicBezTo>
                  <a:cubicBezTo>
                    <a:pt x="0" y="16"/>
                    <a:pt x="0" y="16"/>
                    <a:pt x="0" y="16"/>
                  </a:cubicBezTo>
                  <a:cubicBezTo>
                    <a:pt x="0" y="7"/>
                    <a:pt x="7" y="0"/>
                    <a:pt x="16" y="0"/>
                  </a:cubicBezTo>
                  <a:close/>
                </a:path>
              </a:pathLst>
            </a:custGeom>
            <a:grpFill/>
            <a:ln>
              <a:noFill/>
            </a:ln>
          </p:spPr>
          <p:txBody>
            <a:bodyPr vert="horz" wrap="square" lIns="91440" tIns="45720" rIns="91440" bIns="45720" numCol="1" anchor="t" anchorCtr="0" compatLnSpc="1"/>
            <a:lstStyle/>
            <a:p>
              <a:endParaRPr lang="en-US" sz="1600">
                <a:solidFill>
                  <a:schemeClr val="bg1"/>
                </a:solidFill>
              </a:endParaRPr>
            </a:p>
          </p:txBody>
        </p:sp>
        <p:sp>
          <p:nvSpPr>
            <p:cNvPr id="16" name="Text Box 10"/>
            <p:cNvSpPr txBox="1">
              <a:spLocks noChangeArrowheads="1"/>
            </p:cNvSpPr>
            <p:nvPr/>
          </p:nvSpPr>
          <p:spPr bwMode="auto">
            <a:xfrm>
              <a:off x="8618302" y="2075677"/>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7" name="Text Box 10"/>
            <p:cNvSpPr txBox="1">
              <a:spLocks noChangeArrowheads="1"/>
            </p:cNvSpPr>
            <p:nvPr/>
          </p:nvSpPr>
          <p:spPr bwMode="auto">
            <a:xfrm>
              <a:off x="8561323" y="4945562"/>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8" name="Text Box 10"/>
            <p:cNvSpPr txBox="1">
              <a:spLocks noChangeArrowheads="1"/>
            </p:cNvSpPr>
            <p:nvPr/>
          </p:nvSpPr>
          <p:spPr bwMode="auto">
            <a:xfrm>
              <a:off x="2460533" y="4973968"/>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19" name="Text Box 10"/>
            <p:cNvSpPr txBox="1">
              <a:spLocks noChangeArrowheads="1"/>
            </p:cNvSpPr>
            <p:nvPr/>
          </p:nvSpPr>
          <p:spPr bwMode="auto">
            <a:xfrm>
              <a:off x="2507336" y="2075677"/>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20" name="Text Box 10"/>
            <p:cNvSpPr txBox="1">
              <a:spLocks noChangeArrowheads="1"/>
            </p:cNvSpPr>
            <p:nvPr/>
          </p:nvSpPr>
          <p:spPr bwMode="auto">
            <a:xfrm>
              <a:off x="1829922" y="3500215"/>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sp>
          <p:nvSpPr>
            <p:cNvPr id="21" name="Text Box 10"/>
            <p:cNvSpPr txBox="1">
              <a:spLocks noChangeArrowheads="1"/>
            </p:cNvSpPr>
            <p:nvPr/>
          </p:nvSpPr>
          <p:spPr bwMode="auto">
            <a:xfrm>
              <a:off x="9100526" y="3481636"/>
              <a:ext cx="2123922" cy="832264"/>
            </a:xfrm>
            <a:prstGeom prst="rect">
              <a:avLst/>
            </a:prstGeom>
            <a:noFill/>
            <a:ln w="9525">
              <a:noFill/>
              <a:miter lim="800000"/>
            </a:ln>
          </p:spPr>
          <p:txBody>
            <a:bodyPr wrap="square" lIns="45720" tIns="22860" rIns="45720" bIns="22860">
              <a:spAutoFit/>
            </a:bodyPr>
            <a:lstStyle/>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solidFill>
                  <a:latin typeface="微软雅黑" panose="020B0503020204020204" pitchFamily="34" charset="-122"/>
                  <a:ea typeface="微软雅黑" panose="020B0503020204020204" pitchFamily="34" charset="-122"/>
                  <a:cs typeface="Lato Regular"/>
                </a:rPr>
                <a:t>58pic.com</a:t>
              </a:r>
              <a:endParaRPr lang="en-US" altLang="zh-CN" sz="1100" dirty="0">
                <a:solidFill>
                  <a:schemeClr val="bg1"/>
                </a:solidFill>
                <a:latin typeface="微软雅黑" panose="020B0503020204020204" pitchFamily="34" charset="-122"/>
                <a:ea typeface="微软雅黑" panose="020B0503020204020204" pitchFamily="34" charset="-122"/>
                <a:cs typeface="Lato Regular"/>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融资需求综述</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5" name="椭圆 4"/>
          <p:cNvSpPr/>
          <p:nvPr/>
        </p:nvSpPr>
        <p:spPr>
          <a:xfrm>
            <a:off x="3098136" y="4397265"/>
            <a:ext cx="207151" cy="20728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6" name="椭圆 5"/>
          <p:cNvSpPr/>
          <p:nvPr/>
        </p:nvSpPr>
        <p:spPr>
          <a:xfrm>
            <a:off x="6215148" y="4397265"/>
            <a:ext cx="207151" cy="20728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sp>
        <p:nvSpPr>
          <p:cNvPr id="7" name="椭圆 6"/>
          <p:cNvSpPr/>
          <p:nvPr/>
        </p:nvSpPr>
        <p:spPr>
          <a:xfrm>
            <a:off x="9332161" y="4397265"/>
            <a:ext cx="207151" cy="20728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sz="1400"/>
          </a:p>
        </p:txBody>
      </p:sp>
      <p:grpSp>
        <p:nvGrpSpPr>
          <p:cNvPr id="9" name="组合 8"/>
          <p:cNvGrpSpPr/>
          <p:nvPr/>
        </p:nvGrpSpPr>
        <p:grpSpPr>
          <a:xfrm>
            <a:off x="8422871" y="1731557"/>
            <a:ext cx="2025728" cy="2591553"/>
            <a:chOff x="6080669" y="1209196"/>
            <a:chExt cx="1451678" cy="1857160"/>
          </a:xfrm>
          <a:solidFill>
            <a:schemeClr val="bg2">
              <a:lumMod val="25000"/>
            </a:schemeClr>
          </a:solidFill>
        </p:grpSpPr>
        <p:sp>
          <p:nvSpPr>
            <p:cNvPr id="10" name="椭圆 14"/>
            <p:cNvSpPr/>
            <p:nvPr/>
          </p:nvSpPr>
          <p:spPr bwMode="auto">
            <a:xfrm>
              <a:off x="6080669"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3" name="椭圆 14"/>
            <p:cNvSpPr/>
            <p:nvPr/>
          </p:nvSpPr>
          <p:spPr bwMode="auto">
            <a:xfrm>
              <a:off x="6141686" y="1265580"/>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endParaRPr lang="zh-CN" altLang="en-US"/>
            </a:p>
          </p:txBody>
        </p:sp>
      </p:grpSp>
      <p:grpSp>
        <p:nvGrpSpPr>
          <p:cNvPr id="14" name="组合 13"/>
          <p:cNvGrpSpPr/>
          <p:nvPr/>
        </p:nvGrpSpPr>
        <p:grpSpPr>
          <a:xfrm>
            <a:off x="5305858" y="1731557"/>
            <a:ext cx="2025728" cy="2591553"/>
            <a:chOff x="3846954" y="1209196"/>
            <a:chExt cx="1451678" cy="1857160"/>
          </a:xfrm>
          <a:solidFill>
            <a:schemeClr val="bg2">
              <a:lumMod val="25000"/>
            </a:schemeClr>
          </a:solidFill>
        </p:grpSpPr>
        <p:sp>
          <p:nvSpPr>
            <p:cNvPr id="15" name="椭圆 14"/>
            <p:cNvSpPr/>
            <p:nvPr/>
          </p:nvSpPr>
          <p:spPr bwMode="auto">
            <a:xfrm>
              <a:off x="3846954"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6" name="椭圆 14"/>
            <p:cNvSpPr/>
            <p:nvPr/>
          </p:nvSpPr>
          <p:spPr bwMode="auto">
            <a:xfrm>
              <a:off x="3899005" y="1257483"/>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endParaRPr lang="zh-CN" altLang="en-US"/>
            </a:p>
          </p:txBody>
        </p:sp>
      </p:grpSp>
      <p:grpSp>
        <p:nvGrpSpPr>
          <p:cNvPr id="17" name="组合 16"/>
          <p:cNvGrpSpPr/>
          <p:nvPr/>
        </p:nvGrpSpPr>
        <p:grpSpPr>
          <a:xfrm>
            <a:off x="2188847" y="1731557"/>
            <a:ext cx="2025728" cy="2591553"/>
            <a:chOff x="1613240" y="1209196"/>
            <a:chExt cx="1451678" cy="1857160"/>
          </a:xfrm>
          <a:solidFill>
            <a:schemeClr val="bg2">
              <a:lumMod val="25000"/>
            </a:schemeClr>
          </a:solidFill>
        </p:grpSpPr>
        <p:sp>
          <p:nvSpPr>
            <p:cNvPr id="18" name="椭圆 14"/>
            <p:cNvSpPr/>
            <p:nvPr/>
          </p:nvSpPr>
          <p:spPr bwMode="auto">
            <a:xfrm>
              <a:off x="1613240" y="1209196"/>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solidFill>
                  <a:schemeClr val="lt1"/>
                </a:solidFill>
              </a:endParaRPr>
            </a:p>
          </p:txBody>
        </p:sp>
        <p:sp>
          <p:nvSpPr>
            <p:cNvPr id="19" name="椭圆 14"/>
            <p:cNvSpPr/>
            <p:nvPr/>
          </p:nvSpPr>
          <p:spPr bwMode="auto">
            <a:xfrm>
              <a:off x="1665290" y="1249344"/>
              <a:ext cx="1347577" cy="1723982"/>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pFill/>
            <a:ln w="14288" cap="flat">
              <a:noFill/>
              <a:prstDash val="solid"/>
              <a:miter lim="800000"/>
            </a:ln>
            <a:effectLst/>
          </p:spPr>
          <p:txBody>
            <a:bodyPr vert="horz" wrap="square" lIns="68589" tIns="34295" rIns="68589" bIns="34295" numCol="1" anchor="t" anchorCtr="0" compatLnSpc="1"/>
            <a:lstStyle/>
            <a:p>
              <a:endParaRPr lang="zh-CN" altLang="en-US"/>
            </a:p>
          </p:txBody>
        </p:sp>
      </p:grpSp>
      <p:sp>
        <p:nvSpPr>
          <p:cNvPr id="20" name="文本框 33"/>
          <p:cNvSpPr txBox="1"/>
          <p:nvPr/>
        </p:nvSpPr>
        <p:spPr>
          <a:xfrm>
            <a:off x="2278198" y="2493949"/>
            <a:ext cx="1880464" cy="50014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微软雅黑" panose="020B0503020204020204" pitchFamily="34" charset="-122"/>
                <a:ea typeface="微软雅黑" panose="020B0503020204020204" pitchFamily="34" charset="-122"/>
              </a:rPr>
              <a:t>加入标题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1" name="TextBox 10"/>
          <p:cNvSpPr>
            <a:spLocks noChangeArrowheads="1"/>
          </p:cNvSpPr>
          <p:nvPr/>
        </p:nvSpPr>
        <p:spPr bwMode="auto">
          <a:xfrm>
            <a:off x="1922172" y="4895928"/>
            <a:ext cx="2680717" cy="15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6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2" name="文本框 33"/>
          <p:cNvSpPr txBox="1"/>
          <p:nvPr/>
        </p:nvSpPr>
        <p:spPr>
          <a:xfrm>
            <a:off x="5416589" y="2525326"/>
            <a:ext cx="1880464" cy="50014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微软雅黑" panose="020B0503020204020204" pitchFamily="34" charset="-122"/>
                <a:ea typeface="微软雅黑" panose="020B0503020204020204" pitchFamily="34" charset="-122"/>
              </a:rPr>
              <a:t>加入标题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3" name="文本框 33"/>
          <p:cNvSpPr txBox="1"/>
          <p:nvPr/>
        </p:nvSpPr>
        <p:spPr>
          <a:xfrm>
            <a:off x="8546113" y="2493949"/>
            <a:ext cx="1880464" cy="500148"/>
          </a:xfrm>
          <a:prstGeom prst="rect">
            <a:avLst/>
          </a:prstGeom>
          <a:noFill/>
        </p:spPr>
        <p:txBody>
          <a:bodyPr wrap="square" lIns="68589" tIns="34295" rIns="68589" bIns="34295" rtlCol="0">
            <a:spAutoFit/>
          </a:bodyPr>
          <a:lstStyle>
            <a:defPPr>
              <a:defRPr lang="zh-CN"/>
            </a:defPPr>
            <a:lvl1pPr>
              <a:defRPr sz="2000">
                <a:solidFill>
                  <a:srgbClr val="FFB850"/>
                </a:solidFill>
                <a:latin typeface="时尚中黑简体" panose="01010104010101010101" pitchFamily="2" charset="-122"/>
                <a:ea typeface="时尚中黑简体" panose="01010104010101010101" pitchFamily="2" charset="-122"/>
              </a:defRPr>
            </a:lvl1pPr>
          </a:lstStyle>
          <a:p>
            <a:pPr algn="ctr"/>
            <a:r>
              <a:rPr lang="zh-CN" altLang="en-US" sz="2800" dirty="0">
                <a:solidFill>
                  <a:schemeClr val="bg1"/>
                </a:solidFill>
                <a:latin typeface="微软雅黑" panose="020B0503020204020204" pitchFamily="34" charset="-122"/>
                <a:ea typeface="微软雅黑" panose="020B0503020204020204" pitchFamily="34" charset="-122"/>
              </a:rPr>
              <a:t>加入标题</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24" name="TextBox 10"/>
          <p:cNvSpPr>
            <a:spLocks noChangeArrowheads="1"/>
          </p:cNvSpPr>
          <p:nvPr/>
        </p:nvSpPr>
        <p:spPr bwMode="auto">
          <a:xfrm>
            <a:off x="5005814" y="4888798"/>
            <a:ext cx="2680717" cy="15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6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5" name="TextBox 10"/>
          <p:cNvSpPr>
            <a:spLocks noChangeArrowheads="1"/>
          </p:cNvSpPr>
          <p:nvPr/>
        </p:nvSpPr>
        <p:spPr bwMode="auto">
          <a:xfrm>
            <a:off x="8218193" y="4863509"/>
            <a:ext cx="2680717" cy="15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详写内容</a:t>
            </a:r>
            <a:r>
              <a:rPr lang="en-US" altLang="zh-CN" sz="1600" b="0" kern="0" dirty="0">
                <a:solidFill>
                  <a:schemeClr val="bg1">
                    <a:lumMod val="50000"/>
                  </a:schemeClr>
                </a:solidFill>
                <a:latin typeface="微软雅黑" panose="020B0503020204020204" pitchFamily="34" charset="-122"/>
                <a:ea typeface="微软雅黑" panose="020B0503020204020204" pitchFamily="34" charset="-122"/>
              </a:rPr>
              <a:t>……</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0" kern="0" dirty="0">
                <a:solidFill>
                  <a:schemeClr val="bg1">
                    <a:lumMod val="50000"/>
                  </a:schemeClr>
                </a:solidFill>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lang="en-US" altLang="zh-CN" sz="1600" b="0" kern="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20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0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0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20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0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0" grpId="0"/>
      <p:bldP spid="21"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3" name="TextBox 1"/>
          <p:cNvSpPr txBox="1">
            <a:spLocks noChangeArrowheads="1"/>
          </p:cNvSpPr>
          <p:nvPr/>
        </p:nvSpPr>
        <p:spPr bwMode="auto">
          <a:xfrm>
            <a:off x="4627084" y="1277009"/>
            <a:ext cx="1538883"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rPr>
              <a:t>谢</a:t>
            </a:r>
            <a:endPar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4" name="TextBox 1"/>
          <p:cNvSpPr txBox="1">
            <a:spLocks noChangeArrowheads="1"/>
          </p:cNvSpPr>
          <p:nvPr/>
        </p:nvSpPr>
        <p:spPr bwMode="auto">
          <a:xfrm>
            <a:off x="4660417" y="2661340"/>
            <a:ext cx="1292662" cy="120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rPr>
              <a:t>您</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5" name="TextBox 1"/>
          <p:cNvSpPr txBox="1">
            <a:spLocks noChangeArrowheads="1"/>
          </p:cNvSpPr>
          <p:nvPr/>
        </p:nvSpPr>
        <p:spPr bwMode="auto">
          <a:xfrm>
            <a:off x="5734659" y="1548268"/>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rPr>
              <a:t>谢</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6" name="TextBox 1"/>
          <p:cNvSpPr txBox="1">
            <a:spLocks noChangeArrowheads="1"/>
          </p:cNvSpPr>
          <p:nvPr/>
        </p:nvSpPr>
        <p:spPr bwMode="auto">
          <a:xfrm>
            <a:off x="5530125" y="2555844"/>
            <a:ext cx="1538883"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rPr>
              <a:t>观</a:t>
            </a:r>
            <a:endPar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endParaRPr>
          </a:p>
        </p:txBody>
      </p:sp>
      <p:grpSp>
        <p:nvGrpSpPr>
          <p:cNvPr id="17" name="组合 16"/>
          <p:cNvGrpSpPr/>
          <p:nvPr/>
        </p:nvGrpSpPr>
        <p:grpSpPr>
          <a:xfrm>
            <a:off x="4720992" y="1104866"/>
            <a:ext cx="2216626" cy="4069911"/>
            <a:chOff x="8419388" y="1355112"/>
            <a:chExt cx="2216626" cy="4260954"/>
          </a:xfrm>
          <a:solidFill>
            <a:schemeClr val="bg2">
              <a:lumMod val="25000"/>
            </a:schemeClr>
          </a:solidFill>
        </p:grpSpPr>
        <p:sp>
          <p:nvSpPr>
            <p:cNvPr id="18" name="矩形 17"/>
            <p:cNvSpPr/>
            <p:nvPr/>
          </p:nvSpPr>
          <p:spPr>
            <a:xfrm>
              <a:off x="8419388" y="3443574"/>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19" name="矩形 18"/>
            <p:cNvSpPr/>
            <p:nvPr/>
          </p:nvSpPr>
          <p:spPr>
            <a:xfrm>
              <a:off x="10549133" y="1374449"/>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0" name="矩形 19"/>
            <p:cNvSpPr/>
            <p:nvPr/>
          </p:nvSpPr>
          <p:spPr>
            <a:xfrm rot="16200000">
              <a:off x="9481982" y="4507753"/>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1" name="矩形 20"/>
            <p:cNvSpPr/>
            <p:nvPr/>
          </p:nvSpPr>
          <p:spPr>
            <a:xfrm rot="16200000">
              <a:off x="9482729" y="292518"/>
              <a:ext cx="45719" cy="21709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2" name="矩形 21"/>
            <p:cNvSpPr/>
            <p:nvPr/>
          </p:nvSpPr>
          <p:spPr>
            <a:xfrm>
              <a:off x="8419388" y="1357128"/>
              <a:ext cx="45719" cy="11333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sp>
          <p:nvSpPr>
            <p:cNvPr id="23" name="矩形 22"/>
            <p:cNvSpPr/>
            <p:nvPr/>
          </p:nvSpPr>
          <p:spPr>
            <a:xfrm>
              <a:off x="10590295" y="5075585"/>
              <a:ext cx="45719" cy="5388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25000"/>
                  </a:schemeClr>
                </a:solidFill>
              </a:endParaRPr>
            </a:p>
          </p:txBody>
        </p:sp>
      </p:grpSp>
      <p:pic>
        <p:nvPicPr>
          <p:cNvPr id="24" name="Picture 2" descr="G:\公司\茶\印章.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4932550" y="3676451"/>
            <a:ext cx="503238" cy="1074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632" y="2397667"/>
            <a:ext cx="1169282" cy="87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5"/>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5504" y="3447444"/>
            <a:ext cx="1567682" cy="117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074" descr="题字"/>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l="58664" t="33194" b="23750"/>
          <a:stretch>
            <a:fillRect/>
          </a:stretch>
        </p:blipFill>
        <p:spPr bwMode="auto">
          <a:xfrm>
            <a:off x="6974360" y="1594175"/>
            <a:ext cx="3415714" cy="26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
          <p:cNvSpPr txBox="1">
            <a:spLocks noChangeArrowheads="1"/>
          </p:cNvSpPr>
          <p:nvPr/>
        </p:nvSpPr>
        <p:spPr bwMode="auto">
          <a:xfrm>
            <a:off x="5170708" y="3818784"/>
            <a:ext cx="1538883"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rPr>
              <a:t>看</a:t>
            </a:r>
            <a:endParaRPr lang="zh-CN" altLang="en-US" sz="88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1000">
        <p14:warp dir="in"/>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1+#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0-#ppt_h/2"/>
                                          </p:val>
                                        </p:tav>
                                        <p:tav tm="100000">
                                          <p:val>
                                            <p:strVal val="#ppt_y"/>
                                          </p:val>
                                        </p:tav>
                                      </p:tavLst>
                                    </p:anim>
                                  </p:childTnLst>
                                </p:cTn>
                              </p:par>
                            </p:childTnLst>
                          </p:cTn>
                        </p:par>
                        <p:par>
                          <p:cTn id="23" fill="hold">
                            <p:stCondLst>
                              <p:cond delay="2500"/>
                            </p:stCondLst>
                            <p:childTnLst>
                              <p:par>
                                <p:cTn id="24" presetID="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childTnLst>
                          </p:cTn>
                        </p:par>
                        <p:par>
                          <p:cTn id="28" fill="hold">
                            <p:stCondLst>
                              <p:cond delay="3000"/>
                            </p:stCondLst>
                            <p:childTnLst>
                              <p:par>
                                <p:cTn id="29" presetID="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3500"/>
                            </p:stCondLst>
                            <p:childTnLst>
                              <p:par>
                                <p:cTn id="34" presetID="2" presetClass="entr" presetSubtype="1"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0-#ppt_h/2"/>
                                          </p:val>
                                        </p:tav>
                                        <p:tav tm="100000">
                                          <p:val>
                                            <p:strVal val="#ppt_y"/>
                                          </p:val>
                                        </p:tav>
                                      </p:tavLst>
                                    </p:anim>
                                  </p:childTnLst>
                                </p:cTn>
                              </p:par>
                            </p:childTnLst>
                          </p:cTn>
                        </p:par>
                        <p:par>
                          <p:cTn id="38" fill="hold">
                            <p:stCondLst>
                              <p:cond delay="4000"/>
                            </p:stCondLst>
                            <p:childTnLst>
                              <p:par>
                                <p:cTn id="39" presetID="2" presetClass="entr" presetSubtype="1"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750" fill="hold"/>
                                        <p:tgtEl>
                                          <p:spTgt spid="24"/>
                                        </p:tgtEl>
                                        <p:attrNameLst>
                                          <p:attrName>ppt_x</p:attrName>
                                        </p:attrNameLst>
                                      </p:cBhvr>
                                      <p:tavLst>
                                        <p:tav tm="0">
                                          <p:val>
                                            <p:strVal val="#ppt_x"/>
                                          </p:val>
                                        </p:tav>
                                        <p:tav tm="100000">
                                          <p:val>
                                            <p:strVal val="#ppt_x"/>
                                          </p:val>
                                        </p:tav>
                                      </p:tavLst>
                                    </p:anim>
                                    <p:anim calcmode="lin" valueType="num">
                                      <p:cBhvr additive="base">
                                        <p:cTn id="42" dur="750" fill="hold"/>
                                        <p:tgtEl>
                                          <p:spTgt spid="24"/>
                                        </p:tgtEl>
                                        <p:attrNameLst>
                                          <p:attrName>ppt_y</p:attrName>
                                        </p:attrNameLst>
                                      </p:cBhvr>
                                      <p:tavLst>
                                        <p:tav tm="0">
                                          <p:val>
                                            <p:strVal val="0-#ppt_h/2"/>
                                          </p:val>
                                        </p:tav>
                                        <p:tav tm="100000">
                                          <p:val>
                                            <p:strVal val="#ppt_y"/>
                                          </p:val>
                                        </p:tav>
                                      </p:tavLst>
                                    </p:anim>
                                  </p:childTnLst>
                                </p:cTn>
                              </p:par>
                              <p:par>
                                <p:cTn id="43" presetID="2" presetClass="entr" presetSubtype="3"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1000" fill="hold"/>
                                        <p:tgtEl>
                                          <p:spTgt spid="25"/>
                                        </p:tgtEl>
                                        <p:attrNameLst>
                                          <p:attrName>ppt_x</p:attrName>
                                        </p:attrNameLst>
                                      </p:cBhvr>
                                      <p:tavLst>
                                        <p:tav tm="0">
                                          <p:val>
                                            <p:strVal val="1+#ppt_w/2"/>
                                          </p:val>
                                        </p:tav>
                                        <p:tav tm="100000">
                                          <p:val>
                                            <p:strVal val="#ppt_x"/>
                                          </p:val>
                                        </p:tav>
                                      </p:tavLst>
                                    </p:anim>
                                    <p:anim calcmode="lin" valueType="num">
                                      <p:cBhvr additive="base">
                                        <p:cTn id="46" dur="1000" fill="hold"/>
                                        <p:tgtEl>
                                          <p:spTgt spid="25"/>
                                        </p:tgtEl>
                                        <p:attrNameLst>
                                          <p:attrName>ppt_y</p:attrName>
                                        </p:attrNameLst>
                                      </p:cBhvr>
                                      <p:tavLst>
                                        <p:tav tm="0">
                                          <p:val>
                                            <p:strVal val="0-#ppt_h/2"/>
                                          </p:val>
                                        </p:tav>
                                        <p:tav tm="100000">
                                          <p:val>
                                            <p:strVal val="#ppt_y"/>
                                          </p:val>
                                        </p:tav>
                                      </p:tavLst>
                                    </p:anim>
                                  </p:childTnLst>
                                </p:cTn>
                              </p:par>
                              <p:par>
                                <p:cTn id="47" presetID="2" presetClass="entr" presetSubtype="3"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1000" fill="hold"/>
                                        <p:tgtEl>
                                          <p:spTgt spid="26"/>
                                        </p:tgtEl>
                                        <p:attrNameLst>
                                          <p:attrName>ppt_x</p:attrName>
                                        </p:attrNameLst>
                                      </p:cBhvr>
                                      <p:tavLst>
                                        <p:tav tm="0">
                                          <p:val>
                                            <p:strVal val="1+#ppt_w/2"/>
                                          </p:val>
                                        </p:tav>
                                        <p:tav tm="100000">
                                          <p:val>
                                            <p:strVal val="#ppt_x"/>
                                          </p:val>
                                        </p:tav>
                                      </p:tavLst>
                                    </p:anim>
                                    <p:anim calcmode="lin" valueType="num">
                                      <p:cBhvr additive="base">
                                        <p:cTn id="50" dur="1000" fill="hold"/>
                                        <p:tgtEl>
                                          <p:spTgt spid="26"/>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up)">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任意多边形 2"/>
          <p:cNvSpPr/>
          <p:nvPr/>
        </p:nvSpPr>
        <p:spPr>
          <a:xfrm>
            <a:off x="2241201" y="3808460"/>
            <a:ext cx="596807" cy="656064"/>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1657" y="3810575"/>
            <a:ext cx="9358438" cy="65818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1" tIns="0" rIns="179971" bIns="0" anchor="ctr"/>
          <a:lstStyle/>
          <a:p>
            <a:pPr algn="ctr" fontAlgn="base">
              <a:defRPr/>
            </a:pPr>
            <a:r>
              <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endParaRPr lang="en-US" altLang="zh-CN" sz="2800" strike="noStrike" noProof="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0" y="3044462"/>
            <a:ext cx="9311878" cy="77457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lang="zh-CN" altLang="en-US" sz="3200" strike="noStrike" spc="200" noProof="1" dirty="0" smtClean="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endParaRPr sz="2400" strike="noStrike" spc="20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9309762" y="3040229"/>
            <a:ext cx="854999" cy="778811"/>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304" y="3920625"/>
            <a:ext cx="6903488" cy="1693068"/>
          </a:xfrm>
          <a:prstGeom prst="rect">
            <a:avLst/>
          </a:prstGeom>
          <a:noFill/>
          <a:ln w="25400">
            <a:noFill/>
          </a:ln>
        </p:spPr>
        <p:txBody>
          <a:bodyPr anchor="ctr"/>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endParaRPr lang="en-US" altLang="zh-CN" sz="1200" dirty="0">
              <a:solidFill>
                <a:srgbClr val="4A452A"/>
              </a:solidFill>
              <a:latin typeface="微软雅黑" panose="020B0503020204020204" pitchFamily="34" charset="-122"/>
              <a:ea typeface="微软雅黑" panose="020B0503020204020204" pitchFamily="34" charset="-122"/>
            </a:endParaRPr>
          </a:p>
        </p:txBody>
      </p:sp>
      <p:pic>
        <p:nvPicPr>
          <p:cNvPr id="15366" name="图片 4" descr="logo">
            <a:hlinkClick r:id="rId1" action="ppaction://hlinkfile"/>
          </p:cNvPr>
          <p:cNvPicPr>
            <a:picLocks noChangeAspect="1"/>
          </p:cNvPicPr>
          <p:nvPr/>
        </p:nvPicPr>
        <p:blipFill>
          <a:blip r:embed="rId2"/>
          <a:stretch>
            <a:fillRect/>
          </a:stretch>
        </p:blipFill>
        <p:spPr>
          <a:xfrm>
            <a:off x="3267827" y="1317395"/>
            <a:ext cx="5549033" cy="1280383"/>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1289473" y="4723906"/>
            <a:ext cx="423004" cy="405302"/>
            <a:chOff x="1231900" y="3257535"/>
            <a:chExt cx="423070" cy="405365"/>
          </a:xfrm>
        </p:grpSpPr>
        <p:sp>
          <p:nvSpPr>
            <p:cNvPr id="9" name="Freeform 9"/>
            <p:cNvSpPr>
              <a:spLocks noEditPoints="1"/>
            </p:cNvSpPr>
            <p:nvPr/>
          </p:nvSpPr>
          <p:spPr bwMode="auto">
            <a:xfrm>
              <a:off x="1231900" y="3257535"/>
              <a:ext cx="423070" cy="405365"/>
            </a:xfrm>
            <a:custGeom>
              <a:avLst/>
              <a:gdLst>
                <a:gd name="T0" fmla="*/ 174 w 192"/>
                <a:gd name="T1" fmla="*/ 8 h 184"/>
                <a:gd name="T2" fmla="*/ 184 w 192"/>
                <a:gd name="T3" fmla="*/ 18 h 184"/>
                <a:gd name="T4" fmla="*/ 184 w 192"/>
                <a:gd name="T5" fmla="*/ 165 h 184"/>
                <a:gd name="T6" fmla="*/ 151 w 192"/>
                <a:gd name="T7" fmla="*/ 131 h 184"/>
                <a:gd name="T8" fmla="*/ 149 w 192"/>
                <a:gd name="T9" fmla="*/ 129 h 184"/>
                <a:gd name="T10" fmla="*/ 145 w 192"/>
                <a:gd name="T11" fmla="*/ 129 h 184"/>
                <a:gd name="T12" fmla="*/ 18 w 192"/>
                <a:gd name="T13" fmla="*/ 129 h 184"/>
                <a:gd name="T14" fmla="*/ 8 w 192"/>
                <a:gd name="T15" fmla="*/ 119 h 184"/>
                <a:gd name="T16" fmla="*/ 8 w 192"/>
                <a:gd name="T17" fmla="*/ 18 h 184"/>
                <a:gd name="T18" fmla="*/ 18 w 192"/>
                <a:gd name="T19" fmla="*/ 8 h 184"/>
                <a:gd name="T20" fmla="*/ 174 w 192"/>
                <a:gd name="T21" fmla="*/ 8 h 184"/>
                <a:gd name="T22" fmla="*/ 174 w 192"/>
                <a:gd name="T23" fmla="*/ 0 h 184"/>
                <a:gd name="T24" fmla="*/ 18 w 192"/>
                <a:gd name="T25" fmla="*/ 0 h 184"/>
                <a:gd name="T26" fmla="*/ 0 w 192"/>
                <a:gd name="T27" fmla="*/ 18 h 184"/>
                <a:gd name="T28" fmla="*/ 0 w 192"/>
                <a:gd name="T29" fmla="*/ 119 h 184"/>
                <a:gd name="T30" fmla="*/ 18 w 192"/>
                <a:gd name="T31" fmla="*/ 137 h 184"/>
                <a:gd name="T32" fmla="*/ 145 w 192"/>
                <a:gd name="T33" fmla="*/ 137 h 184"/>
                <a:gd name="T34" fmla="*/ 192 w 192"/>
                <a:gd name="T35" fmla="*/ 184 h 184"/>
                <a:gd name="T36" fmla="*/ 192 w 192"/>
                <a:gd name="T37" fmla="*/ 18 h 184"/>
                <a:gd name="T38" fmla="*/ 174 w 192"/>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184">
                  <a:moveTo>
                    <a:pt x="174" y="8"/>
                  </a:moveTo>
                  <a:cubicBezTo>
                    <a:pt x="179" y="8"/>
                    <a:pt x="184" y="12"/>
                    <a:pt x="184" y="18"/>
                  </a:cubicBezTo>
                  <a:cubicBezTo>
                    <a:pt x="184" y="165"/>
                    <a:pt x="184" y="165"/>
                    <a:pt x="184" y="165"/>
                  </a:cubicBezTo>
                  <a:cubicBezTo>
                    <a:pt x="151" y="131"/>
                    <a:pt x="151" y="131"/>
                    <a:pt x="151" y="131"/>
                  </a:cubicBezTo>
                  <a:cubicBezTo>
                    <a:pt x="149" y="129"/>
                    <a:pt x="149" y="129"/>
                    <a:pt x="149" y="129"/>
                  </a:cubicBezTo>
                  <a:cubicBezTo>
                    <a:pt x="145" y="129"/>
                    <a:pt x="145" y="129"/>
                    <a:pt x="145" y="129"/>
                  </a:cubicBezTo>
                  <a:cubicBezTo>
                    <a:pt x="18" y="129"/>
                    <a:pt x="18" y="129"/>
                    <a:pt x="18" y="129"/>
                  </a:cubicBezTo>
                  <a:cubicBezTo>
                    <a:pt x="13" y="129"/>
                    <a:pt x="8" y="125"/>
                    <a:pt x="8" y="119"/>
                  </a:cubicBezTo>
                  <a:cubicBezTo>
                    <a:pt x="8" y="18"/>
                    <a:pt x="8" y="18"/>
                    <a:pt x="8" y="18"/>
                  </a:cubicBezTo>
                  <a:cubicBezTo>
                    <a:pt x="8" y="12"/>
                    <a:pt x="13" y="8"/>
                    <a:pt x="18" y="8"/>
                  </a:cubicBezTo>
                  <a:cubicBezTo>
                    <a:pt x="174" y="8"/>
                    <a:pt x="174" y="8"/>
                    <a:pt x="174" y="8"/>
                  </a:cubicBezTo>
                  <a:moveTo>
                    <a:pt x="174" y="0"/>
                  </a:moveTo>
                  <a:cubicBezTo>
                    <a:pt x="18" y="0"/>
                    <a:pt x="18" y="0"/>
                    <a:pt x="18" y="0"/>
                  </a:cubicBezTo>
                  <a:cubicBezTo>
                    <a:pt x="9" y="0"/>
                    <a:pt x="0" y="8"/>
                    <a:pt x="0" y="18"/>
                  </a:cubicBezTo>
                  <a:cubicBezTo>
                    <a:pt x="0" y="119"/>
                    <a:pt x="0" y="119"/>
                    <a:pt x="0" y="119"/>
                  </a:cubicBezTo>
                  <a:cubicBezTo>
                    <a:pt x="0" y="129"/>
                    <a:pt x="9" y="137"/>
                    <a:pt x="18" y="137"/>
                  </a:cubicBezTo>
                  <a:cubicBezTo>
                    <a:pt x="145" y="137"/>
                    <a:pt x="145" y="137"/>
                    <a:pt x="145" y="137"/>
                  </a:cubicBezTo>
                  <a:cubicBezTo>
                    <a:pt x="192" y="184"/>
                    <a:pt x="192" y="184"/>
                    <a:pt x="192" y="184"/>
                  </a:cubicBezTo>
                  <a:cubicBezTo>
                    <a:pt x="192" y="18"/>
                    <a:pt x="192" y="18"/>
                    <a:pt x="192" y="18"/>
                  </a:cubicBezTo>
                  <a:cubicBezTo>
                    <a:pt x="192" y="8"/>
                    <a:pt x="184" y="0"/>
                    <a:pt x="17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 name="Freeform 10"/>
            <p:cNvSpPr>
              <a:spLocks noEditPoints="1"/>
            </p:cNvSpPr>
            <p:nvPr/>
          </p:nvSpPr>
          <p:spPr bwMode="auto">
            <a:xfrm>
              <a:off x="1320428" y="3375883"/>
              <a:ext cx="68027" cy="68959"/>
            </a:xfrm>
            <a:custGeom>
              <a:avLst/>
              <a:gdLst>
                <a:gd name="T0" fmla="*/ 16 w 31"/>
                <a:gd name="T1" fmla="*/ 31 h 31"/>
                <a:gd name="T2" fmla="*/ 0 w 31"/>
                <a:gd name="T3" fmla="*/ 16 h 31"/>
                <a:gd name="T4" fmla="*/ 16 w 31"/>
                <a:gd name="T5" fmla="*/ 0 h 31"/>
                <a:gd name="T6" fmla="*/ 31 w 31"/>
                <a:gd name="T7" fmla="*/ 16 h 31"/>
                <a:gd name="T8" fmla="*/ 16 w 31"/>
                <a:gd name="T9" fmla="*/ 31 h 31"/>
                <a:gd name="T10" fmla="*/ 16 w 31"/>
                <a:gd name="T11" fmla="*/ 4 h 31"/>
                <a:gd name="T12" fmla="*/ 4 w 31"/>
                <a:gd name="T13" fmla="*/ 16 h 31"/>
                <a:gd name="T14" fmla="*/ 16 w 31"/>
                <a:gd name="T15" fmla="*/ 27 h 31"/>
                <a:gd name="T16" fmla="*/ 27 w 31"/>
                <a:gd name="T17" fmla="*/ 16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6"/>
                  </a:cubicBezTo>
                  <a:cubicBezTo>
                    <a:pt x="0" y="7"/>
                    <a:pt x="7" y="0"/>
                    <a:pt x="16" y="0"/>
                  </a:cubicBezTo>
                  <a:cubicBezTo>
                    <a:pt x="24" y="0"/>
                    <a:pt x="31" y="7"/>
                    <a:pt x="31" y="16"/>
                  </a:cubicBezTo>
                  <a:cubicBezTo>
                    <a:pt x="31" y="24"/>
                    <a:pt x="24" y="31"/>
                    <a:pt x="16" y="31"/>
                  </a:cubicBezTo>
                  <a:close/>
                  <a:moveTo>
                    <a:pt x="16" y="4"/>
                  </a:moveTo>
                  <a:cubicBezTo>
                    <a:pt x="10" y="4"/>
                    <a:pt x="4" y="9"/>
                    <a:pt x="4" y="16"/>
                  </a:cubicBezTo>
                  <a:cubicBezTo>
                    <a:pt x="4" y="22"/>
                    <a:pt x="10" y="27"/>
                    <a:pt x="16" y="27"/>
                  </a:cubicBezTo>
                  <a:cubicBezTo>
                    <a:pt x="22" y="27"/>
                    <a:pt x="27" y="22"/>
                    <a:pt x="27" y="16"/>
                  </a:cubicBezTo>
                  <a:cubicBezTo>
                    <a:pt x="27" y="9"/>
                    <a:pt x="22" y="4"/>
                    <a:pt x="16"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 name="Freeform 11"/>
            <p:cNvSpPr>
              <a:spLocks noEditPoints="1"/>
            </p:cNvSpPr>
            <p:nvPr/>
          </p:nvSpPr>
          <p:spPr bwMode="auto">
            <a:xfrm>
              <a:off x="1410820" y="3375883"/>
              <a:ext cx="68027" cy="68959"/>
            </a:xfrm>
            <a:custGeom>
              <a:avLst/>
              <a:gdLst>
                <a:gd name="T0" fmla="*/ 15 w 31"/>
                <a:gd name="T1" fmla="*/ 31 h 31"/>
                <a:gd name="T2" fmla="*/ 0 w 31"/>
                <a:gd name="T3" fmla="*/ 16 h 31"/>
                <a:gd name="T4" fmla="*/ 15 w 31"/>
                <a:gd name="T5" fmla="*/ 0 h 31"/>
                <a:gd name="T6" fmla="*/ 31 w 31"/>
                <a:gd name="T7" fmla="*/ 16 h 31"/>
                <a:gd name="T8" fmla="*/ 15 w 31"/>
                <a:gd name="T9" fmla="*/ 31 h 31"/>
                <a:gd name="T10" fmla="*/ 15 w 31"/>
                <a:gd name="T11" fmla="*/ 4 h 31"/>
                <a:gd name="T12" fmla="*/ 4 w 31"/>
                <a:gd name="T13" fmla="*/ 16 h 31"/>
                <a:gd name="T14" fmla="*/ 15 w 31"/>
                <a:gd name="T15" fmla="*/ 27 h 31"/>
                <a:gd name="T16" fmla="*/ 27 w 31"/>
                <a:gd name="T17" fmla="*/ 16 h 31"/>
                <a:gd name="T18" fmla="*/ 15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5" y="31"/>
                  </a:moveTo>
                  <a:cubicBezTo>
                    <a:pt x="7" y="31"/>
                    <a:pt x="0" y="24"/>
                    <a:pt x="0" y="16"/>
                  </a:cubicBezTo>
                  <a:cubicBezTo>
                    <a:pt x="0" y="7"/>
                    <a:pt x="7" y="0"/>
                    <a:pt x="15" y="0"/>
                  </a:cubicBezTo>
                  <a:cubicBezTo>
                    <a:pt x="24" y="0"/>
                    <a:pt x="31" y="7"/>
                    <a:pt x="31" y="16"/>
                  </a:cubicBezTo>
                  <a:cubicBezTo>
                    <a:pt x="31" y="24"/>
                    <a:pt x="24" y="31"/>
                    <a:pt x="15" y="31"/>
                  </a:cubicBezTo>
                  <a:close/>
                  <a:moveTo>
                    <a:pt x="15" y="4"/>
                  </a:moveTo>
                  <a:cubicBezTo>
                    <a:pt x="9" y="4"/>
                    <a:pt x="4" y="9"/>
                    <a:pt x="4" y="16"/>
                  </a:cubicBezTo>
                  <a:cubicBezTo>
                    <a:pt x="4" y="22"/>
                    <a:pt x="9" y="27"/>
                    <a:pt x="15" y="27"/>
                  </a:cubicBezTo>
                  <a:cubicBezTo>
                    <a:pt x="22" y="27"/>
                    <a:pt x="27" y="22"/>
                    <a:pt x="27" y="16"/>
                  </a:cubicBezTo>
                  <a:cubicBezTo>
                    <a:pt x="27" y="9"/>
                    <a:pt x="22" y="4"/>
                    <a:pt x="1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 name="Freeform 12"/>
            <p:cNvSpPr>
              <a:spLocks noEditPoints="1"/>
            </p:cNvSpPr>
            <p:nvPr/>
          </p:nvSpPr>
          <p:spPr bwMode="auto">
            <a:xfrm>
              <a:off x="1496552" y="3375883"/>
              <a:ext cx="68027" cy="68959"/>
            </a:xfrm>
            <a:custGeom>
              <a:avLst/>
              <a:gdLst>
                <a:gd name="T0" fmla="*/ 16 w 31"/>
                <a:gd name="T1" fmla="*/ 31 h 31"/>
                <a:gd name="T2" fmla="*/ 0 w 31"/>
                <a:gd name="T3" fmla="*/ 16 h 31"/>
                <a:gd name="T4" fmla="*/ 16 w 31"/>
                <a:gd name="T5" fmla="*/ 0 h 31"/>
                <a:gd name="T6" fmla="*/ 31 w 31"/>
                <a:gd name="T7" fmla="*/ 16 h 31"/>
                <a:gd name="T8" fmla="*/ 16 w 31"/>
                <a:gd name="T9" fmla="*/ 31 h 31"/>
                <a:gd name="T10" fmla="*/ 16 w 31"/>
                <a:gd name="T11" fmla="*/ 4 h 31"/>
                <a:gd name="T12" fmla="*/ 4 w 31"/>
                <a:gd name="T13" fmla="*/ 16 h 31"/>
                <a:gd name="T14" fmla="*/ 16 w 31"/>
                <a:gd name="T15" fmla="*/ 27 h 31"/>
                <a:gd name="T16" fmla="*/ 27 w 31"/>
                <a:gd name="T17" fmla="*/ 16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6"/>
                  </a:cubicBezTo>
                  <a:cubicBezTo>
                    <a:pt x="0" y="7"/>
                    <a:pt x="7" y="0"/>
                    <a:pt x="16" y="0"/>
                  </a:cubicBezTo>
                  <a:cubicBezTo>
                    <a:pt x="24" y="0"/>
                    <a:pt x="31" y="7"/>
                    <a:pt x="31" y="16"/>
                  </a:cubicBezTo>
                  <a:cubicBezTo>
                    <a:pt x="31" y="24"/>
                    <a:pt x="24" y="31"/>
                    <a:pt x="16" y="31"/>
                  </a:cubicBezTo>
                  <a:close/>
                  <a:moveTo>
                    <a:pt x="16" y="4"/>
                  </a:moveTo>
                  <a:cubicBezTo>
                    <a:pt x="9" y="4"/>
                    <a:pt x="4" y="9"/>
                    <a:pt x="4" y="16"/>
                  </a:cubicBezTo>
                  <a:cubicBezTo>
                    <a:pt x="4" y="22"/>
                    <a:pt x="9" y="27"/>
                    <a:pt x="16" y="27"/>
                  </a:cubicBezTo>
                  <a:cubicBezTo>
                    <a:pt x="22" y="27"/>
                    <a:pt x="27" y="22"/>
                    <a:pt x="27" y="16"/>
                  </a:cubicBezTo>
                  <a:cubicBezTo>
                    <a:pt x="27" y="9"/>
                    <a:pt x="22" y="4"/>
                    <a:pt x="16"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4" name="组合 173"/>
          <p:cNvGrpSpPr/>
          <p:nvPr/>
        </p:nvGrpSpPr>
        <p:grpSpPr>
          <a:xfrm>
            <a:off x="4680961" y="4716452"/>
            <a:ext cx="407164" cy="350329"/>
            <a:chOff x="4623918" y="3250080"/>
            <a:chExt cx="407228" cy="350384"/>
          </a:xfrm>
        </p:grpSpPr>
        <p:sp>
          <p:nvSpPr>
            <p:cNvPr id="6" name="Freeform 6"/>
            <p:cNvSpPr>
              <a:spLocks noEditPoints="1"/>
            </p:cNvSpPr>
            <p:nvPr/>
          </p:nvSpPr>
          <p:spPr bwMode="auto">
            <a:xfrm>
              <a:off x="4623918" y="3250080"/>
              <a:ext cx="407228" cy="350384"/>
            </a:xfrm>
            <a:custGeom>
              <a:avLst/>
              <a:gdLst>
                <a:gd name="T0" fmla="*/ 22 w 185"/>
                <a:gd name="T1" fmla="*/ 159 h 159"/>
                <a:gd name="T2" fmla="*/ 13 w 185"/>
                <a:gd name="T3" fmla="*/ 152 h 159"/>
                <a:gd name="T4" fmla="*/ 13 w 185"/>
                <a:gd name="T5" fmla="*/ 152 h 159"/>
                <a:gd name="T6" fmla="*/ 16 w 185"/>
                <a:gd name="T7" fmla="*/ 144 h 159"/>
                <a:gd name="T8" fmla="*/ 17 w 185"/>
                <a:gd name="T9" fmla="*/ 143 h 159"/>
                <a:gd name="T10" fmla="*/ 19 w 185"/>
                <a:gd name="T11" fmla="*/ 140 h 159"/>
                <a:gd name="T12" fmla="*/ 33 w 185"/>
                <a:gd name="T13" fmla="*/ 118 h 159"/>
                <a:gd name="T14" fmla="*/ 0 w 185"/>
                <a:gd name="T15" fmla="*/ 67 h 159"/>
                <a:gd name="T16" fmla="*/ 93 w 185"/>
                <a:gd name="T17" fmla="*/ 0 h 159"/>
                <a:gd name="T18" fmla="*/ 185 w 185"/>
                <a:gd name="T19" fmla="*/ 67 h 159"/>
                <a:gd name="T20" fmla="*/ 93 w 185"/>
                <a:gd name="T21" fmla="*/ 134 h 159"/>
                <a:gd name="T22" fmla="*/ 80 w 185"/>
                <a:gd name="T23" fmla="*/ 133 h 159"/>
                <a:gd name="T24" fmla="*/ 34 w 185"/>
                <a:gd name="T25" fmla="*/ 157 h 159"/>
                <a:gd name="T26" fmla="*/ 22 w 185"/>
                <a:gd name="T27" fmla="*/ 159 h 159"/>
                <a:gd name="T28" fmla="*/ 21 w 185"/>
                <a:gd name="T29" fmla="*/ 151 h 159"/>
                <a:gd name="T30" fmla="*/ 22 w 185"/>
                <a:gd name="T31" fmla="*/ 151 h 159"/>
                <a:gd name="T32" fmla="*/ 32 w 185"/>
                <a:gd name="T33" fmla="*/ 149 h 159"/>
                <a:gd name="T34" fmla="*/ 76 w 185"/>
                <a:gd name="T35" fmla="*/ 126 h 159"/>
                <a:gd name="T36" fmla="*/ 77 w 185"/>
                <a:gd name="T37" fmla="*/ 125 h 159"/>
                <a:gd name="T38" fmla="*/ 79 w 185"/>
                <a:gd name="T39" fmla="*/ 125 h 159"/>
                <a:gd name="T40" fmla="*/ 93 w 185"/>
                <a:gd name="T41" fmla="*/ 126 h 159"/>
                <a:gd name="T42" fmla="*/ 177 w 185"/>
                <a:gd name="T43" fmla="*/ 67 h 159"/>
                <a:gd name="T44" fmla="*/ 93 w 185"/>
                <a:gd name="T45" fmla="*/ 8 h 159"/>
                <a:gd name="T46" fmla="*/ 8 w 185"/>
                <a:gd name="T47" fmla="*/ 67 h 159"/>
                <a:gd name="T48" fmla="*/ 40 w 185"/>
                <a:gd name="T49" fmla="*/ 113 h 159"/>
                <a:gd name="T50" fmla="*/ 42 w 185"/>
                <a:gd name="T51" fmla="*/ 114 h 159"/>
                <a:gd name="T52" fmla="*/ 42 w 185"/>
                <a:gd name="T53" fmla="*/ 118 h 159"/>
                <a:gd name="T54" fmla="*/ 25 w 185"/>
                <a:gd name="T55" fmla="*/ 146 h 159"/>
                <a:gd name="T56" fmla="*/ 23 w 185"/>
                <a:gd name="T57" fmla="*/ 148 h 159"/>
                <a:gd name="T58" fmla="*/ 22 w 185"/>
                <a:gd name="T59" fmla="*/ 149 h 159"/>
                <a:gd name="T60" fmla="*/ 21 w 185"/>
                <a:gd name="T61"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5" h="159">
                  <a:moveTo>
                    <a:pt x="22" y="159"/>
                  </a:moveTo>
                  <a:cubicBezTo>
                    <a:pt x="18" y="159"/>
                    <a:pt x="14" y="156"/>
                    <a:pt x="13" y="152"/>
                  </a:cubicBezTo>
                  <a:cubicBezTo>
                    <a:pt x="13" y="152"/>
                    <a:pt x="13" y="152"/>
                    <a:pt x="13" y="152"/>
                  </a:cubicBezTo>
                  <a:cubicBezTo>
                    <a:pt x="13" y="148"/>
                    <a:pt x="15" y="145"/>
                    <a:pt x="16" y="144"/>
                  </a:cubicBezTo>
                  <a:cubicBezTo>
                    <a:pt x="17" y="143"/>
                    <a:pt x="17" y="143"/>
                    <a:pt x="17" y="143"/>
                  </a:cubicBezTo>
                  <a:cubicBezTo>
                    <a:pt x="18" y="142"/>
                    <a:pt x="19" y="141"/>
                    <a:pt x="19" y="140"/>
                  </a:cubicBezTo>
                  <a:cubicBezTo>
                    <a:pt x="24" y="135"/>
                    <a:pt x="29" y="130"/>
                    <a:pt x="33" y="118"/>
                  </a:cubicBezTo>
                  <a:cubicBezTo>
                    <a:pt x="12" y="106"/>
                    <a:pt x="0" y="87"/>
                    <a:pt x="0" y="67"/>
                  </a:cubicBezTo>
                  <a:cubicBezTo>
                    <a:pt x="0" y="30"/>
                    <a:pt x="42" y="0"/>
                    <a:pt x="93" y="0"/>
                  </a:cubicBezTo>
                  <a:cubicBezTo>
                    <a:pt x="143" y="0"/>
                    <a:pt x="185" y="30"/>
                    <a:pt x="185" y="67"/>
                  </a:cubicBezTo>
                  <a:cubicBezTo>
                    <a:pt x="185" y="104"/>
                    <a:pt x="143" y="134"/>
                    <a:pt x="93" y="134"/>
                  </a:cubicBezTo>
                  <a:cubicBezTo>
                    <a:pt x="88" y="134"/>
                    <a:pt x="84" y="134"/>
                    <a:pt x="80" y="133"/>
                  </a:cubicBezTo>
                  <a:cubicBezTo>
                    <a:pt x="67" y="145"/>
                    <a:pt x="51" y="153"/>
                    <a:pt x="34" y="157"/>
                  </a:cubicBezTo>
                  <a:cubicBezTo>
                    <a:pt x="31" y="158"/>
                    <a:pt x="27" y="159"/>
                    <a:pt x="22" y="159"/>
                  </a:cubicBezTo>
                  <a:close/>
                  <a:moveTo>
                    <a:pt x="21" y="151"/>
                  </a:moveTo>
                  <a:cubicBezTo>
                    <a:pt x="21" y="151"/>
                    <a:pt x="21" y="151"/>
                    <a:pt x="22" y="151"/>
                  </a:cubicBezTo>
                  <a:cubicBezTo>
                    <a:pt x="25" y="151"/>
                    <a:pt x="29" y="150"/>
                    <a:pt x="32" y="149"/>
                  </a:cubicBezTo>
                  <a:cubicBezTo>
                    <a:pt x="49" y="145"/>
                    <a:pt x="63" y="137"/>
                    <a:pt x="76" y="126"/>
                  </a:cubicBezTo>
                  <a:cubicBezTo>
                    <a:pt x="77" y="125"/>
                    <a:pt x="77" y="125"/>
                    <a:pt x="77" y="125"/>
                  </a:cubicBezTo>
                  <a:cubicBezTo>
                    <a:pt x="79" y="125"/>
                    <a:pt x="79" y="125"/>
                    <a:pt x="79" y="125"/>
                  </a:cubicBezTo>
                  <a:cubicBezTo>
                    <a:pt x="83" y="126"/>
                    <a:pt x="88" y="126"/>
                    <a:pt x="93" y="126"/>
                  </a:cubicBezTo>
                  <a:cubicBezTo>
                    <a:pt x="139" y="126"/>
                    <a:pt x="177" y="100"/>
                    <a:pt x="177" y="67"/>
                  </a:cubicBezTo>
                  <a:cubicBezTo>
                    <a:pt x="177" y="35"/>
                    <a:pt x="139" y="8"/>
                    <a:pt x="93" y="8"/>
                  </a:cubicBezTo>
                  <a:cubicBezTo>
                    <a:pt x="46" y="8"/>
                    <a:pt x="8" y="35"/>
                    <a:pt x="8" y="67"/>
                  </a:cubicBezTo>
                  <a:cubicBezTo>
                    <a:pt x="8" y="85"/>
                    <a:pt x="20" y="102"/>
                    <a:pt x="40" y="113"/>
                  </a:cubicBezTo>
                  <a:cubicBezTo>
                    <a:pt x="42" y="114"/>
                    <a:pt x="42" y="114"/>
                    <a:pt x="42" y="114"/>
                  </a:cubicBezTo>
                  <a:cubicBezTo>
                    <a:pt x="42" y="118"/>
                    <a:pt x="42" y="118"/>
                    <a:pt x="42" y="118"/>
                  </a:cubicBezTo>
                  <a:cubicBezTo>
                    <a:pt x="37" y="133"/>
                    <a:pt x="31" y="140"/>
                    <a:pt x="25" y="146"/>
                  </a:cubicBezTo>
                  <a:cubicBezTo>
                    <a:pt x="24" y="147"/>
                    <a:pt x="24" y="147"/>
                    <a:pt x="23" y="148"/>
                  </a:cubicBezTo>
                  <a:cubicBezTo>
                    <a:pt x="22" y="149"/>
                    <a:pt x="22" y="149"/>
                    <a:pt x="22" y="149"/>
                  </a:cubicBezTo>
                  <a:cubicBezTo>
                    <a:pt x="22" y="150"/>
                    <a:pt x="21" y="150"/>
                    <a:pt x="21" y="15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 name="Freeform 13"/>
            <p:cNvSpPr>
              <a:spLocks noEditPoints="1"/>
            </p:cNvSpPr>
            <p:nvPr/>
          </p:nvSpPr>
          <p:spPr bwMode="auto">
            <a:xfrm>
              <a:off x="4696604" y="3367496"/>
              <a:ext cx="68027" cy="68027"/>
            </a:xfrm>
            <a:custGeom>
              <a:avLst/>
              <a:gdLst>
                <a:gd name="T0" fmla="*/ 16 w 31"/>
                <a:gd name="T1" fmla="*/ 31 h 31"/>
                <a:gd name="T2" fmla="*/ 0 w 31"/>
                <a:gd name="T3" fmla="*/ 16 h 31"/>
                <a:gd name="T4" fmla="*/ 16 w 31"/>
                <a:gd name="T5" fmla="*/ 0 h 31"/>
                <a:gd name="T6" fmla="*/ 31 w 31"/>
                <a:gd name="T7" fmla="*/ 16 h 31"/>
                <a:gd name="T8" fmla="*/ 16 w 31"/>
                <a:gd name="T9" fmla="*/ 31 h 31"/>
                <a:gd name="T10" fmla="*/ 16 w 31"/>
                <a:gd name="T11" fmla="*/ 4 h 31"/>
                <a:gd name="T12" fmla="*/ 4 w 31"/>
                <a:gd name="T13" fmla="*/ 16 h 31"/>
                <a:gd name="T14" fmla="*/ 16 w 31"/>
                <a:gd name="T15" fmla="*/ 27 h 31"/>
                <a:gd name="T16" fmla="*/ 27 w 31"/>
                <a:gd name="T17" fmla="*/ 16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6"/>
                  </a:cubicBezTo>
                  <a:cubicBezTo>
                    <a:pt x="0" y="7"/>
                    <a:pt x="7" y="0"/>
                    <a:pt x="16" y="0"/>
                  </a:cubicBezTo>
                  <a:cubicBezTo>
                    <a:pt x="24" y="0"/>
                    <a:pt x="31" y="7"/>
                    <a:pt x="31" y="16"/>
                  </a:cubicBezTo>
                  <a:cubicBezTo>
                    <a:pt x="31" y="24"/>
                    <a:pt x="24" y="31"/>
                    <a:pt x="16" y="31"/>
                  </a:cubicBezTo>
                  <a:close/>
                  <a:moveTo>
                    <a:pt x="16" y="4"/>
                  </a:moveTo>
                  <a:cubicBezTo>
                    <a:pt x="9" y="4"/>
                    <a:pt x="4" y="9"/>
                    <a:pt x="4" y="16"/>
                  </a:cubicBezTo>
                  <a:cubicBezTo>
                    <a:pt x="4" y="22"/>
                    <a:pt x="9" y="27"/>
                    <a:pt x="16" y="27"/>
                  </a:cubicBezTo>
                  <a:cubicBezTo>
                    <a:pt x="22" y="27"/>
                    <a:pt x="27" y="22"/>
                    <a:pt x="27" y="16"/>
                  </a:cubicBezTo>
                  <a:cubicBezTo>
                    <a:pt x="27" y="9"/>
                    <a:pt x="22" y="4"/>
                    <a:pt x="16"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 name="Freeform 14"/>
            <p:cNvSpPr>
              <a:spLocks noEditPoints="1"/>
            </p:cNvSpPr>
            <p:nvPr/>
          </p:nvSpPr>
          <p:spPr bwMode="auto">
            <a:xfrm>
              <a:off x="4786995" y="3367496"/>
              <a:ext cx="68027" cy="68027"/>
            </a:xfrm>
            <a:custGeom>
              <a:avLst/>
              <a:gdLst>
                <a:gd name="T0" fmla="*/ 15 w 31"/>
                <a:gd name="T1" fmla="*/ 31 h 31"/>
                <a:gd name="T2" fmla="*/ 0 w 31"/>
                <a:gd name="T3" fmla="*/ 16 h 31"/>
                <a:gd name="T4" fmla="*/ 15 w 31"/>
                <a:gd name="T5" fmla="*/ 0 h 31"/>
                <a:gd name="T6" fmla="*/ 31 w 31"/>
                <a:gd name="T7" fmla="*/ 16 h 31"/>
                <a:gd name="T8" fmla="*/ 15 w 31"/>
                <a:gd name="T9" fmla="*/ 31 h 31"/>
                <a:gd name="T10" fmla="*/ 15 w 31"/>
                <a:gd name="T11" fmla="*/ 4 h 31"/>
                <a:gd name="T12" fmla="*/ 4 w 31"/>
                <a:gd name="T13" fmla="*/ 16 h 31"/>
                <a:gd name="T14" fmla="*/ 15 w 31"/>
                <a:gd name="T15" fmla="*/ 27 h 31"/>
                <a:gd name="T16" fmla="*/ 27 w 31"/>
                <a:gd name="T17" fmla="*/ 16 h 31"/>
                <a:gd name="T18" fmla="*/ 15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5" y="31"/>
                  </a:moveTo>
                  <a:cubicBezTo>
                    <a:pt x="7" y="31"/>
                    <a:pt x="0" y="24"/>
                    <a:pt x="0" y="16"/>
                  </a:cubicBezTo>
                  <a:cubicBezTo>
                    <a:pt x="0" y="7"/>
                    <a:pt x="7" y="0"/>
                    <a:pt x="15" y="0"/>
                  </a:cubicBezTo>
                  <a:cubicBezTo>
                    <a:pt x="24" y="0"/>
                    <a:pt x="31" y="7"/>
                    <a:pt x="31" y="16"/>
                  </a:cubicBezTo>
                  <a:cubicBezTo>
                    <a:pt x="31" y="24"/>
                    <a:pt x="24" y="31"/>
                    <a:pt x="15" y="31"/>
                  </a:cubicBezTo>
                  <a:close/>
                  <a:moveTo>
                    <a:pt x="15" y="4"/>
                  </a:moveTo>
                  <a:cubicBezTo>
                    <a:pt x="9" y="4"/>
                    <a:pt x="4" y="9"/>
                    <a:pt x="4" y="16"/>
                  </a:cubicBezTo>
                  <a:cubicBezTo>
                    <a:pt x="4" y="22"/>
                    <a:pt x="9" y="27"/>
                    <a:pt x="15" y="27"/>
                  </a:cubicBezTo>
                  <a:cubicBezTo>
                    <a:pt x="21" y="27"/>
                    <a:pt x="27" y="22"/>
                    <a:pt x="27" y="16"/>
                  </a:cubicBezTo>
                  <a:cubicBezTo>
                    <a:pt x="27" y="9"/>
                    <a:pt x="21" y="4"/>
                    <a:pt x="1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 name="Freeform 15"/>
            <p:cNvSpPr>
              <a:spLocks noEditPoints="1"/>
            </p:cNvSpPr>
            <p:nvPr/>
          </p:nvSpPr>
          <p:spPr bwMode="auto">
            <a:xfrm>
              <a:off x="4872728" y="3367496"/>
              <a:ext cx="68027" cy="68027"/>
            </a:xfrm>
            <a:custGeom>
              <a:avLst/>
              <a:gdLst>
                <a:gd name="T0" fmla="*/ 15 w 31"/>
                <a:gd name="T1" fmla="*/ 31 h 31"/>
                <a:gd name="T2" fmla="*/ 0 w 31"/>
                <a:gd name="T3" fmla="*/ 16 h 31"/>
                <a:gd name="T4" fmla="*/ 15 w 31"/>
                <a:gd name="T5" fmla="*/ 0 h 31"/>
                <a:gd name="T6" fmla="*/ 31 w 31"/>
                <a:gd name="T7" fmla="*/ 16 h 31"/>
                <a:gd name="T8" fmla="*/ 15 w 31"/>
                <a:gd name="T9" fmla="*/ 31 h 31"/>
                <a:gd name="T10" fmla="*/ 15 w 31"/>
                <a:gd name="T11" fmla="*/ 4 h 31"/>
                <a:gd name="T12" fmla="*/ 4 w 31"/>
                <a:gd name="T13" fmla="*/ 16 h 31"/>
                <a:gd name="T14" fmla="*/ 15 w 31"/>
                <a:gd name="T15" fmla="*/ 27 h 31"/>
                <a:gd name="T16" fmla="*/ 27 w 31"/>
                <a:gd name="T17" fmla="*/ 16 h 31"/>
                <a:gd name="T18" fmla="*/ 15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5" y="31"/>
                  </a:moveTo>
                  <a:cubicBezTo>
                    <a:pt x="7" y="31"/>
                    <a:pt x="0" y="24"/>
                    <a:pt x="0" y="16"/>
                  </a:cubicBezTo>
                  <a:cubicBezTo>
                    <a:pt x="0" y="7"/>
                    <a:pt x="7" y="0"/>
                    <a:pt x="15" y="0"/>
                  </a:cubicBezTo>
                  <a:cubicBezTo>
                    <a:pt x="24" y="0"/>
                    <a:pt x="31" y="7"/>
                    <a:pt x="31" y="16"/>
                  </a:cubicBezTo>
                  <a:cubicBezTo>
                    <a:pt x="31" y="24"/>
                    <a:pt x="24" y="31"/>
                    <a:pt x="15" y="31"/>
                  </a:cubicBezTo>
                  <a:close/>
                  <a:moveTo>
                    <a:pt x="15" y="4"/>
                  </a:moveTo>
                  <a:cubicBezTo>
                    <a:pt x="9" y="4"/>
                    <a:pt x="4" y="9"/>
                    <a:pt x="4" y="16"/>
                  </a:cubicBezTo>
                  <a:cubicBezTo>
                    <a:pt x="4" y="22"/>
                    <a:pt x="9" y="27"/>
                    <a:pt x="15" y="27"/>
                  </a:cubicBezTo>
                  <a:cubicBezTo>
                    <a:pt x="22" y="27"/>
                    <a:pt x="27" y="22"/>
                    <a:pt x="27" y="16"/>
                  </a:cubicBezTo>
                  <a:cubicBezTo>
                    <a:pt x="27" y="9"/>
                    <a:pt x="22" y="4"/>
                    <a:pt x="1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6" name="组合 175"/>
          <p:cNvGrpSpPr/>
          <p:nvPr/>
        </p:nvGrpSpPr>
        <p:grpSpPr>
          <a:xfrm>
            <a:off x="2135482" y="4723906"/>
            <a:ext cx="423004" cy="405302"/>
            <a:chOff x="2078041" y="3257535"/>
            <a:chExt cx="423070" cy="405365"/>
          </a:xfrm>
        </p:grpSpPr>
        <p:sp>
          <p:nvSpPr>
            <p:cNvPr id="16" name="Freeform 16"/>
            <p:cNvSpPr>
              <a:spLocks noEditPoints="1"/>
            </p:cNvSpPr>
            <p:nvPr/>
          </p:nvSpPr>
          <p:spPr bwMode="auto">
            <a:xfrm>
              <a:off x="2078041" y="3257535"/>
              <a:ext cx="423070" cy="405365"/>
            </a:xfrm>
            <a:custGeom>
              <a:avLst/>
              <a:gdLst>
                <a:gd name="T0" fmla="*/ 174 w 192"/>
                <a:gd name="T1" fmla="*/ 8 h 184"/>
                <a:gd name="T2" fmla="*/ 184 w 192"/>
                <a:gd name="T3" fmla="*/ 18 h 184"/>
                <a:gd name="T4" fmla="*/ 184 w 192"/>
                <a:gd name="T5" fmla="*/ 165 h 184"/>
                <a:gd name="T6" fmla="*/ 151 w 192"/>
                <a:gd name="T7" fmla="*/ 131 h 184"/>
                <a:gd name="T8" fmla="*/ 149 w 192"/>
                <a:gd name="T9" fmla="*/ 129 h 184"/>
                <a:gd name="T10" fmla="*/ 145 w 192"/>
                <a:gd name="T11" fmla="*/ 129 h 184"/>
                <a:gd name="T12" fmla="*/ 18 w 192"/>
                <a:gd name="T13" fmla="*/ 129 h 184"/>
                <a:gd name="T14" fmla="*/ 8 w 192"/>
                <a:gd name="T15" fmla="*/ 119 h 184"/>
                <a:gd name="T16" fmla="*/ 8 w 192"/>
                <a:gd name="T17" fmla="*/ 18 h 184"/>
                <a:gd name="T18" fmla="*/ 18 w 192"/>
                <a:gd name="T19" fmla="*/ 8 h 184"/>
                <a:gd name="T20" fmla="*/ 174 w 192"/>
                <a:gd name="T21" fmla="*/ 8 h 184"/>
                <a:gd name="T22" fmla="*/ 174 w 192"/>
                <a:gd name="T23" fmla="*/ 0 h 184"/>
                <a:gd name="T24" fmla="*/ 18 w 192"/>
                <a:gd name="T25" fmla="*/ 0 h 184"/>
                <a:gd name="T26" fmla="*/ 0 w 192"/>
                <a:gd name="T27" fmla="*/ 18 h 184"/>
                <a:gd name="T28" fmla="*/ 0 w 192"/>
                <a:gd name="T29" fmla="*/ 119 h 184"/>
                <a:gd name="T30" fmla="*/ 18 w 192"/>
                <a:gd name="T31" fmla="*/ 137 h 184"/>
                <a:gd name="T32" fmla="*/ 145 w 192"/>
                <a:gd name="T33" fmla="*/ 137 h 184"/>
                <a:gd name="T34" fmla="*/ 192 w 192"/>
                <a:gd name="T35" fmla="*/ 184 h 184"/>
                <a:gd name="T36" fmla="*/ 192 w 192"/>
                <a:gd name="T37" fmla="*/ 18 h 184"/>
                <a:gd name="T38" fmla="*/ 174 w 192"/>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184">
                  <a:moveTo>
                    <a:pt x="174" y="8"/>
                  </a:moveTo>
                  <a:cubicBezTo>
                    <a:pt x="179" y="8"/>
                    <a:pt x="184" y="12"/>
                    <a:pt x="184" y="18"/>
                  </a:cubicBezTo>
                  <a:cubicBezTo>
                    <a:pt x="184" y="165"/>
                    <a:pt x="184" y="165"/>
                    <a:pt x="184" y="165"/>
                  </a:cubicBezTo>
                  <a:cubicBezTo>
                    <a:pt x="151" y="131"/>
                    <a:pt x="151" y="131"/>
                    <a:pt x="151" y="131"/>
                  </a:cubicBezTo>
                  <a:cubicBezTo>
                    <a:pt x="149" y="129"/>
                    <a:pt x="149" y="129"/>
                    <a:pt x="149" y="129"/>
                  </a:cubicBezTo>
                  <a:cubicBezTo>
                    <a:pt x="145" y="129"/>
                    <a:pt x="145" y="129"/>
                    <a:pt x="145" y="129"/>
                  </a:cubicBezTo>
                  <a:cubicBezTo>
                    <a:pt x="18" y="129"/>
                    <a:pt x="18" y="129"/>
                    <a:pt x="18" y="129"/>
                  </a:cubicBezTo>
                  <a:cubicBezTo>
                    <a:pt x="13" y="129"/>
                    <a:pt x="8" y="125"/>
                    <a:pt x="8" y="119"/>
                  </a:cubicBezTo>
                  <a:cubicBezTo>
                    <a:pt x="8" y="18"/>
                    <a:pt x="8" y="18"/>
                    <a:pt x="8" y="18"/>
                  </a:cubicBezTo>
                  <a:cubicBezTo>
                    <a:pt x="8" y="12"/>
                    <a:pt x="13" y="8"/>
                    <a:pt x="18" y="8"/>
                  </a:cubicBezTo>
                  <a:cubicBezTo>
                    <a:pt x="174" y="8"/>
                    <a:pt x="174" y="8"/>
                    <a:pt x="174" y="8"/>
                  </a:cubicBezTo>
                  <a:moveTo>
                    <a:pt x="174" y="0"/>
                  </a:moveTo>
                  <a:cubicBezTo>
                    <a:pt x="18" y="0"/>
                    <a:pt x="18" y="0"/>
                    <a:pt x="18" y="0"/>
                  </a:cubicBezTo>
                  <a:cubicBezTo>
                    <a:pt x="9" y="0"/>
                    <a:pt x="0" y="8"/>
                    <a:pt x="0" y="18"/>
                  </a:cubicBezTo>
                  <a:cubicBezTo>
                    <a:pt x="0" y="119"/>
                    <a:pt x="0" y="119"/>
                    <a:pt x="0" y="119"/>
                  </a:cubicBezTo>
                  <a:cubicBezTo>
                    <a:pt x="0" y="129"/>
                    <a:pt x="9" y="137"/>
                    <a:pt x="18" y="137"/>
                  </a:cubicBezTo>
                  <a:cubicBezTo>
                    <a:pt x="145" y="137"/>
                    <a:pt x="145" y="137"/>
                    <a:pt x="145" y="137"/>
                  </a:cubicBezTo>
                  <a:cubicBezTo>
                    <a:pt x="192" y="184"/>
                    <a:pt x="192" y="184"/>
                    <a:pt x="192" y="184"/>
                  </a:cubicBezTo>
                  <a:cubicBezTo>
                    <a:pt x="192" y="18"/>
                    <a:pt x="192" y="18"/>
                    <a:pt x="192" y="18"/>
                  </a:cubicBezTo>
                  <a:cubicBezTo>
                    <a:pt x="192" y="8"/>
                    <a:pt x="184" y="0"/>
                    <a:pt x="17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 name="Rectangle 17"/>
            <p:cNvSpPr>
              <a:spLocks noChangeArrowheads="1"/>
            </p:cNvSpPr>
            <p:nvPr/>
          </p:nvSpPr>
          <p:spPr bwMode="auto">
            <a:xfrm>
              <a:off x="2218753" y="3400112"/>
              <a:ext cx="140713" cy="9319"/>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 name="Rectangle 18"/>
            <p:cNvSpPr>
              <a:spLocks noChangeArrowheads="1"/>
            </p:cNvSpPr>
            <p:nvPr/>
          </p:nvSpPr>
          <p:spPr bwMode="auto">
            <a:xfrm>
              <a:off x="2284916" y="3333949"/>
              <a:ext cx="8387" cy="141645"/>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3" name="组合 172"/>
          <p:cNvGrpSpPr/>
          <p:nvPr/>
        </p:nvGrpSpPr>
        <p:grpSpPr>
          <a:xfrm>
            <a:off x="5524175" y="4716452"/>
            <a:ext cx="405302" cy="350329"/>
            <a:chOff x="5467263" y="3250080"/>
            <a:chExt cx="405365" cy="350384"/>
          </a:xfrm>
        </p:grpSpPr>
        <p:sp>
          <p:nvSpPr>
            <p:cNvPr id="7" name="Freeform 7"/>
            <p:cNvSpPr>
              <a:spLocks noEditPoints="1"/>
            </p:cNvSpPr>
            <p:nvPr/>
          </p:nvSpPr>
          <p:spPr bwMode="auto">
            <a:xfrm>
              <a:off x="5467263" y="3250080"/>
              <a:ext cx="405365" cy="350384"/>
            </a:xfrm>
            <a:custGeom>
              <a:avLst/>
              <a:gdLst>
                <a:gd name="T0" fmla="*/ 21 w 184"/>
                <a:gd name="T1" fmla="*/ 159 h 159"/>
                <a:gd name="T2" fmla="*/ 13 w 184"/>
                <a:gd name="T3" fmla="*/ 152 h 159"/>
                <a:gd name="T4" fmla="*/ 13 w 184"/>
                <a:gd name="T5" fmla="*/ 152 h 159"/>
                <a:gd name="T6" fmla="*/ 16 w 184"/>
                <a:gd name="T7" fmla="*/ 144 h 159"/>
                <a:gd name="T8" fmla="*/ 17 w 184"/>
                <a:gd name="T9" fmla="*/ 143 h 159"/>
                <a:gd name="T10" fmla="*/ 19 w 184"/>
                <a:gd name="T11" fmla="*/ 140 h 159"/>
                <a:gd name="T12" fmla="*/ 33 w 184"/>
                <a:gd name="T13" fmla="*/ 118 h 159"/>
                <a:gd name="T14" fmla="*/ 0 w 184"/>
                <a:gd name="T15" fmla="*/ 67 h 159"/>
                <a:gd name="T16" fmla="*/ 92 w 184"/>
                <a:gd name="T17" fmla="*/ 0 h 159"/>
                <a:gd name="T18" fmla="*/ 184 w 184"/>
                <a:gd name="T19" fmla="*/ 67 h 159"/>
                <a:gd name="T20" fmla="*/ 92 w 184"/>
                <a:gd name="T21" fmla="*/ 134 h 159"/>
                <a:gd name="T22" fmla="*/ 79 w 184"/>
                <a:gd name="T23" fmla="*/ 133 h 159"/>
                <a:gd name="T24" fmla="*/ 34 w 184"/>
                <a:gd name="T25" fmla="*/ 157 h 159"/>
                <a:gd name="T26" fmla="*/ 22 w 184"/>
                <a:gd name="T27" fmla="*/ 159 h 159"/>
                <a:gd name="T28" fmla="*/ 21 w 184"/>
                <a:gd name="T29" fmla="*/ 159 h 159"/>
                <a:gd name="T30" fmla="*/ 21 w 184"/>
                <a:gd name="T31" fmla="*/ 151 h 159"/>
                <a:gd name="T32" fmla="*/ 21 w 184"/>
                <a:gd name="T33" fmla="*/ 151 h 159"/>
                <a:gd name="T34" fmla="*/ 32 w 184"/>
                <a:gd name="T35" fmla="*/ 149 h 159"/>
                <a:gd name="T36" fmla="*/ 75 w 184"/>
                <a:gd name="T37" fmla="*/ 126 h 159"/>
                <a:gd name="T38" fmla="*/ 77 w 184"/>
                <a:gd name="T39" fmla="*/ 125 h 159"/>
                <a:gd name="T40" fmla="*/ 79 w 184"/>
                <a:gd name="T41" fmla="*/ 125 h 159"/>
                <a:gd name="T42" fmla="*/ 92 w 184"/>
                <a:gd name="T43" fmla="*/ 126 h 159"/>
                <a:gd name="T44" fmla="*/ 176 w 184"/>
                <a:gd name="T45" fmla="*/ 67 h 159"/>
                <a:gd name="T46" fmla="*/ 92 w 184"/>
                <a:gd name="T47" fmla="*/ 8 h 159"/>
                <a:gd name="T48" fmla="*/ 8 w 184"/>
                <a:gd name="T49" fmla="*/ 67 h 159"/>
                <a:gd name="T50" fmla="*/ 40 w 184"/>
                <a:gd name="T51" fmla="*/ 113 h 159"/>
                <a:gd name="T52" fmla="*/ 42 w 184"/>
                <a:gd name="T53" fmla="*/ 114 h 159"/>
                <a:gd name="T54" fmla="*/ 41 w 184"/>
                <a:gd name="T55" fmla="*/ 118 h 159"/>
                <a:gd name="T56" fmla="*/ 25 w 184"/>
                <a:gd name="T57" fmla="*/ 146 h 159"/>
                <a:gd name="T58" fmla="*/ 23 w 184"/>
                <a:gd name="T59" fmla="*/ 148 h 159"/>
                <a:gd name="T60" fmla="*/ 22 w 184"/>
                <a:gd name="T61" fmla="*/ 149 h 159"/>
                <a:gd name="T62" fmla="*/ 21 w 184"/>
                <a:gd name="T63"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59">
                  <a:moveTo>
                    <a:pt x="21" y="159"/>
                  </a:moveTo>
                  <a:cubicBezTo>
                    <a:pt x="17" y="159"/>
                    <a:pt x="14" y="156"/>
                    <a:pt x="13" y="152"/>
                  </a:cubicBezTo>
                  <a:cubicBezTo>
                    <a:pt x="13" y="152"/>
                    <a:pt x="13" y="152"/>
                    <a:pt x="13" y="152"/>
                  </a:cubicBezTo>
                  <a:cubicBezTo>
                    <a:pt x="12" y="148"/>
                    <a:pt x="15" y="145"/>
                    <a:pt x="16" y="144"/>
                  </a:cubicBezTo>
                  <a:cubicBezTo>
                    <a:pt x="17" y="143"/>
                    <a:pt x="17" y="143"/>
                    <a:pt x="17" y="143"/>
                  </a:cubicBezTo>
                  <a:cubicBezTo>
                    <a:pt x="18" y="142"/>
                    <a:pt x="18" y="141"/>
                    <a:pt x="19" y="140"/>
                  </a:cubicBezTo>
                  <a:cubicBezTo>
                    <a:pt x="24" y="135"/>
                    <a:pt x="29" y="130"/>
                    <a:pt x="33" y="118"/>
                  </a:cubicBezTo>
                  <a:cubicBezTo>
                    <a:pt x="12" y="106"/>
                    <a:pt x="0" y="87"/>
                    <a:pt x="0" y="67"/>
                  </a:cubicBezTo>
                  <a:cubicBezTo>
                    <a:pt x="0" y="30"/>
                    <a:pt x="42" y="0"/>
                    <a:pt x="92" y="0"/>
                  </a:cubicBezTo>
                  <a:cubicBezTo>
                    <a:pt x="143" y="0"/>
                    <a:pt x="184" y="30"/>
                    <a:pt x="184" y="67"/>
                  </a:cubicBezTo>
                  <a:cubicBezTo>
                    <a:pt x="184" y="104"/>
                    <a:pt x="143" y="134"/>
                    <a:pt x="92" y="134"/>
                  </a:cubicBezTo>
                  <a:cubicBezTo>
                    <a:pt x="88" y="134"/>
                    <a:pt x="84" y="134"/>
                    <a:pt x="79" y="133"/>
                  </a:cubicBezTo>
                  <a:cubicBezTo>
                    <a:pt x="66" y="145"/>
                    <a:pt x="51" y="153"/>
                    <a:pt x="34" y="157"/>
                  </a:cubicBezTo>
                  <a:cubicBezTo>
                    <a:pt x="31" y="158"/>
                    <a:pt x="27" y="159"/>
                    <a:pt x="22" y="159"/>
                  </a:cubicBezTo>
                  <a:lnTo>
                    <a:pt x="21" y="159"/>
                  </a:lnTo>
                  <a:close/>
                  <a:moveTo>
                    <a:pt x="21" y="151"/>
                  </a:moveTo>
                  <a:cubicBezTo>
                    <a:pt x="21" y="151"/>
                    <a:pt x="21" y="151"/>
                    <a:pt x="21" y="151"/>
                  </a:cubicBezTo>
                  <a:cubicBezTo>
                    <a:pt x="25" y="151"/>
                    <a:pt x="29" y="150"/>
                    <a:pt x="32" y="149"/>
                  </a:cubicBezTo>
                  <a:cubicBezTo>
                    <a:pt x="48" y="145"/>
                    <a:pt x="63" y="137"/>
                    <a:pt x="75" y="126"/>
                  </a:cubicBezTo>
                  <a:cubicBezTo>
                    <a:pt x="77" y="125"/>
                    <a:pt x="77" y="125"/>
                    <a:pt x="77" y="125"/>
                  </a:cubicBezTo>
                  <a:cubicBezTo>
                    <a:pt x="79" y="125"/>
                    <a:pt x="79" y="125"/>
                    <a:pt x="79" y="125"/>
                  </a:cubicBezTo>
                  <a:cubicBezTo>
                    <a:pt x="83" y="126"/>
                    <a:pt x="88" y="126"/>
                    <a:pt x="92" y="126"/>
                  </a:cubicBezTo>
                  <a:cubicBezTo>
                    <a:pt x="139" y="126"/>
                    <a:pt x="176" y="100"/>
                    <a:pt x="176" y="67"/>
                  </a:cubicBezTo>
                  <a:cubicBezTo>
                    <a:pt x="176" y="35"/>
                    <a:pt x="139" y="8"/>
                    <a:pt x="92" y="8"/>
                  </a:cubicBezTo>
                  <a:cubicBezTo>
                    <a:pt x="46" y="8"/>
                    <a:pt x="8" y="35"/>
                    <a:pt x="8" y="67"/>
                  </a:cubicBezTo>
                  <a:cubicBezTo>
                    <a:pt x="8" y="85"/>
                    <a:pt x="20" y="102"/>
                    <a:pt x="40" y="113"/>
                  </a:cubicBezTo>
                  <a:cubicBezTo>
                    <a:pt x="42" y="114"/>
                    <a:pt x="42" y="114"/>
                    <a:pt x="42" y="114"/>
                  </a:cubicBezTo>
                  <a:cubicBezTo>
                    <a:pt x="41" y="118"/>
                    <a:pt x="41" y="118"/>
                    <a:pt x="41" y="118"/>
                  </a:cubicBezTo>
                  <a:cubicBezTo>
                    <a:pt x="37" y="133"/>
                    <a:pt x="31" y="140"/>
                    <a:pt x="25" y="146"/>
                  </a:cubicBezTo>
                  <a:cubicBezTo>
                    <a:pt x="24" y="147"/>
                    <a:pt x="23" y="147"/>
                    <a:pt x="23" y="148"/>
                  </a:cubicBezTo>
                  <a:cubicBezTo>
                    <a:pt x="22" y="149"/>
                    <a:pt x="22" y="149"/>
                    <a:pt x="22" y="149"/>
                  </a:cubicBezTo>
                  <a:cubicBezTo>
                    <a:pt x="22" y="150"/>
                    <a:pt x="21" y="150"/>
                    <a:pt x="21" y="15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 name="Rectangle 19"/>
            <p:cNvSpPr>
              <a:spLocks noChangeArrowheads="1"/>
            </p:cNvSpPr>
            <p:nvPr/>
          </p:nvSpPr>
          <p:spPr bwMode="auto">
            <a:xfrm>
              <a:off x="5602384" y="3400112"/>
              <a:ext cx="140713" cy="9319"/>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 name="Rectangle 20"/>
            <p:cNvSpPr>
              <a:spLocks noChangeArrowheads="1"/>
            </p:cNvSpPr>
            <p:nvPr/>
          </p:nvSpPr>
          <p:spPr bwMode="auto">
            <a:xfrm>
              <a:off x="5667615" y="3333949"/>
              <a:ext cx="9319" cy="141645"/>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5" name="组合 174"/>
          <p:cNvGrpSpPr/>
          <p:nvPr/>
        </p:nvGrpSpPr>
        <p:grpSpPr>
          <a:xfrm>
            <a:off x="2980558" y="4723906"/>
            <a:ext cx="423004" cy="405302"/>
            <a:chOff x="2923249" y="3257535"/>
            <a:chExt cx="423070" cy="405365"/>
          </a:xfrm>
        </p:grpSpPr>
        <p:sp>
          <p:nvSpPr>
            <p:cNvPr id="21" name="Freeform 21"/>
            <p:cNvSpPr>
              <a:spLocks noEditPoints="1"/>
            </p:cNvSpPr>
            <p:nvPr/>
          </p:nvSpPr>
          <p:spPr bwMode="auto">
            <a:xfrm>
              <a:off x="2923249" y="3257535"/>
              <a:ext cx="423070" cy="405365"/>
            </a:xfrm>
            <a:custGeom>
              <a:avLst/>
              <a:gdLst>
                <a:gd name="T0" fmla="*/ 174 w 192"/>
                <a:gd name="T1" fmla="*/ 8 h 184"/>
                <a:gd name="T2" fmla="*/ 184 w 192"/>
                <a:gd name="T3" fmla="*/ 18 h 184"/>
                <a:gd name="T4" fmla="*/ 184 w 192"/>
                <a:gd name="T5" fmla="*/ 165 h 184"/>
                <a:gd name="T6" fmla="*/ 151 w 192"/>
                <a:gd name="T7" fmla="*/ 131 h 184"/>
                <a:gd name="T8" fmla="*/ 149 w 192"/>
                <a:gd name="T9" fmla="*/ 129 h 184"/>
                <a:gd name="T10" fmla="*/ 145 w 192"/>
                <a:gd name="T11" fmla="*/ 129 h 184"/>
                <a:gd name="T12" fmla="*/ 18 w 192"/>
                <a:gd name="T13" fmla="*/ 129 h 184"/>
                <a:gd name="T14" fmla="*/ 8 w 192"/>
                <a:gd name="T15" fmla="*/ 119 h 184"/>
                <a:gd name="T16" fmla="*/ 8 w 192"/>
                <a:gd name="T17" fmla="*/ 18 h 184"/>
                <a:gd name="T18" fmla="*/ 18 w 192"/>
                <a:gd name="T19" fmla="*/ 8 h 184"/>
                <a:gd name="T20" fmla="*/ 174 w 192"/>
                <a:gd name="T21" fmla="*/ 8 h 184"/>
                <a:gd name="T22" fmla="*/ 174 w 192"/>
                <a:gd name="T23" fmla="*/ 0 h 184"/>
                <a:gd name="T24" fmla="*/ 18 w 192"/>
                <a:gd name="T25" fmla="*/ 0 h 184"/>
                <a:gd name="T26" fmla="*/ 0 w 192"/>
                <a:gd name="T27" fmla="*/ 18 h 184"/>
                <a:gd name="T28" fmla="*/ 0 w 192"/>
                <a:gd name="T29" fmla="*/ 119 h 184"/>
                <a:gd name="T30" fmla="*/ 18 w 192"/>
                <a:gd name="T31" fmla="*/ 137 h 184"/>
                <a:gd name="T32" fmla="*/ 145 w 192"/>
                <a:gd name="T33" fmla="*/ 137 h 184"/>
                <a:gd name="T34" fmla="*/ 192 w 192"/>
                <a:gd name="T35" fmla="*/ 184 h 184"/>
                <a:gd name="T36" fmla="*/ 192 w 192"/>
                <a:gd name="T37" fmla="*/ 18 h 184"/>
                <a:gd name="T38" fmla="*/ 174 w 192"/>
                <a:gd name="T3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184">
                  <a:moveTo>
                    <a:pt x="174" y="8"/>
                  </a:moveTo>
                  <a:cubicBezTo>
                    <a:pt x="179" y="8"/>
                    <a:pt x="184" y="12"/>
                    <a:pt x="184" y="18"/>
                  </a:cubicBezTo>
                  <a:cubicBezTo>
                    <a:pt x="184" y="165"/>
                    <a:pt x="184" y="165"/>
                    <a:pt x="184" y="165"/>
                  </a:cubicBezTo>
                  <a:cubicBezTo>
                    <a:pt x="151" y="131"/>
                    <a:pt x="151" y="131"/>
                    <a:pt x="151" y="131"/>
                  </a:cubicBezTo>
                  <a:cubicBezTo>
                    <a:pt x="149" y="129"/>
                    <a:pt x="149" y="129"/>
                    <a:pt x="149" y="129"/>
                  </a:cubicBezTo>
                  <a:cubicBezTo>
                    <a:pt x="145" y="129"/>
                    <a:pt x="145" y="129"/>
                    <a:pt x="145" y="129"/>
                  </a:cubicBezTo>
                  <a:cubicBezTo>
                    <a:pt x="18" y="129"/>
                    <a:pt x="18" y="129"/>
                    <a:pt x="18" y="129"/>
                  </a:cubicBezTo>
                  <a:cubicBezTo>
                    <a:pt x="13" y="129"/>
                    <a:pt x="8" y="125"/>
                    <a:pt x="8" y="119"/>
                  </a:cubicBezTo>
                  <a:cubicBezTo>
                    <a:pt x="8" y="18"/>
                    <a:pt x="8" y="18"/>
                    <a:pt x="8" y="18"/>
                  </a:cubicBezTo>
                  <a:cubicBezTo>
                    <a:pt x="8" y="12"/>
                    <a:pt x="13" y="8"/>
                    <a:pt x="18" y="8"/>
                  </a:cubicBezTo>
                  <a:cubicBezTo>
                    <a:pt x="174" y="8"/>
                    <a:pt x="174" y="8"/>
                    <a:pt x="174" y="8"/>
                  </a:cubicBezTo>
                  <a:moveTo>
                    <a:pt x="174" y="0"/>
                  </a:moveTo>
                  <a:cubicBezTo>
                    <a:pt x="18" y="0"/>
                    <a:pt x="18" y="0"/>
                    <a:pt x="18" y="0"/>
                  </a:cubicBezTo>
                  <a:cubicBezTo>
                    <a:pt x="9" y="0"/>
                    <a:pt x="0" y="8"/>
                    <a:pt x="0" y="18"/>
                  </a:cubicBezTo>
                  <a:cubicBezTo>
                    <a:pt x="0" y="119"/>
                    <a:pt x="0" y="119"/>
                    <a:pt x="0" y="119"/>
                  </a:cubicBezTo>
                  <a:cubicBezTo>
                    <a:pt x="0" y="129"/>
                    <a:pt x="9" y="137"/>
                    <a:pt x="18" y="137"/>
                  </a:cubicBezTo>
                  <a:cubicBezTo>
                    <a:pt x="145" y="137"/>
                    <a:pt x="145" y="137"/>
                    <a:pt x="145" y="137"/>
                  </a:cubicBezTo>
                  <a:cubicBezTo>
                    <a:pt x="192" y="184"/>
                    <a:pt x="192" y="184"/>
                    <a:pt x="192" y="184"/>
                  </a:cubicBezTo>
                  <a:cubicBezTo>
                    <a:pt x="192" y="18"/>
                    <a:pt x="192" y="18"/>
                    <a:pt x="192" y="18"/>
                  </a:cubicBezTo>
                  <a:cubicBezTo>
                    <a:pt x="192" y="8"/>
                    <a:pt x="184" y="0"/>
                    <a:pt x="17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 name="Rectangle 22"/>
            <p:cNvSpPr>
              <a:spLocks noChangeArrowheads="1"/>
            </p:cNvSpPr>
            <p:nvPr/>
          </p:nvSpPr>
          <p:spPr bwMode="auto">
            <a:xfrm>
              <a:off x="3064894" y="3400112"/>
              <a:ext cx="140713" cy="9319"/>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23" name="Freeform 23"/>
          <p:cNvSpPr>
            <a:spLocks noEditPoints="1"/>
          </p:cNvSpPr>
          <p:nvPr/>
        </p:nvSpPr>
        <p:spPr bwMode="auto">
          <a:xfrm>
            <a:off x="3842407" y="2154202"/>
            <a:ext cx="389462" cy="421141"/>
          </a:xfrm>
          <a:custGeom>
            <a:avLst/>
            <a:gdLst>
              <a:gd name="T0" fmla="*/ 39 w 177"/>
              <a:gd name="T1" fmla="*/ 191 h 191"/>
              <a:gd name="T2" fmla="*/ 0 w 177"/>
              <a:gd name="T3" fmla="*/ 166 h 191"/>
              <a:gd name="T4" fmla="*/ 39 w 177"/>
              <a:gd name="T5" fmla="*/ 141 h 191"/>
              <a:gd name="T6" fmla="*/ 56 w 177"/>
              <a:gd name="T7" fmla="*/ 143 h 191"/>
              <a:gd name="T8" fmla="*/ 56 w 177"/>
              <a:gd name="T9" fmla="*/ 43 h 191"/>
              <a:gd name="T10" fmla="*/ 67 w 177"/>
              <a:gd name="T11" fmla="*/ 29 h 191"/>
              <a:gd name="T12" fmla="*/ 158 w 177"/>
              <a:gd name="T13" fmla="*/ 1 h 191"/>
              <a:gd name="T14" fmla="*/ 162 w 177"/>
              <a:gd name="T15" fmla="*/ 0 h 191"/>
              <a:gd name="T16" fmla="*/ 177 w 177"/>
              <a:gd name="T17" fmla="*/ 15 h 191"/>
              <a:gd name="T18" fmla="*/ 177 w 177"/>
              <a:gd name="T19" fmla="*/ 138 h 191"/>
              <a:gd name="T20" fmla="*/ 138 w 177"/>
              <a:gd name="T21" fmla="*/ 163 h 191"/>
              <a:gd name="T22" fmla="*/ 98 w 177"/>
              <a:gd name="T23" fmla="*/ 138 h 191"/>
              <a:gd name="T24" fmla="*/ 138 w 177"/>
              <a:gd name="T25" fmla="*/ 113 h 191"/>
              <a:gd name="T26" fmla="*/ 155 w 177"/>
              <a:gd name="T27" fmla="*/ 115 h 191"/>
              <a:gd name="T28" fmla="*/ 155 w 177"/>
              <a:gd name="T29" fmla="*/ 68 h 191"/>
              <a:gd name="T30" fmla="*/ 78 w 177"/>
              <a:gd name="T31" fmla="*/ 91 h 191"/>
              <a:gd name="T32" fmla="*/ 78 w 177"/>
              <a:gd name="T33" fmla="*/ 166 h 191"/>
              <a:gd name="T34" fmla="*/ 39 w 177"/>
              <a:gd name="T35" fmla="*/ 191 h 191"/>
              <a:gd name="T36" fmla="*/ 39 w 177"/>
              <a:gd name="T37" fmla="*/ 149 h 191"/>
              <a:gd name="T38" fmla="*/ 8 w 177"/>
              <a:gd name="T39" fmla="*/ 166 h 191"/>
              <a:gd name="T40" fmla="*/ 39 w 177"/>
              <a:gd name="T41" fmla="*/ 183 h 191"/>
              <a:gd name="T42" fmla="*/ 70 w 177"/>
              <a:gd name="T43" fmla="*/ 166 h 191"/>
              <a:gd name="T44" fmla="*/ 70 w 177"/>
              <a:gd name="T45" fmla="*/ 85 h 191"/>
              <a:gd name="T46" fmla="*/ 163 w 177"/>
              <a:gd name="T47" fmla="*/ 57 h 191"/>
              <a:gd name="T48" fmla="*/ 163 w 177"/>
              <a:gd name="T49" fmla="*/ 127 h 191"/>
              <a:gd name="T50" fmla="*/ 157 w 177"/>
              <a:gd name="T51" fmla="*/ 125 h 191"/>
              <a:gd name="T52" fmla="*/ 138 w 177"/>
              <a:gd name="T53" fmla="*/ 121 h 191"/>
              <a:gd name="T54" fmla="*/ 106 w 177"/>
              <a:gd name="T55" fmla="*/ 138 h 191"/>
              <a:gd name="T56" fmla="*/ 138 w 177"/>
              <a:gd name="T57" fmla="*/ 155 h 191"/>
              <a:gd name="T58" fmla="*/ 169 w 177"/>
              <a:gd name="T59" fmla="*/ 138 h 191"/>
              <a:gd name="T60" fmla="*/ 169 w 177"/>
              <a:gd name="T61" fmla="*/ 15 h 191"/>
              <a:gd name="T62" fmla="*/ 162 w 177"/>
              <a:gd name="T63" fmla="*/ 8 h 191"/>
              <a:gd name="T64" fmla="*/ 160 w 177"/>
              <a:gd name="T65" fmla="*/ 9 h 191"/>
              <a:gd name="T66" fmla="*/ 69 w 177"/>
              <a:gd name="T67" fmla="*/ 37 h 191"/>
              <a:gd name="T68" fmla="*/ 64 w 177"/>
              <a:gd name="T69" fmla="*/ 43 h 191"/>
              <a:gd name="T70" fmla="*/ 64 w 177"/>
              <a:gd name="T71" fmla="*/ 155 h 191"/>
              <a:gd name="T72" fmla="*/ 59 w 177"/>
              <a:gd name="T73" fmla="*/ 153 h 191"/>
              <a:gd name="T74" fmla="*/ 39 w 177"/>
              <a:gd name="T75" fmla="*/ 14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7" h="191">
                <a:moveTo>
                  <a:pt x="39" y="191"/>
                </a:moveTo>
                <a:cubicBezTo>
                  <a:pt x="27" y="191"/>
                  <a:pt x="0" y="185"/>
                  <a:pt x="0" y="166"/>
                </a:cubicBezTo>
                <a:cubicBezTo>
                  <a:pt x="0" y="147"/>
                  <a:pt x="27" y="141"/>
                  <a:pt x="39" y="141"/>
                </a:cubicBezTo>
                <a:cubicBezTo>
                  <a:pt x="45" y="141"/>
                  <a:pt x="51" y="142"/>
                  <a:pt x="56" y="143"/>
                </a:cubicBezTo>
                <a:cubicBezTo>
                  <a:pt x="56" y="43"/>
                  <a:pt x="56" y="43"/>
                  <a:pt x="56" y="43"/>
                </a:cubicBezTo>
                <a:cubicBezTo>
                  <a:pt x="56" y="37"/>
                  <a:pt x="60" y="31"/>
                  <a:pt x="67" y="29"/>
                </a:cubicBezTo>
                <a:cubicBezTo>
                  <a:pt x="158" y="1"/>
                  <a:pt x="158" y="1"/>
                  <a:pt x="158" y="1"/>
                </a:cubicBezTo>
                <a:cubicBezTo>
                  <a:pt x="159" y="1"/>
                  <a:pt x="160" y="0"/>
                  <a:pt x="162" y="0"/>
                </a:cubicBezTo>
                <a:cubicBezTo>
                  <a:pt x="170" y="0"/>
                  <a:pt x="177" y="7"/>
                  <a:pt x="177" y="15"/>
                </a:cubicBezTo>
                <a:cubicBezTo>
                  <a:pt x="177" y="138"/>
                  <a:pt x="177" y="138"/>
                  <a:pt x="177" y="138"/>
                </a:cubicBezTo>
                <a:cubicBezTo>
                  <a:pt x="177" y="157"/>
                  <a:pt x="150" y="163"/>
                  <a:pt x="138" y="163"/>
                </a:cubicBezTo>
                <a:cubicBezTo>
                  <a:pt x="125" y="163"/>
                  <a:pt x="98" y="157"/>
                  <a:pt x="98" y="138"/>
                </a:cubicBezTo>
                <a:cubicBezTo>
                  <a:pt x="98" y="119"/>
                  <a:pt x="125" y="113"/>
                  <a:pt x="138" y="113"/>
                </a:cubicBezTo>
                <a:cubicBezTo>
                  <a:pt x="144" y="113"/>
                  <a:pt x="149" y="114"/>
                  <a:pt x="155" y="115"/>
                </a:cubicBezTo>
                <a:cubicBezTo>
                  <a:pt x="155" y="68"/>
                  <a:pt x="155" y="68"/>
                  <a:pt x="155" y="68"/>
                </a:cubicBezTo>
                <a:cubicBezTo>
                  <a:pt x="78" y="91"/>
                  <a:pt x="78" y="91"/>
                  <a:pt x="78" y="91"/>
                </a:cubicBezTo>
                <a:cubicBezTo>
                  <a:pt x="78" y="166"/>
                  <a:pt x="78" y="166"/>
                  <a:pt x="78" y="166"/>
                </a:cubicBezTo>
                <a:cubicBezTo>
                  <a:pt x="78" y="185"/>
                  <a:pt x="52" y="191"/>
                  <a:pt x="39" y="191"/>
                </a:cubicBezTo>
                <a:close/>
                <a:moveTo>
                  <a:pt x="39" y="149"/>
                </a:moveTo>
                <a:cubicBezTo>
                  <a:pt x="28" y="149"/>
                  <a:pt x="8" y="154"/>
                  <a:pt x="8" y="166"/>
                </a:cubicBezTo>
                <a:cubicBezTo>
                  <a:pt x="8" y="178"/>
                  <a:pt x="28" y="183"/>
                  <a:pt x="39" y="183"/>
                </a:cubicBezTo>
                <a:cubicBezTo>
                  <a:pt x="50" y="183"/>
                  <a:pt x="70" y="178"/>
                  <a:pt x="70" y="166"/>
                </a:cubicBezTo>
                <a:cubicBezTo>
                  <a:pt x="70" y="85"/>
                  <a:pt x="70" y="85"/>
                  <a:pt x="70" y="85"/>
                </a:cubicBezTo>
                <a:cubicBezTo>
                  <a:pt x="163" y="57"/>
                  <a:pt x="163" y="57"/>
                  <a:pt x="163" y="57"/>
                </a:cubicBezTo>
                <a:cubicBezTo>
                  <a:pt x="163" y="127"/>
                  <a:pt x="163" y="127"/>
                  <a:pt x="163" y="127"/>
                </a:cubicBezTo>
                <a:cubicBezTo>
                  <a:pt x="157" y="125"/>
                  <a:pt x="157" y="125"/>
                  <a:pt x="157" y="125"/>
                </a:cubicBezTo>
                <a:cubicBezTo>
                  <a:pt x="151" y="122"/>
                  <a:pt x="145" y="121"/>
                  <a:pt x="138" y="121"/>
                </a:cubicBezTo>
                <a:cubicBezTo>
                  <a:pt x="127" y="121"/>
                  <a:pt x="106" y="126"/>
                  <a:pt x="106" y="138"/>
                </a:cubicBezTo>
                <a:cubicBezTo>
                  <a:pt x="106" y="150"/>
                  <a:pt x="127" y="155"/>
                  <a:pt x="138" y="155"/>
                </a:cubicBezTo>
                <a:cubicBezTo>
                  <a:pt x="148" y="155"/>
                  <a:pt x="169" y="150"/>
                  <a:pt x="169" y="138"/>
                </a:cubicBezTo>
                <a:cubicBezTo>
                  <a:pt x="169" y="15"/>
                  <a:pt x="169" y="15"/>
                  <a:pt x="169" y="15"/>
                </a:cubicBezTo>
                <a:cubicBezTo>
                  <a:pt x="169" y="11"/>
                  <a:pt x="166" y="8"/>
                  <a:pt x="162" y="8"/>
                </a:cubicBezTo>
                <a:cubicBezTo>
                  <a:pt x="161" y="8"/>
                  <a:pt x="161" y="8"/>
                  <a:pt x="160" y="9"/>
                </a:cubicBezTo>
                <a:cubicBezTo>
                  <a:pt x="69" y="37"/>
                  <a:pt x="69" y="37"/>
                  <a:pt x="69" y="37"/>
                </a:cubicBezTo>
                <a:cubicBezTo>
                  <a:pt x="66" y="38"/>
                  <a:pt x="64" y="40"/>
                  <a:pt x="64" y="43"/>
                </a:cubicBezTo>
                <a:cubicBezTo>
                  <a:pt x="64" y="155"/>
                  <a:pt x="64" y="155"/>
                  <a:pt x="64" y="155"/>
                </a:cubicBezTo>
                <a:cubicBezTo>
                  <a:pt x="59" y="153"/>
                  <a:pt x="59" y="153"/>
                  <a:pt x="59" y="153"/>
                </a:cubicBezTo>
                <a:cubicBezTo>
                  <a:pt x="53" y="150"/>
                  <a:pt x="46" y="149"/>
                  <a:pt x="39" y="149"/>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 name="Freeform 24"/>
          <p:cNvSpPr>
            <a:spLocks noEditPoints="1"/>
          </p:cNvSpPr>
          <p:nvPr/>
        </p:nvSpPr>
        <p:spPr bwMode="auto">
          <a:xfrm>
            <a:off x="1297859" y="2205447"/>
            <a:ext cx="421141" cy="313060"/>
          </a:xfrm>
          <a:custGeom>
            <a:avLst/>
            <a:gdLst>
              <a:gd name="T0" fmla="*/ 151 w 191"/>
              <a:gd name="T1" fmla="*/ 142 h 142"/>
              <a:gd name="T2" fmla="*/ 47 w 191"/>
              <a:gd name="T3" fmla="*/ 142 h 142"/>
              <a:gd name="T4" fmla="*/ 0 w 191"/>
              <a:gd name="T5" fmla="*/ 95 h 142"/>
              <a:gd name="T6" fmla="*/ 25 w 191"/>
              <a:gd name="T7" fmla="*/ 54 h 142"/>
              <a:gd name="T8" fmla="*/ 25 w 191"/>
              <a:gd name="T9" fmla="*/ 53 h 142"/>
              <a:gd name="T10" fmla="*/ 78 w 191"/>
              <a:gd name="T11" fmla="*/ 0 h 142"/>
              <a:gd name="T12" fmla="*/ 124 w 191"/>
              <a:gd name="T13" fmla="*/ 28 h 142"/>
              <a:gd name="T14" fmla="*/ 139 w 191"/>
              <a:gd name="T15" fmla="*/ 24 h 142"/>
              <a:gd name="T16" fmla="*/ 167 w 191"/>
              <a:gd name="T17" fmla="*/ 53 h 142"/>
              <a:gd name="T18" fmla="*/ 165 w 191"/>
              <a:gd name="T19" fmla="*/ 63 h 142"/>
              <a:gd name="T20" fmla="*/ 191 w 191"/>
              <a:gd name="T21" fmla="*/ 101 h 142"/>
              <a:gd name="T22" fmla="*/ 151 w 191"/>
              <a:gd name="T23" fmla="*/ 142 h 142"/>
              <a:gd name="T24" fmla="*/ 78 w 191"/>
              <a:gd name="T25" fmla="*/ 8 h 142"/>
              <a:gd name="T26" fmla="*/ 33 w 191"/>
              <a:gd name="T27" fmla="*/ 53 h 142"/>
              <a:gd name="T28" fmla="*/ 33 w 191"/>
              <a:gd name="T29" fmla="*/ 56 h 142"/>
              <a:gd name="T30" fmla="*/ 33 w 191"/>
              <a:gd name="T31" fmla="*/ 59 h 142"/>
              <a:gd name="T32" fmla="*/ 31 w 191"/>
              <a:gd name="T33" fmla="*/ 60 h 142"/>
              <a:gd name="T34" fmla="*/ 8 w 191"/>
              <a:gd name="T35" fmla="*/ 95 h 142"/>
              <a:gd name="T36" fmla="*/ 47 w 191"/>
              <a:gd name="T37" fmla="*/ 134 h 142"/>
              <a:gd name="T38" fmla="*/ 151 w 191"/>
              <a:gd name="T39" fmla="*/ 134 h 142"/>
              <a:gd name="T40" fmla="*/ 183 w 191"/>
              <a:gd name="T41" fmla="*/ 101 h 142"/>
              <a:gd name="T42" fmla="*/ 158 w 191"/>
              <a:gd name="T43" fmla="*/ 70 h 142"/>
              <a:gd name="T44" fmla="*/ 153 w 191"/>
              <a:gd name="T45" fmla="*/ 68 h 142"/>
              <a:gd name="T46" fmla="*/ 156 w 191"/>
              <a:gd name="T47" fmla="*/ 64 h 142"/>
              <a:gd name="T48" fmla="*/ 159 w 191"/>
              <a:gd name="T49" fmla="*/ 53 h 142"/>
              <a:gd name="T50" fmla="*/ 139 w 191"/>
              <a:gd name="T51" fmla="*/ 32 h 142"/>
              <a:gd name="T52" fmla="*/ 125 w 191"/>
              <a:gd name="T53" fmla="*/ 37 h 142"/>
              <a:gd name="T54" fmla="*/ 121 w 191"/>
              <a:gd name="T55" fmla="*/ 41 h 142"/>
              <a:gd name="T56" fmla="*/ 119 w 191"/>
              <a:gd name="T57" fmla="*/ 36 h 142"/>
              <a:gd name="T58" fmla="*/ 78 w 191"/>
              <a:gd name="T59"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1" h="142">
                <a:moveTo>
                  <a:pt x="151" y="142"/>
                </a:moveTo>
                <a:cubicBezTo>
                  <a:pt x="47" y="142"/>
                  <a:pt x="47" y="142"/>
                  <a:pt x="47" y="142"/>
                </a:cubicBezTo>
                <a:cubicBezTo>
                  <a:pt x="21" y="142"/>
                  <a:pt x="0" y="121"/>
                  <a:pt x="0" y="95"/>
                </a:cubicBezTo>
                <a:cubicBezTo>
                  <a:pt x="0" y="78"/>
                  <a:pt x="10" y="62"/>
                  <a:pt x="25" y="54"/>
                </a:cubicBezTo>
                <a:cubicBezTo>
                  <a:pt x="25" y="54"/>
                  <a:pt x="25" y="53"/>
                  <a:pt x="25" y="53"/>
                </a:cubicBezTo>
                <a:cubicBezTo>
                  <a:pt x="25" y="24"/>
                  <a:pt x="49" y="0"/>
                  <a:pt x="78" y="0"/>
                </a:cubicBezTo>
                <a:cubicBezTo>
                  <a:pt x="97" y="0"/>
                  <a:pt x="115" y="11"/>
                  <a:pt x="124" y="28"/>
                </a:cubicBezTo>
                <a:cubicBezTo>
                  <a:pt x="129" y="26"/>
                  <a:pt x="134" y="24"/>
                  <a:pt x="139" y="24"/>
                </a:cubicBezTo>
                <a:cubicBezTo>
                  <a:pt x="154" y="24"/>
                  <a:pt x="167" y="37"/>
                  <a:pt x="167" y="53"/>
                </a:cubicBezTo>
                <a:cubicBezTo>
                  <a:pt x="167" y="56"/>
                  <a:pt x="166" y="60"/>
                  <a:pt x="165" y="63"/>
                </a:cubicBezTo>
                <a:cubicBezTo>
                  <a:pt x="181" y="69"/>
                  <a:pt x="191" y="84"/>
                  <a:pt x="191" y="101"/>
                </a:cubicBezTo>
                <a:cubicBezTo>
                  <a:pt x="191" y="124"/>
                  <a:pt x="173" y="142"/>
                  <a:pt x="151" y="142"/>
                </a:cubicBezTo>
                <a:close/>
                <a:moveTo>
                  <a:pt x="78" y="8"/>
                </a:moveTo>
                <a:cubicBezTo>
                  <a:pt x="53" y="8"/>
                  <a:pt x="33" y="28"/>
                  <a:pt x="33" y="53"/>
                </a:cubicBezTo>
                <a:cubicBezTo>
                  <a:pt x="33" y="54"/>
                  <a:pt x="33" y="55"/>
                  <a:pt x="33" y="56"/>
                </a:cubicBezTo>
                <a:cubicBezTo>
                  <a:pt x="33" y="59"/>
                  <a:pt x="33" y="59"/>
                  <a:pt x="33" y="59"/>
                </a:cubicBezTo>
                <a:cubicBezTo>
                  <a:pt x="31" y="60"/>
                  <a:pt x="31" y="60"/>
                  <a:pt x="31" y="60"/>
                </a:cubicBezTo>
                <a:cubicBezTo>
                  <a:pt x="17" y="67"/>
                  <a:pt x="8" y="80"/>
                  <a:pt x="8" y="95"/>
                </a:cubicBezTo>
                <a:cubicBezTo>
                  <a:pt x="8" y="117"/>
                  <a:pt x="26" y="134"/>
                  <a:pt x="47" y="134"/>
                </a:cubicBezTo>
                <a:cubicBezTo>
                  <a:pt x="151" y="134"/>
                  <a:pt x="151" y="134"/>
                  <a:pt x="151" y="134"/>
                </a:cubicBezTo>
                <a:cubicBezTo>
                  <a:pt x="169" y="134"/>
                  <a:pt x="183" y="119"/>
                  <a:pt x="183" y="101"/>
                </a:cubicBezTo>
                <a:cubicBezTo>
                  <a:pt x="183" y="86"/>
                  <a:pt x="173" y="73"/>
                  <a:pt x="158" y="70"/>
                </a:cubicBezTo>
                <a:cubicBezTo>
                  <a:pt x="153" y="68"/>
                  <a:pt x="153" y="68"/>
                  <a:pt x="153" y="68"/>
                </a:cubicBezTo>
                <a:cubicBezTo>
                  <a:pt x="156" y="64"/>
                  <a:pt x="156" y="64"/>
                  <a:pt x="156" y="64"/>
                </a:cubicBezTo>
                <a:cubicBezTo>
                  <a:pt x="158" y="60"/>
                  <a:pt x="159" y="57"/>
                  <a:pt x="159" y="53"/>
                </a:cubicBezTo>
                <a:cubicBezTo>
                  <a:pt x="159" y="41"/>
                  <a:pt x="150" y="32"/>
                  <a:pt x="139" y="32"/>
                </a:cubicBezTo>
                <a:cubicBezTo>
                  <a:pt x="134" y="32"/>
                  <a:pt x="129" y="34"/>
                  <a:pt x="125" y="37"/>
                </a:cubicBezTo>
                <a:cubicBezTo>
                  <a:pt x="121" y="41"/>
                  <a:pt x="121" y="41"/>
                  <a:pt x="121" y="41"/>
                </a:cubicBezTo>
                <a:cubicBezTo>
                  <a:pt x="119" y="36"/>
                  <a:pt x="119" y="36"/>
                  <a:pt x="119" y="36"/>
                </a:cubicBezTo>
                <a:cubicBezTo>
                  <a:pt x="112" y="19"/>
                  <a:pt x="96" y="8"/>
                  <a:pt x="78"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 name="Freeform 25"/>
          <p:cNvSpPr>
            <a:spLocks noEditPoints="1"/>
          </p:cNvSpPr>
          <p:nvPr/>
        </p:nvSpPr>
        <p:spPr bwMode="auto">
          <a:xfrm>
            <a:off x="2168092" y="2210106"/>
            <a:ext cx="354989" cy="349397"/>
          </a:xfrm>
          <a:custGeom>
            <a:avLst/>
            <a:gdLst>
              <a:gd name="T0" fmla="*/ 81 w 161"/>
              <a:gd name="T1" fmla="*/ 159 h 159"/>
              <a:gd name="T2" fmla="*/ 78 w 161"/>
              <a:gd name="T3" fmla="*/ 158 h 159"/>
              <a:gd name="T4" fmla="*/ 70 w 161"/>
              <a:gd name="T5" fmla="*/ 148 h 159"/>
              <a:gd name="T6" fmla="*/ 70 w 161"/>
              <a:gd name="T7" fmla="*/ 90 h 159"/>
              <a:gd name="T8" fmla="*/ 12 w 161"/>
              <a:gd name="T9" fmla="*/ 90 h 159"/>
              <a:gd name="T10" fmla="*/ 2 w 161"/>
              <a:gd name="T11" fmla="*/ 82 h 159"/>
              <a:gd name="T12" fmla="*/ 7 w 161"/>
              <a:gd name="T13" fmla="*/ 70 h 159"/>
              <a:gd name="T14" fmla="*/ 144 w 161"/>
              <a:gd name="T15" fmla="*/ 1 h 159"/>
              <a:gd name="T16" fmla="*/ 149 w 161"/>
              <a:gd name="T17" fmla="*/ 0 h 159"/>
              <a:gd name="T18" fmla="*/ 157 w 161"/>
              <a:gd name="T19" fmla="*/ 3 h 159"/>
              <a:gd name="T20" fmla="*/ 159 w 161"/>
              <a:gd name="T21" fmla="*/ 16 h 159"/>
              <a:gd name="T22" fmla="*/ 90 w 161"/>
              <a:gd name="T23" fmla="*/ 153 h 159"/>
              <a:gd name="T24" fmla="*/ 81 w 161"/>
              <a:gd name="T25" fmla="*/ 159 h 159"/>
              <a:gd name="T26" fmla="*/ 149 w 161"/>
              <a:gd name="T27" fmla="*/ 8 h 159"/>
              <a:gd name="T28" fmla="*/ 148 w 161"/>
              <a:gd name="T29" fmla="*/ 8 h 159"/>
              <a:gd name="T30" fmla="*/ 11 w 161"/>
              <a:gd name="T31" fmla="*/ 77 h 159"/>
              <a:gd name="T32" fmla="*/ 9 w 161"/>
              <a:gd name="T33" fmla="*/ 80 h 159"/>
              <a:gd name="T34" fmla="*/ 12 w 161"/>
              <a:gd name="T35" fmla="*/ 82 h 159"/>
              <a:gd name="T36" fmla="*/ 78 w 161"/>
              <a:gd name="T37" fmla="*/ 82 h 159"/>
              <a:gd name="T38" fmla="*/ 78 w 161"/>
              <a:gd name="T39" fmla="*/ 148 h 159"/>
              <a:gd name="T40" fmla="*/ 80 w 161"/>
              <a:gd name="T41" fmla="*/ 151 h 159"/>
              <a:gd name="T42" fmla="*/ 81 w 161"/>
              <a:gd name="T43" fmla="*/ 151 h 159"/>
              <a:gd name="T44" fmla="*/ 83 w 161"/>
              <a:gd name="T45" fmla="*/ 149 h 159"/>
              <a:gd name="T46" fmla="*/ 152 w 161"/>
              <a:gd name="T47" fmla="*/ 12 h 159"/>
              <a:gd name="T48" fmla="*/ 151 w 161"/>
              <a:gd name="T49" fmla="*/ 9 h 159"/>
              <a:gd name="T50" fmla="*/ 149 w 161"/>
              <a:gd name="T51" fmla="*/ 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1" h="159">
                <a:moveTo>
                  <a:pt x="81" y="159"/>
                </a:moveTo>
                <a:cubicBezTo>
                  <a:pt x="80" y="159"/>
                  <a:pt x="79" y="159"/>
                  <a:pt x="78" y="158"/>
                </a:cubicBezTo>
                <a:cubicBezTo>
                  <a:pt x="73" y="157"/>
                  <a:pt x="70" y="153"/>
                  <a:pt x="70" y="148"/>
                </a:cubicBezTo>
                <a:cubicBezTo>
                  <a:pt x="70" y="90"/>
                  <a:pt x="70" y="90"/>
                  <a:pt x="70" y="90"/>
                </a:cubicBezTo>
                <a:cubicBezTo>
                  <a:pt x="12" y="90"/>
                  <a:pt x="12" y="90"/>
                  <a:pt x="12" y="90"/>
                </a:cubicBezTo>
                <a:cubicBezTo>
                  <a:pt x="7" y="90"/>
                  <a:pt x="3" y="87"/>
                  <a:pt x="2" y="82"/>
                </a:cubicBezTo>
                <a:cubicBezTo>
                  <a:pt x="0" y="77"/>
                  <a:pt x="3" y="72"/>
                  <a:pt x="7" y="70"/>
                </a:cubicBezTo>
                <a:cubicBezTo>
                  <a:pt x="144" y="1"/>
                  <a:pt x="144" y="1"/>
                  <a:pt x="144" y="1"/>
                </a:cubicBezTo>
                <a:cubicBezTo>
                  <a:pt x="145" y="0"/>
                  <a:pt x="147" y="0"/>
                  <a:pt x="149" y="0"/>
                </a:cubicBezTo>
                <a:cubicBezTo>
                  <a:pt x="152" y="0"/>
                  <a:pt x="155" y="1"/>
                  <a:pt x="157" y="3"/>
                </a:cubicBezTo>
                <a:cubicBezTo>
                  <a:pt x="160" y="6"/>
                  <a:pt x="161" y="12"/>
                  <a:pt x="159" y="16"/>
                </a:cubicBezTo>
                <a:cubicBezTo>
                  <a:pt x="90" y="153"/>
                  <a:pt x="90" y="153"/>
                  <a:pt x="90" y="153"/>
                </a:cubicBezTo>
                <a:cubicBezTo>
                  <a:pt x="88" y="156"/>
                  <a:pt x="85" y="159"/>
                  <a:pt x="81" y="159"/>
                </a:cubicBezTo>
                <a:close/>
                <a:moveTo>
                  <a:pt x="149" y="8"/>
                </a:moveTo>
                <a:cubicBezTo>
                  <a:pt x="149" y="8"/>
                  <a:pt x="148" y="8"/>
                  <a:pt x="148" y="8"/>
                </a:cubicBezTo>
                <a:cubicBezTo>
                  <a:pt x="11" y="77"/>
                  <a:pt x="11" y="77"/>
                  <a:pt x="11" y="77"/>
                </a:cubicBezTo>
                <a:cubicBezTo>
                  <a:pt x="10" y="77"/>
                  <a:pt x="9" y="79"/>
                  <a:pt x="9" y="80"/>
                </a:cubicBezTo>
                <a:cubicBezTo>
                  <a:pt x="10" y="81"/>
                  <a:pt x="11" y="82"/>
                  <a:pt x="12" y="82"/>
                </a:cubicBezTo>
                <a:cubicBezTo>
                  <a:pt x="78" y="82"/>
                  <a:pt x="78" y="82"/>
                  <a:pt x="78" y="82"/>
                </a:cubicBezTo>
                <a:cubicBezTo>
                  <a:pt x="78" y="148"/>
                  <a:pt x="78" y="148"/>
                  <a:pt x="78" y="148"/>
                </a:cubicBezTo>
                <a:cubicBezTo>
                  <a:pt x="78" y="149"/>
                  <a:pt x="79" y="150"/>
                  <a:pt x="80" y="151"/>
                </a:cubicBezTo>
                <a:cubicBezTo>
                  <a:pt x="80" y="151"/>
                  <a:pt x="80" y="151"/>
                  <a:pt x="81" y="151"/>
                </a:cubicBezTo>
                <a:cubicBezTo>
                  <a:pt x="82" y="151"/>
                  <a:pt x="83" y="150"/>
                  <a:pt x="83" y="149"/>
                </a:cubicBezTo>
                <a:cubicBezTo>
                  <a:pt x="152" y="12"/>
                  <a:pt x="152" y="12"/>
                  <a:pt x="152" y="12"/>
                </a:cubicBezTo>
                <a:cubicBezTo>
                  <a:pt x="152" y="11"/>
                  <a:pt x="152" y="10"/>
                  <a:pt x="151" y="9"/>
                </a:cubicBezTo>
                <a:cubicBezTo>
                  <a:pt x="150" y="8"/>
                  <a:pt x="150" y="8"/>
                  <a:pt x="149"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 name="Freeform 26"/>
          <p:cNvSpPr>
            <a:spLocks noEditPoints="1"/>
          </p:cNvSpPr>
          <p:nvPr/>
        </p:nvSpPr>
        <p:spPr bwMode="auto">
          <a:xfrm>
            <a:off x="4698664" y="2156998"/>
            <a:ext cx="394120" cy="409960"/>
          </a:xfrm>
          <a:custGeom>
            <a:avLst/>
            <a:gdLst>
              <a:gd name="T0" fmla="*/ 137 w 179"/>
              <a:gd name="T1" fmla="*/ 186 h 186"/>
              <a:gd name="T2" fmla="*/ 42 w 179"/>
              <a:gd name="T3" fmla="*/ 186 h 186"/>
              <a:gd name="T4" fmla="*/ 31 w 179"/>
              <a:gd name="T5" fmla="*/ 175 h 186"/>
              <a:gd name="T6" fmla="*/ 42 w 179"/>
              <a:gd name="T7" fmla="*/ 164 h 186"/>
              <a:gd name="T8" fmla="*/ 72 w 179"/>
              <a:gd name="T9" fmla="*/ 164 h 186"/>
              <a:gd name="T10" fmla="*/ 72 w 179"/>
              <a:gd name="T11" fmla="*/ 88 h 186"/>
              <a:gd name="T12" fmla="*/ 6 w 179"/>
              <a:gd name="T13" fmla="*/ 22 h 186"/>
              <a:gd name="T14" fmla="*/ 0 w 179"/>
              <a:gd name="T15" fmla="*/ 11 h 186"/>
              <a:gd name="T16" fmla="*/ 14 w 179"/>
              <a:gd name="T17" fmla="*/ 0 h 186"/>
              <a:gd name="T18" fmla="*/ 165 w 179"/>
              <a:gd name="T19" fmla="*/ 0 h 186"/>
              <a:gd name="T20" fmla="*/ 179 w 179"/>
              <a:gd name="T21" fmla="*/ 11 h 186"/>
              <a:gd name="T22" fmla="*/ 173 w 179"/>
              <a:gd name="T23" fmla="*/ 22 h 186"/>
              <a:gd name="T24" fmla="*/ 107 w 179"/>
              <a:gd name="T25" fmla="*/ 88 h 186"/>
              <a:gd name="T26" fmla="*/ 107 w 179"/>
              <a:gd name="T27" fmla="*/ 164 h 186"/>
              <a:gd name="T28" fmla="*/ 137 w 179"/>
              <a:gd name="T29" fmla="*/ 164 h 186"/>
              <a:gd name="T30" fmla="*/ 148 w 179"/>
              <a:gd name="T31" fmla="*/ 175 h 186"/>
              <a:gd name="T32" fmla="*/ 137 w 179"/>
              <a:gd name="T33" fmla="*/ 186 h 186"/>
              <a:gd name="T34" fmla="*/ 42 w 179"/>
              <a:gd name="T35" fmla="*/ 172 h 186"/>
              <a:gd name="T36" fmla="*/ 39 w 179"/>
              <a:gd name="T37" fmla="*/ 175 h 186"/>
              <a:gd name="T38" fmla="*/ 42 w 179"/>
              <a:gd name="T39" fmla="*/ 178 h 186"/>
              <a:gd name="T40" fmla="*/ 137 w 179"/>
              <a:gd name="T41" fmla="*/ 178 h 186"/>
              <a:gd name="T42" fmla="*/ 140 w 179"/>
              <a:gd name="T43" fmla="*/ 175 h 186"/>
              <a:gd name="T44" fmla="*/ 137 w 179"/>
              <a:gd name="T45" fmla="*/ 172 h 186"/>
              <a:gd name="T46" fmla="*/ 99 w 179"/>
              <a:gd name="T47" fmla="*/ 172 h 186"/>
              <a:gd name="T48" fmla="*/ 99 w 179"/>
              <a:gd name="T49" fmla="*/ 85 h 186"/>
              <a:gd name="T50" fmla="*/ 168 w 179"/>
              <a:gd name="T51" fmla="*/ 16 h 186"/>
              <a:gd name="T52" fmla="*/ 171 w 179"/>
              <a:gd name="T53" fmla="*/ 11 h 186"/>
              <a:gd name="T54" fmla="*/ 165 w 179"/>
              <a:gd name="T55" fmla="*/ 8 h 186"/>
              <a:gd name="T56" fmla="*/ 14 w 179"/>
              <a:gd name="T57" fmla="*/ 8 h 186"/>
              <a:gd name="T58" fmla="*/ 8 w 179"/>
              <a:gd name="T59" fmla="*/ 11 h 186"/>
              <a:gd name="T60" fmla="*/ 11 w 179"/>
              <a:gd name="T61" fmla="*/ 16 h 186"/>
              <a:gd name="T62" fmla="*/ 80 w 179"/>
              <a:gd name="T63" fmla="*/ 85 h 186"/>
              <a:gd name="T64" fmla="*/ 80 w 179"/>
              <a:gd name="T65" fmla="*/ 172 h 186"/>
              <a:gd name="T66" fmla="*/ 42 w 179"/>
              <a:gd name="T67" fmla="*/ 17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 h="186">
                <a:moveTo>
                  <a:pt x="137" y="186"/>
                </a:moveTo>
                <a:cubicBezTo>
                  <a:pt x="42" y="186"/>
                  <a:pt x="42" y="186"/>
                  <a:pt x="42" y="186"/>
                </a:cubicBezTo>
                <a:cubicBezTo>
                  <a:pt x="36" y="186"/>
                  <a:pt x="31" y="181"/>
                  <a:pt x="31" y="175"/>
                </a:cubicBezTo>
                <a:cubicBezTo>
                  <a:pt x="31" y="169"/>
                  <a:pt x="36" y="164"/>
                  <a:pt x="42" y="164"/>
                </a:cubicBezTo>
                <a:cubicBezTo>
                  <a:pt x="72" y="164"/>
                  <a:pt x="72" y="164"/>
                  <a:pt x="72" y="164"/>
                </a:cubicBezTo>
                <a:cubicBezTo>
                  <a:pt x="72" y="88"/>
                  <a:pt x="72" y="88"/>
                  <a:pt x="72" y="88"/>
                </a:cubicBezTo>
                <a:cubicBezTo>
                  <a:pt x="6" y="22"/>
                  <a:pt x="6" y="22"/>
                  <a:pt x="6" y="22"/>
                </a:cubicBezTo>
                <a:cubicBezTo>
                  <a:pt x="2" y="18"/>
                  <a:pt x="0" y="14"/>
                  <a:pt x="0" y="11"/>
                </a:cubicBezTo>
                <a:cubicBezTo>
                  <a:pt x="0" y="4"/>
                  <a:pt x="5" y="0"/>
                  <a:pt x="14" y="0"/>
                </a:cubicBezTo>
                <a:cubicBezTo>
                  <a:pt x="165" y="0"/>
                  <a:pt x="165" y="0"/>
                  <a:pt x="165" y="0"/>
                </a:cubicBezTo>
                <a:cubicBezTo>
                  <a:pt x="174" y="0"/>
                  <a:pt x="179" y="4"/>
                  <a:pt x="179" y="11"/>
                </a:cubicBezTo>
                <a:cubicBezTo>
                  <a:pt x="179" y="14"/>
                  <a:pt x="177" y="18"/>
                  <a:pt x="173" y="22"/>
                </a:cubicBezTo>
                <a:cubicBezTo>
                  <a:pt x="107" y="88"/>
                  <a:pt x="107" y="88"/>
                  <a:pt x="107" y="88"/>
                </a:cubicBezTo>
                <a:cubicBezTo>
                  <a:pt x="107" y="164"/>
                  <a:pt x="107" y="164"/>
                  <a:pt x="107" y="164"/>
                </a:cubicBezTo>
                <a:cubicBezTo>
                  <a:pt x="137" y="164"/>
                  <a:pt x="137" y="164"/>
                  <a:pt x="137" y="164"/>
                </a:cubicBezTo>
                <a:cubicBezTo>
                  <a:pt x="143" y="164"/>
                  <a:pt x="148" y="169"/>
                  <a:pt x="148" y="175"/>
                </a:cubicBezTo>
                <a:cubicBezTo>
                  <a:pt x="148" y="181"/>
                  <a:pt x="143" y="186"/>
                  <a:pt x="137" y="186"/>
                </a:cubicBezTo>
                <a:close/>
                <a:moveTo>
                  <a:pt x="42" y="172"/>
                </a:moveTo>
                <a:cubicBezTo>
                  <a:pt x="40" y="172"/>
                  <a:pt x="39" y="174"/>
                  <a:pt x="39" y="175"/>
                </a:cubicBezTo>
                <a:cubicBezTo>
                  <a:pt x="39" y="177"/>
                  <a:pt x="40" y="178"/>
                  <a:pt x="42" y="178"/>
                </a:cubicBezTo>
                <a:cubicBezTo>
                  <a:pt x="137" y="178"/>
                  <a:pt x="137" y="178"/>
                  <a:pt x="137" y="178"/>
                </a:cubicBezTo>
                <a:cubicBezTo>
                  <a:pt x="139" y="178"/>
                  <a:pt x="140" y="177"/>
                  <a:pt x="140" y="175"/>
                </a:cubicBezTo>
                <a:cubicBezTo>
                  <a:pt x="140" y="174"/>
                  <a:pt x="139" y="172"/>
                  <a:pt x="137" y="172"/>
                </a:cubicBezTo>
                <a:cubicBezTo>
                  <a:pt x="99" y="172"/>
                  <a:pt x="99" y="172"/>
                  <a:pt x="99" y="172"/>
                </a:cubicBezTo>
                <a:cubicBezTo>
                  <a:pt x="99" y="85"/>
                  <a:pt x="99" y="85"/>
                  <a:pt x="99" y="85"/>
                </a:cubicBezTo>
                <a:cubicBezTo>
                  <a:pt x="168" y="16"/>
                  <a:pt x="168" y="16"/>
                  <a:pt x="168" y="16"/>
                </a:cubicBezTo>
                <a:cubicBezTo>
                  <a:pt x="171" y="13"/>
                  <a:pt x="171" y="11"/>
                  <a:pt x="171" y="11"/>
                </a:cubicBezTo>
                <a:cubicBezTo>
                  <a:pt x="171" y="9"/>
                  <a:pt x="167" y="8"/>
                  <a:pt x="165" y="8"/>
                </a:cubicBezTo>
                <a:cubicBezTo>
                  <a:pt x="14" y="8"/>
                  <a:pt x="14" y="8"/>
                  <a:pt x="14" y="8"/>
                </a:cubicBezTo>
                <a:cubicBezTo>
                  <a:pt x="12" y="8"/>
                  <a:pt x="8" y="9"/>
                  <a:pt x="8" y="11"/>
                </a:cubicBezTo>
                <a:cubicBezTo>
                  <a:pt x="8" y="11"/>
                  <a:pt x="8" y="13"/>
                  <a:pt x="11" y="16"/>
                </a:cubicBezTo>
                <a:cubicBezTo>
                  <a:pt x="80" y="85"/>
                  <a:pt x="80" y="85"/>
                  <a:pt x="80" y="85"/>
                </a:cubicBezTo>
                <a:cubicBezTo>
                  <a:pt x="80" y="172"/>
                  <a:pt x="80" y="172"/>
                  <a:pt x="80" y="172"/>
                </a:cubicBezTo>
                <a:lnTo>
                  <a:pt x="42" y="172"/>
                </a:lnTo>
                <a:close/>
              </a:path>
            </a:pathLst>
          </a:custGeom>
          <a:blipFill>
            <a:blip r:embed="rId1"/>
            <a:stretch>
              <a:fillRect/>
            </a:stretch>
          </a:blipFill>
          <a:ln>
            <a:noFill/>
          </a:ln>
        </p:spPr>
        <p:txBody>
          <a:bodyPr vert="horz" wrap="square" lIns="91425" tIns="45712" rIns="91425" bIns="45712" numCol="1" anchor="t" anchorCtr="0" compatLnSpc="1"/>
          <a:lstStyle/>
          <a:p>
            <a:endParaRPr lang="zh-CN" altLang="en-US">
              <a:solidFill>
                <a:prstClr val="black"/>
              </a:solidFill>
            </a:endParaRPr>
          </a:p>
        </p:txBody>
      </p:sp>
      <p:sp>
        <p:nvSpPr>
          <p:cNvPr id="27" name="Freeform 27"/>
          <p:cNvSpPr>
            <a:spLocks noEditPoints="1"/>
          </p:cNvSpPr>
          <p:nvPr/>
        </p:nvSpPr>
        <p:spPr bwMode="auto">
          <a:xfrm>
            <a:off x="5524175" y="2171906"/>
            <a:ext cx="409960" cy="354989"/>
          </a:xfrm>
          <a:custGeom>
            <a:avLst/>
            <a:gdLst>
              <a:gd name="T0" fmla="*/ 93 w 186"/>
              <a:gd name="T1" fmla="*/ 161 h 161"/>
              <a:gd name="T2" fmla="*/ 86 w 186"/>
              <a:gd name="T3" fmla="*/ 158 h 161"/>
              <a:gd name="T4" fmla="*/ 24 w 186"/>
              <a:gd name="T5" fmla="*/ 98 h 161"/>
              <a:gd name="T6" fmla="*/ 0 w 186"/>
              <a:gd name="T7" fmla="*/ 51 h 161"/>
              <a:gd name="T8" fmla="*/ 52 w 186"/>
              <a:gd name="T9" fmla="*/ 0 h 161"/>
              <a:gd name="T10" fmla="*/ 93 w 186"/>
              <a:gd name="T11" fmla="*/ 20 h 161"/>
              <a:gd name="T12" fmla="*/ 135 w 186"/>
              <a:gd name="T13" fmla="*/ 0 h 161"/>
              <a:gd name="T14" fmla="*/ 186 w 186"/>
              <a:gd name="T15" fmla="*/ 51 h 161"/>
              <a:gd name="T16" fmla="*/ 162 w 186"/>
              <a:gd name="T17" fmla="*/ 98 h 161"/>
              <a:gd name="T18" fmla="*/ 100 w 186"/>
              <a:gd name="T19" fmla="*/ 158 h 161"/>
              <a:gd name="T20" fmla="*/ 93 w 186"/>
              <a:gd name="T21" fmla="*/ 161 h 161"/>
              <a:gd name="T22" fmla="*/ 52 w 186"/>
              <a:gd name="T23" fmla="*/ 8 h 161"/>
              <a:gd name="T24" fmla="*/ 8 w 186"/>
              <a:gd name="T25" fmla="*/ 51 h 161"/>
              <a:gd name="T26" fmla="*/ 30 w 186"/>
              <a:gd name="T27" fmla="*/ 92 h 161"/>
              <a:gd name="T28" fmla="*/ 92 w 186"/>
              <a:gd name="T29" fmla="*/ 152 h 161"/>
              <a:gd name="T30" fmla="*/ 93 w 186"/>
              <a:gd name="T31" fmla="*/ 153 h 161"/>
              <a:gd name="T32" fmla="*/ 95 w 186"/>
              <a:gd name="T33" fmla="*/ 152 h 161"/>
              <a:gd name="T34" fmla="*/ 157 w 186"/>
              <a:gd name="T35" fmla="*/ 93 h 161"/>
              <a:gd name="T36" fmla="*/ 178 w 186"/>
              <a:gd name="T37" fmla="*/ 51 h 161"/>
              <a:gd name="T38" fmla="*/ 135 w 186"/>
              <a:gd name="T39" fmla="*/ 8 h 161"/>
              <a:gd name="T40" fmla="*/ 96 w 186"/>
              <a:gd name="T41" fmla="*/ 29 h 161"/>
              <a:gd name="T42" fmla="*/ 93 w 186"/>
              <a:gd name="T43" fmla="*/ 31 h 161"/>
              <a:gd name="T44" fmla="*/ 90 w 186"/>
              <a:gd name="T45" fmla="*/ 29 h 161"/>
              <a:gd name="T46" fmla="*/ 52 w 186"/>
              <a:gd name="T47" fmla="*/ 8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6" h="161">
                <a:moveTo>
                  <a:pt x="93" y="161"/>
                </a:moveTo>
                <a:cubicBezTo>
                  <a:pt x="91" y="161"/>
                  <a:pt x="88" y="160"/>
                  <a:pt x="86" y="158"/>
                </a:cubicBezTo>
                <a:cubicBezTo>
                  <a:pt x="24" y="98"/>
                  <a:pt x="24" y="98"/>
                  <a:pt x="24" y="98"/>
                </a:cubicBezTo>
                <a:cubicBezTo>
                  <a:pt x="24" y="98"/>
                  <a:pt x="0" y="77"/>
                  <a:pt x="0" y="51"/>
                </a:cubicBezTo>
                <a:cubicBezTo>
                  <a:pt x="0" y="20"/>
                  <a:pt x="20" y="0"/>
                  <a:pt x="52" y="0"/>
                </a:cubicBezTo>
                <a:cubicBezTo>
                  <a:pt x="69" y="0"/>
                  <a:pt x="84" y="12"/>
                  <a:pt x="93" y="20"/>
                </a:cubicBezTo>
                <a:cubicBezTo>
                  <a:pt x="102" y="12"/>
                  <a:pt x="118" y="0"/>
                  <a:pt x="135" y="0"/>
                </a:cubicBezTo>
                <a:cubicBezTo>
                  <a:pt x="166" y="0"/>
                  <a:pt x="186" y="20"/>
                  <a:pt x="186" y="51"/>
                </a:cubicBezTo>
                <a:cubicBezTo>
                  <a:pt x="186" y="74"/>
                  <a:pt x="168" y="93"/>
                  <a:pt x="162" y="98"/>
                </a:cubicBezTo>
                <a:cubicBezTo>
                  <a:pt x="100" y="158"/>
                  <a:pt x="100" y="158"/>
                  <a:pt x="100" y="158"/>
                </a:cubicBezTo>
                <a:cubicBezTo>
                  <a:pt x="99" y="160"/>
                  <a:pt x="96" y="161"/>
                  <a:pt x="93" y="161"/>
                </a:cubicBezTo>
                <a:close/>
                <a:moveTo>
                  <a:pt x="52" y="8"/>
                </a:moveTo>
                <a:cubicBezTo>
                  <a:pt x="24" y="8"/>
                  <a:pt x="8" y="24"/>
                  <a:pt x="8" y="51"/>
                </a:cubicBezTo>
                <a:cubicBezTo>
                  <a:pt x="8" y="73"/>
                  <a:pt x="29" y="92"/>
                  <a:pt x="30" y="92"/>
                </a:cubicBezTo>
                <a:cubicBezTo>
                  <a:pt x="92" y="152"/>
                  <a:pt x="92" y="152"/>
                  <a:pt x="92" y="152"/>
                </a:cubicBezTo>
                <a:cubicBezTo>
                  <a:pt x="92" y="153"/>
                  <a:pt x="93" y="153"/>
                  <a:pt x="93" y="153"/>
                </a:cubicBezTo>
                <a:cubicBezTo>
                  <a:pt x="94" y="153"/>
                  <a:pt x="94" y="153"/>
                  <a:pt x="95" y="152"/>
                </a:cubicBezTo>
                <a:cubicBezTo>
                  <a:pt x="157" y="93"/>
                  <a:pt x="157" y="93"/>
                  <a:pt x="157" y="93"/>
                </a:cubicBezTo>
                <a:cubicBezTo>
                  <a:pt x="162" y="88"/>
                  <a:pt x="178" y="71"/>
                  <a:pt x="178" y="51"/>
                </a:cubicBezTo>
                <a:cubicBezTo>
                  <a:pt x="178" y="24"/>
                  <a:pt x="162" y="8"/>
                  <a:pt x="135" y="8"/>
                </a:cubicBezTo>
                <a:cubicBezTo>
                  <a:pt x="119" y="8"/>
                  <a:pt x="104" y="21"/>
                  <a:pt x="96" y="29"/>
                </a:cubicBezTo>
                <a:cubicBezTo>
                  <a:pt x="93" y="31"/>
                  <a:pt x="93" y="31"/>
                  <a:pt x="93" y="31"/>
                </a:cubicBezTo>
                <a:cubicBezTo>
                  <a:pt x="90" y="29"/>
                  <a:pt x="90" y="29"/>
                  <a:pt x="90" y="29"/>
                </a:cubicBezTo>
                <a:cubicBezTo>
                  <a:pt x="83" y="21"/>
                  <a:pt x="68" y="8"/>
                  <a:pt x="52"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 name="Freeform 28"/>
          <p:cNvSpPr>
            <a:spLocks noEditPoints="1"/>
          </p:cNvSpPr>
          <p:nvPr/>
        </p:nvSpPr>
        <p:spPr bwMode="auto">
          <a:xfrm>
            <a:off x="9781236" y="5618364"/>
            <a:ext cx="354989" cy="279518"/>
          </a:xfrm>
          <a:custGeom>
            <a:avLst/>
            <a:gdLst>
              <a:gd name="T0" fmla="*/ 63 w 161"/>
              <a:gd name="T1" fmla="*/ 127 h 127"/>
              <a:gd name="T2" fmla="*/ 53 w 161"/>
              <a:gd name="T3" fmla="*/ 123 h 127"/>
              <a:gd name="T4" fmla="*/ 3 w 161"/>
              <a:gd name="T5" fmla="*/ 74 h 127"/>
              <a:gd name="T6" fmla="*/ 0 w 161"/>
              <a:gd name="T7" fmla="*/ 64 h 127"/>
              <a:gd name="T8" fmla="*/ 3 w 161"/>
              <a:gd name="T9" fmla="*/ 54 h 127"/>
              <a:gd name="T10" fmla="*/ 17 w 161"/>
              <a:gd name="T11" fmla="*/ 41 h 127"/>
              <a:gd name="T12" fmla="*/ 36 w 161"/>
              <a:gd name="T13" fmla="*/ 41 h 127"/>
              <a:gd name="T14" fmla="*/ 63 w 161"/>
              <a:gd name="T15" fmla="*/ 67 h 127"/>
              <a:gd name="T16" fmla="*/ 125 w 161"/>
              <a:gd name="T17" fmla="*/ 5 h 127"/>
              <a:gd name="T18" fmla="*/ 144 w 161"/>
              <a:gd name="T19" fmla="*/ 5 h 127"/>
              <a:gd name="T20" fmla="*/ 158 w 161"/>
              <a:gd name="T21" fmla="*/ 19 h 127"/>
              <a:gd name="T22" fmla="*/ 161 w 161"/>
              <a:gd name="T23" fmla="*/ 28 h 127"/>
              <a:gd name="T24" fmla="*/ 158 w 161"/>
              <a:gd name="T25" fmla="*/ 38 h 127"/>
              <a:gd name="T26" fmla="*/ 72 w 161"/>
              <a:gd name="T27" fmla="*/ 123 h 127"/>
              <a:gd name="T28" fmla="*/ 63 w 161"/>
              <a:gd name="T29" fmla="*/ 127 h 127"/>
              <a:gd name="T30" fmla="*/ 27 w 161"/>
              <a:gd name="T31" fmla="*/ 45 h 127"/>
              <a:gd name="T32" fmla="*/ 23 w 161"/>
              <a:gd name="T33" fmla="*/ 47 h 127"/>
              <a:gd name="T34" fmla="*/ 9 w 161"/>
              <a:gd name="T35" fmla="*/ 60 h 127"/>
              <a:gd name="T36" fmla="*/ 8 w 161"/>
              <a:gd name="T37" fmla="*/ 64 h 127"/>
              <a:gd name="T38" fmla="*/ 9 w 161"/>
              <a:gd name="T39" fmla="*/ 68 h 127"/>
              <a:gd name="T40" fmla="*/ 59 w 161"/>
              <a:gd name="T41" fmla="*/ 117 h 127"/>
              <a:gd name="T42" fmla="*/ 66 w 161"/>
              <a:gd name="T43" fmla="*/ 117 h 127"/>
              <a:gd name="T44" fmla="*/ 152 w 161"/>
              <a:gd name="T45" fmla="*/ 32 h 127"/>
              <a:gd name="T46" fmla="*/ 153 w 161"/>
              <a:gd name="T47" fmla="*/ 28 h 127"/>
              <a:gd name="T48" fmla="*/ 152 w 161"/>
              <a:gd name="T49" fmla="*/ 24 h 127"/>
              <a:gd name="T50" fmla="*/ 138 w 161"/>
              <a:gd name="T51" fmla="*/ 11 h 127"/>
              <a:gd name="T52" fmla="*/ 130 w 161"/>
              <a:gd name="T53" fmla="*/ 11 h 127"/>
              <a:gd name="T54" fmla="*/ 63 w 161"/>
              <a:gd name="T55" fmla="*/ 79 h 127"/>
              <a:gd name="T56" fmla="*/ 30 w 161"/>
              <a:gd name="T57" fmla="*/ 47 h 127"/>
              <a:gd name="T58" fmla="*/ 27 w 161"/>
              <a:gd name="T59" fmla="*/ 4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 h="127">
                <a:moveTo>
                  <a:pt x="63" y="127"/>
                </a:moveTo>
                <a:cubicBezTo>
                  <a:pt x="59" y="127"/>
                  <a:pt x="55" y="126"/>
                  <a:pt x="53" y="123"/>
                </a:cubicBezTo>
                <a:cubicBezTo>
                  <a:pt x="3" y="74"/>
                  <a:pt x="3" y="74"/>
                  <a:pt x="3" y="74"/>
                </a:cubicBezTo>
                <a:cubicBezTo>
                  <a:pt x="1" y="71"/>
                  <a:pt x="0" y="68"/>
                  <a:pt x="0" y="64"/>
                </a:cubicBezTo>
                <a:cubicBezTo>
                  <a:pt x="0" y="60"/>
                  <a:pt x="1" y="57"/>
                  <a:pt x="3" y="54"/>
                </a:cubicBezTo>
                <a:cubicBezTo>
                  <a:pt x="17" y="41"/>
                  <a:pt x="17" y="41"/>
                  <a:pt x="17" y="41"/>
                </a:cubicBezTo>
                <a:cubicBezTo>
                  <a:pt x="22" y="36"/>
                  <a:pt x="31" y="36"/>
                  <a:pt x="36" y="41"/>
                </a:cubicBezTo>
                <a:cubicBezTo>
                  <a:pt x="63" y="67"/>
                  <a:pt x="63" y="67"/>
                  <a:pt x="63" y="67"/>
                </a:cubicBezTo>
                <a:cubicBezTo>
                  <a:pt x="125" y="5"/>
                  <a:pt x="125" y="5"/>
                  <a:pt x="125" y="5"/>
                </a:cubicBezTo>
                <a:cubicBezTo>
                  <a:pt x="130" y="0"/>
                  <a:pt x="139" y="0"/>
                  <a:pt x="144" y="5"/>
                </a:cubicBezTo>
                <a:cubicBezTo>
                  <a:pt x="158" y="19"/>
                  <a:pt x="158" y="19"/>
                  <a:pt x="158" y="19"/>
                </a:cubicBezTo>
                <a:cubicBezTo>
                  <a:pt x="160" y="21"/>
                  <a:pt x="161" y="25"/>
                  <a:pt x="161" y="28"/>
                </a:cubicBezTo>
                <a:cubicBezTo>
                  <a:pt x="161" y="32"/>
                  <a:pt x="160" y="35"/>
                  <a:pt x="158" y="38"/>
                </a:cubicBezTo>
                <a:cubicBezTo>
                  <a:pt x="72" y="123"/>
                  <a:pt x="72" y="123"/>
                  <a:pt x="72" y="123"/>
                </a:cubicBezTo>
                <a:cubicBezTo>
                  <a:pt x="70" y="126"/>
                  <a:pt x="66" y="127"/>
                  <a:pt x="63" y="127"/>
                </a:cubicBezTo>
                <a:close/>
                <a:moveTo>
                  <a:pt x="27" y="45"/>
                </a:moveTo>
                <a:cubicBezTo>
                  <a:pt x="25" y="45"/>
                  <a:pt x="24" y="46"/>
                  <a:pt x="23" y="47"/>
                </a:cubicBezTo>
                <a:cubicBezTo>
                  <a:pt x="9" y="60"/>
                  <a:pt x="9" y="60"/>
                  <a:pt x="9" y="60"/>
                </a:cubicBezTo>
                <a:cubicBezTo>
                  <a:pt x="8" y="61"/>
                  <a:pt x="8" y="63"/>
                  <a:pt x="8" y="64"/>
                </a:cubicBezTo>
                <a:cubicBezTo>
                  <a:pt x="8" y="65"/>
                  <a:pt x="8" y="67"/>
                  <a:pt x="9" y="68"/>
                </a:cubicBezTo>
                <a:cubicBezTo>
                  <a:pt x="59" y="117"/>
                  <a:pt x="59" y="117"/>
                  <a:pt x="59" y="117"/>
                </a:cubicBezTo>
                <a:cubicBezTo>
                  <a:pt x="61" y="119"/>
                  <a:pt x="64" y="119"/>
                  <a:pt x="66" y="117"/>
                </a:cubicBezTo>
                <a:cubicBezTo>
                  <a:pt x="152" y="32"/>
                  <a:pt x="152" y="32"/>
                  <a:pt x="152" y="32"/>
                </a:cubicBezTo>
                <a:cubicBezTo>
                  <a:pt x="153" y="31"/>
                  <a:pt x="153" y="30"/>
                  <a:pt x="153" y="28"/>
                </a:cubicBezTo>
                <a:cubicBezTo>
                  <a:pt x="153" y="27"/>
                  <a:pt x="153" y="25"/>
                  <a:pt x="152" y="24"/>
                </a:cubicBezTo>
                <a:cubicBezTo>
                  <a:pt x="138" y="11"/>
                  <a:pt x="138" y="11"/>
                  <a:pt x="138" y="11"/>
                </a:cubicBezTo>
                <a:cubicBezTo>
                  <a:pt x="136" y="9"/>
                  <a:pt x="133" y="9"/>
                  <a:pt x="130" y="11"/>
                </a:cubicBezTo>
                <a:cubicBezTo>
                  <a:pt x="63" y="79"/>
                  <a:pt x="63" y="79"/>
                  <a:pt x="63" y="79"/>
                </a:cubicBezTo>
                <a:cubicBezTo>
                  <a:pt x="30" y="47"/>
                  <a:pt x="30" y="47"/>
                  <a:pt x="30" y="47"/>
                </a:cubicBezTo>
                <a:cubicBezTo>
                  <a:pt x="29" y="46"/>
                  <a:pt x="28" y="45"/>
                  <a:pt x="27" y="4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 name="Freeform 29"/>
          <p:cNvSpPr>
            <a:spLocks noEditPoints="1"/>
          </p:cNvSpPr>
          <p:nvPr/>
        </p:nvSpPr>
        <p:spPr bwMode="auto">
          <a:xfrm>
            <a:off x="9798940" y="2160724"/>
            <a:ext cx="324241" cy="392257"/>
          </a:xfrm>
          <a:custGeom>
            <a:avLst/>
            <a:gdLst>
              <a:gd name="T0" fmla="*/ 132 w 147"/>
              <a:gd name="T1" fmla="*/ 178 h 178"/>
              <a:gd name="T2" fmla="*/ 16 w 147"/>
              <a:gd name="T3" fmla="*/ 178 h 178"/>
              <a:gd name="T4" fmla="*/ 0 w 147"/>
              <a:gd name="T5" fmla="*/ 162 h 178"/>
              <a:gd name="T6" fmla="*/ 0 w 147"/>
              <a:gd name="T7" fmla="*/ 93 h 178"/>
              <a:gd name="T8" fmla="*/ 15 w 147"/>
              <a:gd name="T9" fmla="*/ 77 h 178"/>
              <a:gd name="T10" fmla="*/ 15 w 147"/>
              <a:gd name="T11" fmla="*/ 58 h 178"/>
              <a:gd name="T12" fmla="*/ 74 w 147"/>
              <a:gd name="T13" fmla="*/ 0 h 178"/>
              <a:gd name="T14" fmla="*/ 132 w 147"/>
              <a:gd name="T15" fmla="*/ 58 h 178"/>
              <a:gd name="T16" fmla="*/ 132 w 147"/>
              <a:gd name="T17" fmla="*/ 77 h 178"/>
              <a:gd name="T18" fmla="*/ 147 w 147"/>
              <a:gd name="T19" fmla="*/ 93 h 178"/>
              <a:gd name="T20" fmla="*/ 147 w 147"/>
              <a:gd name="T21" fmla="*/ 162 h 178"/>
              <a:gd name="T22" fmla="*/ 132 w 147"/>
              <a:gd name="T23" fmla="*/ 178 h 178"/>
              <a:gd name="T24" fmla="*/ 16 w 147"/>
              <a:gd name="T25" fmla="*/ 85 h 178"/>
              <a:gd name="T26" fmla="*/ 8 w 147"/>
              <a:gd name="T27" fmla="*/ 93 h 178"/>
              <a:gd name="T28" fmla="*/ 8 w 147"/>
              <a:gd name="T29" fmla="*/ 162 h 178"/>
              <a:gd name="T30" fmla="*/ 16 w 147"/>
              <a:gd name="T31" fmla="*/ 170 h 178"/>
              <a:gd name="T32" fmla="*/ 132 w 147"/>
              <a:gd name="T33" fmla="*/ 170 h 178"/>
              <a:gd name="T34" fmla="*/ 139 w 147"/>
              <a:gd name="T35" fmla="*/ 162 h 178"/>
              <a:gd name="T36" fmla="*/ 139 w 147"/>
              <a:gd name="T37" fmla="*/ 93 h 178"/>
              <a:gd name="T38" fmla="*/ 132 w 147"/>
              <a:gd name="T39" fmla="*/ 85 h 178"/>
              <a:gd name="T40" fmla="*/ 124 w 147"/>
              <a:gd name="T41" fmla="*/ 85 h 178"/>
              <a:gd name="T42" fmla="*/ 124 w 147"/>
              <a:gd name="T43" fmla="*/ 58 h 178"/>
              <a:gd name="T44" fmla="*/ 74 w 147"/>
              <a:gd name="T45" fmla="*/ 8 h 178"/>
              <a:gd name="T46" fmla="*/ 23 w 147"/>
              <a:gd name="T47" fmla="*/ 58 h 178"/>
              <a:gd name="T48" fmla="*/ 23 w 147"/>
              <a:gd name="T49" fmla="*/ 85 h 178"/>
              <a:gd name="T50" fmla="*/ 16 w 147"/>
              <a:gd name="T51" fmla="*/ 85 h 178"/>
              <a:gd name="T52" fmla="*/ 109 w 147"/>
              <a:gd name="T53" fmla="*/ 85 h 178"/>
              <a:gd name="T54" fmla="*/ 39 w 147"/>
              <a:gd name="T55" fmla="*/ 85 h 178"/>
              <a:gd name="T56" fmla="*/ 39 w 147"/>
              <a:gd name="T57" fmla="*/ 58 h 178"/>
              <a:gd name="T58" fmla="*/ 74 w 147"/>
              <a:gd name="T59" fmla="*/ 23 h 178"/>
              <a:gd name="T60" fmla="*/ 109 w 147"/>
              <a:gd name="T61" fmla="*/ 58 h 178"/>
              <a:gd name="T62" fmla="*/ 109 w 147"/>
              <a:gd name="T63" fmla="*/ 85 h 178"/>
              <a:gd name="T64" fmla="*/ 47 w 147"/>
              <a:gd name="T65" fmla="*/ 77 h 178"/>
              <a:gd name="T66" fmla="*/ 101 w 147"/>
              <a:gd name="T67" fmla="*/ 77 h 178"/>
              <a:gd name="T68" fmla="*/ 101 w 147"/>
              <a:gd name="T69" fmla="*/ 58 h 178"/>
              <a:gd name="T70" fmla="*/ 74 w 147"/>
              <a:gd name="T71" fmla="*/ 31 h 178"/>
              <a:gd name="T72" fmla="*/ 47 w 147"/>
              <a:gd name="T73" fmla="*/ 58 h 178"/>
              <a:gd name="T74" fmla="*/ 47 w 147"/>
              <a:gd name="T75" fmla="*/ 7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7" h="178">
                <a:moveTo>
                  <a:pt x="132" y="178"/>
                </a:moveTo>
                <a:cubicBezTo>
                  <a:pt x="16" y="178"/>
                  <a:pt x="16" y="178"/>
                  <a:pt x="16" y="178"/>
                </a:cubicBezTo>
                <a:cubicBezTo>
                  <a:pt x="7" y="178"/>
                  <a:pt x="0" y="171"/>
                  <a:pt x="0" y="162"/>
                </a:cubicBezTo>
                <a:cubicBezTo>
                  <a:pt x="0" y="93"/>
                  <a:pt x="0" y="93"/>
                  <a:pt x="0" y="93"/>
                </a:cubicBezTo>
                <a:cubicBezTo>
                  <a:pt x="0" y="84"/>
                  <a:pt x="7" y="77"/>
                  <a:pt x="15" y="77"/>
                </a:cubicBezTo>
                <a:cubicBezTo>
                  <a:pt x="15" y="58"/>
                  <a:pt x="15" y="58"/>
                  <a:pt x="15" y="58"/>
                </a:cubicBezTo>
                <a:cubicBezTo>
                  <a:pt x="15" y="26"/>
                  <a:pt x="42" y="0"/>
                  <a:pt x="74" y="0"/>
                </a:cubicBezTo>
                <a:cubicBezTo>
                  <a:pt x="106" y="0"/>
                  <a:pt x="132" y="26"/>
                  <a:pt x="132" y="58"/>
                </a:cubicBezTo>
                <a:cubicBezTo>
                  <a:pt x="132" y="77"/>
                  <a:pt x="132" y="77"/>
                  <a:pt x="132" y="77"/>
                </a:cubicBezTo>
                <a:cubicBezTo>
                  <a:pt x="140" y="77"/>
                  <a:pt x="147" y="84"/>
                  <a:pt x="147" y="93"/>
                </a:cubicBezTo>
                <a:cubicBezTo>
                  <a:pt x="147" y="162"/>
                  <a:pt x="147" y="162"/>
                  <a:pt x="147" y="162"/>
                </a:cubicBezTo>
                <a:cubicBezTo>
                  <a:pt x="147" y="171"/>
                  <a:pt x="140" y="178"/>
                  <a:pt x="132" y="178"/>
                </a:cubicBezTo>
                <a:close/>
                <a:moveTo>
                  <a:pt x="16" y="85"/>
                </a:moveTo>
                <a:cubicBezTo>
                  <a:pt x="11" y="85"/>
                  <a:pt x="8" y="89"/>
                  <a:pt x="8" y="93"/>
                </a:cubicBezTo>
                <a:cubicBezTo>
                  <a:pt x="8" y="162"/>
                  <a:pt x="8" y="162"/>
                  <a:pt x="8" y="162"/>
                </a:cubicBezTo>
                <a:cubicBezTo>
                  <a:pt x="8" y="167"/>
                  <a:pt x="11" y="170"/>
                  <a:pt x="16" y="170"/>
                </a:cubicBezTo>
                <a:cubicBezTo>
                  <a:pt x="132" y="170"/>
                  <a:pt x="132" y="170"/>
                  <a:pt x="132" y="170"/>
                </a:cubicBezTo>
                <a:cubicBezTo>
                  <a:pt x="136" y="170"/>
                  <a:pt x="139" y="167"/>
                  <a:pt x="139" y="162"/>
                </a:cubicBezTo>
                <a:cubicBezTo>
                  <a:pt x="139" y="93"/>
                  <a:pt x="139" y="93"/>
                  <a:pt x="139" y="93"/>
                </a:cubicBezTo>
                <a:cubicBezTo>
                  <a:pt x="139" y="89"/>
                  <a:pt x="136" y="85"/>
                  <a:pt x="132" y="85"/>
                </a:cubicBezTo>
                <a:cubicBezTo>
                  <a:pt x="124" y="85"/>
                  <a:pt x="124" y="85"/>
                  <a:pt x="124" y="85"/>
                </a:cubicBezTo>
                <a:cubicBezTo>
                  <a:pt x="124" y="58"/>
                  <a:pt x="124" y="58"/>
                  <a:pt x="124" y="58"/>
                </a:cubicBezTo>
                <a:cubicBezTo>
                  <a:pt x="124" y="30"/>
                  <a:pt x="101" y="8"/>
                  <a:pt x="74" y="8"/>
                </a:cubicBezTo>
                <a:cubicBezTo>
                  <a:pt x="46" y="8"/>
                  <a:pt x="23" y="30"/>
                  <a:pt x="23" y="58"/>
                </a:cubicBezTo>
                <a:cubicBezTo>
                  <a:pt x="23" y="85"/>
                  <a:pt x="23" y="85"/>
                  <a:pt x="23" y="85"/>
                </a:cubicBezTo>
                <a:lnTo>
                  <a:pt x="16" y="85"/>
                </a:lnTo>
                <a:close/>
                <a:moveTo>
                  <a:pt x="109" y="85"/>
                </a:moveTo>
                <a:cubicBezTo>
                  <a:pt x="39" y="85"/>
                  <a:pt x="39" y="85"/>
                  <a:pt x="39" y="85"/>
                </a:cubicBezTo>
                <a:cubicBezTo>
                  <a:pt x="39" y="58"/>
                  <a:pt x="39" y="58"/>
                  <a:pt x="39" y="58"/>
                </a:cubicBezTo>
                <a:cubicBezTo>
                  <a:pt x="39" y="39"/>
                  <a:pt x="54" y="23"/>
                  <a:pt x="74" y="23"/>
                </a:cubicBezTo>
                <a:cubicBezTo>
                  <a:pt x="93" y="23"/>
                  <a:pt x="109" y="39"/>
                  <a:pt x="109" y="58"/>
                </a:cubicBezTo>
                <a:lnTo>
                  <a:pt x="109" y="85"/>
                </a:lnTo>
                <a:close/>
                <a:moveTo>
                  <a:pt x="47" y="77"/>
                </a:moveTo>
                <a:cubicBezTo>
                  <a:pt x="101" y="77"/>
                  <a:pt x="101" y="77"/>
                  <a:pt x="101" y="77"/>
                </a:cubicBezTo>
                <a:cubicBezTo>
                  <a:pt x="101" y="58"/>
                  <a:pt x="101" y="58"/>
                  <a:pt x="101" y="58"/>
                </a:cubicBezTo>
                <a:cubicBezTo>
                  <a:pt x="101" y="43"/>
                  <a:pt x="88" y="31"/>
                  <a:pt x="74" y="31"/>
                </a:cubicBezTo>
                <a:cubicBezTo>
                  <a:pt x="59" y="31"/>
                  <a:pt x="47" y="43"/>
                  <a:pt x="47" y="58"/>
                </a:cubicBezTo>
                <a:lnTo>
                  <a:pt x="47" y="7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 name="Freeform 30"/>
          <p:cNvSpPr>
            <a:spLocks noEditPoints="1"/>
          </p:cNvSpPr>
          <p:nvPr/>
        </p:nvSpPr>
        <p:spPr bwMode="auto">
          <a:xfrm>
            <a:off x="10651469" y="2156998"/>
            <a:ext cx="303744" cy="400642"/>
          </a:xfrm>
          <a:custGeom>
            <a:avLst/>
            <a:gdLst>
              <a:gd name="T0" fmla="*/ 123 w 138"/>
              <a:gd name="T1" fmla="*/ 182 h 182"/>
              <a:gd name="T2" fmla="*/ 15 w 138"/>
              <a:gd name="T3" fmla="*/ 182 h 182"/>
              <a:gd name="T4" fmla="*/ 0 w 138"/>
              <a:gd name="T5" fmla="*/ 167 h 182"/>
              <a:gd name="T6" fmla="*/ 0 w 138"/>
              <a:gd name="T7" fmla="*/ 102 h 182"/>
              <a:gd name="T8" fmla="*/ 14 w 138"/>
              <a:gd name="T9" fmla="*/ 87 h 182"/>
              <a:gd name="T10" fmla="*/ 14 w 138"/>
              <a:gd name="T11" fmla="*/ 55 h 182"/>
              <a:gd name="T12" fmla="*/ 69 w 138"/>
              <a:gd name="T13" fmla="*/ 0 h 182"/>
              <a:gd name="T14" fmla="*/ 123 w 138"/>
              <a:gd name="T15" fmla="*/ 55 h 182"/>
              <a:gd name="T16" fmla="*/ 112 w 138"/>
              <a:gd name="T17" fmla="*/ 66 h 182"/>
              <a:gd name="T18" fmla="*/ 105 w 138"/>
              <a:gd name="T19" fmla="*/ 66 h 182"/>
              <a:gd name="T20" fmla="*/ 94 w 138"/>
              <a:gd name="T21" fmla="*/ 55 h 182"/>
              <a:gd name="T22" fmla="*/ 69 w 138"/>
              <a:gd name="T23" fmla="*/ 30 h 182"/>
              <a:gd name="T24" fmla="*/ 44 w 138"/>
              <a:gd name="T25" fmla="*/ 55 h 182"/>
              <a:gd name="T26" fmla="*/ 44 w 138"/>
              <a:gd name="T27" fmla="*/ 87 h 182"/>
              <a:gd name="T28" fmla="*/ 123 w 138"/>
              <a:gd name="T29" fmla="*/ 87 h 182"/>
              <a:gd name="T30" fmla="*/ 138 w 138"/>
              <a:gd name="T31" fmla="*/ 102 h 182"/>
              <a:gd name="T32" fmla="*/ 138 w 138"/>
              <a:gd name="T33" fmla="*/ 167 h 182"/>
              <a:gd name="T34" fmla="*/ 123 w 138"/>
              <a:gd name="T35" fmla="*/ 182 h 182"/>
              <a:gd name="T36" fmla="*/ 15 w 138"/>
              <a:gd name="T37" fmla="*/ 95 h 182"/>
              <a:gd name="T38" fmla="*/ 8 w 138"/>
              <a:gd name="T39" fmla="*/ 102 h 182"/>
              <a:gd name="T40" fmla="*/ 8 w 138"/>
              <a:gd name="T41" fmla="*/ 167 h 182"/>
              <a:gd name="T42" fmla="*/ 15 w 138"/>
              <a:gd name="T43" fmla="*/ 174 h 182"/>
              <a:gd name="T44" fmla="*/ 123 w 138"/>
              <a:gd name="T45" fmla="*/ 174 h 182"/>
              <a:gd name="T46" fmla="*/ 130 w 138"/>
              <a:gd name="T47" fmla="*/ 167 h 182"/>
              <a:gd name="T48" fmla="*/ 130 w 138"/>
              <a:gd name="T49" fmla="*/ 102 h 182"/>
              <a:gd name="T50" fmla="*/ 123 w 138"/>
              <a:gd name="T51" fmla="*/ 95 h 182"/>
              <a:gd name="T52" fmla="*/ 36 w 138"/>
              <a:gd name="T53" fmla="*/ 95 h 182"/>
              <a:gd name="T54" fmla="*/ 36 w 138"/>
              <a:gd name="T55" fmla="*/ 55 h 182"/>
              <a:gd name="T56" fmla="*/ 69 w 138"/>
              <a:gd name="T57" fmla="*/ 22 h 182"/>
              <a:gd name="T58" fmla="*/ 102 w 138"/>
              <a:gd name="T59" fmla="*/ 55 h 182"/>
              <a:gd name="T60" fmla="*/ 105 w 138"/>
              <a:gd name="T61" fmla="*/ 58 h 182"/>
              <a:gd name="T62" fmla="*/ 112 w 138"/>
              <a:gd name="T63" fmla="*/ 58 h 182"/>
              <a:gd name="T64" fmla="*/ 115 w 138"/>
              <a:gd name="T65" fmla="*/ 55 h 182"/>
              <a:gd name="T66" fmla="*/ 69 w 138"/>
              <a:gd name="T67" fmla="*/ 8 h 182"/>
              <a:gd name="T68" fmla="*/ 22 w 138"/>
              <a:gd name="T69" fmla="*/ 55 h 182"/>
              <a:gd name="T70" fmla="*/ 22 w 138"/>
              <a:gd name="T71" fmla="*/ 95 h 182"/>
              <a:gd name="T72" fmla="*/ 15 w 138"/>
              <a:gd name="T73" fmla="*/ 9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 h="182">
                <a:moveTo>
                  <a:pt x="123" y="182"/>
                </a:moveTo>
                <a:cubicBezTo>
                  <a:pt x="15" y="182"/>
                  <a:pt x="15" y="182"/>
                  <a:pt x="15" y="182"/>
                </a:cubicBezTo>
                <a:cubicBezTo>
                  <a:pt x="6" y="182"/>
                  <a:pt x="0" y="175"/>
                  <a:pt x="0" y="167"/>
                </a:cubicBezTo>
                <a:cubicBezTo>
                  <a:pt x="0" y="102"/>
                  <a:pt x="0" y="102"/>
                  <a:pt x="0" y="102"/>
                </a:cubicBezTo>
                <a:cubicBezTo>
                  <a:pt x="0" y="94"/>
                  <a:pt x="6" y="87"/>
                  <a:pt x="14" y="87"/>
                </a:cubicBezTo>
                <a:cubicBezTo>
                  <a:pt x="14" y="55"/>
                  <a:pt x="14" y="55"/>
                  <a:pt x="14" y="55"/>
                </a:cubicBezTo>
                <a:cubicBezTo>
                  <a:pt x="14" y="25"/>
                  <a:pt x="39" y="0"/>
                  <a:pt x="69" y="0"/>
                </a:cubicBezTo>
                <a:cubicBezTo>
                  <a:pt x="99" y="0"/>
                  <a:pt x="123" y="25"/>
                  <a:pt x="123" y="55"/>
                </a:cubicBezTo>
                <a:cubicBezTo>
                  <a:pt x="123" y="61"/>
                  <a:pt x="118" y="66"/>
                  <a:pt x="112" y="66"/>
                </a:cubicBezTo>
                <a:cubicBezTo>
                  <a:pt x="105" y="66"/>
                  <a:pt x="105" y="66"/>
                  <a:pt x="105" y="66"/>
                </a:cubicBezTo>
                <a:cubicBezTo>
                  <a:pt x="99" y="66"/>
                  <a:pt x="94" y="61"/>
                  <a:pt x="94" y="55"/>
                </a:cubicBezTo>
                <a:cubicBezTo>
                  <a:pt x="94" y="41"/>
                  <a:pt x="83" y="30"/>
                  <a:pt x="69" y="30"/>
                </a:cubicBezTo>
                <a:cubicBezTo>
                  <a:pt x="55" y="30"/>
                  <a:pt x="44" y="41"/>
                  <a:pt x="44" y="55"/>
                </a:cubicBezTo>
                <a:cubicBezTo>
                  <a:pt x="44" y="87"/>
                  <a:pt x="44" y="87"/>
                  <a:pt x="44" y="87"/>
                </a:cubicBezTo>
                <a:cubicBezTo>
                  <a:pt x="123" y="87"/>
                  <a:pt x="123" y="87"/>
                  <a:pt x="123" y="87"/>
                </a:cubicBezTo>
                <a:cubicBezTo>
                  <a:pt x="131" y="87"/>
                  <a:pt x="138" y="94"/>
                  <a:pt x="138" y="102"/>
                </a:cubicBezTo>
                <a:cubicBezTo>
                  <a:pt x="138" y="167"/>
                  <a:pt x="138" y="167"/>
                  <a:pt x="138" y="167"/>
                </a:cubicBezTo>
                <a:cubicBezTo>
                  <a:pt x="138" y="175"/>
                  <a:pt x="131" y="182"/>
                  <a:pt x="123" y="182"/>
                </a:cubicBezTo>
                <a:close/>
                <a:moveTo>
                  <a:pt x="15" y="95"/>
                </a:moveTo>
                <a:cubicBezTo>
                  <a:pt x="11" y="95"/>
                  <a:pt x="8" y="98"/>
                  <a:pt x="8" y="102"/>
                </a:cubicBezTo>
                <a:cubicBezTo>
                  <a:pt x="8" y="167"/>
                  <a:pt x="8" y="167"/>
                  <a:pt x="8" y="167"/>
                </a:cubicBezTo>
                <a:cubicBezTo>
                  <a:pt x="8" y="171"/>
                  <a:pt x="11" y="174"/>
                  <a:pt x="15" y="174"/>
                </a:cubicBezTo>
                <a:cubicBezTo>
                  <a:pt x="123" y="174"/>
                  <a:pt x="123" y="174"/>
                  <a:pt x="123" y="174"/>
                </a:cubicBezTo>
                <a:cubicBezTo>
                  <a:pt x="127" y="174"/>
                  <a:pt x="130" y="171"/>
                  <a:pt x="130" y="167"/>
                </a:cubicBezTo>
                <a:cubicBezTo>
                  <a:pt x="130" y="102"/>
                  <a:pt x="130" y="102"/>
                  <a:pt x="130" y="102"/>
                </a:cubicBezTo>
                <a:cubicBezTo>
                  <a:pt x="130" y="98"/>
                  <a:pt x="127" y="95"/>
                  <a:pt x="123" y="95"/>
                </a:cubicBezTo>
                <a:cubicBezTo>
                  <a:pt x="36" y="95"/>
                  <a:pt x="36" y="95"/>
                  <a:pt x="36" y="95"/>
                </a:cubicBezTo>
                <a:cubicBezTo>
                  <a:pt x="36" y="55"/>
                  <a:pt x="36" y="55"/>
                  <a:pt x="36" y="55"/>
                </a:cubicBezTo>
                <a:cubicBezTo>
                  <a:pt x="36" y="37"/>
                  <a:pt x="51" y="22"/>
                  <a:pt x="69" y="22"/>
                </a:cubicBezTo>
                <a:cubicBezTo>
                  <a:pt x="87" y="22"/>
                  <a:pt x="102" y="37"/>
                  <a:pt x="102" y="55"/>
                </a:cubicBezTo>
                <a:cubicBezTo>
                  <a:pt x="102" y="57"/>
                  <a:pt x="103" y="58"/>
                  <a:pt x="105" y="58"/>
                </a:cubicBezTo>
                <a:cubicBezTo>
                  <a:pt x="112" y="58"/>
                  <a:pt x="112" y="58"/>
                  <a:pt x="112" y="58"/>
                </a:cubicBezTo>
                <a:cubicBezTo>
                  <a:pt x="114" y="58"/>
                  <a:pt x="115" y="57"/>
                  <a:pt x="115" y="55"/>
                </a:cubicBezTo>
                <a:cubicBezTo>
                  <a:pt x="115" y="29"/>
                  <a:pt x="95" y="8"/>
                  <a:pt x="69" y="8"/>
                </a:cubicBezTo>
                <a:cubicBezTo>
                  <a:pt x="43" y="8"/>
                  <a:pt x="22" y="29"/>
                  <a:pt x="22" y="55"/>
                </a:cubicBezTo>
                <a:cubicBezTo>
                  <a:pt x="22" y="95"/>
                  <a:pt x="22" y="95"/>
                  <a:pt x="22" y="95"/>
                </a:cubicBezTo>
                <a:lnTo>
                  <a:pt x="15" y="9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 name="Freeform 31"/>
          <p:cNvSpPr>
            <a:spLocks noEditPoints="1"/>
          </p:cNvSpPr>
          <p:nvPr/>
        </p:nvSpPr>
        <p:spPr bwMode="auto">
          <a:xfrm>
            <a:off x="8902618" y="2160724"/>
            <a:ext cx="460273" cy="392257"/>
          </a:xfrm>
          <a:custGeom>
            <a:avLst/>
            <a:gdLst>
              <a:gd name="T0" fmla="*/ 132 w 209"/>
              <a:gd name="T1" fmla="*/ 178 h 178"/>
              <a:gd name="T2" fmla="*/ 16 w 209"/>
              <a:gd name="T3" fmla="*/ 178 h 178"/>
              <a:gd name="T4" fmla="*/ 0 w 209"/>
              <a:gd name="T5" fmla="*/ 162 h 178"/>
              <a:gd name="T6" fmla="*/ 0 w 209"/>
              <a:gd name="T7" fmla="*/ 93 h 178"/>
              <a:gd name="T8" fmla="*/ 16 w 209"/>
              <a:gd name="T9" fmla="*/ 77 h 178"/>
              <a:gd name="T10" fmla="*/ 93 w 209"/>
              <a:gd name="T11" fmla="*/ 77 h 178"/>
              <a:gd name="T12" fmla="*/ 93 w 209"/>
              <a:gd name="T13" fmla="*/ 58 h 178"/>
              <a:gd name="T14" fmla="*/ 151 w 209"/>
              <a:gd name="T15" fmla="*/ 0 h 178"/>
              <a:gd name="T16" fmla="*/ 209 w 209"/>
              <a:gd name="T17" fmla="*/ 58 h 178"/>
              <a:gd name="T18" fmla="*/ 209 w 209"/>
              <a:gd name="T19" fmla="*/ 89 h 178"/>
              <a:gd name="T20" fmla="*/ 198 w 209"/>
              <a:gd name="T21" fmla="*/ 101 h 178"/>
              <a:gd name="T22" fmla="*/ 190 w 209"/>
              <a:gd name="T23" fmla="*/ 101 h 178"/>
              <a:gd name="T24" fmla="*/ 178 w 209"/>
              <a:gd name="T25" fmla="*/ 89 h 178"/>
              <a:gd name="T26" fmla="*/ 178 w 209"/>
              <a:gd name="T27" fmla="*/ 58 h 178"/>
              <a:gd name="T28" fmla="*/ 151 w 209"/>
              <a:gd name="T29" fmla="*/ 31 h 178"/>
              <a:gd name="T30" fmla="*/ 124 w 209"/>
              <a:gd name="T31" fmla="*/ 58 h 178"/>
              <a:gd name="T32" fmla="*/ 124 w 209"/>
              <a:gd name="T33" fmla="*/ 77 h 178"/>
              <a:gd name="T34" fmla="*/ 132 w 209"/>
              <a:gd name="T35" fmla="*/ 77 h 178"/>
              <a:gd name="T36" fmla="*/ 148 w 209"/>
              <a:gd name="T37" fmla="*/ 93 h 178"/>
              <a:gd name="T38" fmla="*/ 148 w 209"/>
              <a:gd name="T39" fmla="*/ 162 h 178"/>
              <a:gd name="T40" fmla="*/ 132 w 209"/>
              <a:gd name="T41" fmla="*/ 178 h 178"/>
              <a:gd name="T42" fmla="*/ 16 w 209"/>
              <a:gd name="T43" fmla="*/ 85 h 178"/>
              <a:gd name="T44" fmla="*/ 8 w 209"/>
              <a:gd name="T45" fmla="*/ 93 h 178"/>
              <a:gd name="T46" fmla="*/ 8 w 209"/>
              <a:gd name="T47" fmla="*/ 162 h 178"/>
              <a:gd name="T48" fmla="*/ 16 w 209"/>
              <a:gd name="T49" fmla="*/ 170 h 178"/>
              <a:gd name="T50" fmla="*/ 132 w 209"/>
              <a:gd name="T51" fmla="*/ 170 h 178"/>
              <a:gd name="T52" fmla="*/ 140 w 209"/>
              <a:gd name="T53" fmla="*/ 162 h 178"/>
              <a:gd name="T54" fmla="*/ 140 w 209"/>
              <a:gd name="T55" fmla="*/ 93 h 178"/>
              <a:gd name="T56" fmla="*/ 132 w 209"/>
              <a:gd name="T57" fmla="*/ 85 h 178"/>
              <a:gd name="T58" fmla="*/ 116 w 209"/>
              <a:gd name="T59" fmla="*/ 85 h 178"/>
              <a:gd name="T60" fmla="*/ 116 w 209"/>
              <a:gd name="T61" fmla="*/ 58 h 178"/>
              <a:gd name="T62" fmla="*/ 151 w 209"/>
              <a:gd name="T63" fmla="*/ 23 h 178"/>
              <a:gd name="T64" fmla="*/ 186 w 209"/>
              <a:gd name="T65" fmla="*/ 58 h 178"/>
              <a:gd name="T66" fmla="*/ 186 w 209"/>
              <a:gd name="T67" fmla="*/ 89 h 178"/>
              <a:gd name="T68" fmla="*/ 190 w 209"/>
              <a:gd name="T69" fmla="*/ 93 h 178"/>
              <a:gd name="T70" fmla="*/ 198 w 209"/>
              <a:gd name="T71" fmla="*/ 93 h 178"/>
              <a:gd name="T72" fmla="*/ 201 w 209"/>
              <a:gd name="T73" fmla="*/ 89 h 178"/>
              <a:gd name="T74" fmla="*/ 201 w 209"/>
              <a:gd name="T75" fmla="*/ 58 h 178"/>
              <a:gd name="T76" fmla="*/ 151 w 209"/>
              <a:gd name="T77" fmla="*/ 8 h 178"/>
              <a:gd name="T78" fmla="*/ 101 w 209"/>
              <a:gd name="T79" fmla="*/ 58 h 178"/>
              <a:gd name="T80" fmla="*/ 101 w 209"/>
              <a:gd name="T81" fmla="*/ 85 h 178"/>
              <a:gd name="T82" fmla="*/ 16 w 209"/>
              <a:gd name="T83" fmla="*/ 8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9" h="178">
                <a:moveTo>
                  <a:pt x="132" y="178"/>
                </a:moveTo>
                <a:cubicBezTo>
                  <a:pt x="16" y="178"/>
                  <a:pt x="16" y="178"/>
                  <a:pt x="16" y="178"/>
                </a:cubicBezTo>
                <a:cubicBezTo>
                  <a:pt x="7" y="178"/>
                  <a:pt x="0" y="171"/>
                  <a:pt x="0" y="162"/>
                </a:cubicBezTo>
                <a:cubicBezTo>
                  <a:pt x="0" y="93"/>
                  <a:pt x="0" y="93"/>
                  <a:pt x="0" y="93"/>
                </a:cubicBezTo>
                <a:cubicBezTo>
                  <a:pt x="0" y="84"/>
                  <a:pt x="7" y="77"/>
                  <a:pt x="16" y="77"/>
                </a:cubicBezTo>
                <a:cubicBezTo>
                  <a:pt x="93" y="77"/>
                  <a:pt x="93" y="77"/>
                  <a:pt x="93" y="77"/>
                </a:cubicBezTo>
                <a:cubicBezTo>
                  <a:pt x="93" y="58"/>
                  <a:pt x="93" y="58"/>
                  <a:pt x="93" y="58"/>
                </a:cubicBezTo>
                <a:cubicBezTo>
                  <a:pt x="93" y="26"/>
                  <a:pt x="119" y="0"/>
                  <a:pt x="151" y="0"/>
                </a:cubicBezTo>
                <a:cubicBezTo>
                  <a:pt x="183" y="0"/>
                  <a:pt x="209" y="26"/>
                  <a:pt x="209" y="58"/>
                </a:cubicBezTo>
                <a:cubicBezTo>
                  <a:pt x="209" y="89"/>
                  <a:pt x="209" y="89"/>
                  <a:pt x="209" y="89"/>
                </a:cubicBezTo>
                <a:cubicBezTo>
                  <a:pt x="209" y="95"/>
                  <a:pt x="204" y="101"/>
                  <a:pt x="198" y="101"/>
                </a:cubicBezTo>
                <a:cubicBezTo>
                  <a:pt x="190" y="101"/>
                  <a:pt x="190" y="101"/>
                  <a:pt x="190" y="101"/>
                </a:cubicBezTo>
                <a:cubicBezTo>
                  <a:pt x="183" y="101"/>
                  <a:pt x="178" y="95"/>
                  <a:pt x="178" y="89"/>
                </a:cubicBezTo>
                <a:cubicBezTo>
                  <a:pt x="178" y="58"/>
                  <a:pt x="178" y="58"/>
                  <a:pt x="178" y="58"/>
                </a:cubicBezTo>
                <a:cubicBezTo>
                  <a:pt x="178" y="43"/>
                  <a:pt x="166" y="31"/>
                  <a:pt x="151" y="31"/>
                </a:cubicBezTo>
                <a:cubicBezTo>
                  <a:pt x="136" y="31"/>
                  <a:pt x="124" y="43"/>
                  <a:pt x="124" y="58"/>
                </a:cubicBezTo>
                <a:cubicBezTo>
                  <a:pt x="124" y="77"/>
                  <a:pt x="124" y="77"/>
                  <a:pt x="124" y="77"/>
                </a:cubicBezTo>
                <a:cubicBezTo>
                  <a:pt x="132" y="77"/>
                  <a:pt x="132" y="77"/>
                  <a:pt x="132" y="77"/>
                </a:cubicBezTo>
                <a:cubicBezTo>
                  <a:pt x="141" y="77"/>
                  <a:pt x="148" y="84"/>
                  <a:pt x="148" y="93"/>
                </a:cubicBezTo>
                <a:cubicBezTo>
                  <a:pt x="148" y="162"/>
                  <a:pt x="148" y="162"/>
                  <a:pt x="148" y="162"/>
                </a:cubicBezTo>
                <a:cubicBezTo>
                  <a:pt x="148" y="171"/>
                  <a:pt x="141" y="178"/>
                  <a:pt x="132" y="178"/>
                </a:cubicBezTo>
                <a:close/>
                <a:moveTo>
                  <a:pt x="16" y="85"/>
                </a:moveTo>
                <a:cubicBezTo>
                  <a:pt x="12" y="85"/>
                  <a:pt x="8" y="89"/>
                  <a:pt x="8" y="93"/>
                </a:cubicBezTo>
                <a:cubicBezTo>
                  <a:pt x="8" y="162"/>
                  <a:pt x="8" y="162"/>
                  <a:pt x="8" y="162"/>
                </a:cubicBezTo>
                <a:cubicBezTo>
                  <a:pt x="8" y="167"/>
                  <a:pt x="12" y="170"/>
                  <a:pt x="16" y="170"/>
                </a:cubicBezTo>
                <a:cubicBezTo>
                  <a:pt x="132" y="170"/>
                  <a:pt x="132" y="170"/>
                  <a:pt x="132" y="170"/>
                </a:cubicBezTo>
                <a:cubicBezTo>
                  <a:pt x="136" y="170"/>
                  <a:pt x="140" y="167"/>
                  <a:pt x="140" y="162"/>
                </a:cubicBezTo>
                <a:cubicBezTo>
                  <a:pt x="140" y="93"/>
                  <a:pt x="140" y="93"/>
                  <a:pt x="140" y="93"/>
                </a:cubicBezTo>
                <a:cubicBezTo>
                  <a:pt x="140" y="89"/>
                  <a:pt x="136" y="85"/>
                  <a:pt x="132" y="85"/>
                </a:cubicBezTo>
                <a:cubicBezTo>
                  <a:pt x="116" y="85"/>
                  <a:pt x="116" y="85"/>
                  <a:pt x="116" y="85"/>
                </a:cubicBezTo>
                <a:cubicBezTo>
                  <a:pt x="116" y="58"/>
                  <a:pt x="116" y="58"/>
                  <a:pt x="116" y="58"/>
                </a:cubicBezTo>
                <a:cubicBezTo>
                  <a:pt x="116" y="39"/>
                  <a:pt x="132" y="23"/>
                  <a:pt x="151" y="23"/>
                </a:cubicBezTo>
                <a:cubicBezTo>
                  <a:pt x="171" y="23"/>
                  <a:pt x="186" y="39"/>
                  <a:pt x="186" y="58"/>
                </a:cubicBezTo>
                <a:cubicBezTo>
                  <a:pt x="186" y="89"/>
                  <a:pt x="186" y="89"/>
                  <a:pt x="186" y="89"/>
                </a:cubicBezTo>
                <a:cubicBezTo>
                  <a:pt x="186" y="91"/>
                  <a:pt x="188" y="93"/>
                  <a:pt x="190" y="93"/>
                </a:cubicBezTo>
                <a:cubicBezTo>
                  <a:pt x="198" y="93"/>
                  <a:pt x="198" y="93"/>
                  <a:pt x="198" y="93"/>
                </a:cubicBezTo>
                <a:cubicBezTo>
                  <a:pt x="200" y="93"/>
                  <a:pt x="201" y="91"/>
                  <a:pt x="201" y="89"/>
                </a:cubicBezTo>
                <a:cubicBezTo>
                  <a:pt x="201" y="58"/>
                  <a:pt x="201" y="58"/>
                  <a:pt x="201" y="58"/>
                </a:cubicBezTo>
                <a:cubicBezTo>
                  <a:pt x="201" y="30"/>
                  <a:pt x="179" y="8"/>
                  <a:pt x="151" y="8"/>
                </a:cubicBezTo>
                <a:cubicBezTo>
                  <a:pt x="124" y="8"/>
                  <a:pt x="101" y="30"/>
                  <a:pt x="101" y="58"/>
                </a:cubicBezTo>
                <a:cubicBezTo>
                  <a:pt x="101" y="85"/>
                  <a:pt x="101" y="85"/>
                  <a:pt x="101" y="85"/>
                </a:cubicBezTo>
                <a:lnTo>
                  <a:pt x="16" y="8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 name="Freeform 32"/>
          <p:cNvSpPr>
            <a:spLocks noEditPoints="1"/>
          </p:cNvSpPr>
          <p:nvPr/>
        </p:nvSpPr>
        <p:spPr bwMode="auto">
          <a:xfrm>
            <a:off x="1364012" y="5552211"/>
            <a:ext cx="258089" cy="398780"/>
          </a:xfrm>
          <a:custGeom>
            <a:avLst/>
            <a:gdLst>
              <a:gd name="T0" fmla="*/ 104 w 117"/>
              <a:gd name="T1" fmla="*/ 181 h 181"/>
              <a:gd name="T2" fmla="*/ 95 w 117"/>
              <a:gd name="T3" fmla="*/ 177 h 181"/>
              <a:gd name="T4" fmla="*/ 48 w 117"/>
              <a:gd name="T5" fmla="*/ 131 h 181"/>
              <a:gd name="T6" fmla="*/ 13 w 117"/>
              <a:gd name="T7" fmla="*/ 131 h 181"/>
              <a:gd name="T8" fmla="*/ 0 w 117"/>
              <a:gd name="T9" fmla="*/ 118 h 181"/>
              <a:gd name="T10" fmla="*/ 0 w 117"/>
              <a:gd name="T11" fmla="*/ 63 h 181"/>
              <a:gd name="T12" fmla="*/ 13 w 117"/>
              <a:gd name="T13" fmla="*/ 50 h 181"/>
              <a:gd name="T14" fmla="*/ 48 w 117"/>
              <a:gd name="T15" fmla="*/ 50 h 181"/>
              <a:gd name="T16" fmla="*/ 95 w 117"/>
              <a:gd name="T17" fmla="*/ 4 h 181"/>
              <a:gd name="T18" fmla="*/ 104 w 117"/>
              <a:gd name="T19" fmla="*/ 0 h 181"/>
              <a:gd name="T20" fmla="*/ 117 w 117"/>
              <a:gd name="T21" fmla="*/ 13 h 181"/>
              <a:gd name="T22" fmla="*/ 117 w 117"/>
              <a:gd name="T23" fmla="*/ 168 h 181"/>
              <a:gd name="T24" fmla="*/ 104 w 117"/>
              <a:gd name="T25" fmla="*/ 181 h 181"/>
              <a:gd name="T26" fmla="*/ 13 w 117"/>
              <a:gd name="T27" fmla="*/ 58 h 181"/>
              <a:gd name="T28" fmla="*/ 8 w 117"/>
              <a:gd name="T29" fmla="*/ 63 h 181"/>
              <a:gd name="T30" fmla="*/ 8 w 117"/>
              <a:gd name="T31" fmla="*/ 118 h 181"/>
              <a:gd name="T32" fmla="*/ 13 w 117"/>
              <a:gd name="T33" fmla="*/ 123 h 181"/>
              <a:gd name="T34" fmla="*/ 52 w 117"/>
              <a:gd name="T35" fmla="*/ 123 h 181"/>
              <a:gd name="T36" fmla="*/ 100 w 117"/>
              <a:gd name="T37" fmla="*/ 172 h 181"/>
              <a:gd name="T38" fmla="*/ 104 w 117"/>
              <a:gd name="T39" fmla="*/ 173 h 181"/>
              <a:gd name="T40" fmla="*/ 109 w 117"/>
              <a:gd name="T41" fmla="*/ 168 h 181"/>
              <a:gd name="T42" fmla="*/ 109 w 117"/>
              <a:gd name="T43" fmla="*/ 13 h 181"/>
              <a:gd name="T44" fmla="*/ 104 w 117"/>
              <a:gd name="T45" fmla="*/ 8 h 181"/>
              <a:gd name="T46" fmla="*/ 100 w 117"/>
              <a:gd name="T47" fmla="*/ 10 h 181"/>
              <a:gd name="T48" fmla="*/ 52 w 117"/>
              <a:gd name="T49" fmla="*/ 58 h 181"/>
              <a:gd name="T50" fmla="*/ 13 w 117"/>
              <a:gd name="T51" fmla="*/ 5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181">
                <a:moveTo>
                  <a:pt x="104" y="181"/>
                </a:moveTo>
                <a:cubicBezTo>
                  <a:pt x="100" y="181"/>
                  <a:pt x="97" y="180"/>
                  <a:pt x="95" y="177"/>
                </a:cubicBezTo>
                <a:cubicBezTo>
                  <a:pt x="48" y="131"/>
                  <a:pt x="48" y="131"/>
                  <a:pt x="48" y="131"/>
                </a:cubicBezTo>
                <a:cubicBezTo>
                  <a:pt x="13" y="131"/>
                  <a:pt x="13" y="131"/>
                  <a:pt x="13" y="131"/>
                </a:cubicBezTo>
                <a:cubicBezTo>
                  <a:pt x="6" y="131"/>
                  <a:pt x="0" y="125"/>
                  <a:pt x="0" y="118"/>
                </a:cubicBezTo>
                <a:cubicBezTo>
                  <a:pt x="0" y="63"/>
                  <a:pt x="0" y="63"/>
                  <a:pt x="0" y="63"/>
                </a:cubicBezTo>
                <a:cubicBezTo>
                  <a:pt x="0" y="56"/>
                  <a:pt x="6" y="50"/>
                  <a:pt x="13" y="50"/>
                </a:cubicBezTo>
                <a:cubicBezTo>
                  <a:pt x="48" y="50"/>
                  <a:pt x="48" y="50"/>
                  <a:pt x="48" y="50"/>
                </a:cubicBezTo>
                <a:cubicBezTo>
                  <a:pt x="95" y="4"/>
                  <a:pt x="95" y="4"/>
                  <a:pt x="95" y="4"/>
                </a:cubicBezTo>
                <a:cubicBezTo>
                  <a:pt x="97" y="2"/>
                  <a:pt x="100" y="0"/>
                  <a:pt x="104" y="0"/>
                </a:cubicBezTo>
                <a:cubicBezTo>
                  <a:pt x="111" y="0"/>
                  <a:pt x="117" y="6"/>
                  <a:pt x="117" y="13"/>
                </a:cubicBezTo>
                <a:cubicBezTo>
                  <a:pt x="117" y="168"/>
                  <a:pt x="117" y="168"/>
                  <a:pt x="117" y="168"/>
                </a:cubicBezTo>
                <a:cubicBezTo>
                  <a:pt x="117" y="175"/>
                  <a:pt x="111" y="181"/>
                  <a:pt x="104" y="181"/>
                </a:cubicBezTo>
                <a:close/>
                <a:moveTo>
                  <a:pt x="13" y="58"/>
                </a:moveTo>
                <a:cubicBezTo>
                  <a:pt x="10" y="58"/>
                  <a:pt x="8" y="61"/>
                  <a:pt x="8" y="63"/>
                </a:cubicBezTo>
                <a:cubicBezTo>
                  <a:pt x="8" y="118"/>
                  <a:pt x="8" y="118"/>
                  <a:pt x="8" y="118"/>
                </a:cubicBezTo>
                <a:cubicBezTo>
                  <a:pt x="8" y="121"/>
                  <a:pt x="10" y="123"/>
                  <a:pt x="13" y="123"/>
                </a:cubicBezTo>
                <a:cubicBezTo>
                  <a:pt x="52" y="123"/>
                  <a:pt x="52" y="123"/>
                  <a:pt x="52" y="123"/>
                </a:cubicBezTo>
                <a:cubicBezTo>
                  <a:pt x="100" y="172"/>
                  <a:pt x="100" y="172"/>
                  <a:pt x="100" y="172"/>
                </a:cubicBezTo>
                <a:cubicBezTo>
                  <a:pt x="101" y="173"/>
                  <a:pt x="102" y="173"/>
                  <a:pt x="104" y="173"/>
                </a:cubicBezTo>
                <a:cubicBezTo>
                  <a:pt x="107" y="173"/>
                  <a:pt x="109" y="171"/>
                  <a:pt x="109" y="168"/>
                </a:cubicBezTo>
                <a:cubicBezTo>
                  <a:pt x="109" y="13"/>
                  <a:pt x="109" y="13"/>
                  <a:pt x="109" y="13"/>
                </a:cubicBezTo>
                <a:cubicBezTo>
                  <a:pt x="109" y="11"/>
                  <a:pt x="107" y="8"/>
                  <a:pt x="104" y="8"/>
                </a:cubicBezTo>
                <a:cubicBezTo>
                  <a:pt x="102" y="8"/>
                  <a:pt x="101" y="9"/>
                  <a:pt x="100" y="10"/>
                </a:cubicBezTo>
                <a:cubicBezTo>
                  <a:pt x="52" y="58"/>
                  <a:pt x="52" y="58"/>
                  <a:pt x="52" y="58"/>
                </a:cubicBezTo>
                <a:lnTo>
                  <a:pt x="13" y="5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 name="Freeform 33"/>
          <p:cNvSpPr>
            <a:spLocks noEditPoints="1"/>
          </p:cNvSpPr>
          <p:nvPr/>
        </p:nvSpPr>
        <p:spPr bwMode="auto">
          <a:xfrm>
            <a:off x="8101332" y="2156998"/>
            <a:ext cx="347535" cy="409960"/>
          </a:xfrm>
          <a:custGeom>
            <a:avLst/>
            <a:gdLst>
              <a:gd name="T0" fmla="*/ 17 w 158"/>
              <a:gd name="T1" fmla="*/ 186 h 186"/>
              <a:gd name="T2" fmla="*/ 10 w 158"/>
              <a:gd name="T3" fmla="*/ 185 h 186"/>
              <a:gd name="T4" fmla="*/ 0 w 158"/>
              <a:gd name="T5" fmla="*/ 169 h 186"/>
              <a:gd name="T6" fmla="*/ 0 w 158"/>
              <a:gd name="T7" fmla="*/ 17 h 186"/>
              <a:gd name="T8" fmla="*/ 11 w 158"/>
              <a:gd name="T9" fmla="*/ 1 h 186"/>
              <a:gd name="T10" fmla="*/ 17 w 158"/>
              <a:gd name="T11" fmla="*/ 0 h 186"/>
              <a:gd name="T12" fmla="*/ 141 w 158"/>
              <a:gd name="T13" fmla="*/ 0 h 186"/>
              <a:gd name="T14" fmla="*/ 147 w 158"/>
              <a:gd name="T15" fmla="*/ 2 h 186"/>
              <a:gd name="T16" fmla="*/ 158 w 158"/>
              <a:gd name="T17" fmla="*/ 17 h 186"/>
              <a:gd name="T18" fmla="*/ 158 w 158"/>
              <a:gd name="T19" fmla="*/ 169 h 186"/>
              <a:gd name="T20" fmla="*/ 147 w 158"/>
              <a:gd name="T21" fmla="*/ 185 h 186"/>
              <a:gd name="T22" fmla="*/ 141 w 158"/>
              <a:gd name="T23" fmla="*/ 186 h 186"/>
              <a:gd name="T24" fmla="*/ 128 w 158"/>
              <a:gd name="T25" fmla="*/ 181 h 186"/>
              <a:gd name="T26" fmla="*/ 79 w 158"/>
              <a:gd name="T27" fmla="*/ 134 h 186"/>
              <a:gd name="T28" fmla="*/ 30 w 158"/>
              <a:gd name="T29" fmla="*/ 181 h 186"/>
              <a:gd name="T30" fmla="*/ 17 w 158"/>
              <a:gd name="T31" fmla="*/ 186 h 186"/>
              <a:gd name="T32" fmla="*/ 17 w 158"/>
              <a:gd name="T33" fmla="*/ 8 h 186"/>
              <a:gd name="T34" fmla="*/ 14 w 158"/>
              <a:gd name="T35" fmla="*/ 9 h 186"/>
              <a:gd name="T36" fmla="*/ 8 w 158"/>
              <a:gd name="T37" fmla="*/ 17 h 186"/>
              <a:gd name="T38" fmla="*/ 8 w 158"/>
              <a:gd name="T39" fmla="*/ 169 h 186"/>
              <a:gd name="T40" fmla="*/ 13 w 158"/>
              <a:gd name="T41" fmla="*/ 177 h 186"/>
              <a:gd name="T42" fmla="*/ 24 w 158"/>
              <a:gd name="T43" fmla="*/ 175 h 186"/>
              <a:gd name="T44" fmla="*/ 79 w 158"/>
              <a:gd name="T45" fmla="*/ 123 h 186"/>
              <a:gd name="T46" fmla="*/ 134 w 158"/>
              <a:gd name="T47" fmla="*/ 175 h 186"/>
              <a:gd name="T48" fmla="*/ 141 w 158"/>
              <a:gd name="T49" fmla="*/ 178 h 186"/>
              <a:gd name="T50" fmla="*/ 144 w 158"/>
              <a:gd name="T51" fmla="*/ 177 h 186"/>
              <a:gd name="T52" fmla="*/ 150 w 158"/>
              <a:gd name="T53" fmla="*/ 169 h 186"/>
              <a:gd name="T54" fmla="*/ 150 w 158"/>
              <a:gd name="T55" fmla="*/ 17 h 186"/>
              <a:gd name="T56" fmla="*/ 144 w 158"/>
              <a:gd name="T57" fmla="*/ 9 h 186"/>
              <a:gd name="T58" fmla="*/ 141 w 158"/>
              <a:gd name="T59" fmla="*/ 8 h 186"/>
              <a:gd name="T60" fmla="*/ 17 w 158"/>
              <a:gd name="T61" fmla="*/ 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186">
                <a:moveTo>
                  <a:pt x="17" y="186"/>
                </a:moveTo>
                <a:cubicBezTo>
                  <a:pt x="15" y="186"/>
                  <a:pt x="13" y="186"/>
                  <a:pt x="10" y="185"/>
                </a:cubicBezTo>
                <a:cubicBezTo>
                  <a:pt x="4" y="182"/>
                  <a:pt x="0" y="176"/>
                  <a:pt x="0" y="169"/>
                </a:cubicBezTo>
                <a:cubicBezTo>
                  <a:pt x="0" y="17"/>
                  <a:pt x="0" y="17"/>
                  <a:pt x="0" y="17"/>
                </a:cubicBezTo>
                <a:cubicBezTo>
                  <a:pt x="0" y="10"/>
                  <a:pt x="4" y="4"/>
                  <a:pt x="11" y="1"/>
                </a:cubicBezTo>
                <a:cubicBezTo>
                  <a:pt x="13" y="1"/>
                  <a:pt x="15" y="0"/>
                  <a:pt x="17" y="0"/>
                </a:cubicBezTo>
                <a:cubicBezTo>
                  <a:pt x="141" y="0"/>
                  <a:pt x="141" y="0"/>
                  <a:pt x="141" y="0"/>
                </a:cubicBezTo>
                <a:cubicBezTo>
                  <a:pt x="143" y="0"/>
                  <a:pt x="145" y="1"/>
                  <a:pt x="147" y="2"/>
                </a:cubicBezTo>
                <a:cubicBezTo>
                  <a:pt x="154" y="4"/>
                  <a:pt x="158" y="10"/>
                  <a:pt x="158" y="17"/>
                </a:cubicBezTo>
                <a:cubicBezTo>
                  <a:pt x="158" y="169"/>
                  <a:pt x="158" y="169"/>
                  <a:pt x="158" y="169"/>
                </a:cubicBezTo>
                <a:cubicBezTo>
                  <a:pt x="158" y="176"/>
                  <a:pt x="154" y="182"/>
                  <a:pt x="147" y="185"/>
                </a:cubicBezTo>
                <a:cubicBezTo>
                  <a:pt x="145" y="186"/>
                  <a:pt x="143" y="186"/>
                  <a:pt x="141" y="186"/>
                </a:cubicBezTo>
                <a:cubicBezTo>
                  <a:pt x="136" y="186"/>
                  <a:pt x="131" y="184"/>
                  <a:pt x="128" y="181"/>
                </a:cubicBezTo>
                <a:cubicBezTo>
                  <a:pt x="79" y="134"/>
                  <a:pt x="79" y="134"/>
                  <a:pt x="79" y="134"/>
                </a:cubicBezTo>
                <a:cubicBezTo>
                  <a:pt x="30" y="181"/>
                  <a:pt x="30" y="181"/>
                  <a:pt x="30" y="181"/>
                </a:cubicBezTo>
                <a:cubicBezTo>
                  <a:pt x="26" y="184"/>
                  <a:pt x="22" y="186"/>
                  <a:pt x="17" y="186"/>
                </a:cubicBezTo>
                <a:close/>
                <a:moveTo>
                  <a:pt x="17" y="8"/>
                </a:moveTo>
                <a:cubicBezTo>
                  <a:pt x="16" y="8"/>
                  <a:pt x="15" y="8"/>
                  <a:pt x="14" y="9"/>
                </a:cubicBezTo>
                <a:cubicBezTo>
                  <a:pt x="10" y="10"/>
                  <a:pt x="8" y="14"/>
                  <a:pt x="8" y="17"/>
                </a:cubicBezTo>
                <a:cubicBezTo>
                  <a:pt x="8" y="169"/>
                  <a:pt x="8" y="169"/>
                  <a:pt x="8" y="169"/>
                </a:cubicBezTo>
                <a:cubicBezTo>
                  <a:pt x="8" y="173"/>
                  <a:pt x="10" y="176"/>
                  <a:pt x="13" y="177"/>
                </a:cubicBezTo>
                <a:cubicBezTo>
                  <a:pt x="17" y="179"/>
                  <a:pt x="21" y="178"/>
                  <a:pt x="24" y="175"/>
                </a:cubicBezTo>
                <a:cubicBezTo>
                  <a:pt x="79" y="123"/>
                  <a:pt x="79" y="123"/>
                  <a:pt x="79" y="123"/>
                </a:cubicBezTo>
                <a:cubicBezTo>
                  <a:pt x="134" y="175"/>
                  <a:pt x="134" y="175"/>
                  <a:pt x="134" y="175"/>
                </a:cubicBezTo>
                <a:cubicBezTo>
                  <a:pt x="135" y="177"/>
                  <a:pt x="138" y="178"/>
                  <a:pt x="141" y="178"/>
                </a:cubicBezTo>
                <a:cubicBezTo>
                  <a:pt x="142" y="178"/>
                  <a:pt x="143" y="178"/>
                  <a:pt x="144" y="177"/>
                </a:cubicBezTo>
                <a:cubicBezTo>
                  <a:pt x="148" y="176"/>
                  <a:pt x="150" y="173"/>
                  <a:pt x="150" y="169"/>
                </a:cubicBezTo>
                <a:cubicBezTo>
                  <a:pt x="150" y="17"/>
                  <a:pt x="150" y="17"/>
                  <a:pt x="150" y="17"/>
                </a:cubicBezTo>
                <a:cubicBezTo>
                  <a:pt x="150" y="14"/>
                  <a:pt x="148" y="10"/>
                  <a:pt x="144" y="9"/>
                </a:cubicBezTo>
                <a:cubicBezTo>
                  <a:pt x="143" y="8"/>
                  <a:pt x="142" y="8"/>
                  <a:pt x="141" y="8"/>
                </a:cubicBezTo>
                <a:lnTo>
                  <a:pt x="17"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 name="Freeform 34"/>
          <p:cNvSpPr>
            <a:spLocks noEditPoints="1"/>
          </p:cNvSpPr>
          <p:nvPr/>
        </p:nvSpPr>
        <p:spPr bwMode="auto">
          <a:xfrm>
            <a:off x="7219918" y="2156998"/>
            <a:ext cx="405302" cy="407164"/>
          </a:xfrm>
          <a:custGeom>
            <a:avLst/>
            <a:gdLst>
              <a:gd name="T0" fmla="*/ 108 w 184"/>
              <a:gd name="T1" fmla="*/ 185 h 185"/>
              <a:gd name="T2" fmla="*/ 95 w 184"/>
              <a:gd name="T3" fmla="*/ 179 h 185"/>
              <a:gd name="T4" fmla="*/ 11 w 184"/>
              <a:gd name="T5" fmla="*/ 96 h 185"/>
              <a:gd name="T6" fmla="*/ 0 w 184"/>
              <a:gd name="T7" fmla="*/ 67 h 185"/>
              <a:gd name="T8" fmla="*/ 0 w 184"/>
              <a:gd name="T9" fmla="*/ 19 h 185"/>
              <a:gd name="T10" fmla="*/ 19 w 184"/>
              <a:gd name="T11" fmla="*/ 0 h 185"/>
              <a:gd name="T12" fmla="*/ 67 w 184"/>
              <a:gd name="T13" fmla="*/ 0 h 185"/>
              <a:gd name="T14" fmla="*/ 96 w 184"/>
              <a:gd name="T15" fmla="*/ 12 h 185"/>
              <a:gd name="T16" fmla="*/ 179 w 184"/>
              <a:gd name="T17" fmla="*/ 95 h 185"/>
              <a:gd name="T18" fmla="*/ 184 w 184"/>
              <a:gd name="T19" fmla="*/ 108 h 185"/>
              <a:gd name="T20" fmla="*/ 179 w 184"/>
              <a:gd name="T21" fmla="*/ 122 h 185"/>
              <a:gd name="T22" fmla="*/ 122 w 184"/>
              <a:gd name="T23" fmla="*/ 179 h 185"/>
              <a:gd name="T24" fmla="*/ 108 w 184"/>
              <a:gd name="T25" fmla="*/ 185 h 185"/>
              <a:gd name="T26" fmla="*/ 19 w 184"/>
              <a:gd name="T27" fmla="*/ 8 h 185"/>
              <a:gd name="T28" fmla="*/ 8 w 184"/>
              <a:gd name="T29" fmla="*/ 19 h 185"/>
              <a:gd name="T30" fmla="*/ 8 w 184"/>
              <a:gd name="T31" fmla="*/ 67 h 185"/>
              <a:gd name="T32" fmla="*/ 17 w 184"/>
              <a:gd name="T33" fmla="*/ 90 h 185"/>
              <a:gd name="T34" fmla="*/ 101 w 184"/>
              <a:gd name="T35" fmla="*/ 173 h 185"/>
              <a:gd name="T36" fmla="*/ 116 w 184"/>
              <a:gd name="T37" fmla="*/ 173 h 185"/>
              <a:gd name="T38" fmla="*/ 173 w 184"/>
              <a:gd name="T39" fmla="*/ 116 h 185"/>
              <a:gd name="T40" fmla="*/ 176 w 184"/>
              <a:gd name="T41" fmla="*/ 108 h 185"/>
              <a:gd name="T42" fmla="*/ 173 w 184"/>
              <a:gd name="T43" fmla="*/ 101 h 185"/>
              <a:gd name="T44" fmla="*/ 90 w 184"/>
              <a:gd name="T45" fmla="*/ 17 h 185"/>
              <a:gd name="T46" fmla="*/ 67 w 184"/>
              <a:gd name="T47" fmla="*/ 8 h 185"/>
              <a:gd name="T48" fmla="*/ 19 w 184"/>
              <a:gd name="T49" fmla="*/ 8 h 185"/>
              <a:gd name="T50" fmla="*/ 41 w 184"/>
              <a:gd name="T51" fmla="*/ 60 h 185"/>
              <a:gd name="T52" fmla="*/ 22 w 184"/>
              <a:gd name="T53" fmla="*/ 41 h 185"/>
              <a:gd name="T54" fmla="*/ 41 w 184"/>
              <a:gd name="T55" fmla="*/ 22 h 185"/>
              <a:gd name="T56" fmla="*/ 60 w 184"/>
              <a:gd name="T57" fmla="*/ 41 h 185"/>
              <a:gd name="T58" fmla="*/ 41 w 184"/>
              <a:gd name="T59" fmla="*/ 60 h 185"/>
              <a:gd name="T60" fmla="*/ 41 w 184"/>
              <a:gd name="T61" fmla="*/ 30 h 185"/>
              <a:gd name="T62" fmla="*/ 30 w 184"/>
              <a:gd name="T63" fmla="*/ 41 h 185"/>
              <a:gd name="T64" fmla="*/ 41 w 184"/>
              <a:gd name="T65" fmla="*/ 52 h 185"/>
              <a:gd name="T66" fmla="*/ 52 w 184"/>
              <a:gd name="T67" fmla="*/ 41 h 185"/>
              <a:gd name="T68" fmla="*/ 41 w 184"/>
              <a:gd name="T69" fmla="*/ 3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 h="185">
                <a:moveTo>
                  <a:pt x="108" y="185"/>
                </a:moveTo>
                <a:cubicBezTo>
                  <a:pt x="103" y="185"/>
                  <a:pt x="98" y="183"/>
                  <a:pt x="95" y="179"/>
                </a:cubicBezTo>
                <a:cubicBezTo>
                  <a:pt x="11" y="96"/>
                  <a:pt x="11" y="96"/>
                  <a:pt x="11" y="96"/>
                </a:cubicBezTo>
                <a:cubicBezTo>
                  <a:pt x="5" y="89"/>
                  <a:pt x="0" y="77"/>
                  <a:pt x="0" y="67"/>
                </a:cubicBezTo>
                <a:cubicBezTo>
                  <a:pt x="0" y="19"/>
                  <a:pt x="0" y="19"/>
                  <a:pt x="0" y="19"/>
                </a:cubicBezTo>
                <a:cubicBezTo>
                  <a:pt x="0" y="8"/>
                  <a:pt x="8" y="0"/>
                  <a:pt x="19" y="0"/>
                </a:cubicBezTo>
                <a:cubicBezTo>
                  <a:pt x="67" y="0"/>
                  <a:pt x="67" y="0"/>
                  <a:pt x="67" y="0"/>
                </a:cubicBezTo>
                <a:cubicBezTo>
                  <a:pt x="77" y="0"/>
                  <a:pt x="89" y="5"/>
                  <a:pt x="96" y="12"/>
                </a:cubicBezTo>
                <a:cubicBezTo>
                  <a:pt x="179" y="95"/>
                  <a:pt x="179" y="95"/>
                  <a:pt x="179" y="95"/>
                </a:cubicBezTo>
                <a:cubicBezTo>
                  <a:pt x="182" y="99"/>
                  <a:pt x="184" y="103"/>
                  <a:pt x="184" y="108"/>
                </a:cubicBezTo>
                <a:cubicBezTo>
                  <a:pt x="184" y="113"/>
                  <a:pt x="182" y="118"/>
                  <a:pt x="179" y="122"/>
                </a:cubicBezTo>
                <a:cubicBezTo>
                  <a:pt x="122" y="179"/>
                  <a:pt x="122" y="179"/>
                  <a:pt x="122" y="179"/>
                </a:cubicBezTo>
                <a:cubicBezTo>
                  <a:pt x="118" y="183"/>
                  <a:pt x="113" y="185"/>
                  <a:pt x="108" y="185"/>
                </a:cubicBezTo>
                <a:close/>
                <a:moveTo>
                  <a:pt x="19" y="8"/>
                </a:moveTo>
                <a:cubicBezTo>
                  <a:pt x="13" y="8"/>
                  <a:pt x="8" y="13"/>
                  <a:pt x="8" y="19"/>
                </a:cubicBezTo>
                <a:cubicBezTo>
                  <a:pt x="8" y="67"/>
                  <a:pt x="8" y="67"/>
                  <a:pt x="8" y="67"/>
                </a:cubicBezTo>
                <a:cubicBezTo>
                  <a:pt x="8" y="75"/>
                  <a:pt x="12" y="85"/>
                  <a:pt x="17" y="90"/>
                </a:cubicBezTo>
                <a:cubicBezTo>
                  <a:pt x="101" y="173"/>
                  <a:pt x="101" y="173"/>
                  <a:pt x="101" y="173"/>
                </a:cubicBezTo>
                <a:cubicBezTo>
                  <a:pt x="104" y="177"/>
                  <a:pt x="112" y="177"/>
                  <a:pt x="116" y="173"/>
                </a:cubicBezTo>
                <a:cubicBezTo>
                  <a:pt x="173" y="116"/>
                  <a:pt x="173" y="116"/>
                  <a:pt x="173" y="116"/>
                </a:cubicBezTo>
                <a:cubicBezTo>
                  <a:pt x="175" y="114"/>
                  <a:pt x="176" y="111"/>
                  <a:pt x="176" y="108"/>
                </a:cubicBezTo>
                <a:cubicBezTo>
                  <a:pt x="176" y="105"/>
                  <a:pt x="175" y="103"/>
                  <a:pt x="173" y="101"/>
                </a:cubicBezTo>
                <a:cubicBezTo>
                  <a:pt x="90" y="17"/>
                  <a:pt x="90" y="17"/>
                  <a:pt x="90" y="17"/>
                </a:cubicBezTo>
                <a:cubicBezTo>
                  <a:pt x="85" y="12"/>
                  <a:pt x="74" y="8"/>
                  <a:pt x="67" y="8"/>
                </a:cubicBezTo>
                <a:lnTo>
                  <a:pt x="19" y="8"/>
                </a:lnTo>
                <a:close/>
                <a:moveTo>
                  <a:pt x="41" y="60"/>
                </a:moveTo>
                <a:cubicBezTo>
                  <a:pt x="31" y="60"/>
                  <a:pt x="22" y="52"/>
                  <a:pt x="22" y="41"/>
                </a:cubicBezTo>
                <a:cubicBezTo>
                  <a:pt x="22" y="31"/>
                  <a:pt x="31" y="22"/>
                  <a:pt x="41" y="22"/>
                </a:cubicBezTo>
                <a:cubicBezTo>
                  <a:pt x="51" y="22"/>
                  <a:pt x="60" y="31"/>
                  <a:pt x="60" y="41"/>
                </a:cubicBezTo>
                <a:cubicBezTo>
                  <a:pt x="60" y="52"/>
                  <a:pt x="51" y="60"/>
                  <a:pt x="41" y="60"/>
                </a:cubicBezTo>
                <a:close/>
                <a:moveTo>
                  <a:pt x="41" y="30"/>
                </a:moveTo>
                <a:cubicBezTo>
                  <a:pt x="35" y="30"/>
                  <a:pt x="30" y="35"/>
                  <a:pt x="30" y="41"/>
                </a:cubicBezTo>
                <a:cubicBezTo>
                  <a:pt x="30" y="47"/>
                  <a:pt x="35" y="52"/>
                  <a:pt x="41" y="52"/>
                </a:cubicBezTo>
                <a:cubicBezTo>
                  <a:pt x="47" y="52"/>
                  <a:pt x="52" y="47"/>
                  <a:pt x="52" y="41"/>
                </a:cubicBezTo>
                <a:cubicBezTo>
                  <a:pt x="52" y="35"/>
                  <a:pt x="47" y="30"/>
                  <a:pt x="41" y="3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 name="Freeform 36"/>
          <p:cNvSpPr>
            <a:spLocks noEditPoints="1"/>
          </p:cNvSpPr>
          <p:nvPr/>
        </p:nvSpPr>
        <p:spPr bwMode="auto">
          <a:xfrm>
            <a:off x="7206874" y="4756517"/>
            <a:ext cx="403438" cy="293494"/>
          </a:xfrm>
          <a:custGeom>
            <a:avLst/>
            <a:gdLst>
              <a:gd name="T0" fmla="*/ 101 w 183"/>
              <a:gd name="T1" fmla="*/ 133 h 133"/>
              <a:gd name="T2" fmla="*/ 32 w 183"/>
              <a:gd name="T3" fmla="*/ 133 h 133"/>
              <a:gd name="T4" fmla="*/ 0 w 183"/>
              <a:gd name="T5" fmla="*/ 101 h 133"/>
              <a:gd name="T6" fmla="*/ 0 w 183"/>
              <a:gd name="T7" fmla="*/ 32 h 133"/>
              <a:gd name="T8" fmla="*/ 32 w 183"/>
              <a:gd name="T9" fmla="*/ 0 h 133"/>
              <a:gd name="T10" fmla="*/ 101 w 183"/>
              <a:gd name="T11" fmla="*/ 0 h 133"/>
              <a:gd name="T12" fmla="*/ 133 w 183"/>
              <a:gd name="T13" fmla="*/ 32 h 133"/>
              <a:gd name="T14" fmla="*/ 133 w 183"/>
              <a:gd name="T15" fmla="*/ 39 h 133"/>
              <a:gd name="T16" fmla="*/ 165 w 183"/>
              <a:gd name="T17" fmla="*/ 6 h 133"/>
              <a:gd name="T18" fmla="*/ 173 w 183"/>
              <a:gd name="T19" fmla="*/ 3 h 133"/>
              <a:gd name="T20" fmla="*/ 177 w 183"/>
              <a:gd name="T21" fmla="*/ 4 h 133"/>
              <a:gd name="T22" fmla="*/ 183 w 183"/>
              <a:gd name="T23" fmla="*/ 14 h 133"/>
              <a:gd name="T24" fmla="*/ 183 w 183"/>
              <a:gd name="T25" fmla="*/ 120 h 133"/>
              <a:gd name="T26" fmla="*/ 177 w 183"/>
              <a:gd name="T27" fmla="*/ 129 h 133"/>
              <a:gd name="T28" fmla="*/ 173 w 183"/>
              <a:gd name="T29" fmla="*/ 130 h 133"/>
              <a:gd name="T30" fmla="*/ 165 w 183"/>
              <a:gd name="T31" fmla="*/ 127 h 133"/>
              <a:gd name="T32" fmla="*/ 133 w 183"/>
              <a:gd name="T33" fmla="*/ 94 h 133"/>
              <a:gd name="T34" fmla="*/ 133 w 183"/>
              <a:gd name="T35" fmla="*/ 101 h 133"/>
              <a:gd name="T36" fmla="*/ 101 w 183"/>
              <a:gd name="T37" fmla="*/ 133 h 133"/>
              <a:gd name="T38" fmla="*/ 32 w 183"/>
              <a:gd name="T39" fmla="*/ 8 h 133"/>
              <a:gd name="T40" fmla="*/ 8 w 183"/>
              <a:gd name="T41" fmla="*/ 32 h 133"/>
              <a:gd name="T42" fmla="*/ 8 w 183"/>
              <a:gd name="T43" fmla="*/ 101 h 133"/>
              <a:gd name="T44" fmla="*/ 32 w 183"/>
              <a:gd name="T45" fmla="*/ 125 h 133"/>
              <a:gd name="T46" fmla="*/ 101 w 183"/>
              <a:gd name="T47" fmla="*/ 125 h 133"/>
              <a:gd name="T48" fmla="*/ 125 w 183"/>
              <a:gd name="T49" fmla="*/ 101 h 133"/>
              <a:gd name="T50" fmla="*/ 125 w 183"/>
              <a:gd name="T51" fmla="*/ 75 h 133"/>
              <a:gd name="T52" fmla="*/ 171 w 183"/>
              <a:gd name="T53" fmla="*/ 121 h 133"/>
              <a:gd name="T54" fmla="*/ 173 w 183"/>
              <a:gd name="T55" fmla="*/ 122 h 133"/>
              <a:gd name="T56" fmla="*/ 174 w 183"/>
              <a:gd name="T57" fmla="*/ 122 h 133"/>
              <a:gd name="T58" fmla="*/ 175 w 183"/>
              <a:gd name="T59" fmla="*/ 120 h 133"/>
              <a:gd name="T60" fmla="*/ 175 w 183"/>
              <a:gd name="T61" fmla="*/ 14 h 133"/>
              <a:gd name="T62" fmla="*/ 174 w 183"/>
              <a:gd name="T63" fmla="*/ 11 h 133"/>
              <a:gd name="T64" fmla="*/ 171 w 183"/>
              <a:gd name="T65" fmla="*/ 12 h 133"/>
              <a:gd name="T66" fmla="*/ 125 w 183"/>
              <a:gd name="T67" fmla="*/ 58 h 133"/>
              <a:gd name="T68" fmla="*/ 125 w 183"/>
              <a:gd name="T69" fmla="*/ 32 h 133"/>
              <a:gd name="T70" fmla="*/ 101 w 183"/>
              <a:gd name="T71" fmla="*/ 8 h 133"/>
              <a:gd name="T72" fmla="*/ 32 w 183"/>
              <a:gd name="T73"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3" h="133">
                <a:moveTo>
                  <a:pt x="101" y="133"/>
                </a:moveTo>
                <a:cubicBezTo>
                  <a:pt x="32" y="133"/>
                  <a:pt x="32" y="133"/>
                  <a:pt x="32" y="133"/>
                </a:cubicBezTo>
                <a:cubicBezTo>
                  <a:pt x="15" y="133"/>
                  <a:pt x="0" y="119"/>
                  <a:pt x="0" y="101"/>
                </a:cubicBezTo>
                <a:cubicBezTo>
                  <a:pt x="0" y="32"/>
                  <a:pt x="0" y="32"/>
                  <a:pt x="0" y="32"/>
                </a:cubicBezTo>
                <a:cubicBezTo>
                  <a:pt x="0" y="15"/>
                  <a:pt x="15" y="0"/>
                  <a:pt x="32" y="0"/>
                </a:cubicBezTo>
                <a:cubicBezTo>
                  <a:pt x="101" y="0"/>
                  <a:pt x="101" y="0"/>
                  <a:pt x="101" y="0"/>
                </a:cubicBezTo>
                <a:cubicBezTo>
                  <a:pt x="119" y="0"/>
                  <a:pt x="133" y="15"/>
                  <a:pt x="133" y="32"/>
                </a:cubicBezTo>
                <a:cubicBezTo>
                  <a:pt x="133" y="39"/>
                  <a:pt x="133" y="39"/>
                  <a:pt x="133" y="39"/>
                </a:cubicBezTo>
                <a:cubicBezTo>
                  <a:pt x="165" y="6"/>
                  <a:pt x="165" y="6"/>
                  <a:pt x="165" y="6"/>
                </a:cubicBezTo>
                <a:cubicBezTo>
                  <a:pt x="167" y="4"/>
                  <a:pt x="170" y="3"/>
                  <a:pt x="173" y="3"/>
                </a:cubicBezTo>
                <a:cubicBezTo>
                  <a:pt x="174" y="3"/>
                  <a:pt x="176" y="4"/>
                  <a:pt x="177" y="4"/>
                </a:cubicBezTo>
                <a:cubicBezTo>
                  <a:pt x="180" y="6"/>
                  <a:pt x="183" y="9"/>
                  <a:pt x="183" y="14"/>
                </a:cubicBezTo>
                <a:cubicBezTo>
                  <a:pt x="183" y="120"/>
                  <a:pt x="183" y="120"/>
                  <a:pt x="183" y="120"/>
                </a:cubicBezTo>
                <a:cubicBezTo>
                  <a:pt x="183" y="124"/>
                  <a:pt x="180" y="127"/>
                  <a:pt x="177" y="129"/>
                </a:cubicBezTo>
                <a:cubicBezTo>
                  <a:pt x="176" y="130"/>
                  <a:pt x="174" y="130"/>
                  <a:pt x="173" y="130"/>
                </a:cubicBezTo>
                <a:cubicBezTo>
                  <a:pt x="170" y="130"/>
                  <a:pt x="167" y="129"/>
                  <a:pt x="165" y="127"/>
                </a:cubicBezTo>
                <a:cubicBezTo>
                  <a:pt x="133" y="94"/>
                  <a:pt x="133" y="94"/>
                  <a:pt x="133" y="94"/>
                </a:cubicBezTo>
                <a:cubicBezTo>
                  <a:pt x="133" y="101"/>
                  <a:pt x="133" y="101"/>
                  <a:pt x="133" y="101"/>
                </a:cubicBezTo>
                <a:cubicBezTo>
                  <a:pt x="133" y="119"/>
                  <a:pt x="119" y="133"/>
                  <a:pt x="101" y="133"/>
                </a:cubicBezTo>
                <a:close/>
                <a:moveTo>
                  <a:pt x="32" y="8"/>
                </a:moveTo>
                <a:cubicBezTo>
                  <a:pt x="19" y="8"/>
                  <a:pt x="8" y="19"/>
                  <a:pt x="8" y="32"/>
                </a:cubicBezTo>
                <a:cubicBezTo>
                  <a:pt x="8" y="101"/>
                  <a:pt x="8" y="101"/>
                  <a:pt x="8" y="101"/>
                </a:cubicBezTo>
                <a:cubicBezTo>
                  <a:pt x="8" y="114"/>
                  <a:pt x="19" y="125"/>
                  <a:pt x="32" y="125"/>
                </a:cubicBezTo>
                <a:cubicBezTo>
                  <a:pt x="101" y="125"/>
                  <a:pt x="101" y="125"/>
                  <a:pt x="101" y="125"/>
                </a:cubicBezTo>
                <a:cubicBezTo>
                  <a:pt x="114" y="125"/>
                  <a:pt x="125" y="114"/>
                  <a:pt x="125" y="101"/>
                </a:cubicBezTo>
                <a:cubicBezTo>
                  <a:pt x="125" y="75"/>
                  <a:pt x="125" y="75"/>
                  <a:pt x="125" y="75"/>
                </a:cubicBezTo>
                <a:cubicBezTo>
                  <a:pt x="171" y="121"/>
                  <a:pt x="171" y="121"/>
                  <a:pt x="171" y="121"/>
                </a:cubicBezTo>
                <a:cubicBezTo>
                  <a:pt x="171" y="122"/>
                  <a:pt x="172" y="122"/>
                  <a:pt x="173" y="122"/>
                </a:cubicBezTo>
                <a:cubicBezTo>
                  <a:pt x="173" y="122"/>
                  <a:pt x="173" y="122"/>
                  <a:pt x="174" y="122"/>
                </a:cubicBezTo>
                <a:cubicBezTo>
                  <a:pt x="174" y="121"/>
                  <a:pt x="175" y="121"/>
                  <a:pt x="175" y="120"/>
                </a:cubicBezTo>
                <a:cubicBezTo>
                  <a:pt x="175" y="14"/>
                  <a:pt x="175" y="14"/>
                  <a:pt x="175" y="14"/>
                </a:cubicBezTo>
                <a:cubicBezTo>
                  <a:pt x="175" y="13"/>
                  <a:pt x="174" y="12"/>
                  <a:pt x="174" y="11"/>
                </a:cubicBezTo>
                <a:cubicBezTo>
                  <a:pt x="172" y="11"/>
                  <a:pt x="171" y="12"/>
                  <a:pt x="171" y="12"/>
                </a:cubicBezTo>
                <a:cubicBezTo>
                  <a:pt x="125" y="58"/>
                  <a:pt x="125" y="58"/>
                  <a:pt x="125" y="58"/>
                </a:cubicBezTo>
                <a:cubicBezTo>
                  <a:pt x="125" y="32"/>
                  <a:pt x="125" y="32"/>
                  <a:pt x="125" y="32"/>
                </a:cubicBezTo>
                <a:cubicBezTo>
                  <a:pt x="125" y="19"/>
                  <a:pt x="114" y="8"/>
                  <a:pt x="101" y="8"/>
                </a:cubicBezTo>
                <a:lnTo>
                  <a:pt x="32"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 name="Freeform 37"/>
          <p:cNvSpPr>
            <a:spLocks noEditPoints="1"/>
          </p:cNvSpPr>
          <p:nvPr/>
        </p:nvSpPr>
        <p:spPr bwMode="auto">
          <a:xfrm>
            <a:off x="8986473" y="3007665"/>
            <a:ext cx="264611" cy="387598"/>
          </a:xfrm>
          <a:custGeom>
            <a:avLst/>
            <a:gdLst>
              <a:gd name="T0" fmla="*/ 60 w 120"/>
              <a:gd name="T1" fmla="*/ 176 h 176"/>
              <a:gd name="T2" fmla="*/ 44 w 120"/>
              <a:gd name="T3" fmla="*/ 166 h 176"/>
              <a:gd name="T4" fmla="*/ 4 w 120"/>
              <a:gd name="T5" fmla="*/ 81 h 176"/>
              <a:gd name="T6" fmla="*/ 0 w 120"/>
              <a:gd name="T7" fmla="*/ 60 h 176"/>
              <a:gd name="T8" fmla="*/ 60 w 120"/>
              <a:gd name="T9" fmla="*/ 0 h 176"/>
              <a:gd name="T10" fmla="*/ 120 w 120"/>
              <a:gd name="T11" fmla="*/ 60 h 176"/>
              <a:gd name="T12" fmla="*/ 116 w 120"/>
              <a:gd name="T13" fmla="*/ 81 h 176"/>
              <a:gd name="T14" fmla="*/ 76 w 120"/>
              <a:gd name="T15" fmla="*/ 166 h 176"/>
              <a:gd name="T16" fmla="*/ 60 w 120"/>
              <a:gd name="T17" fmla="*/ 176 h 176"/>
              <a:gd name="T18" fmla="*/ 60 w 120"/>
              <a:gd name="T19" fmla="*/ 8 h 176"/>
              <a:gd name="T20" fmla="*/ 8 w 120"/>
              <a:gd name="T21" fmla="*/ 60 h 176"/>
              <a:gd name="T22" fmla="*/ 11 w 120"/>
              <a:gd name="T23" fmla="*/ 78 h 176"/>
              <a:gd name="T24" fmla="*/ 51 w 120"/>
              <a:gd name="T25" fmla="*/ 163 h 176"/>
              <a:gd name="T26" fmla="*/ 60 w 120"/>
              <a:gd name="T27" fmla="*/ 168 h 176"/>
              <a:gd name="T28" fmla="*/ 69 w 120"/>
              <a:gd name="T29" fmla="*/ 163 h 176"/>
              <a:gd name="T30" fmla="*/ 108 w 120"/>
              <a:gd name="T31" fmla="*/ 78 h 176"/>
              <a:gd name="T32" fmla="*/ 112 w 120"/>
              <a:gd name="T33" fmla="*/ 60 h 176"/>
              <a:gd name="T34" fmla="*/ 60 w 120"/>
              <a:gd name="T35" fmla="*/ 8 h 176"/>
              <a:gd name="T36" fmla="*/ 60 w 120"/>
              <a:gd name="T37" fmla="*/ 92 h 176"/>
              <a:gd name="T38" fmla="*/ 28 w 120"/>
              <a:gd name="T39" fmla="*/ 60 h 176"/>
              <a:gd name="T40" fmla="*/ 60 w 120"/>
              <a:gd name="T41" fmla="*/ 28 h 176"/>
              <a:gd name="T42" fmla="*/ 92 w 120"/>
              <a:gd name="T43" fmla="*/ 60 h 176"/>
              <a:gd name="T44" fmla="*/ 60 w 120"/>
              <a:gd name="T45" fmla="*/ 92 h 176"/>
              <a:gd name="T46" fmla="*/ 60 w 120"/>
              <a:gd name="T47" fmla="*/ 36 h 176"/>
              <a:gd name="T48" fmla="*/ 36 w 120"/>
              <a:gd name="T49" fmla="*/ 60 h 176"/>
              <a:gd name="T50" fmla="*/ 60 w 120"/>
              <a:gd name="T51" fmla="*/ 84 h 176"/>
              <a:gd name="T52" fmla="*/ 84 w 120"/>
              <a:gd name="T53" fmla="*/ 60 h 176"/>
              <a:gd name="T54" fmla="*/ 60 w 120"/>
              <a:gd name="T55" fmla="*/ 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0" h="176">
                <a:moveTo>
                  <a:pt x="60" y="176"/>
                </a:moveTo>
                <a:cubicBezTo>
                  <a:pt x="53" y="176"/>
                  <a:pt x="46" y="172"/>
                  <a:pt x="44" y="166"/>
                </a:cubicBezTo>
                <a:cubicBezTo>
                  <a:pt x="4" y="81"/>
                  <a:pt x="4" y="81"/>
                  <a:pt x="4" y="81"/>
                </a:cubicBezTo>
                <a:cubicBezTo>
                  <a:pt x="1" y="76"/>
                  <a:pt x="0" y="69"/>
                  <a:pt x="0" y="60"/>
                </a:cubicBezTo>
                <a:cubicBezTo>
                  <a:pt x="0" y="27"/>
                  <a:pt x="27" y="0"/>
                  <a:pt x="60" y="0"/>
                </a:cubicBezTo>
                <a:cubicBezTo>
                  <a:pt x="93" y="0"/>
                  <a:pt x="120" y="27"/>
                  <a:pt x="120" y="60"/>
                </a:cubicBezTo>
                <a:cubicBezTo>
                  <a:pt x="120" y="69"/>
                  <a:pt x="118" y="76"/>
                  <a:pt x="116" y="81"/>
                </a:cubicBezTo>
                <a:cubicBezTo>
                  <a:pt x="76" y="166"/>
                  <a:pt x="76" y="166"/>
                  <a:pt x="76" y="166"/>
                </a:cubicBezTo>
                <a:cubicBezTo>
                  <a:pt x="73" y="172"/>
                  <a:pt x="67" y="176"/>
                  <a:pt x="60" y="176"/>
                </a:cubicBezTo>
                <a:close/>
                <a:moveTo>
                  <a:pt x="60" y="8"/>
                </a:moveTo>
                <a:cubicBezTo>
                  <a:pt x="31" y="8"/>
                  <a:pt x="8" y="32"/>
                  <a:pt x="8" y="60"/>
                </a:cubicBezTo>
                <a:cubicBezTo>
                  <a:pt x="8" y="68"/>
                  <a:pt x="9" y="73"/>
                  <a:pt x="11" y="78"/>
                </a:cubicBezTo>
                <a:cubicBezTo>
                  <a:pt x="51" y="163"/>
                  <a:pt x="51" y="163"/>
                  <a:pt x="51" y="163"/>
                </a:cubicBezTo>
                <a:cubicBezTo>
                  <a:pt x="52" y="166"/>
                  <a:pt x="56" y="168"/>
                  <a:pt x="60" y="168"/>
                </a:cubicBezTo>
                <a:cubicBezTo>
                  <a:pt x="64" y="168"/>
                  <a:pt x="67" y="166"/>
                  <a:pt x="69" y="163"/>
                </a:cubicBezTo>
                <a:cubicBezTo>
                  <a:pt x="108" y="78"/>
                  <a:pt x="108" y="78"/>
                  <a:pt x="108" y="78"/>
                </a:cubicBezTo>
                <a:cubicBezTo>
                  <a:pt x="111" y="73"/>
                  <a:pt x="112" y="68"/>
                  <a:pt x="112" y="60"/>
                </a:cubicBezTo>
                <a:cubicBezTo>
                  <a:pt x="112" y="32"/>
                  <a:pt x="88" y="8"/>
                  <a:pt x="60" y="8"/>
                </a:cubicBezTo>
                <a:close/>
                <a:moveTo>
                  <a:pt x="60" y="92"/>
                </a:moveTo>
                <a:cubicBezTo>
                  <a:pt x="42" y="92"/>
                  <a:pt x="28" y="78"/>
                  <a:pt x="28" y="60"/>
                </a:cubicBezTo>
                <a:cubicBezTo>
                  <a:pt x="28" y="43"/>
                  <a:pt x="42" y="28"/>
                  <a:pt x="60" y="28"/>
                </a:cubicBezTo>
                <a:cubicBezTo>
                  <a:pt x="77" y="28"/>
                  <a:pt x="92" y="43"/>
                  <a:pt x="92" y="60"/>
                </a:cubicBezTo>
                <a:cubicBezTo>
                  <a:pt x="92" y="78"/>
                  <a:pt x="77" y="92"/>
                  <a:pt x="60" y="92"/>
                </a:cubicBezTo>
                <a:close/>
                <a:moveTo>
                  <a:pt x="60" y="36"/>
                </a:moveTo>
                <a:cubicBezTo>
                  <a:pt x="46" y="36"/>
                  <a:pt x="36" y="47"/>
                  <a:pt x="36" y="60"/>
                </a:cubicBezTo>
                <a:cubicBezTo>
                  <a:pt x="36" y="73"/>
                  <a:pt x="46" y="84"/>
                  <a:pt x="60" y="84"/>
                </a:cubicBezTo>
                <a:cubicBezTo>
                  <a:pt x="73" y="84"/>
                  <a:pt x="84" y="73"/>
                  <a:pt x="84" y="60"/>
                </a:cubicBezTo>
                <a:cubicBezTo>
                  <a:pt x="84" y="47"/>
                  <a:pt x="73" y="36"/>
                  <a:pt x="60" y="3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 name="Freeform 38"/>
          <p:cNvSpPr>
            <a:spLocks noEditPoints="1"/>
          </p:cNvSpPr>
          <p:nvPr/>
        </p:nvSpPr>
        <p:spPr bwMode="auto">
          <a:xfrm>
            <a:off x="8926842" y="4714589"/>
            <a:ext cx="356851" cy="354989"/>
          </a:xfrm>
          <a:custGeom>
            <a:avLst/>
            <a:gdLst>
              <a:gd name="T0" fmla="*/ 56 w 162"/>
              <a:gd name="T1" fmla="*/ 161 h 161"/>
              <a:gd name="T2" fmla="*/ 56 w 162"/>
              <a:gd name="T3" fmla="*/ 161 h 161"/>
              <a:gd name="T4" fmla="*/ 50 w 162"/>
              <a:gd name="T5" fmla="*/ 158 h 161"/>
              <a:gd name="T6" fmla="*/ 30 w 162"/>
              <a:gd name="T7" fmla="*/ 131 h 161"/>
              <a:gd name="T8" fmla="*/ 3 w 162"/>
              <a:gd name="T9" fmla="*/ 111 h 161"/>
              <a:gd name="T10" fmla="*/ 0 w 162"/>
              <a:gd name="T11" fmla="*/ 105 h 161"/>
              <a:gd name="T12" fmla="*/ 2 w 162"/>
              <a:gd name="T13" fmla="*/ 100 h 161"/>
              <a:gd name="T14" fmla="*/ 13 w 162"/>
              <a:gd name="T15" fmla="*/ 89 h 161"/>
              <a:gd name="T16" fmla="*/ 18 w 162"/>
              <a:gd name="T17" fmla="*/ 87 h 161"/>
              <a:gd name="T18" fmla="*/ 20 w 162"/>
              <a:gd name="T19" fmla="*/ 87 h 161"/>
              <a:gd name="T20" fmla="*/ 39 w 162"/>
              <a:gd name="T21" fmla="*/ 92 h 161"/>
              <a:gd name="T22" fmla="*/ 62 w 162"/>
              <a:gd name="T23" fmla="*/ 69 h 161"/>
              <a:gd name="T24" fmla="*/ 11 w 162"/>
              <a:gd name="T25" fmla="*/ 41 h 161"/>
              <a:gd name="T26" fmla="*/ 7 w 162"/>
              <a:gd name="T27" fmla="*/ 36 h 161"/>
              <a:gd name="T28" fmla="*/ 9 w 162"/>
              <a:gd name="T29" fmla="*/ 29 h 161"/>
              <a:gd name="T30" fmla="*/ 23 w 162"/>
              <a:gd name="T31" fmla="*/ 15 h 161"/>
              <a:gd name="T32" fmla="*/ 30 w 162"/>
              <a:gd name="T33" fmla="*/ 13 h 161"/>
              <a:gd name="T34" fmla="*/ 101 w 162"/>
              <a:gd name="T35" fmla="*/ 30 h 161"/>
              <a:gd name="T36" fmla="*/ 116 w 162"/>
              <a:gd name="T37" fmla="*/ 14 h 161"/>
              <a:gd name="T38" fmla="*/ 146 w 162"/>
              <a:gd name="T39" fmla="*/ 0 h 161"/>
              <a:gd name="T40" fmla="*/ 157 w 162"/>
              <a:gd name="T41" fmla="*/ 4 h 161"/>
              <a:gd name="T42" fmla="*/ 159 w 162"/>
              <a:gd name="T43" fmla="*/ 24 h 161"/>
              <a:gd name="T44" fmla="*/ 147 w 162"/>
              <a:gd name="T45" fmla="*/ 44 h 161"/>
              <a:gd name="T46" fmla="*/ 131 w 162"/>
              <a:gd name="T47" fmla="*/ 61 h 161"/>
              <a:gd name="T48" fmla="*/ 148 w 162"/>
              <a:gd name="T49" fmla="*/ 134 h 161"/>
              <a:gd name="T50" fmla="*/ 145 w 162"/>
              <a:gd name="T51" fmla="*/ 142 h 161"/>
              <a:gd name="T52" fmla="*/ 131 w 162"/>
              <a:gd name="T53" fmla="*/ 153 h 161"/>
              <a:gd name="T54" fmla="*/ 126 w 162"/>
              <a:gd name="T55" fmla="*/ 154 h 161"/>
              <a:gd name="T56" fmla="*/ 124 w 162"/>
              <a:gd name="T57" fmla="*/ 154 h 161"/>
              <a:gd name="T58" fmla="*/ 120 w 162"/>
              <a:gd name="T59" fmla="*/ 150 h 161"/>
              <a:gd name="T60" fmla="*/ 92 w 162"/>
              <a:gd name="T61" fmla="*/ 99 h 161"/>
              <a:gd name="T62" fmla="*/ 69 w 162"/>
              <a:gd name="T63" fmla="*/ 122 h 161"/>
              <a:gd name="T64" fmla="*/ 74 w 162"/>
              <a:gd name="T65" fmla="*/ 141 h 161"/>
              <a:gd name="T66" fmla="*/ 72 w 162"/>
              <a:gd name="T67" fmla="*/ 148 h 161"/>
              <a:gd name="T68" fmla="*/ 62 w 162"/>
              <a:gd name="T69" fmla="*/ 159 h 161"/>
              <a:gd name="T70" fmla="*/ 56 w 162"/>
              <a:gd name="T71" fmla="*/ 161 h 161"/>
              <a:gd name="T72" fmla="*/ 8 w 162"/>
              <a:gd name="T73" fmla="*/ 105 h 161"/>
              <a:gd name="T74" fmla="*/ 36 w 162"/>
              <a:gd name="T75" fmla="*/ 126 h 161"/>
              <a:gd name="T76" fmla="*/ 56 w 162"/>
              <a:gd name="T77" fmla="*/ 153 h 161"/>
              <a:gd name="T78" fmla="*/ 66 w 162"/>
              <a:gd name="T79" fmla="*/ 143 h 161"/>
              <a:gd name="T80" fmla="*/ 60 w 162"/>
              <a:gd name="T81" fmla="*/ 120 h 161"/>
              <a:gd name="T82" fmla="*/ 94 w 162"/>
              <a:gd name="T83" fmla="*/ 86 h 161"/>
              <a:gd name="T84" fmla="*/ 126 w 162"/>
              <a:gd name="T85" fmla="*/ 146 h 161"/>
              <a:gd name="T86" fmla="*/ 140 w 162"/>
              <a:gd name="T87" fmla="*/ 136 h 161"/>
              <a:gd name="T88" fmla="*/ 122 w 162"/>
              <a:gd name="T89" fmla="*/ 58 h 161"/>
              <a:gd name="T90" fmla="*/ 141 w 162"/>
              <a:gd name="T91" fmla="*/ 39 h 161"/>
              <a:gd name="T92" fmla="*/ 152 w 162"/>
              <a:gd name="T93" fmla="*/ 22 h 161"/>
              <a:gd name="T94" fmla="*/ 151 w 162"/>
              <a:gd name="T95" fmla="*/ 10 h 161"/>
              <a:gd name="T96" fmla="*/ 146 w 162"/>
              <a:gd name="T97" fmla="*/ 8 h 161"/>
              <a:gd name="T98" fmla="*/ 122 w 162"/>
              <a:gd name="T99" fmla="*/ 20 h 161"/>
              <a:gd name="T100" fmla="*/ 103 w 162"/>
              <a:gd name="T101" fmla="*/ 39 h 161"/>
              <a:gd name="T102" fmla="*/ 28 w 162"/>
              <a:gd name="T103" fmla="*/ 21 h 161"/>
              <a:gd name="T104" fmla="*/ 15 w 162"/>
              <a:gd name="T105" fmla="*/ 35 h 161"/>
              <a:gd name="T106" fmla="*/ 75 w 162"/>
              <a:gd name="T107" fmla="*/ 67 h 161"/>
              <a:gd name="T108" fmla="*/ 41 w 162"/>
              <a:gd name="T109" fmla="*/ 101 h 161"/>
              <a:gd name="T110" fmla="*/ 18 w 162"/>
              <a:gd name="T111" fmla="*/ 95 h 161"/>
              <a:gd name="T112" fmla="*/ 8 w 162"/>
              <a:gd name="T113" fmla="*/ 10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 h="161">
                <a:moveTo>
                  <a:pt x="56" y="161"/>
                </a:moveTo>
                <a:cubicBezTo>
                  <a:pt x="56" y="161"/>
                  <a:pt x="56" y="161"/>
                  <a:pt x="56" y="161"/>
                </a:cubicBezTo>
                <a:cubicBezTo>
                  <a:pt x="53" y="161"/>
                  <a:pt x="52" y="160"/>
                  <a:pt x="50" y="158"/>
                </a:cubicBezTo>
                <a:cubicBezTo>
                  <a:pt x="30" y="131"/>
                  <a:pt x="30" y="131"/>
                  <a:pt x="30" y="131"/>
                </a:cubicBezTo>
                <a:cubicBezTo>
                  <a:pt x="3" y="111"/>
                  <a:pt x="3" y="111"/>
                  <a:pt x="3" y="111"/>
                </a:cubicBezTo>
                <a:cubicBezTo>
                  <a:pt x="1" y="110"/>
                  <a:pt x="0" y="108"/>
                  <a:pt x="0" y="105"/>
                </a:cubicBezTo>
                <a:cubicBezTo>
                  <a:pt x="0" y="103"/>
                  <a:pt x="0" y="101"/>
                  <a:pt x="2" y="100"/>
                </a:cubicBezTo>
                <a:cubicBezTo>
                  <a:pt x="13" y="89"/>
                  <a:pt x="13" y="89"/>
                  <a:pt x="13" y="89"/>
                </a:cubicBezTo>
                <a:cubicBezTo>
                  <a:pt x="14" y="87"/>
                  <a:pt x="16" y="87"/>
                  <a:pt x="18" y="87"/>
                </a:cubicBezTo>
                <a:cubicBezTo>
                  <a:pt x="18" y="87"/>
                  <a:pt x="19" y="87"/>
                  <a:pt x="20" y="87"/>
                </a:cubicBezTo>
                <a:cubicBezTo>
                  <a:pt x="39" y="92"/>
                  <a:pt x="39" y="92"/>
                  <a:pt x="39" y="92"/>
                </a:cubicBezTo>
                <a:cubicBezTo>
                  <a:pt x="62" y="69"/>
                  <a:pt x="62" y="69"/>
                  <a:pt x="62" y="69"/>
                </a:cubicBezTo>
                <a:cubicBezTo>
                  <a:pt x="11" y="41"/>
                  <a:pt x="11" y="41"/>
                  <a:pt x="11" y="41"/>
                </a:cubicBezTo>
                <a:cubicBezTo>
                  <a:pt x="9" y="40"/>
                  <a:pt x="7" y="38"/>
                  <a:pt x="7" y="36"/>
                </a:cubicBezTo>
                <a:cubicBezTo>
                  <a:pt x="7" y="33"/>
                  <a:pt x="7" y="31"/>
                  <a:pt x="9" y="29"/>
                </a:cubicBezTo>
                <a:cubicBezTo>
                  <a:pt x="23" y="15"/>
                  <a:pt x="23" y="15"/>
                  <a:pt x="23" y="15"/>
                </a:cubicBezTo>
                <a:cubicBezTo>
                  <a:pt x="25" y="13"/>
                  <a:pt x="28" y="13"/>
                  <a:pt x="30" y="13"/>
                </a:cubicBezTo>
                <a:cubicBezTo>
                  <a:pt x="101" y="30"/>
                  <a:pt x="101" y="30"/>
                  <a:pt x="101" y="30"/>
                </a:cubicBezTo>
                <a:cubicBezTo>
                  <a:pt x="116" y="14"/>
                  <a:pt x="116" y="14"/>
                  <a:pt x="116" y="14"/>
                </a:cubicBezTo>
                <a:cubicBezTo>
                  <a:pt x="125" y="6"/>
                  <a:pt x="137" y="0"/>
                  <a:pt x="146" y="0"/>
                </a:cubicBezTo>
                <a:cubicBezTo>
                  <a:pt x="151" y="0"/>
                  <a:pt x="154" y="1"/>
                  <a:pt x="157" y="4"/>
                </a:cubicBezTo>
                <a:cubicBezTo>
                  <a:pt x="161" y="8"/>
                  <a:pt x="162" y="15"/>
                  <a:pt x="159" y="24"/>
                </a:cubicBezTo>
                <a:cubicBezTo>
                  <a:pt x="157" y="31"/>
                  <a:pt x="152" y="39"/>
                  <a:pt x="147" y="44"/>
                </a:cubicBezTo>
                <a:cubicBezTo>
                  <a:pt x="131" y="61"/>
                  <a:pt x="131" y="61"/>
                  <a:pt x="131" y="61"/>
                </a:cubicBezTo>
                <a:cubicBezTo>
                  <a:pt x="148" y="134"/>
                  <a:pt x="148" y="134"/>
                  <a:pt x="148" y="134"/>
                </a:cubicBezTo>
                <a:cubicBezTo>
                  <a:pt x="148" y="137"/>
                  <a:pt x="147" y="140"/>
                  <a:pt x="145" y="142"/>
                </a:cubicBezTo>
                <a:cubicBezTo>
                  <a:pt x="131" y="153"/>
                  <a:pt x="131" y="153"/>
                  <a:pt x="131" y="153"/>
                </a:cubicBezTo>
                <a:cubicBezTo>
                  <a:pt x="130" y="154"/>
                  <a:pt x="128" y="154"/>
                  <a:pt x="126" y="154"/>
                </a:cubicBezTo>
                <a:cubicBezTo>
                  <a:pt x="126" y="154"/>
                  <a:pt x="125" y="154"/>
                  <a:pt x="124" y="154"/>
                </a:cubicBezTo>
                <a:cubicBezTo>
                  <a:pt x="122" y="153"/>
                  <a:pt x="120" y="152"/>
                  <a:pt x="120" y="150"/>
                </a:cubicBezTo>
                <a:cubicBezTo>
                  <a:pt x="92" y="99"/>
                  <a:pt x="92" y="99"/>
                  <a:pt x="92" y="99"/>
                </a:cubicBezTo>
                <a:cubicBezTo>
                  <a:pt x="69" y="122"/>
                  <a:pt x="69" y="122"/>
                  <a:pt x="69" y="122"/>
                </a:cubicBezTo>
                <a:cubicBezTo>
                  <a:pt x="74" y="141"/>
                  <a:pt x="74" y="141"/>
                  <a:pt x="74" y="141"/>
                </a:cubicBezTo>
                <a:cubicBezTo>
                  <a:pt x="75" y="144"/>
                  <a:pt x="74" y="146"/>
                  <a:pt x="72" y="148"/>
                </a:cubicBezTo>
                <a:cubicBezTo>
                  <a:pt x="62" y="159"/>
                  <a:pt x="62" y="159"/>
                  <a:pt x="62" y="159"/>
                </a:cubicBezTo>
                <a:cubicBezTo>
                  <a:pt x="60" y="160"/>
                  <a:pt x="58" y="161"/>
                  <a:pt x="56" y="161"/>
                </a:cubicBezTo>
                <a:close/>
                <a:moveTo>
                  <a:pt x="8" y="105"/>
                </a:moveTo>
                <a:cubicBezTo>
                  <a:pt x="36" y="126"/>
                  <a:pt x="36" y="126"/>
                  <a:pt x="36" y="126"/>
                </a:cubicBezTo>
                <a:cubicBezTo>
                  <a:pt x="56" y="153"/>
                  <a:pt x="56" y="153"/>
                  <a:pt x="56" y="153"/>
                </a:cubicBezTo>
                <a:cubicBezTo>
                  <a:pt x="66" y="143"/>
                  <a:pt x="66" y="143"/>
                  <a:pt x="66" y="143"/>
                </a:cubicBezTo>
                <a:cubicBezTo>
                  <a:pt x="60" y="120"/>
                  <a:pt x="60" y="120"/>
                  <a:pt x="60" y="120"/>
                </a:cubicBezTo>
                <a:cubicBezTo>
                  <a:pt x="94" y="86"/>
                  <a:pt x="94" y="86"/>
                  <a:pt x="94" y="86"/>
                </a:cubicBezTo>
                <a:cubicBezTo>
                  <a:pt x="126" y="146"/>
                  <a:pt x="126" y="146"/>
                  <a:pt x="126" y="146"/>
                </a:cubicBezTo>
                <a:cubicBezTo>
                  <a:pt x="140" y="136"/>
                  <a:pt x="140" y="136"/>
                  <a:pt x="140" y="136"/>
                </a:cubicBezTo>
                <a:cubicBezTo>
                  <a:pt x="122" y="58"/>
                  <a:pt x="122" y="58"/>
                  <a:pt x="122" y="58"/>
                </a:cubicBezTo>
                <a:cubicBezTo>
                  <a:pt x="141" y="39"/>
                  <a:pt x="141" y="39"/>
                  <a:pt x="141" y="39"/>
                </a:cubicBezTo>
                <a:cubicBezTo>
                  <a:pt x="146" y="34"/>
                  <a:pt x="150" y="28"/>
                  <a:pt x="152" y="22"/>
                </a:cubicBezTo>
                <a:cubicBezTo>
                  <a:pt x="154" y="16"/>
                  <a:pt x="153" y="12"/>
                  <a:pt x="151" y="10"/>
                </a:cubicBezTo>
                <a:cubicBezTo>
                  <a:pt x="150" y="8"/>
                  <a:pt x="149" y="8"/>
                  <a:pt x="146" y="8"/>
                </a:cubicBezTo>
                <a:cubicBezTo>
                  <a:pt x="139" y="8"/>
                  <a:pt x="129" y="13"/>
                  <a:pt x="122" y="20"/>
                </a:cubicBezTo>
                <a:cubicBezTo>
                  <a:pt x="103" y="39"/>
                  <a:pt x="103" y="39"/>
                  <a:pt x="103" y="39"/>
                </a:cubicBezTo>
                <a:cubicBezTo>
                  <a:pt x="28" y="21"/>
                  <a:pt x="28" y="21"/>
                  <a:pt x="28" y="21"/>
                </a:cubicBezTo>
                <a:cubicBezTo>
                  <a:pt x="15" y="35"/>
                  <a:pt x="15" y="35"/>
                  <a:pt x="15" y="35"/>
                </a:cubicBezTo>
                <a:cubicBezTo>
                  <a:pt x="75" y="67"/>
                  <a:pt x="75" y="67"/>
                  <a:pt x="75" y="67"/>
                </a:cubicBezTo>
                <a:cubicBezTo>
                  <a:pt x="41" y="101"/>
                  <a:pt x="41" y="101"/>
                  <a:pt x="41" y="101"/>
                </a:cubicBezTo>
                <a:cubicBezTo>
                  <a:pt x="18" y="95"/>
                  <a:pt x="18" y="95"/>
                  <a:pt x="18" y="95"/>
                </a:cubicBezTo>
                <a:lnTo>
                  <a:pt x="8" y="10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 name="Freeform 39"/>
          <p:cNvSpPr>
            <a:spLocks noEditPoints="1"/>
          </p:cNvSpPr>
          <p:nvPr/>
        </p:nvSpPr>
        <p:spPr bwMode="auto">
          <a:xfrm>
            <a:off x="3842407" y="4716452"/>
            <a:ext cx="404370" cy="350329"/>
          </a:xfrm>
          <a:custGeom>
            <a:avLst/>
            <a:gdLst>
              <a:gd name="T0" fmla="*/ 21 w 184"/>
              <a:gd name="T1" fmla="*/ 159 h 159"/>
              <a:gd name="T2" fmla="*/ 13 w 184"/>
              <a:gd name="T3" fmla="*/ 152 h 159"/>
              <a:gd name="T4" fmla="*/ 13 w 184"/>
              <a:gd name="T5" fmla="*/ 152 h 159"/>
              <a:gd name="T6" fmla="*/ 16 w 184"/>
              <a:gd name="T7" fmla="*/ 144 h 159"/>
              <a:gd name="T8" fmla="*/ 16 w 184"/>
              <a:gd name="T9" fmla="*/ 143 h 159"/>
              <a:gd name="T10" fmla="*/ 19 w 184"/>
              <a:gd name="T11" fmla="*/ 140 h 159"/>
              <a:gd name="T12" fmla="*/ 33 w 184"/>
              <a:gd name="T13" fmla="*/ 118 h 159"/>
              <a:gd name="T14" fmla="*/ 0 w 184"/>
              <a:gd name="T15" fmla="*/ 67 h 159"/>
              <a:gd name="T16" fmla="*/ 92 w 184"/>
              <a:gd name="T17" fmla="*/ 0 h 159"/>
              <a:gd name="T18" fmla="*/ 184 w 184"/>
              <a:gd name="T19" fmla="*/ 67 h 159"/>
              <a:gd name="T20" fmla="*/ 92 w 184"/>
              <a:gd name="T21" fmla="*/ 134 h 159"/>
              <a:gd name="T22" fmla="*/ 79 w 184"/>
              <a:gd name="T23" fmla="*/ 133 h 159"/>
              <a:gd name="T24" fmla="*/ 34 w 184"/>
              <a:gd name="T25" fmla="*/ 157 h 159"/>
              <a:gd name="T26" fmla="*/ 22 w 184"/>
              <a:gd name="T27" fmla="*/ 159 h 159"/>
              <a:gd name="T28" fmla="*/ 21 w 184"/>
              <a:gd name="T29" fmla="*/ 159 h 159"/>
              <a:gd name="T30" fmla="*/ 21 w 184"/>
              <a:gd name="T31" fmla="*/ 151 h 159"/>
              <a:gd name="T32" fmla="*/ 21 w 184"/>
              <a:gd name="T33" fmla="*/ 151 h 159"/>
              <a:gd name="T34" fmla="*/ 32 w 184"/>
              <a:gd name="T35" fmla="*/ 149 h 159"/>
              <a:gd name="T36" fmla="*/ 75 w 184"/>
              <a:gd name="T37" fmla="*/ 126 h 159"/>
              <a:gd name="T38" fmla="*/ 77 w 184"/>
              <a:gd name="T39" fmla="*/ 125 h 159"/>
              <a:gd name="T40" fmla="*/ 78 w 184"/>
              <a:gd name="T41" fmla="*/ 125 h 159"/>
              <a:gd name="T42" fmla="*/ 92 w 184"/>
              <a:gd name="T43" fmla="*/ 126 h 159"/>
              <a:gd name="T44" fmla="*/ 176 w 184"/>
              <a:gd name="T45" fmla="*/ 67 h 159"/>
              <a:gd name="T46" fmla="*/ 92 w 184"/>
              <a:gd name="T47" fmla="*/ 8 h 159"/>
              <a:gd name="T48" fmla="*/ 8 w 184"/>
              <a:gd name="T49" fmla="*/ 67 h 159"/>
              <a:gd name="T50" fmla="*/ 39 w 184"/>
              <a:gd name="T51" fmla="*/ 113 h 159"/>
              <a:gd name="T52" fmla="*/ 42 w 184"/>
              <a:gd name="T53" fmla="*/ 114 h 159"/>
              <a:gd name="T54" fmla="*/ 41 w 184"/>
              <a:gd name="T55" fmla="*/ 118 h 159"/>
              <a:gd name="T56" fmla="*/ 25 w 184"/>
              <a:gd name="T57" fmla="*/ 146 h 159"/>
              <a:gd name="T58" fmla="*/ 22 w 184"/>
              <a:gd name="T59" fmla="*/ 148 h 159"/>
              <a:gd name="T60" fmla="*/ 22 w 184"/>
              <a:gd name="T61" fmla="*/ 149 h 159"/>
              <a:gd name="T62" fmla="*/ 21 w 184"/>
              <a:gd name="T63"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59">
                <a:moveTo>
                  <a:pt x="21" y="159"/>
                </a:moveTo>
                <a:cubicBezTo>
                  <a:pt x="17" y="159"/>
                  <a:pt x="14" y="156"/>
                  <a:pt x="13" y="152"/>
                </a:cubicBezTo>
                <a:cubicBezTo>
                  <a:pt x="13" y="152"/>
                  <a:pt x="13" y="152"/>
                  <a:pt x="13" y="152"/>
                </a:cubicBezTo>
                <a:cubicBezTo>
                  <a:pt x="12" y="148"/>
                  <a:pt x="14" y="145"/>
                  <a:pt x="16" y="144"/>
                </a:cubicBezTo>
                <a:cubicBezTo>
                  <a:pt x="16" y="143"/>
                  <a:pt x="16" y="143"/>
                  <a:pt x="16" y="143"/>
                </a:cubicBezTo>
                <a:cubicBezTo>
                  <a:pt x="17" y="142"/>
                  <a:pt x="18" y="141"/>
                  <a:pt x="19" y="140"/>
                </a:cubicBezTo>
                <a:cubicBezTo>
                  <a:pt x="24" y="135"/>
                  <a:pt x="29" y="130"/>
                  <a:pt x="33" y="118"/>
                </a:cubicBezTo>
                <a:cubicBezTo>
                  <a:pt x="12" y="106"/>
                  <a:pt x="0" y="87"/>
                  <a:pt x="0" y="67"/>
                </a:cubicBezTo>
                <a:cubicBezTo>
                  <a:pt x="0" y="30"/>
                  <a:pt x="41" y="0"/>
                  <a:pt x="92" y="0"/>
                </a:cubicBezTo>
                <a:cubicBezTo>
                  <a:pt x="143" y="0"/>
                  <a:pt x="184" y="30"/>
                  <a:pt x="184" y="67"/>
                </a:cubicBezTo>
                <a:cubicBezTo>
                  <a:pt x="184" y="104"/>
                  <a:pt x="143" y="134"/>
                  <a:pt x="92" y="134"/>
                </a:cubicBezTo>
                <a:cubicBezTo>
                  <a:pt x="88" y="134"/>
                  <a:pt x="84" y="134"/>
                  <a:pt x="79" y="133"/>
                </a:cubicBezTo>
                <a:cubicBezTo>
                  <a:pt x="66" y="145"/>
                  <a:pt x="51" y="153"/>
                  <a:pt x="34" y="157"/>
                </a:cubicBezTo>
                <a:cubicBezTo>
                  <a:pt x="30" y="158"/>
                  <a:pt x="27" y="159"/>
                  <a:pt x="22" y="159"/>
                </a:cubicBezTo>
                <a:lnTo>
                  <a:pt x="21" y="159"/>
                </a:lnTo>
                <a:close/>
                <a:moveTo>
                  <a:pt x="21" y="151"/>
                </a:moveTo>
                <a:cubicBezTo>
                  <a:pt x="21" y="151"/>
                  <a:pt x="21" y="151"/>
                  <a:pt x="21" y="151"/>
                </a:cubicBezTo>
                <a:cubicBezTo>
                  <a:pt x="25" y="151"/>
                  <a:pt x="29" y="150"/>
                  <a:pt x="32" y="149"/>
                </a:cubicBezTo>
                <a:cubicBezTo>
                  <a:pt x="48" y="145"/>
                  <a:pt x="63" y="137"/>
                  <a:pt x="75" y="126"/>
                </a:cubicBezTo>
                <a:cubicBezTo>
                  <a:pt x="77" y="125"/>
                  <a:pt x="77" y="125"/>
                  <a:pt x="77" y="125"/>
                </a:cubicBezTo>
                <a:cubicBezTo>
                  <a:pt x="78" y="125"/>
                  <a:pt x="78" y="125"/>
                  <a:pt x="78" y="125"/>
                </a:cubicBezTo>
                <a:cubicBezTo>
                  <a:pt x="83" y="126"/>
                  <a:pt x="88" y="126"/>
                  <a:pt x="92" y="126"/>
                </a:cubicBezTo>
                <a:cubicBezTo>
                  <a:pt x="139" y="126"/>
                  <a:pt x="176" y="100"/>
                  <a:pt x="176" y="67"/>
                </a:cubicBezTo>
                <a:cubicBezTo>
                  <a:pt x="176" y="35"/>
                  <a:pt x="139" y="8"/>
                  <a:pt x="92" y="8"/>
                </a:cubicBezTo>
                <a:cubicBezTo>
                  <a:pt x="46" y="8"/>
                  <a:pt x="8" y="35"/>
                  <a:pt x="8" y="67"/>
                </a:cubicBezTo>
                <a:cubicBezTo>
                  <a:pt x="8" y="85"/>
                  <a:pt x="20" y="102"/>
                  <a:pt x="39" y="113"/>
                </a:cubicBezTo>
                <a:cubicBezTo>
                  <a:pt x="42" y="114"/>
                  <a:pt x="42" y="114"/>
                  <a:pt x="42" y="114"/>
                </a:cubicBezTo>
                <a:cubicBezTo>
                  <a:pt x="41" y="118"/>
                  <a:pt x="41" y="118"/>
                  <a:pt x="41" y="118"/>
                </a:cubicBezTo>
                <a:cubicBezTo>
                  <a:pt x="37" y="133"/>
                  <a:pt x="31" y="140"/>
                  <a:pt x="25" y="146"/>
                </a:cubicBezTo>
                <a:cubicBezTo>
                  <a:pt x="24" y="147"/>
                  <a:pt x="23" y="147"/>
                  <a:pt x="22" y="148"/>
                </a:cubicBezTo>
                <a:cubicBezTo>
                  <a:pt x="22" y="149"/>
                  <a:pt x="22" y="149"/>
                  <a:pt x="22" y="149"/>
                </a:cubicBezTo>
                <a:cubicBezTo>
                  <a:pt x="21" y="150"/>
                  <a:pt x="21" y="150"/>
                  <a:pt x="21" y="15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172" name="组合 171"/>
          <p:cNvGrpSpPr/>
          <p:nvPr/>
        </p:nvGrpSpPr>
        <p:grpSpPr>
          <a:xfrm>
            <a:off x="6372046" y="4716452"/>
            <a:ext cx="405302" cy="350329"/>
            <a:chOff x="6315267" y="3250080"/>
            <a:chExt cx="405365" cy="350384"/>
          </a:xfrm>
        </p:grpSpPr>
        <p:sp>
          <p:nvSpPr>
            <p:cNvPr id="5" name="Freeform 5"/>
            <p:cNvSpPr>
              <a:spLocks noEditPoints="1"/>
            </p:cNvSpPr>
            <p:nvPr/>
          </p:nvSpPr>
          <p:spPr bwMode="auto">
            <a:xfrm>
              <a:off x="6315267" y="3250080"/>
              <a:ext cx="405365" cy="350384"/>
            </a:xfrm>
            <a:custGeom>
              <a:avLst/>
              <a:gdLst>
                <a:gd name="T0" fmla="*/ 21 w 184"/>
                <a:gd name="T1" fmla="*/ 159 h 159"/>
                <a:gd name="T2" fmla="*/ 13 w 184"/>
                <a:gd name="T3" fmla="*/ 152 h 159"/>
                <a:gd name="T4" fmla="*/ 13 w 184"/>
                <a:gd name="T5" fmla="*/ 152 h 159"/>
                <a:gd name="T6" fmla="*/ 16 w 184"/>
                <a:gd name="T7" fmla="*/ 144 h 159"/>
                <a:gd name="T8" fmla="*/ 16 w 184"/>
                <a:gd name="T9" fmla="*/ 143 h 159"/>
                <a:gd name="T10" fmla="*/ 19 w 184"/>
                <a:gd name="T11" fmla="*/ 140 h 159"/>
                <a:gd name="T12" fmla="*/ 33 w 184"/>
                <a:gd name="T13" fmla="*/ 118 h 159"/>
                <a:gd name="T14" fmla="*/ 0 w 184"/>
                <a:gd name="T15" fmla="*/ 67 h 159"/>
                <a:gd name="T16" fmla="*/ 92 w 184"/>
                <a:gd name="T17" fmla="*/ 0 h 159"/>
                <a:gd name="T18" fmla="*/ 184 w 184"/>
                <a:gd name="T19" fmla="*/ 67 h 159"/>
                <a:gd name="T20" fmla="*/ 92 w 184"/>
                <a:gd name="T21" fmla="*/ 134 h 159"/>
                <a:gd name="T22" fmla="*/ 79 w 184"/>
                <a:gd name="T23" fmla="*/ 133 h 159"/>
                <a:gd name="T24" fmla="*/ 34 w 184"/>
                <a:gd name="T25" fmla="*/ 157 h 159"/>
                <a:gd name="T26" fmla="*/ 22 w 184"/>
                <a:gd name="T27" fmla="*/ 159 h 159"/>
                <a:gd name="T28" fmla="*/ 21 w 184"/>
                <a:gd name="T29" fmla="*/ 159 h 159"/>
                <a:gd name="T30" fmla="*/ 21 w 184"/>
                <a:gd name="T31" fmla="*/ 151 h 159"/>
                <a:gd name="T32" fmla="*/ 21 w 184"/>
                <a:gd name="T33" fmla="*/ 151 h 159"/>
                <a:gd name="T34" fmla="*/ 32 w 184"/>
                <a:gd name="T35" fmla="*/ 149 h 159"/>
                <a:gd name="T36" fmla="*/ 75 w 184"/>
                <a:gd name="T37" fmla="*/ 126 h 159"/>
                <a:gd name="T38" fmla="*/ 77 w 184"/>
                <a:gd name="T39" fmla="*/ 125 h 159"/>
                <a:gd name="T40" fmla="*/ 78 w 184"/>
                <a:gd name="T41" fmla="*/ 125 h 159"/>
                <a:gd name="T42" fmla="*/ 92 w 184"/>
                <a:gd name="T43" fmla="*/ 126 h 159"/>
                <a:gd name="T44" fmla="*/ 176 w 184"/>
                <a:gd name="T45" fmla="*/ 67 h 159"/>
                <a:gd name="T46" fmla="*/ 92 w 184"/>
                <a:gd name="T47" fmla="*/ 8 h 159"/>
                <a:gd name="T48" fmla="*/ 8 w 184"/>
                <a:gd name="T49" fmla="*/ 67 h 159"/>
                <a:gd name="T50" fmla="*/ 39 w 184"/>
                <a:gd name="T51" fmla="*/ 113 h 159"/>
                <a:gd name="T52" fmla="*/ 42 w 184"/>
                <a:gd name="T53" fmla="*/ 114 h 159"/>
                <a:gd name="T54" fmla="*/ 41 w 184"/>
                <a:gd name="T55" fmla="*/ 118 h 159"/>
                <a:gd name="T56" fmla="*/ 25 w 184"/>
                <a:gd name="T57" fmla="*/ 146 h 159"/>
                <a:gd name="T58" fmla="*/ 22 w 184"/>
                <a:gd name="T59" fmla="*/ 148 h 159"/>
                <a:gd name="T60" fmla="*/ 22 w 184"/>
                <a:gd name="T61" fmla="*/ 149 h 159"/>
                <a:gd name="T62" fmla="*/ 21 w 184"/>
                <a:gd name="T63" fmla="*/ 15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59">
                  <a:moveTo>
                    <a:pt x="21" y="159"/>
                  </a:moveTo>
                  <a:cubicBezTo>
                    <a:pt x="17" y="159"/>
                    <a:pt x="14" y="156"/>
                    <a:pt x="13" y="152"/>
                  </a:cubicBezTo>
                  <a:cubicBezTo>
                    <a:pt x="13" y="152"/>
                    <a:pt x="13" y="152"/>
                    <a:pt x="13" y="152"/>
                  </a:cubicBezTo>
                  <a:cubicBezTo>
                    <a:pt x="12" y="148"/>
                    <a:pt x="14" y="145"/>
                    <a:pt x="16" y="144"/>
                  </a:cubicBezTo>
                  <a:cubicBezTo>
                    <a:pt x="16" y="143"/>
                    <a:pt x="16" y="143"/>
                    <a:pt x="16" y="143"/>
                  </a:cubicBezTo>
                  <a:cubicBezTo>
                    <a:pt x="17" y="142"/>
                    <a:pt x="18" y="141"/>
                    <a:pt x="19" y="140"/>
                  </a:cubicBezTo>
                  <a:cubicBezTo>
                    <a:pt x="24" y="135"/>
                    <a:pt x="29" y="130"/>
                    <a:pt x="33" y="118"/>
                  </a:cubicBezTo>
                  <a:cubicBezTo>
                    <a:pt x="12" y="106"/>
                    <a:pt x="0" y="87"/>
                    <a:pt x="0" y="67"/>
                  </a:cubicBezTo>
                  <a:cubicBezTo>
                    <a:pt x="0" y="30"/>
                    <a:pt x="41" y="0"/>
                    <a:pt x="92" y="0"/>
                  </a:cubicBezTo>
                  <a:cubicBezTo>
                    <a:pt x="143" y="0"/>
                    <a:pt x="184" y="30"/>
                    <a:pt x="184" y="67"/>
                  </a:cubicBezTo>
                  <a:cubicBezTo>
                    <a:pt x="184" y="104"/>
                    <a:pt x="143" y="134"/>
                    <a:pt x="92" y="134"/>
                  </a:cubicBezTo>
                  <a:cubicBezTo>
                    <a:pt x="88" y="134"/>
                    <a:pt x="84" y="134"/>
                    <a:pt x="79" y="133"/>
                  </a:cubicBezTo>
                  <a:cubicBezTo>
                    <a:pt x="66" y="145"/>
                    <a:pt x="51" y="153"/>
                    <a:pt x="34" y="157"/>
                  </a:cubicBezTo>
                  <a:cubicBezTo>
                    <a:pt x="30" y="158"/>
                    <a:pt x="27" y="159"/>
                    <a:pt x="22" y="159"/>
                  </a:cubicBezTo>
                  <a:lnTo>
                    <a:pt x="21" y="159"/>
                  </a:lnTo>
                  <a:close/>
                  <a:moveTo>
                    <a:pt x="21" y="151"/>
                  </a:moveTo>
                  <a:cubicBezTo>
                    <a:pt x="21" y="151"/>
                    <a:pt x="21" y="151"/>
                    <a:pt x="21" y="151"/>
                  </a:cubicBezTo>
                  <a:cubicBezTo>
                    <a:pt x="25" y="151"/>
                    <a:pt x="29" y="150"/>
                    <a:pt x="32" y="149"/>
                  </a:cubicBezTo>
                  <a:cubicBezTo>
                    <a:pt x="48" y="145"/>
                    <a:pt x="63" y="137"/>
                    <a:pt x="75" y="126"/>
                  </a:cubicBezTo>
                  <a:cubicBezTo>
                    <a:pt x="77" y="125"/>
                    <a:pt x="77" y="125"/>
                    <a:pt x="77" y="125"/>
                  </a:cubicBezTo>
                  <a:cubicBezTo>
                    <a:pt x="78" y="125"/>
                    <a:pt x="78" y="125"/>
                    <a:pt x="78" y="125"/>
                  </a:cubicBezTo>
                  <a:cubicBezTo>
                    <a:pt x="83" y="126"/>
                    <a:pt x="88" y="126"/>
                    <a:pt x="92" y="126"/>
                  </a:cubicBezTo>
                  <a:cubicBezTo>
                    <a:pt x="139" y="126"/>
                    <a:pt x="176" y="100"/>
                    <a:pt x="176" y="67"/>
                  </a:cubicBezTo>
                  <a:cubicBezTo>
                    <a:pt x="176" y="35"/>
                    <a:pt x="139" y="8"/>
                    <a:pt x="92" y="8"/>
                  </a:cubicBezTo>
                  <a:cubicBezTo>
                    <a:pt x="46" y="8"/>
                    <a:pt x="8" y="35"/>
                    <a:pt x="8" y="67"/>
                  </a:cubicBezTo>
                  <a:cubicBezTo>
                    <a:pt x="8" y="85"/>
                    <a:pt x="20" y="102"/>
                    <a:pt x="39" y="113"/>
                  </a:cubicBezTo>
                  <a:cubicBezTo>
                    <a:pt x="42" y="114"/>
                    <a:pt x="42" y="114"/>
                    <a:pt x="42" y="114"/>
                  </a:cubicBezTo>
                  <a:cubicBezTo>
                    <a:pt x="41" y="118"/>
                    <a:pt x="41" y="118"/>
                    <a:pt x="41" y="118"/>
                  </a:cubicBezTo>
                  <a:cubicBezTo>
                    <a:pt x="37" y="133"/>
                    <a:pt x="31" y="140"/>
                    <a:pt x="25" y="146"/>
                  </a:cubicBezTo>
                  <a:cubicBezTo>
                    <a:pt x="24" y="147"/>
                    <a:pt x="23" y="147"/>
                    <a:pt x="22" y="148"/>
                  </a:cubicBezTo>
                  <a:cubicBezTo>
                    <a:pt x="22" y="149"/>
                    <a:pt x="22" y="149"/>
                    <a:pt x="22" y="149"/>
                  </a:cubicBezTo>
                  <a:cubicBezTo>
                    <a:pt x="21" y="150"/>
                    <a:pt x="21" y="150"/>
                    <a:pt x="21" y="15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 name="Rectangle 43"/>
            <p:cNvSpPr>
              <a:spLocks noChangeArrowheads="1"/>
            </p:cNvSpPr>
            <p:nvPr/>
          </p:nvSpPr>
          <p:spPr bwMode="auto">
            <a:xfrm>
              <a:off x="6450388" y="3400112"/>
              <a:ext cx="140713" cy="9319"/>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44" name="Freeform 44"/>
          <p:cNvSpPr>
            <a:spLocks noEditPoints="1"/>
          </p:cNvSpPr>
          <p:nvPr/>
        </p:nvSpPr>
        <p:spPr bwMode="auto">
          <a:xfrm>
            <a:off x="6372046" y="5607184"/>
            <a:ext cx="379213" cy="321446"/>
          </a:xfrm>
          <a:custGeom>
            <a:avLst/>
            <a:gdLst>
              <a:gd name="T0" fmla="*/ 126 w 172"/>
              <a:gd name="T1" fmla="*/ 129 h 146"/>
              <a:gd name="T2" fmla="*/ 69 w 172"/>
              <a:gd name="T3" fmla="*/ 121 h 146"/>
              <a:gd name="T4" fmla="*/ 54 w 172"/>
              <a:gd name="T5" fmla="*/ 146 h 146"/>
              <a:gd name="T6" fmla="*/ 42 w 172"/>
              <a:gd name="T7" fmla="*/ 119 h 146"/>
              <a:gd name="T8" fmla="*/ 43 w 172"/>
              <a:gd name="T9" fmla="*/ 98 h 146"/>
              <a:gd name="T10" fmla="*/ 27 w 172"/>
              <a:gd name="T11" fmla="*/ 20 h 146"/>
              <a:gd name="T12" fmla="*/ 0 w 172"/>
              <a:gd name="T13" fmla="*/ 10 h 146"/>
              <a:gd name="T14" fmla="*/ 36 w 172"/>
              <a:gd name="T15" fmla="*/ 0 h 146"/>
              <a:gd name="T16" fmla="*/ 161 w 172"/>
              <a:gd name="T17" fmla="*/ 12 h 146"/>
              <a:gd name="T18" fmla="*/ 172 w 172"/>
              <a:gd name="T19" fmla="*/ 73 h 146"/>
              <a:gd name="T20" fmla="*/ 64 w 172"/>
              <a:gd name="T21" fmla="*/ 95 h 146"/>
              <a:gd name="T22" fmla="*/ 64 w 172"/>
              <a:gd name="T23" fmla="*/ 100 h 146"/>
              <a:gd name="T24" fmla="*/ 159 w 172"/>
              <a:gd name="T25" fmla="*/ 111 h 146"/>
              <a:gd name="T26" fmla="*/ 159 w 172"/>
              <a:gd name="T27" fmla="*/ 129 h 146"/>
              <a:gd name="T28" fmla="*/ 143 w 172"/>
              <a:gd name="T29" fmla="*/ 121 h 146"/>
              <a:gd name="T30" fmla="*/ 143 w 172"/>
              <a:gd name="T31" fmla="*/ 138 h 146"/>
              <a:gd name="T32" fmla="*/ 143 w 172"/>
              <a:gd name="T33" fmla="*/ 121 h 146"/>
              <a:gd name="T34" fmla="*/ 46 w 172"/>
              <a:gd name="T35" fmla="*/ 129 h 146"/>
              <a:gd name="T36" fmla="*/ 63 w 172"/>
              <a:gd name="T37" fmla="*/ 129 h 146"/>
              <a:gd name="T38" fmla="*/ 143 w 172"/>
              <a:gd name="T39" fmla="*/ 113 h 146"/>
              <a:gd name="T40" fmla="*/ 151 w 172"/>
              <a:gd name="T41" fmla="*/ 111 h 146"/>
              <a:gd name="T42" fmla="*/ 52 w 172"/>
              <a:gd name="T43" fmla="*/ 108 h 146"/>
              <a:gd name="T44" fmla="*/ 57 w 172"/>
              <a:gd name="T45" fmla="*/ 98 h 146"/>
              <a:gd name="T46" fmla="*/ 56 w 172"/>
              <a:gd name="T47" fmla="*/ 92 h 146"/>
              <a:gd name="T48" fmla="*/ 162 w 172"/>
              <a:gd name="T49" fmla="*/ 75 h 146"/>
              <a:gd name="T50" fmla="*/ 164 w 172"/>
              <a:gd name="T51" fmla="*/ 22 h 146"/>
              <a:gd name="T52" fmla="*/ 40 w 172"/>
              <a:gd name="T53" fmla="*/ 20 h 146"/>
              <a:gd name="T54" fmla="*/ 39 w 172"/>
              <a:gd name="T55" fmla="*/ 15 h 146"/>
              <a:gd name="T56" fmla="*/ 10 w 172"/>
              <a:gd name="T57" fmla="*/ 8 h 146"/>
              <a:gd name="T58" fmla="*/ 10 w 172"/>
              <a:gd name="T59" fmla="*/ 12 h 146"/>
              <a:gd name="T60" fmla="*/ 52 w 172"/>
              <a:gd name="T61" fmla="*/ 98 h 146"/>
              <a:gd name="T62" fmla="*/ 50 w 172"/>
              <a:gd name="T63" fmla="*/ 102 h 146"/>
              <a:gd name="T64" fmla="*/ 48 w 172"/>
              <a:gd name="T65" fmla="*/ 1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2" h="146">
                <a:moveTo>
                  <a:pt x="143" y="146"/>
                </a:moveTo>
                <a:cubicBezTo>
                  <a:pt x="133" y="146"/>
                  <a:pt x="126" y="139"/>
                  <a:pt x="126" y="129"/>
                </a:cubicBezTo>
                <a:cubicBezTo>
                  <a:pt x="126" y="126"/>
                  <a:pt x="127" y="123"/>
                  <a:pt x="128" y="121"/>
                </a:cubicBezTo>
                <a:cubicBezTo>
                  <a:pt x="69" y="121"/>
                  <a:pt x="69" y="121"/>
                  <a:pt x="69" y="121"/>
                </a:cubicBezTo>
                <a:cubicBezTo>
                  <a:pt x="70" y="123"/>
                  <a:pt x="71" y="126"/>
                  <a:pt x="71" y="129"/>
                </a:cubicBezTo>
                <a:cubicBezTo>
                  <a:pt x="71" y="139"/>
                  <a:pt x="64" y="146"/>
                  <a:pt x="54" y="146"/>
                </a:cubicBezTo>
                <a:cubicBezTo>
                  <a:pt x="45" y="146"/>
                  <a:pt x="38" y="139"/>
                  <a:pt x="38" y="129"/>
                </a:cubicBezTo>
                <a:cubicBezTo>
                  <a:pt x="38" y="125"/>
                  <a:pt x="39" y="122"/>
                  <a:pt x="42" y="119"/>
                </a:cubicBezTo>
                <a:cubicBezTo>
                  <a:pt x="39" y="117"/>
                  <a:pt x="38" y="114"/>
                  <a:pt x="38" y="111"/>
                </a:cubicBezTo>
                <a:cubicBezTo>
                  <a:pt x="38" y="107"/>
                  <a:pt x="40" y="103"/>
                  <a:pt x="43" y="98"/>
                </a:cubicBezTo>
                <a:cubicBezTo>
                  <a:pt x="43" y="97"/>
                  <a:pt x="43" y="97"/>
                  <a:pt x="44" y="97"/>
                </a:cubicBezTo>
                <a:cubicBezTo>
                  <a:pt x="27" y="20"/>
                  <a:pt x="27" y="20"/>
                  <a:pt x="27" y="20"/>
                </a:cubicBezTo>
                <a:cubicBezTo>
                  <a:pt x="10" y="20"/>
                  <a:pt x="10" y="20"/>
                  <a:pt x="10" y="20"/>
                </a:cubicBezTo>
                <a:cubicBezTo>
                  <a:pt x="5" y="20"/>
                  <a:pt x="0" y="16"/>
                  <a:pt x="0" y="10"/>
                </a:cubicBezTo>
                <a:cubicBezTo>
                  <a:pt x="0" y="4"/>
                  <a:pt x="5" y="0"/>
                  <a:pt x="10" y="0"/>
                </a:cubicBezTo>
                <a:cubicBezTo>
                  <a:pt x="36" y="0"/>
                  <a:pt x="36" y="0"/>
                  <a:pt x="36" y="0"/>
                </a:cubicBezTo>
                <a:cubicBezTo>
                  <a:pt x="44" y="0"/>
                  <a:pt x="46" y="7"/>
                  <a:pt x="47" y="12"/>
                </a:cubicBezTo>
                <a:cubicBezTo>
                  <a:pt x="161" y="12"/>
                  <a:pt x="161" y="12"/>
                  <a:pt x="161" y="12"/>
                </a:cubicBezTo>
                <a:cubicBezTo>
                  <a:pt x="167" y="12"/>
                  <a:pt x="172" y="17"/>
                  <a:pt x="172" y="22"/>
                </a:cubicBezTo>
                <a:cubicBezTo>
                  <a:pt x="172" y="73"/>
                  <a:pt x="172" y="73"/>
                  <a:pt x="172" y="73"/>
                </a:cubicBezTo>
                <a:cubicBezTo>
                  <a:pt x="172" y="78"/>
                  <a:pt x="168" y="82"/>
                  <a:pt x="163" y="83"/>
                </a:cubicBezTo>
                <a:cubicBezTo>
                  <a:pt x="64" y="95"/>
                  <a:pt x="64" y="95"/>
                  <a:pt x="64" y="95"/>
                </a:cubicBezTo>
                <a:cubicBezTo>
                  <a:pt x="65" y="96"/>
                  <a:pt x="65" y="97"/>
                  <a:pt x="65" y="98"/>
                </a:cubicBezTo>
                <a:cubicBezTo>
                  <a:pt x="65" y="99"/>
                  <a:pt x="65" y="100"/>
                  <a:pt x="64" y="100"/>
                </a:cubicBezTo>
                <a:cubicBezTo>
                  <a:pt x="149" y="100"/>
                  <a:pt x="149" y="100"/>
                  <a:pt x="149" y="100"/>
                </a:cubicBezTo>
                <a:cubicBezTo>
                  <a:pt x="154" y="100"/>
                  <a:pt x="159" y="105"/>
                  <a:pt x="159" y="111"/>
                </a:cubicBezTo>
                <a:cubicBezTo>
                  <a:pt x="159" y="114"/>
                  <a:pt x="158" y="117"/>
                  <a:pt x="155" y="119"/>
                </a:cubicBezTo>
                <a:cubicBezTo>
                  <a:pt x="158" y="122"/>
                  <a:pt x="159" y="125"/>
                  <a:pt x="159" y="129"/>
                </a:cubicBezTo>
                <a:cubicBezTo>
                  <a:pt x="159" y="139"/>
                  <a:pt x="152" y="146"/>
                  <a:pt x="143" y="146"/>
                </a:cubicBezTo>
                <a:close/>
                <a:moveTo>
                  <a:pt x="143" y="121"/>
                </a:moveTo>
                <a:cubicBezTo>
                  <a:pt x="138" y="121"/>
                  <a:pt x="134" y="125"/>
                  <a:pt x="134" y="129"/>
                </a:cubicBezTo>
                <a:cubicBezTo>
                  <a:pt x="134" y="134"/>
                  <a:pt x="138" y="138"/>
                  <a:pt x="143" y="138"/>
                </a:cubicBezTo>
                <a:cubicBezTo>
                  <a:pt x="147" y="138"/>
                  <a:pt x="151" y="134"/>
                  <a:pt x="151" y="129"/>
                </a:cubicBezTo>
                <a:cubicBezTo>
                  <a:pt x="151" y="125"/>
                  <a:pt x="147" y="121"/>
                  <a:pt x="143" y="121"/>
                </a:cubicBezTo>
                <a:close/>
                <a:moveTo>
                  <a:pt x="54" y="121"/>
                </a:moveTo>
                <a:cubicBezTo>
                  <a:pt x="50" y="121"/>
                  <a:pt x="46" y="125"/>
                  <a:pt x="46" y="129"/>
                </a:cubicBezTo>
                <a:cubicBezTo>
                  <a:pt x="46" y="134"/>
                  <a:pt x="50" y="138"/>
                  <a:pt x="54" y="138"/>
                </a:cubicBezTo>
                <a:cubicBezTo>
                  <a:pt x="59" y="138"/>
                  <a:pt x="63" y="134"/>
                  <a:pt x="63" y="129"/>
                </a:cubicBezTo>
                <a:cubicBezTo>
                  <a:pt x="63" y="125"/>
                  <a:pt x="59" y="121"/>
                  <a:pt x="54" y="121"/>
                </a:cubicBezTo>
                <a:close/>
                <a:moveTo>
                  <a:pt x="143" y="113"/>
                </a:moveTo>
                <a:cubicBezTo>
                  <a:pt x="149" y="113"/>
                  <a:pt x="149" y="113"/>
                  <a:pt x="149" y="113"/>
                </a:cubicBezTo>
                <a:cubicBezTo>
                  <a:pt x="150" y="113"/>
                  <a:pt x="151" y="112"/>
                  <a:pt x="151" y="111"/>
                </a:cubicBezTo>
                <a:cubicBezTo>
                  <a:pt x="151" y="109"/>
                  <a:pt x="150" y="108"/>
                  <a:pt x="149" y="108"/>
                </a:cubicBezTo>
                <a:cubicBezTo>
                  <a:pt x="52" y="108"/>
                  <a:pt x="52" y="108"/>
                  <a:pt x="52" y="108"/>
                </a:cubicBezTo>
                <a:cubicBezTo>
                  <a:pt x="55" y="101"/>
                  <a:pt x="55" y="101"/>
                  <a:pt x="55" y="101"/>
                </a:cubicBezTo>
                <a:cubicBezTo>
                  <a:pt x="56" y="100"/>
                  <a:pt x="57" y="99"/>
                  <a:pt x="57" y="98"/>
                </a:cubicBezTo>
                <a:cubicBezTo>
                  <a:pt x="57" y="97"/>
                  <a:pt x="56" y="96"/>
                  <a:pt x="56" y="94"/>
                </a:cubicBezTo>
                <a:cubicBezTo>
                  <a:pt x="56" y="93"/>
                  <a:pt x="56" y="93"/>
                  <a:pt x="56" y="92"/>
                </a:cubicBezTo>
                <a:cubicBezTo>
                  <a:pt x="55" y="88"/>
                  <a:pt x="55" y="88"/>
                  <a:pt x="55" y="88"/>
                </a:cubicBezTo>
                <a:cubicBezTo>
                  <a:pt x="162" y="75"/>
                  <a:pt x="162" y="75"/>
                  <a:pt x="162" y="75"/>
                </a:cubicBezTo>
                <a:cubicBezTo>
                  <a:pt x="163" y="75"/>
                  <a:pt x="164" y="74"/>
                  <a:pt x="164" y="73"/>
                </a:cubicBezTo>
                <a:cubicBezTo>
                  <a:pt x="164" y="22"/>
                  <a:pt x="164" y="22"/>
                  <a:pt x="164" y="22"/>
                </a:cubicBezTo>
                <a:cubicBezTo>
                  <a:pt x="164" y="21"/>
                  <a:pt x="163" y="20"/>
                  <a:pt x="161" y="20"/>
                </a:cubicBezTo>
                <a:cubicBezTo>
                  <a:pt x="40" y="20"/>
                  <a:pt x="40" y="20"/>
                  <a:pt x="40" y="20"/>
                </a:cubicBezTo>
                <a:cubicBezTo>
                  <a:pt x="39" y="17"/>
                  <a:pt x="39" y="17"/>
                  <a:pt x="39" y="17"/>
                </a:cubicBezTo>
                <a:cubicBezTo>
                  <a:pt x="39" y="16"/>
                  <a:pt x="39" y="15"/>
                  <a:pt x="39" y="15"/>
                </a:cubicBezTo>
                <a:cubicBezTo>
                  <a:pt x="38" y="9"/>
                  <a:pt x="37" y="8"/>
                  <a:pt x="36" y="8"/>
                </a:cubicBezTo>
                <a:cubicBezTo>
                  <a:pt x="10" y="8"/>
                  <a:pt x="10" y="8"/>
                  <a:pt x="10" y="8"/>
                </a:cubicBezTo>
                <a:cubicBezTo>
                  <a:pt x="9" y="8"/>
                  <a:pt x="8" y="9"/>
                  <a:pt x="8" y="10"/>
                </a:cubicBezTo>
                <a:cubicBezTo>
                  <a:pt x="8" y="11"/>
                  <a:pt x="9" y="12"/>
                  <a:pt x="10" y="12"/>
                </a:cubicBezTo>
                <a:cubicBezTo>
                  <a:pt x="34" y="12"/>
                  <a:pt x="34" y="12"/>
                  <a:pt x="34" y="12"/>
                </a:cubicBezTo>
                <a:cubicBezTo>
                  <a:pt x="52" y="98"/>
                  <a:pt x="52" y="98"/>
                  <a:pt x="52" y="98"/>
                </a:cubicBezTo>
                <a:cubicBezTo>
                  <a:pt x="51" y="99"/>
                  <a:pt x="51" y="99"/>
                  <a:pt x="51" y="99"/>
                </a:cubicBezTo>
                <a:cubicBezTo>
                  <a:pt x="51" y="100"/>
                  <a:pt x="51" y="101"/>
                  <a:pt x="50" y="102"/>
                </a:cubicBezTo>
                <a:cubicBezTo>
                  <a:pt x="49" y="104"/>
                  <a:pt x="46" y="109"/>
                  <a:pt x="46" y="111"/>
                </a:cubicBezTo>
                <a:cubicBezTo>
                  <a:pt x="46" y="112"/>
                  <a:pt x="47" y="113"/>
                  <a:pt x="48" y="113"/>
                </a:cubicBezTo>
                <a:lnTo>
                  <a:pt x="143" y="1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5" name="Freeform 45"/>
          <p:cNvSpPr>
            <a:spLocks noEditPoints="1"/>
          </p:cNvSpPr>
          <p:nvPr/>
        </p:nvSpPr>
        <p:spPr bwMode="auto">
          <a:xfrm>
            <a:off x="7233894" y="5596002"/>
            <a:ext cx="378281" cy="321446"/>
          </a:xfrm>
          <a:custGeom>
            <a:avLst/>
            <a:gdLst>
              <a:gd name="T0" fmla="*/ 146 w 172"/>
              <a:gd name="T1" fmla="*/ 146 h 146"/>
              <a:gd name="T2" fmla="*/ 26 w 172"/>
              <a:gd name="T3" fmla="*/ 146 h 146"/>
              <a:gd name="T4" fmla="*/ 0 w 172"/>
              <a:gd name="T5" fmla="*/ 120 h 146"/>
              <a:gd name="T6" fmla="*/ 0 w 172"/>
              <a:gd name="T7" fmla="*/ 26 h 146"/>
              <a:gd name="T8" fmla="*/ 26 w 172"/>
              <a:gd name="T9" fmla="*/ 0 h 146"/>
              <a:gd name="T10" fmla="*/ 58 w 172"/>
              <a:gd name="T11" fmla="*/ 0 h 146"/>
              <a:gd name="T12" fmla="*/ 84 w 172"/>
              <a:gd name="T13" fmla="*/ 25 h 146"/>
              <a:gd name="T14" fmla="*/ 146 w 172"/>
              <a:gd name="T15" fmla="*/ 25 h 146"/>
              <a:gd name="T16" fmla="*/ 172 w 172"/>
              <a:gd name="T17" fmla="*/ 51 h 146"/>
              <a:gd name="T18" fmla="*/ 172 w 172"/>
              <a:gd name="T19" fmla="*/ 120 h 146"/>
              <a:gd name="T20" fmla="*/ 146 w 172"/>
              <a:gd name="T21" fmla="*/ 146 h 146"/>
              <a:gd name="T22" fmla="*/ 26 w 172"/>
              <a:gd name="T23" fmla="*/ 8 h 146"/>
              <a:gd name="T24" fmla="*/ 8 w 172"/>
              <a:gd name="T25" fmla="*/ 26 h 146"/>
              <a:gd name="T26" fmla="*/ 8 w 172"/>
              <a:gd name="T27" fmla="*/ 120 h 146"/>
              <a:gd name="T28" fmla="*/ 26 w 172"/>
              <a:gd name="T29" fmla="*/ 138 h 146"/>
              <a:gd name="T30" fmla="*/ 146 w 172"/>
              <a:gd name="T31" fmla="*/ 138 h 146"/>
              <a:gd name="T32" fmla="*/ 164 w 172"/>
              <a:gd name="T33" fmla="*/ 120 h 146"/>
              <a:gd name="T34" fmla="*/ 164 w 172"/>
              <a:gd name="T35" fmla="*/ 51 h 146"/>
              <a:gd name="T36" fmla="*/ 146 w 172"/>
              <a:gd name="T37" fmla="*/ 33 h 146"/>
              <a:gd name="T38" fmla="*/ 76 w 172"/>
              <a:gd name="T39" fmla="*/ 33 h 146"/>
              <a:gd name="T40" fmla="*/ 76 w 172"/>
              <a:gd name="T41" fmla="*/ 26 h 146"/>
              <a:gd name="T42" fmla="*/ 58 w 172"/>
              <a:gd name="T43" fmla="*/ 8 h 146"/>
              <a:gd name="T44" fmla="*/ 26 w 172"/>
              <a:gd name="T45" fmla="*/ 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146">
                <a:moveTo>
                  <a:pt x="146" y="146"/>
                </a:moveTo>
                <a:cubicBezTo>
                  <a:pt x="26" y="146"/>
                  <a:pt x="26" y="146"/>
                  <a:pt x="26" y="146"/>
                </a:cubicBezTo>
                <a:cubicBezTo>
                  <a:pt x="12" y="146"/>
                  <a:pt x="0" y="135"/>
                  <a:pt x="0" y="120"/>
                </a:cubicBezTo>
                <a:cubicBezTo>
                  <a:pt x="0" y="26"/>
                  <a:pt x="0" y="26"/>
                  <a:pt x="0" y="26"/>
                </a:cubicBezTo>
                <a:cubicBezTo>
                  <a:pt x="0" y="12"/>
                  <a:pt x="12" y="0"/>
                  <a:pt x="26" y="0"/>
                </a:cubicBezTo>
                <a:cubicBezTo>
                  <a:pt x="58" y="0"/>
                  <a:pt x="58" y="0"/>
                  <a:pt x="58" y="0"/>
                </a:cubicBezTo>
                <a:cubicBezTo>
                  <a:pt x="72" y="0"/>
                  <a:pt x="83" y="11"/>
                  <a:pt x="84" y="25"/>
                </a:cubicBezTo>
                <a:cubicBezTo>
                  <a:pt x="146" y="25"/>
                  <a:pt x="146" y="25"/>
                  <a:pt x="146" y="25"/>
                </a:cubicBezTo>
                <a:cubicBezTo>
                  <a:pt x="160" y="25"/>
                  <a:pt x="172" y="37"/>
                  <a:pt x="172" y="51"/>
                </a:cubicBezTo>
                <a:cubicBezTo>
                  <a:pt x="172" y="120"/>
                  <a:pt x="172" y="120"/>
                  <a:pt x="172" y="120"/>
                </a:cubicBezTo>
                <a:cubicBezTo>
                  <a:pt x="172" y="135"/>
                  <a:pt x="160" y="146"/>
                  <a:pt x="146" y="146"/>
                </a:cubicBezTo>
                <a:close/>
                <a:moveTo>
                  <a:pt x="26" y="8"/>
                </a:moveTo>
                <a:cubicBezTo>
                  <a:pt x="16" y="8"/>
                  <a:pt x="8" y="16"/>
                  <a:pt x="8" y="26"/>
                </a:cubicBezTo>
                <a:cubicBezTo>
                  <a:pt x="8" y="120"/>
                  <a:pt x="8" y="120"/>
                  <a:pt x="8" y="120"/>
                </a:cubicBezTo>
                <a:cubicBezTo>
                  <a:pt x="8" y="130"/>
                  <a:pt x="16" y="138"/>
                  <a:pt x="26" y="138"/>
                </a:cubicBezTo>
                <a:cubicBezTo>
                  <a:pt x="146" y="138"/>
                  <a:pt x="146" y="138"/>
                  <a:pt x="146" y="138"/>
                </a:cubicBezTo>
                <a:cubicBezTo>
                  <a:pt x="156" y="138"/>
                  <a:pt x="164" y="130"/>
                  <a:pt x="164" y="120"/>
                </a:cubicBezTo>
                <a:cubicBezTo>
                  <a:pt x="164" y="51"/>
                  <a:pt x="164" y="51"/>
                  <a:pt x="164" y="51"/>
                </a:cubicBezTo>
                <a:cubicBezTo>
                  <a:pt x="164" y="41"/>
                  <a:pt x="156" y="33"/>
                  <a:pt x="146" y="33"/>
                </a:cubicBezTo>
                <a:cubicBezTo>
                  <a:pt x="76" y="33"/>
                  <a:pt x="76" y="33"/>
                  <a:pt x="76" y="33"/>
                </a:cubicBezTo>
                <a:cubicBezTo>
                  <a:pt x="76" y="26"/>
                  <a:pt x="76" y="26"/>
                  <a:pt x="76" y="26"/>
                </a:cubicBezTo>
                <a:cubicBezTo>
                  <a:pt x="76" y="16"/>
                  <a:pt x="68" y="8"/>
                  <a:pt x="58" y="8"/>
                </a:cubicBezTo>
                <a:lnTo>
                  <a:pt x="26"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6" name="Freeform 46"/>
          <p:cNvSpPr>
            <a:spLocks noEditPoints="1"/>
          </p:cNvSpPr>
          <p:nvPr/>
        </p:nvSpPr>
        <p:spPr bwMode="auto">
          <a:xfrm>
            <a:off x="11411760" y="2160724"/>
            <a:ext cx="395052" cy="395052"/>
          </a:xfrm>
          <a:custGeom>
            <a:avLst/>
            <a:gdLst>
              <a:gd name="T0" fmla="*/ 140 w 179"/>
              <a:gd name="T1" fmla="*/ 174 h 179"/>
              <a:gd name="T2" fmla="*/ 99 w 179"/>
              <a:gd name="T3" fmla="*/ 126 h 179"/>
              <a:gd name="T4" fmla="*/ 82 w 179"/>
              <a:gd name="T5" fmla="*/ 97 h 179"/>
              <a:gd name="T6" fmla="*/ 72 w 179"/>
              <a:gd name="T7" fmla="*/ 108 h 179"/>
              <a:gd name="T8" fmla="*/ 69 w 179"/>
              <a:gd name="T9" fmla="*/ 123 h 179"/>
              <a:gd name="T10" fmla="*/ 54 w 179"/>
              <a:gd name="T11" fmla="*/ 133 h 179"/>
              <a:gd name="T12" fmla="*/ 4 w 179"/>
              <a:gd name="T13" fmla="*/ 89 h 179"/>
              <a:gd name="T14" fmla="*/ 9 w 179"/>
              <a:gd name="T15" fmla="*/ 65 h 179"/>
              <a:gd name="T16" fmla="*/ 19 w 179"/>
              <a:gd name="T17" fmla="*/ 60 h 179"/>
              <a:gd name="T18" fmla="*/ 26 w 179"/>
              <a:gd name="T19" fmla="*/ 60 h 179"/>
              <a:gd name="T20" fmla="*/ 62 w 179"/>
              <a:gd name="T21" fmla="*/ 25 h 179"/>
              <a:gd name="T22" fmla="*/ 64 w 179"/>
              <a:gd name="T23" fmla="*/ 10 h 179"/>
              <a:gd name="T24" fmla="*/ 79 w 179"/>
              <a:gd name="T25" fmla="*/ 0 h 179"/>
              <a:gd name="T26" fmla="*/ 129 w 179"/>
              <a:gd name="T27" fmla="*/ 44 h 179"/>
              <a:gd name="T28" fmla="*/ 124 w 179"/>
              <a:gd name="T29" fmla="*/ 68 h 179"/>
              <a:gd name="T30" fmla="*/ 114 w 179"/>
              <a:gd name="T31" fmla="*/ 73 h 179"/>
              <a:gd name="T32" fmla="*/ 107 w 179"/>
              <a:gd name="T33" fmla="*/ 73 h 179"/>
              <a:gd name="T34" fmla="*/ 117 w 179"/>
              <a:gd name="T35" fmla="*/ 102 h 179"/>
              <a:gd name="T36" fmla="*/ 174 w 179"/>
              <a:gd name="T37" fmla="*/ 140 h 179"/>
              <a:gd name="T38" fmla="*/ 174 w 179"/>
              <a:gd name="T39" fmla="*/ 163 h 179"/>
              <a:gd name="T40" fmla="*/ 151 w 179"/>
              <a:gd name="T41" fmla="*/ 179 h 179"/>
              <a:gd name="T42" fmla="*/ 113 w 179"/>
              <a:gd name="T43" fmla="*/ 117 h 179"/>
              <a:gd name="T44" fmla="*/ 107 w 179"/>
              <a:gd name="T45" fmla="*/ 126 h 179"/>
              <a:gd name="T46" fmla="*/ 145 w 179"/>
              <a:gd name="T47" fmla="*/ 168 h 179"/>
              <a:gd name="T48" fmla="*/ 168 w 179"/>
              <a:gd name="T49" fmla="*/ 157 h 179"/>
              <a:gd name="T50" fmla="*/ 168 w 179"/>
              <a:gd name="T51" fmla="*/ 145 h 179"/>
              <a:gd name="T52" fmla="*/ 126 w 179"/>
              <a:gd name="T53" fmla="*/ 107 h 179"/>
              <a:gd name="T54" fmla="*/ 117 w 179"/>
              <a:gd name="T55" fmla="*/ 113 h 179"/>
              <a:gd name="T56" fmla="*/ 101 w 179"/>
              <a:gd name="T57" fmla="*/ 67 h 179"/>
              <a:gd name="T58" fmla="*/ 101 w 179"/>
              <a:gd name="T59" fmla="*/ 66 h 179"/>
              <a:gd name="T60" fmla="*/ 107 w 179"/>
              <a:gd name="T61" fmla="*/ 60 h 179"/>
              <a:gd name="T62" fmla="*/ 107 w 179"/>
              <a:gd name="T63" fmla="*/ 60 h 179"/>
              <a:gd name="T64" fmla="*/ 108 w 179"/>
              <a:gd name="T65" fmla="*/ 61 h 179"/>
              <a:gd name="T66" fmla="*/ 118 w 179"/>
              <a:gd name="T67" fmla="*/ 63 h 179"/>
              <a:gd name="T68" fmla="*/ 125 w 179"/>
              <a:gd name="T69" fmla="*/ 54 h 179"/>
              <a:gd name="T70" fmla="*/ 83 w 179"/>
              <a:gd name="T71" fmla="*/ 10 h 179"/>
              <a:gd name="T72" fmla="*/ 71 w 179"/>
              <a:gd name="T73" fmla="*/ 14 h 179"/>
              <a:gd name="T74" fmla="*/ 68 w 179"/>
              <a:gd name="T75" fmla="*/ 19 h 179"/>
              <a:gd name="T76" fmla="*/ 73 w 179"/>
              <a:gd name="T77" fmla="*/ 26 h 179"/>
              <a:gd name="T78" fmla="*/ 73 w 179"/>
              <a:gd name="T79" fmla="*/ 26 h 179"/>
              <a:gd name="T80" fmla="*/ 67 w 179"/>
              <a:gd name="T81" fmla="*/ 32 h 179"/>
              <a:gd name="T82" fmla="*/ 66 w 179"/>
              <a:gd name="T83" fmla="*/ 32 h 179"/>
              <a:gd name="T84" fmla="*/ 32 w 179"/>
              <a:gd name="T85" fmla="*/ 67 h 179"/>
              <a:gd name="T86" fmla="*/ 26 w 179"/>
              <a:gd name="T87" fmla="*/ 73 h 179"/>
              <a:gd name="T88" fmla="*/ 26 w 179"/>
              <a:gd name="T89" fmla="*/ 73 h 179"/>
              <a:gd name="T90" fmla="*/ 19 w 179"/>
              <a:gd name="T91" fmla="*/ 68 h 179"/>
              <a:gd name="T92" fmla="*/ 14 w 179"/>
              <a:gd name="T93" fmla="*/ 71 h 179"/>
              <a:gd name="T94" fmla="*/ 10 w 179"/>
              <a:gd name="T95" fmla="*/ 83 h 179"/>
              <a:gd name="T96" fmla="*/ 54 w 179"/>
              <a:gd name="T97" fmla="*/ 125 h 179"/>
              <a:gd name="T98" fmla="*/ 63 w 179"/>
              <a:gd name="T99" fmla="*/ 118 h 179"/>
              <a:gd name="T100" fmla="*/ 61 w 179"/>
              <a:gd name="T101" fmla="*/ 108 h 179"/>
              <a:gd name="T102" fmla="*/ 60 w 179"/>
              <a:gd name="T103" fmla="*/ 107 h 179"/>
              <a:gd name="T104" fmla="*/ 66 w 179"/>
              <a:gd name="T105" fmla="*/ 101 h 179"/>
              <a:gd name="T106" fmla="*/ 82 w 179"/>
              <a:gd name="T107" fmla="*/ 8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79">
                <a:moveTo>
                  <a:pt x="151" y="179"/>
                </a:moveTo>
                <a:cubicBezTo>
                  <a:pt x="147" y="179"/>
                  <a:pt x="143" y="177"/>
                  <a:pt x="140" y="174"/>
                </a:cubicBezTo>
                <a:cubicBezTo>
                  <a:pt x="104" y="138"/>
                  <a:pt x="104" y="138"/>
                  <a:pt x="104" y="138"/>
                </a:cubicBezTo>
                <a:cubicBezTo>
                  <a:pt x="101" y="135"/>
                  <a:pt x="99" y="131"/>
                  <a:pt x="99" y="126"/>
                </a:cubicBezTo>
                <a:cubicBezTo>
                  <a:pt x="99" y="123"/>
                  <a:pt x="100" y="120"/>
                  <a:pt x="102" y="117"/>
                </a:cubicBezTo>
                <a:cubicBezTo>
                  <a:pt x="82" y="97"/>
                  <a:pt x="82" y="97"/>
                  <a:pt x="82" y="97"/>
                </a:cubicBezTo>
                <a:cubicBezTo>
                  <a:pt x="73" y="107"/>
                  <a:pt x="73" y="107"/>
                  <a:pt x="73" y="107"/>
                </a:cubicBezTo>
                <a:cubicBezTo>
                  <a:pt x="72" y="107"/>
                  <a:pt x="72" y="108"/>
                  <a:pt x="72" y="108"/>
                </a:cubicBezTo>
                <a:cubicBezTo>
                  <a:pt x="72" y="109"/>
                  <a:pt x="73" y="111"/>
                  <a:pt x="73" y="114"/>
                </a:cubicBezTo>
                <a:cubicBezTo>
                  <a:pt x="73" y="117"/>
                  <a:pt x="72" y="120"/>
                  <a:pt x="69" y="123"/>
                </a:cubicBezTo>
                <a:cubicBezTo>
                  <a:pt x="68" y="124"/>
                  <a:pt x="68" y="124"/>
                  <a:pt x="68" y="124"/>
                </a:cubicBezTo>
                <a:cubicBezTo>
                  <a:pt x="65" y="128"/>
                  <a:pt x="60" y="133"/>
                  <a:pt x="54" y="133"/>
                </a:cubicBezTo>
                <a:cubicBezTo>
                  <a:pt x="50" y="133"/>
                  <a:pt x="47" y="131"/>
                  <a:pt x="44" y="129"/>
                </a:cubicBezTo>
                <a:cubicBezTo>
                  <a:pt x="4" y="89"/>
                  <a:pt x="4" y="89"/>
                  <a:pt x="4" y="89"/>
                </a:cubicBezTo>
                <a:cubicBezTo>
                  <a:pt x="2" y="86"/>
                  <a:pt x="0" y="83"/>
                  <a:pt x="0" y="79"/>
                </a:cubicBezTo>
                <a:cubicBezTo>
                  <a:pt x="0" y="73"/>
                  <a:pt x="5" y="69"/>
                  <a:pt x="9" y="65"/>
                </a:cubicBezTo>
                <a:cubicBezTo>
                  <a:pt x="10" y="64"/>
                  <a:pt x="10" y="64"/>
                  <a:pt x="10" y="64"/>
                </a:cubicBezTo>
                <a:cubicBezTo>
                  <a:pt x="13" y="61"/>
                  <a:pt x="16" y="60"/>
                  <a:pt x="19" y="60"/>
                </a:cubicBezTo>
                <a:cubicBezTo>
                  <a:pt x="22" y="60"/>
                  <a:pt x="24" y="61"/>
                  <a:pt x="25" y="61"/>
                </a:cubicBezTo>
                <a:cubicBezTo>
                  <a:pt x="26" y="61"/>
                  <a:pt x="26" y="61"/>
                  <a:pt x="26" y="60"/>
                </a:cubicBezTo>
                <a:cubicBezTo>
                  <a:pt x="60" y="26"/>
                  <a:pt x="60" y="26"/>
                  <a:pt x="60" y="26"/>
                </a:cubicBezTo>
                <a:cubicBezTo>
                  <a:pt x="61" y="26"/>
                  <a:pt x="61" y="25"/>
                  <a:pt x="62" y="25"/>
                </a:cubicBezTo>
                <a:cubicBezTo>
                  <a:pt x="61" y="24"/>
                  <a:pt x="60" y="22"/>
                  <a:pt x="60" y="19"/>
                </a:cubicBezTo>
                <a:cubicBezTo>
                  <a:pt x="60" y="16"/>
                  <a:pt x="62" y="13"/>
                  <a:pt x="64" y="10"/>
                </a:cubicBezTo>
                <a:cubicBezTo>
                  <a:pt x="65" y="9"/>
                  <a:pt x="65" y="9"/>
                  <a:pt x="65" y="9"/>
                </a:cubicBezTo>
                <a:cubicBezTo>
                  <a:pt x="69" y="5"/>
                  <a:pt x="73" y="0"/>
                  <a:pt x="79" y="0"/>
                </a:cubicBezTo>
                <a:cubicBezTo>
                  <a:pt x="83" y="0"/>
                  <a:pt x="86" y="2"/>
                  <a:pt x="89" y="4"/>
                </a:cubicBezTo>
                <a:cubicBezTo>
                  <a:pt x="129" y="44"/>
                  <a:pt x="129" y="44"/>
                  <a:pt x="129" y="44"/>
                </a:cubicBezTo>
                <a:cubicBezTo>
                  <a:pt x="131" y="47"/>
                  <a:pt x="133" y="50"/>
                  <a:pt x="133" y="54"/>
                </a:cubicBezTo>
                <a:cubicBezTo>
                  <a:pt x="133" y="60"/>
                  <a:pt x="128" y="64"/>
                  <a:pt x="124" y="68"/>
                </a:cubicBezTo>
                <a:cubicBezTo>
                  <a:pt x="123" y="69"/>
                  <a:pt x="123" y="69"/>
                  <a:pt x="123" y="69"/>
                </a:cubicBezTo>
                <a:cubicBezTo>
                  <a:pt x="121" y="72"/>
                  <a:pt x="117" y="73"/>
                  <a:pt x="114" y="73"/>
                </a:cubicBezTo>
                <a:cubicBezTo>
                  <a:pt x="111" y="73"/>
                  <a:pt x="110" y="72"/>
                  <a:pt x="108" y="72"/>
                </a:cubicBezTo>
                <a:cubicBezTo>
                  <a:pt x="108" y="72"/>
                  <a:pt x="107" y="72"/>
                  <a:pt x="107" y="73"/>
                </a:cubicBezTo>
                <a:cubicBezTo>
                  <a:pt x="97" y="82"/>
                  <a:pt x="97" y="82"/>
                  <a:pt x="97" y="82"/>
                </a:cubicBezTo>
                <a:cubicBezTo>
                  <a:pt x="117" y="102"/>
                  <a:pt x="117" y="102"/>
                  <a:pt x="117" y="102"/>
                </a:cubicBezTo>
                <a:cubicBezTo>
                  <a:pt x="124" y="98"/>
                  <a:pt x="132" y="99"/>
                  <a:pt x="138" y="104"/>
                </a:cubicBezTo>
                <a:cubicBezTo>
                  <a:pt x="174" y="140"/>
                  <a:pt x="174" y="140"/>
                  <a:pt x="174" y="140"/>
                </a:cubicBezTo>
                <a:cubicBezTo>
                  <a:pt x="177" y="143"/>
                  <a:pt x="179" y="147"/>
                  <a:pt x="179" y="151"/>
                </a:cubicBezTo>
                <a:cubicBezTo>
                  <a:pt x="179" y="156"/>
                  <a:pt x="177" y="160"/>
                  <a:pt x="174" y="163"/>
                </a:cubicBezTo>
                <a:cubicBezTo>
                  <a:pt x="163" y="174"/>
                  <a:pt x="163" y="174"/>
                  <a:pt x="163" y="174"/>
                </a:cubicBezTo>
                <a:cubicBezTo>
                  <a:pt x="160" y="177"/>
                  <a:pt x="156" y="179"/>
                  <a:pt x="151" y="179"/>
                </a:cubicBezTo>
                <a:close/>
                <a:moveTo>
                  <a:pt x="82" y="86"/>
                </a:moveTo>
                <a:cubicBezTo>
                  <a:pt x="113" y="117"/>
                  <a:pt x="113" y="117"/>
                  <a:pt x="113" y="117"/>
                </a:cubicBezTo>
                <a:cubicBezTo>
                  <a:pt x="110" y="120"/>
                  <a:pt x="110" y="120"/>
                  <a:pt x="110" y="120"/>
                </a:cubicBezTo>
                <a:cubicBezTo>
                  <a:pt x="108" y="122"/>
                  <a:pt x="107" y="124"/>
                  <a:pt x="107" y="126"/>
                </a:cubicBezTo>
                <a:cubicBezTo>
                  <a:pt x="107" y="128"/>
                  <a:pt x="108" y="131"/>
                  <a:pt x="110" y="132"/>
                </a:cubicBezTo>
                <a:cubicBezTo>
                  <a:pt x="145" y="168"/>
                  <a:pt x="145" y="168"/>
                  <a:pt x="145" y="168"/>
                </a:cubicBezTo>
                <a:cubicBezTo>
                  <a:pt x="149" y="171"/>
                  <a:pt x="154" y="171"/>
                  <a:pt x="158" y="168"/>
                </a:cubicBezTo>
                <a:cubicBezTo>
                  <a:pt x="168" y="157"/>
                  <a:pt x="168" y="157"/>
                  <a:pt x="168" y="157"/>
                </a:cubicBezTo>
                <a:cubicBezTo>
                  <a:pt x="170" y="156"/>
                  <a:pt x="171" y="154"/>
                  <a:pt x="171" y="151"/>
                </a:cubicBezTo>
                <a:cubicBezTo>
                  <a:pt x="171" y="149"/>
                  <a:pt x="170" y="147"/>
                  <a:pt x="168" y="145"/>
                </a:cubicBezTo>
                <a:cubicBezTo>
                  <a:pt x="132" y="110"/>
                  <a:pt x="132" y="110"/>
                  <a:pt x="132" y="110"/>
                </a:cubicBezTo>
                <a:cubicBezTo>
                  <a:pt x="131" y="108"/>
                  <a:pt x="129" y="107"/>
                  <a:pt x="126" y="107"/>
                </a:cubicBezTo>
                <a:cubicBezTo>
                  <a:pt x="124" y="107"/>
                  <a:pt x="122" y="108"/>
                  <a:pt x="120" y="110"/>
                </a:cubicBezTo>
                <a:cubicBezTo>
                  <a:pt x="117" y="113"/>
                  <a:pt x="117" y="113"/>
                  <a:pt x="117" y="113"/>
                </a:cubicBezTo>
                <a:cubicBezTo>
                  <a:pt x="86" y="82"/>
                  <a:pt x="86" y="82"/>
                  <a:pt x="86" y="82"/>
                </a:cubicBezTo>
                <a:cubicBezTo>
                  <a:pt x="101" y="67"/>
                  <a:pt x="101" y="67"/>
                  <a:pt x="101" y="67"/>
                </a:cubicBezTo>
                <a:cubicBezTo>
                  <a:pt x="101" y="67"/>
                  <a:pt x="101" y="67"/>
                  <a:pt x="101" y="67"/>
                </a:cubicBezTo>
                <a:cubicBezTo>
                  <a:pt x="101" y="66"/>
                  <a:pt x="101" y="66"/>
                  <a:pt x="101" y="66"/>
                </a:cubicBezTo>
                <a:cubicBezTo>
                  <a:pt x="101" y="66"/>
                  <a:pt x="101" y="66"/>
                  <a:pt x="101" y="66"/>
                </a:cubicBezTo>
                <a:cubicBezTo>
                  <a:pt x="107" y="60"/>
                  <a:pt x="107" y="60"/>
                  <a:pt x="107" y="60"/>
                </a:cubicBezTo>
                <a:cubicBezTo>
                  <a:pt x="107" y="60"/>
                  <a:pt x="107" y="60"/>
                  <a:pt x="107" y="60"/>
                </a:cubicBezTo>
                <a:cubicBezTo>
                  <a:pt x="107" y="60"/>
                  <a:pt x="107" y="60"/>
                  <a:pt x="107" y="60"/>
                </a:cubicBezTo>
                <a:cubicBezTo>
                  <a:pt x="107" y="60"/>
                  <a:pt x="107" y="60"/>
                  <a:pt x="107" y="60"/>
                </a:cubicBezTo>
                <a:cubicBezTo>
                  <a:pt x="108" y="61"/>
                  <a:pt x="108" y="61"/>
                  <a:pt x="108" y="61"/>
                </a:cubicBezTo>
                <a:cubicBezTo>
                  <a:pt x="110" y="64"/>
                  <a:pt x="111" y="65"/>
                  <a:pt x="114" y="65"/>
                </a:cubicBezTo>
                <a:cubicBezTo>
                  <a:pt x="115" y="65"/>
                  <a:pt x="116" y="64"/>
                  <a:pt x="118" y="63"/>
                </a:cubicBezTo>
                <a:cubicBezTo>
                  <a:pt x="119" y="62"/>
                  <a:pt x="119" y="62"/>
                  <a:pt x="119" y="62"/>
                </a:cubicBezTo>
                <a:cubicBezTo>
                  <a:pt x="122" y="59"/>
                  <a:pt x="125" y="57"/>
                  <a:pt x="125" y="54"/>
                </a:cubicBezTo>
                <a:cubicBezTo>
                  <a:pt x="125" y="53"/>
                  <a:pt x="124" y="51"/>
                  <a:pt x="123" y="50"/>
                </a:cubicBezTo>
                <a:cubicBezTo>
                  <a:pt x="83" y="10"/>
                  <a:pt x="83" y="10"/>
                  <a:pt x="83" y="10"/>
                </a:cubicBezTo>
                <a:cubicBezTo>
                  <a:pt x="82" y="9"/>
                  <a:pt x="81" y="8"/>
                  <a:pt x="79" y="8"/>
                </a:cubicBezTo>
                <a:cubicBezTo>
                  <a:pt x="76" y="8"/>
                  <a:pt x="74" y="11"/>
                  <a:pt x="71" y="14"/>
                </a:cubicBezTo>
                <a:cubicBezTo>
                  <a:pt x="70" y="15"/>
                  <a:pt x="70" y="15"/>
                  <a:pt x="70" y="15"/>
                </a:cubicBezTo>
                <a:cubicBezTo>
                  <a:pt x="69" y="17"/>
                  <a:pt x="68" y="18"/>
                  <a:pt x="68" y="19"/>
                </a:cubicBezTo>
                <a:cubicBezTo>
                  <a:pt x="68" y="22"/>
                  <a:pt x="69" y="23"/>
                  <a:pt x="72" y="25"/>
                </a:cubicBezTo>
                <a:cubicBezTo>
                  <a:pt x="73" y="26"/>
                  <a:pt x="73" y="26"/>
                  <a:pt x="73" y="26"/>
                </a:cubicBezTo>
                <a:cubicBezTo>
                  <a:pt x="73" y="26"/>
                  <a:pt x="73" y="26"/>
                  <a:pt x="73" y="26"/>
                </a:cubicBezTo>
                <a:cubicBezTo>
                  <a:pt x="73" y="26"/>
                  <a:pt x="73" y="26"/>
                  <a:pt x="73" y="26"/>
                </a:cubicBezTo>
                <a:cubicBezTo>
                  <a:pt x="67" y="32"/>
                  <a:pt x="67" y="32"/>
                  <a:pt x="67" y="32"/>
                </a:cubicBezTo>
                <a:cubicBezTo>
                  <a:pt x="67" y="32"/>
                  <a:pt x="67" y="32"/>
                  <a:pt x="67" y="32"/>
                </a:cubicBezTo>
                <a:cubicBezTo>
                  <a:pt x="67" y="32"/>
                  <a:pt x="67" y="32"/>
                  <a:pt x="67" y="32"/>
                </a:cubicBezTo>
                <a:cubicBezTo>
                  <a:pt x="67" y="32"/>
                  <a:pt x="66" y="32"/>
                  <a:pt x="66" y="32"/>
                </a:cubicBezTo>
                <a:cubicBezTo>
                  <a:pt x="32" y="66"/>
                  <a:pt x="32" y="66"/>
                  <a:pt x="32" y="66"/>
                </a:cubicBezTo>
                <a:cubicBezTo>
                  <a:pt x="32" y="66"/>
                  <a:pt x="32" y="66"/>
                  <a:pt x="32" y="67"/>
                </a:cubicBezTo>
                <a:cubicBezTo>
                  <a:pt x="32" y="67"/>
                  <a:pt x="32" y="67"/>
                  <a:pt x="32" y="67"/>
                </a:cubicBezTo>
                <a:cubicBezTo>
                  <a:pt x="26" y="73"/>
                  <a:pt x="26" y="73"/>
                  <a:pt x="26" y="73"/>
                </a:cubicBezTo>
                <a:cubicBezTo>
                  <a:pt x="26" y="73"/>
                  <a:pt x="26" y="73"/>
                  <a:pt x="26" y="73"/>
                </a:cubicBezTo>
                <a:cubicBezTo>
                  <a:pt x="26" y="73"/>
                  <a:pt x="26" y="73"/>
                  <a:pt x="26" y="73"/>
                </a:cubicBezTo>
                <a:cubicBezTo>
                  <a:pt x="25" y="72"/>
                  <a:pt x="25" y="72"/>
                  <a:pt x="25" y="72"/>
                </a:cubicBezTo>
                <a:cubicBezTo>
                  <a:pt x="23" y="69"/>
                  <a:pt x="22" y="68"/>
                  <a:pt x="19" y="68"/>
                </a:cubicBezTo>
                <a:cubicBezTo>
                  <a:pt x="18" y="68"/>
                  <a:pt x="17" y="69"/>
                  <a:pt x="15" y="70"/>
                </a:cubicBezTo>
                <a:cubicBezTo>
                  <a:pt x="14" y="71"/>
                  <a:pt x="14" y="71"/>
                  <a:pt x="14" y="71"/>
                </a:cubicBezTo>
                <a:cubicBezTo>
                  <a:pt x="11" y="74"/>
                  <a:pt x="8" y="76"/>
                  <a:pt x="8" y="79"/>
                </a:cubicBezTo>
                <a:cubicBezTo>
                  <a:pt x="8" y="81"/>
                  <a:pt x="9" y="82"/>
                  <a:pt x="10" y="83"/>
                </a:cubicBezTo>
                <a:cubicBezTo>
                  <a:pt x="50" y="123"/>
                  <a:pt x="50" y="123"/>
                  <a:pt x="50" y="123"/>
                </a:cubicBezTo>
                <a:cubicBezTo>
                  <a:pt x="51" y="124"/>
                  <a:pt x="53" y="125"/>
                  <a:pt x="54" y="125"/>
                </a:cubicBezTo>
                <a:cubicBezTo>
                  <a:pt x="57" y="125"/>
                  <a:pt x="59" y="122"/>
                  <a:pt x="62" y="119"/>
                </a:cubicBezTo>
                <a:cubicBezTo>
                  <a:pt x="63" y="118"/>
                  <a:pt x="63" y="118"/>
                  <a:pt x="63" y="118"/>
                </a:cubicBezTo>
                <a:cubicBezTo>
                  <a:pt x="64" y="116"/>
                  <a:pt x="65" y="115"/>
                  <a:pt x="65" y="114"/>
                </a:cubicBezTo>
                <a:cubicBezTo>
                  <a:pt x="65" y="111"/>
                  <a:pt x="64" y="110"/>
                  <a:pt x="61" y="108"/>
                </a:cubicBezTo>
                <a:cubicBezTo>
                  <a:pt x="60" y="107"/>
                  <a:pt x="60" y="107"/>
                  <a:pt x="60" y="107"/>
                </a:cubicBezTo>
                <a:cubicBezTo>
                  <a:pt x="60" y="107"/>
                  <a:pt x="60" y="107"/>
                  <a:pt x="60" y="107"/>
                </a:cubicBezTo>
                <a:cubicBezTo>
                  <a:pt x="60" y="107"/>
                  <a:pt x="60" y="107"/>
                  <a:pt x="60" y="107"/>
                </a:cubicBezTo>
                <a:cubicBezTo>
                  <a:pt x="66" y="101"/>
                  <a:pt x="66" y="101"/>
                  <a:pt x="66" y="101"/>
                </a:cubicBezTo>
                <a:cubicBezTo>
                  <a:pt x="66" y="102"/>
                  <a:pt x="67" y="101"/>
                  <a:pt x="67" y="101"/>
                </a:cubicBezTo>
                <a:lnTo>
                  <a:pt x="82"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7" name="Freeform 47"/>
          <p:cNvSpPr>
            <a:spLocks noEditPoints="1"/>
          </p:cNvSpPr>
          <p:nvPr/>
        </p:nvSpPr>
        <p:spPr bwMode="auto">
          <a:xfrm>
            <a:off x="8220593" y="5604388"/>
            <a:ext cx="113670" cy="322378"/>
          </a:xfrm>
          <a:custGeom>
            <a:avLst/>
            <a:gdLst>
              <a:gd name="T0" fmla="*/ 39 w 52"/>
              <a:gd name="T1" fmla="*/ 146 h 146"/>
              <a:gd name="T2" fmla="*/ 13 w 52"/>
              <a:gd name="T3" fmla="*/ 146 h 146"/>
              <a:gd name="T4" fmla="*/ 3 w 52"/>
              <a:gd name="T5" fmla="*/ 136 h 146"/>
              <a:gd name="T6" fmla="*/ 3 w 52"/>
              <a:gd name="T7" fmla="*/ 114 h 146"/>
              <a:gd name="T8" fmla="*/ 13 w 52"/>
              <a:gd name="T9" fmla="*/ 104 h 146"/>
              <a:gd name="T10" fmla="*/ 39 w 52"/>
              <a:gd name="T11" fmla="*/ 104 h 146"/>
              <a:gd name="T12" fmla="*/ 49 w 52"/>
              <a:gd name="T13" fmla="*/ 114 h 146"/>
              <a:gd name="T14" fmla="*/ 49 w 52"/>
              <a:gd name="T15" fmla="*/ 136 h 146"/>
              <a:gd name="T16" fmla="*/ 39 w 52"/>
              <a:gd name="T17" fmla="*/ 146 h 146"/>
              <a:gd name="T18" fmla="*/ 13 w 52"/>
              <a:gd name="T19" fmla="*/ 112 h 146"/>
              <a:gd name="T20" fmla="*/ 11 w 52"/>
              <a:gd name="T21" fmla="*/ 114 h 146"/>
              <a:gd name="T22" fmla="*/ 11 w 52"/>
              <a:gd name="T23" fmla="*/ 136 h 146"/>
              <a:gd name="T24" fmla="*/ 13 w 52"/>
              <a:gd name="T25" fmla="*/ 138 h 146"/>
              <a:gd name="T26" fmla="*/ 39 w 52"/>
              <a:gd name="T27" fmla="*/ 138 h 146"/>
              <a:gd name="T28" fmla="*/ 41 w 52"/>
              <a:gd name="T29" fmla="*/ 136 h 146"/>
              <a:gd name="T30" fmla="*/ 41 w 52"/>
              <a:gd name="T31" fmla="*/ 114 h 146"/>
              <a:gd name="T32" fmla="*/ 39 w 52"/>
              <a:gd name="T33" fmla="*/ 112 h 146"/>
              <a:gd name="T34" fmla="*/ 13 w 52"/>
              <a:gd name="T35" fmla="*/ 112 h 146"/>
              <a:gd name="T36" fmla="*/ 39 w 52"/>
              <a:gd name="T37" fmla="*/ 96 h 146"/>
              <a:gd name="T38" fmla="*/ 13 w 52"/>
              <a:gd name="T39" fmla="*/ 96 h 146"/>
              <a:gd name="T40" fmla="*/ 3 w 52"/>
              <a:gd name="T41" fmla="*/ 86 h 146"/>
              <a:gd name="T42" fmla="*/ 0 w 52"/>
              <a:gd name="T43" fmla="*/ 10 h 146"/>
              <a:gd name="T44" fmla="*/ 3 w 52"/>
              <a:gd name="T45" fmla="*/ 3 h 146"/>
              <a:gd name="T46" fmla="*/ 10 w 52"/>
              <a:gd name="T47" fmla="*/ 0 h 146"/>
              <a:gd name="T48" fmla="*/ 42 w 52"/>
              <a:gd name="T49" fmla="*/ 0 h 146"/>
              <a:gd name="T50" fmla="*/ 49 w 52"/>
              <a:gd name="T51" fmla="*/ 3 h 146"/>
              <a:gd name="T52" fmla="*/ 52 w 52"/>
              <a:gd name="T53" fmla="*/ 10 h 146"/>
              <a:gd name="T54" fmla="*/ 49 w 52"/>
              <a:gd name="T55" fmla="*/ 86 h 146"/>
              <a:gd name="T56" fmla="*/ 39 w 52"/>
              <a:gd name="T57" fmla="*/ 96 h 146"/>
              <a:gd name="T58" fmla="*/ 10 w 52"/>
              <a:gd name="T59" fmla="*/ 8 h 146"/>
              <a:gd name="T60" fmla="*/ 9 w 52"/>
              <a:gd name="T61" fmla="*/ 9 h 146"/>
              <a:gd name="T62" fmla="*/ 8 w 52"/>
              <a:gd name="T63" fmla="*/ 10 h 146"/>
              <a:gd name="T64" fmla="*/ 11 w 52"/>
              <a:gd name="T65" fmla="*/ 86 h 146"/>
              <a:gd name="T66" fmla="*/ 13 w 52"/>
              <a:gd name="T67" fmla="*/ 88 h 146"/>
              <a:gd name="T68" fmla="*/ 39 w 52"/>
              <a:gd name="T69" fmla="*/ 88 h 146"/>
              <a:gd name="T70" fmla="*/ 41 w 52"/>
              <a:gd name="T71" fmla="*/ 86 h 146"/>
              <a:gd name="T72" fmla="*/ 44 w 52"/>
              <a:gd name="T73" fmla="*/ 10 h 146"/>
              <a:gd name="T74" fmla="*/ 43 w 52"/>
              <a:gd name="T75" fmla="*/ 9 h 146"/>
              <a:gd name="T76" fmla="*/ 42 w 52"/>
              <a:gd name="T77" fmla="*/ 8 h 146"/>
              <a:gd name="T78" fmla="*/ 10 w 52"/>
              <a:gd name="T79" fmla="*/ 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 h="146">
                <a:moveTo>
                  <a:pt x="39" y="146"/>
                </a:moveTo>
                <a:cubicBezTo>
                  <a:pt x="13" y="146"/>
                  <a:pt x="13" y="146"/>
                  <a:pt x="13" y="146"/>
                </a:cubicBezTo>
                <a:cubicBezTo>
                  <a:pt x="8" y="146"/>
                  <a:pt x="3" y="142"/>
                  <a:pt x="3" y="136"/>
                </a:cubicBezTo>
                <a:cubicBezTo>
                  <a:pt x="3" y="114"/>
                  <a:pt x="3" y="114"/>
                  <a:pt x="3" y="114"/>
                </a:cubicBezTo>
                <a:cubicBezTo>
                  <a:pt x="3" y="108"/>
                  <a:pt x="8" y="104"/>
                  <a:pt x="13" y="104"/>
                </a:cubicBezTo>
                <a:cubicBezTo>
                  <a:pt x="39" y="104"/>
                  <a:pt x="39" y="104"/>
                  <a:pt x="39" y="104"/>
                </a:cubicBezTo>
                <a:cubicBezTo>
                  <a:pt x="44" y="104"/>
                  <a:pt x="49" y="108"/>
                  <a:pt x="49" y="114"/>
                </a:cubicBezTo>
                <a:cubicBezTo>
                  <a:pt x="49" y="136"/>
                  <a:pt x="49" y="136"/>
                  <a:pt x="49" y="136"/>
                </a:cubicBezTo>
                <a:cubicBezTo>
                  <a:pt x="49" y="142"/>
                  <a:pt x="44" y="146"/>
                  <a:pt x="39" y="146"/>
                </a:cubicBezTo>
                <a:close/>
                <a:moveTo>
                  <a:pt x="13" y="112"/>
                </a:moveTo>
                <a:cubicBezTo>
                  <a:pt x="12" y="112"/>
                  <a:pt x="11" y="113"/>
                  <a:pt x="11" y="114"/>
                </a:cubicBezTo>
                <a:cubicBezTo>
                  <a:pt x="11" y="136"/>
                  <a:pt x="11" y="136"/>
                  <a:pt x="11" y="136"/>
                </a:cubicBezTo>
                <a:cubicBezTo>
                  <a:pt x="11" y="137"/>
                  <a:pt x="12" y="138"/>
                  <a:pt x="13" y="138"/>
                </a:cubicBezTo>
                <a:cubicBezTo>
                  <a:pt x="39" y="138"/>
                  <a:pt x="39" y="138"/>
                  <a:pt x="39" y="138"/>
                </a:cubicBezTo>
                <a:cubicBezTo>
                  <a:pt x="40" y="138"/>
                  <a:pt x="41" y="137"/>
                  <a:pt x="41" y="136"/>
                </a:cubicBezTo>
                <a:cubicBezTo>
                  <a:pt x="41" y="114"/>
                  <a:pt x="41" y="114"/>
                  <a:pt x="41" y="114"/>
                </a:cubicBezTo>
                <a:cubicBezTo>
                  <a:pt x="41" y="113"/>
                  <a:pt x="40" y="112"/>
                  <a:pt x="39" y="112"/>
                </a:cubicBezTo>
                <a:lnTo>
                  <a:pt x="13" y="112"/>
                </a:lnTo>
                <a:close/>
                <a:moveTo>
                  <a:pt x="39" y="96"/>
                </a:moveTo>
                <a:cubicBezTo>
                  <a:pt x="13" y="96"/>
                  <a:pt x="13" y="96"/>
                  <a:pt x="13" y="96"/>
                </a:cubicBezTo>
                <a:cubicBezTo>
                  <a:pt x="8" y="96"/>
                  <a:pt x="3" y="92"/>
                  <a:pt x="3" y="86"/>
                </a:cubicBezTo>
                <a:cubicBezTo>
                  <a:pt x="0" y="10"/>
                  <a:pt x="0" y="10"/>
                  <a:pt x="0" y="10"/>
                </a:cubicBezTo>
                <a:cubicBezTo>
                  <a:pt x="0" y="8"/>
                  <a:pt x="1" y="5"/>
                  <a:pt x="3" y="3"/>
                </a:cubicBezTo>
                <a:cubicBezTo>
                  <a:pt x="5" y="1"/>
                  <a:pt x="8" y="0"/>
                  <a:pt x="10" y="0"/>
                </a:cubicBezTo>
                <a:cubicBezTo>
                  <a:pt x="42" y="0"/>
                  <a:pt x="42" y="0"/>
                  <a:pt x="42" y="0"/>
                </a:cubicBezTo>
                <a:cubicBezTo>
                  <a:pt x="44" y="0"/>
                  <a:pt x="47" y="1"/>
                  <a:pt x="49" y="3"/>
                </a:cubicBezTo>
                <a:cubicBezTo>
                  <a:pt x="51" y="5"/>
                  <a:pt x="52" y="8"/>
                  <a:pt x="52" y="10"/>
                </a:cubicBezTo>
                <a:cubicBezTo>
                  <a:pt x="49" y="86"/>
                  <a:pt x="49" y="86"/>
                  <a:pt x="49" y="86"/>
                </a:cubicBezTo>
                <a:cubicBezTo>
                  <a:pt x="49" y="92"/>
                  <a:pt x="44" y="96"/>
                  <a:pt x="39" y="96"/>
                </a:cubicBezTo>
                <a:close/>
                <a:moveTo>
                  <a:pt x="10" y="8"/>
                </a:moveTo>
                <a:cubicBezTo>
                  <a:pt x="9" y="8"/>
                  <a:pt x="9" y="8"/>
                  <a:pt x="9" y="9"/>
                </a:cubicBezTo>
                <a:cubicBezTo>
                  <a:pt x="9" y="9"/>
                  <a:pt x="8" y="9"/>
                  <a:pt x="8" y="10"/>
                </a:cubicBezTo>
                <a:cubicBezTo>
                  <a:pt x="11" y="86"/>
                  <a:pt x="11" y="86"/>
                  <a:pt x="11" y="86"/>
                </a:cubicBezTo>
                <a:cubicBezTo>
                  <a:pt x="11" y="87"/>
                  <a:pt x="12" y="88"/>
                  <a:pt x="13" y="88"/>
                </a:cubicBezTo>
                <a:cubicBezTo>
                  <a:pt x="39" y="88"/>
                  <a:pt x="39" y="88"/>
                  <a:pt x="39" y="88"/>
                </a:cubicBezTo>
                <a:cubicBezTo>
                  <a:pt x="40" y="88"/>
                  <a:pt x="41" y="87"/>
                  <a:pt x="41" y="86"/>
                </a:cubicBezTo>
                <a:cubicBezTo>
                  <a:pt x="44" y="10"/>
                  <a:pt x="44" y="10"/>
                  <a:pt x="44" y="10"/>
                </a:cubicBezTo>
                <a:cubicBezTo>
                  <a:pt x="44" y="9"/>
                  <a:pt x="43" y="9"/>
                  <a:pt x="43" y="9"/>
                </a:cubicBezTo>
                <a:cubicBezTo>
                  <a:pt x="43" y="8"/>
                  <a:pt x="42" y="8"/>
                  <a:pt x="42" y="8"/>
                </a:cubicBezTo>
                <a:lnTo>
                  <a:pt x="10"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8" name="Freeform 48"/>
          <p:cNvSpPr>
            <a:spLocks noEditPoints="1"/>
          </p:cNvSpPr>
          <p:nvPr/>
        </p:nvSpPr>
        <p:spPr bwMode="auto">
          <a:xfrm>
            <a:off x="9772851" y="3051456"/>
            <a:ext cx="374554" cy="371759"/>
          </a:xfrm>
          <a:custGeom>
            <a:avLst/>
            <a:gdLst>
              <a:gd name="T0" fmla="*/ 100 w 170"/>
              <a:gd name="T1" fmla="*/ 169 h 169"/>
              <a:gd name="T2" fmla="*/ 92 w 170"/>
              <a:gd name="T3" fmla="*/ 166 h 169"/>
              <a:gd name="T4" fmla="*/ 63 w 170"/>
              <a:gd name="T5" fmla="*/ 136 h 169"/>
              <a:gd name="T6" fmla="*/ 59 w 170"/>
              <a:gd name="T7" fmla="*/ 128 h 169"/>
              <a:gd name="T8" fmla="*/ 59 w 170"/>
              <a:gd name="T9" fmla="*/ 75 h 169"/>
              <a:gd name="T10" fmla="*/ 4 w 170"/>
              <a:gd name="T11" fmla="*/ 19 h 169"/>
              <a:gd name="T12" fmla="*/ 2 w 170"/>
              <a:gd name="T13" fmla="*/ 7 h 169"/>
              <a:gd name="T14" fmla="*/ 12 w 170"/>
              <a:gd name="T15" fmla="*/ 0 h 169"/>
              <a:gd name="T16" fmla="*/ 158 w 170"/>
              <a:gd name="T17" fmla="*/ 0 h 169"/>
              <a:gd name="T18" fmla="*/ 169 w 170"/>
              <a:gd name="T19" fmla="*/ 7 h 169"/>
              <a:gd name="T20" fmla="*/ 166 w 170"/>
              <a:gd name="T21" fmla="*/ 20 h 169"/>
              <a:gd name="T22" fmla="*/ 111 w 170"/>
              <a:gd name="T23" fmla="*/ 75 h 169"/>
              <a:gd name="T24" fmla="*/ 111 w 170"/>
              <a:gd name="T25" fmla="*/ 158 h 169"/>
              <a:gd name="T26" fmla="*/ 104 w 170"/>
              <a:gd name="T27" fmla="*/ 168 h 169"/>
              <a:gd name="T28" fmla="*/ 100 w 170"/>
              <a:gd name="T29" fmla="*/ 169 h 169"/>
              <a:gd name="T30" fmla="*/ 12 w 170"/>
              <a:gd name="T31" fmla="*/ 8 h 169"/>
              <a:gd name="T32" fmla="*/ 9 w 170"/>
              <a:gd name="T33" fmla="*/ 10 h 169"/>
              <a:gd name="T34" fmla="*/ 10 w 170"/>
              <a:gd name="T35" fmla="*/ 14 h 169"/>
              <a:gd name="T36" fmla="*/ 67 w 170"/>
              <a:gd name="T37" fmla="*/ 71 h 169"/>
              <a:gd name="T38" fmla="*/ 67 w 170"/>
              <a:gd name="T39" fmla="*/ 128 h 169"/>
              <a:gd name="T40" fmla="*/ 68 w 170"/>
              <a:gd name="T41" fmla="*/ 131 h 169"/>
              <a:gd name="T42" fmla="*/ 97 w 170"/>
              <a:gd name="T43" fmla="*/ 160 h 169"/>
              <a:gd name="T44" fmla="*/ 100 w 170"/>
              <a:gd name="T45" fmla="*/ 161 h 169"/>
              <a:gd name="T46" fmla="*/ 101 w 170"/>
              <a:gd name="T47" fmla="*/ 161 h 169"/>
              <a:gd name="T48" fmla="*/ 103 w 170"/>
              <a:gd name="T49" fmla="*/ 158 h 169"/>
              <a:gd name="T50" fmla="*/ 103 w 170"/>
              <a:gd name="T51" fmla="*/ 71 h 169"/>
              <a:gd name="T52" fmla="*/ 161 w 170"/>
              <a:gd name="T53" fmla="*/ 14 h 169"/>
              <a:gd name="T54" fmla="*/ 161 w 170"/>
              <a:gd name="T55" fmla="*/ 10 h 169"/>
              <a:gd name="T56" fmla="*/ 158 w 170"/>
              <a:gd name="T57" fmla="*/ 8 h 169"/>
              <a:gd name="T58" fmla="*/ 12 w 170"/>
              <a:gd name="T59" fmla="*/ 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0" h="169">
                <a:moveTo>
                  <a:pt x="100" y="169"/>
                </a:moveTo>
                <a:cubicBezTo>
                  <a:pt x="97" y="169"/>
                  <a:pt x="94" y="168"/>
                  <a:pt x="92" y="166"/>
                </a:cubicBezTo>
                <a:cubicBezTo>
                  <a:pt x="63" y="136"/>
                  <a:pt x="63" y="136"/>
                  <a:pt x="63" y="136"/>
                </a:cubicBezTo>
                <a:cubicBezTo>
                  <a:pt x="60" y="134"/>
                  <a:pt x="59" y="131"/>
                  <a:pt x="59" y="128"/>
                </a:cubicBezTo>
                <a:cubicBezTo>
                  <a:pt x="59" y="75"/>
                  <a:pt x="59" y="75"/>
                  <a:pt x="59" y="75"/>
                </a:cubicBezTo>
                <a:cubicBezTo>
                  <a:pt x="4" y="19"/>
                  <a:pt x="4" y="19"/>
                  <a:pt x="4" y="19"/>
                </a:cubicBezTo>
                <a:cubicBezTo>
                  <a:pt x="1" y="16"/>
                  <a:pt x="0" y="11"/>
                  <a:pt x="2" y="7"/>
                </a:cubicBezTo>
                <a:cubicBezTo>
                  <a:pt x="3" y="3"/>
                  <a:pt x="8" y="0"/>
                  <a:pt x="12" y="0"/>
                </a:cubicBezTo>
                <a:cubicBezTo>
                  <a:pt x="158" y="0"/>
                  <a:pt x="158" y="0"/>
                  <a:pt x="158" y="0"/>
                </a:cubicBezTo>
                <a:cubicBezTo>
                  <a:pt x="163" y="0"/>
                  <a:pt x="167" y="3"/>
                  <a:pt x="169" y="7"/>
                </a:cubicBezTo>
                <a:cubicBezTo>
                  <a:pt x="170" y="11"/>
                  <a:pt x="169" y="16"/>
                  <a:pt x="166" y="20"/>
                </a:cubicBezTo>
                <a:cubicBezTo>
                  <a:pt x="111" y="75"/>
                  <a:pt x="111" y="75"/>
                  <a:pt x="111" y="75"/>
                </a:cubicBezTo>
                <a:cubicBezTo>
                  <a:pt x="111" y="158"/>
                  <a:pt x="111" y="158"/>
                  <a:pt x="111" y="158"/>
                </a:cubicBezTo>
                <a:cubicBezTo>
                  <a:pt x="111" y="162"/>
                  <a:pt x="108" y="166"/>
                  <a:pt x="104" y="168"/>
                </a:cubicBezTo>
                <a:cubicBezTo>
                  <a:pt x="103" y="169"/>
                  <a:pt x="101" y="169"/>
                  <a:pt x="100" y="169"/>
                </a:cubicBezTo>
                <a:close/>
                <a:moveTo>
                  <a:pt x="12" y="8"/>
                </a:moveTo>
                <a:cubicBezTo>
                  <a:pt x="11" y="8"/>
                  <a:pt x="10" y="9"/>
                  <a:pt x="9" y="10"/>
                </a:cubicBezTo>
                <a:cubicBezTo>
                  <a:pt x="9" y="11"/>
                  <a:pt x="9" y="13"/>
                  <a:pt x="10" y="14"/>
                </a:cubicBezTo>
                <a:cubicBezTo>
                  <a:pt x="67" y="71"/>
                  <a:pt x="67" y="71"/>
                  <a:pt x="67" y="71"/>
                </a:cubicBezTo>
                <a:cubicBezTo>
                  <a:pt x="67" y="128"/>
                  <a:pt x="67" y="128"/>
                  <a:pt x="67" y="128"/>
                </a:cubicBezTo>
                <a:cubicBezTo>
                  <a:pt x="67" y="129"/>
                  <a:pt x="68" y="130"/>
                  <a:pt x="68" y="131"/>
                </a:cubicBezTo>
                <a:cubicBezTo>
                  <a:pt x="97" y="160"/>
                  <a:pt x="97" y="160"/>
                  <a:pt x="97" y="160"/>
                </a:cubicBezTo>
                <a:cubicBezTo>
                  <a:pt x="98" y="161"/>
                  <a:pt x="99" y="161"/>
                  <a:pt x="100" y="161"/>
                </a:cubicBezTo>
                <a:cubicBezTo>
                  <a:pt x="100" y="161"/>
                  <a:pt x="101" y="161"/>
                  <a:pt x="101" y="161"/>
                </a:cubicBezTo>
                <a:cubicBezTo>
                  <a:pt x="102" y="160"/>
                  <a:pt x="103" y="159"/>
                  <a:pt x="103" y="158"/>
                </a:cubicBezTo>
                <a:cubicBezTo>
                  <a:pt x="103" y="71"/>
                  <a:pt x="103" y="71"/>
                  <a:pt x="103" y="71"/>
                </a:cubicBezTo>
                <a:cubicBezTo>
                  <a:pt x="161" y="14"/>
                  <a:pt x="161" y="14"/>
                  <a:pt x="161" y="14"/>
                </a:cubicBezTo>
                <a:cubicBezTo>
                  <a:pt x="162" y="13"/>
                  <a:pt x="162" y="11"/>
                  <a:pt x="161" y="10"/>
                </a:cubicBezTo>
                <a:cubicBezTo>
                  <a:pt x="161" y="9"/>
                  <a:pt x="160" y="8"/>
                  <a:pt x="158" y="8"/>
                </a:cubicBezTo>
                <a:lnTo>
                  <a:pt x="12"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9" name="Freeform 49"/>
          <p:cNvSpPr>
            <a:spLocks noEditPoints="1"/>
          </p:cNvSpPr>
          <p:nvPr/>
        </p:nvSpPr>
        <p:spPr bwMode="auto">
          <a:xfrm>
            <a:off x="1395691" y="3890942"/>
            <a:ext cx="231068" cy="337285"/>
          </a:xfrm>
          <a:custGeom>
            <a:avLst/>
            <a:gdLst>
              <a:gd name="T0" fmla="*/ 99 w 105"/>
              <a:gd name="T1" fmla="*/ 153 h 153"/>
              <a:gd name="T2" fmla="*/ 94 w 105"/>
              <a:gd name="T3" fmla="*/ 150 h 153"/>
              <a:gd name="T4" fmla="*/ 33 w 105"/>
              <a:gd name="T5" fmla="*/ 89 h 153"/>
              <a:gd name="T6" fmla="*/ 33 w 105"/>
              <a:gd name="T7" fmla="*/ 143 h 153"/>
              <a:gd name="T8" fmla="*/ 23 w 105"/>
              <a:gd name="T9" fmla="*/ 153 h 153"/>
              <a:gd name="T10" fmla="*/ 11 w 105"/>
              <a:gd name="T11" fmla="*/ 153 h 153"/>
              <a:gd name="T12" fmla="*/ 0 w 105"/>
              <a:gd name="T13" fmla="*/ 143 h 153"/>
              <a:gd name="T14" fmla="*/ 0 w 105"/>
              <a:gd name="T15" fmla="*/ 10 h 153"/>
              <a:gd name="T16" fmla="*/ 11 w 105"/>
              <a:gd name="T17" fmla="*/ 0 h 153"/>
              <a:gd name="T18" fmla="*/ 23 w 105"/>
              <a:gd name="T19" fmla="*/ 0 h 153"/>
              <a:gd name="T20" fmla="*/ 33 w 105"/>
              <a:gd name="T21" fmla="*/ 10 h 153"/>
              <a:gd name="T22" fmla="*/ 33 w 105"/>
              <a:gd name="T23" fmla="*/ 64 h 153"/>
              <a:gd name="T24" fmla="*/ 94 w 105"/>
              <a:gd name="T25" fmla="*/ 2 h 153"/>
              <a:gd name="T26" fmla="*/ 99 w 105"/>
              <a:gd name="T27" fmla="*/ 0 h 153"/>
              <a:gd name="T28" fmla="*/ 105 w 105"/>
              <a:gd name="T29" fmla="*/ 7 h 153"/>
              <a:gd name="T30" fmla="*/ 105 w 105"/>
              <a:gd name="T31" fmla="*/ 146 h 153"/>
              <a:gd name="T32" fmla="*/ 99 w 105"/>
              <a:gd name="T33" fmla="*/ 153 h 153"/>
              <a:gd name="T34" fmla="*/ 11 w 105"/>
              <a:gd name="T35" fmla="*/ 8 h 153"/>
              <a:gd name="T36" fmla="*/ 8 w 105"/>
              <a:gd name="T37" fmla="*/ 10 h 153"/>
              <a:gd name="T38" fmla="*/ 8 w 105"/>
              <a:gd name="T39" fmla="*/ 143 h 153"/>
              <a:gd name="T40" fmla="*/ 11 w 105"/>
              <a:gd name="T41" fmla="*/ 145 h 153"/>
              <a:gd name="T42" fmla="*/ 23 w 105"/>
              <a:gd name="T43" fmla="*/ 145 h 153"/>
              <a:gd name="T44" fmla="*/ 25 w 105"/>
              <a:gd name="T45" fmla="*/ 143 h 153"/>
              <a:gd name="T46" fmla="*/ 25 w 105"/>
              <a:gd name="T47" fmla="*/ 10 h 153"/>
              <a:gd name="T48" fmla="*/ 23 w 105"/>
              <a:gd name="T49" fmla="*/ 8 h 153"/>
              <a:gd name="T50" fmla="*/ 11 w 105"/>
              <a:gd name="T51" fmla="*/ 8 h 153"/>
              <a:gd name="T52" fmla="*/ 32 w 105"/>
              <a:gd name="T53" fmla="*/ 76 h 153"/>
              <a:gd name="T54" fmla="*/ 32 w 105"/>
              <a:gd name="T55" fmla="*/ 77 h 153"/>
              <a:gd name="T56" fmla="*/ 33 w 105"/>
              <a:gd name="T57" fmla="*/ 78 h 153"/>
              <a:gd name="T58" fmla="*/ 97 w 105"/>
              <a:gd name="T59" fmla="*/ 142 h 153"/>
              <a:gd name="T60" fmla="*/ 97 w 105"/>
              <a:gd name="T61" fmla="*/ 10 h 153"/>
              <a:gd name="T62" fmla="*/ 33 w 105"/>
              <a:gd name="T63" fmla="*/ 75 h 153"/>
              <a:gd name="T64" fmla="*/ 32 w 105"/>
              <a:gd name="T65" fmla="*/ 75 h 153"/>
              <a:gd name="T66" fmla="*/ 32 w 105"/>
              <a:gd name="T67"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5" h="153">
                <a:moveTo>
                  <a:pt x="99" y="153"/>
                </a:moveTo>
                <a:cubicBezTo>
                  <a:pt x="97" y="153"/>
                  <a:pt x="96" y="152"/>
                  <a:pt x="94" y="150"/>
                </a:cubicBezTo>
                <a:cubicBezTo>
                  <a:pt x="33" y="89"/>
                  <a:pt x="33" y="89"/>
                  <a:pt x="33" y="89"/>
                </a:cubicBezTo>
                <a:cubicBezTo>
                  <a:pt x="33" y="143"/>
                  <a:pt x="33" y="143"/>
                  <a:pt x="33" y="143"/>
                </a:cubicBezTo>
                <a:cubicBezTo>
                  <a:pt x="33" y="148"/>
                  <a:pt x="28" y="153"/>
                  <a:pt x="23" y="153"/>
                </a:cubicBezTo>
                <a:cubicBezTo>
                  <a:pt x="11" y="153"/>
                  <a:pt x="11" y="153"/>
                  <a:pt x="11" y="153"/>
                </a:cubicBezTo>
                <a:cubicBezTo>
                  <a:pt x="5" y="153"/>
                  <a:pt x="0" y="148"/>
                  <a:pt x="0" y="143"/>
                </a:cubicBezTo>
                <a:cubicBezTo>
                  <a:pt x="0" y="10"/>
                  <a:pt x="0" y="10"/>
                  <a:pt x="0" y="10"/>
                </a:cubicBezTo>
                <a:cubicBezTo>
                  <a:pt x="0" y="4"/>
                  <a:pt x="5" y="0"/>
                  <a:pt x="11" y="0"/>
                </a:cubicBezTo>
                <a:cubicBezTo>
                  <a:pt x="23" y="0"/>
                  <a:pt x="23" y="0"/>
                  <a:pt x="23" y="0"/>
                </a:cubicBezTo>
                <a:cubicBezTo>
                  <a:pt x="28" y="0"/>
                  <a:pt x="33" y="4"/>
                  <a:pt x="33" y="10"/>
                </a:cubicBezTo>
                <a:cubicBezTo>
                  <a:pt x="33" y="64"/>
                  <a:pt x="33" y="64"/>
                  <a:pt x="33" y="64"/>
                </a:cubicBezTo>
                <a:cubicBezTo>
                  <a:pt x="94" y="2"/>
                  <a:pt x="94" y="2"/>
                  <a:pt x="94" y="2"/>
                </a:cubicBezTo>
                <a:cubicBezTo>
                  <a:pt x="96" y="1"/>
                  <a:pt x="97" y="0"/>
                  <a:pt x="99" y="0"/>
                </a:cubicBezTo>
                <a:cubicBezTo>
                  <a:pt x="102" y="0"/>
                  <a:pt x="105" y="2"/>
                  <a:pt x="105" y="7"/>
                </a:cubicBezTo>
                <a:cubicBezTo>
                  <a:pt x="105" y="146"/>
                  <a:pt x="105" y="146"/>
                  <a:pt x="105" y="146"/>
                </a:cubicBezTo>
                <a:cubicBezTo>
                  <a:pt x="105" y="151"/>
                  <a:pt x="102" y="153"/>
                  <a:pt x="99" y="153"/>
                </a:cubicBezTo>
                <a:close/>
                <a:moveTo>
                  <a:pt x="11" y="8"/>
                </a:moveTo>
                <a:cubicBezTo>
                  <a:pt x="9" y="8"/>
                  <a:pt x="8" y="9"/>
                  <a:pt x="8" y="10"/>
                </a:cubicBezTo>
                <a:cubicBezTo>
                  <a:pt x="8" y="143"/>
                  <a:pt x="8" y="143"/>
                  <a:pt x="8" y="143"/>
                </a:cubicBezTo>
                <a:cubicBezTo>
                  <a:pt x="8" y="144"/>
                  <a:pt x="9" y="145"/>
                  <a:pt x="11" y="145"/>
                </a:cubicBezTo>
                <a:cubicBezTo>
                  <a:pt x="23" y="145"/>
                  <a:pt x="23" y="145"/>
                  <a:pt x="23" y="145"/>
                </a:cubicBezTo>
                <a:cubicBezTo>
                  <a:pt x="24" y="145"/>
                  <a:pt x="25" y="144"/>
                  <a:pt x="25" y="143"/>
                </a:cubicBezTo>
                <a:cubicBezTo>
                  <a:pt x="25" y="10"/>
                  <a:pt x="25" y="10"/>
                  <a:pt x="25" y="10"/>
                </a:cubicBezTo>
                <a:cubicBezTo>
                  <a:pt x="25" y="9"/>
                  <a:pt x="24" y="8"/>
                  <a:pt x="23" y="8"/>
                </a:cubicBezTo>
                <a:lnTo>
                  <a:pt x="11" y="8"/>
                </a:lnTo>
                <a:close/>
                <a:moveTo>
                  <a:pt x="32" y="76"/>
                </a:moveTo>
                <a:cubicBezTo>
                  <a:pt x="32" y="77"/>
                  <a:pt x="32" y="77"/>
                  <a:pt x="32" y="77"/>
                </a:cubicBezTo>
                <a:cubicBezTo>
                  <a:pt x="32" y="77"/>
                  <a:pt x="32" y="77"/>
                  <a:pt x="33" y="78"/>
                </a:cubicBezTo>
                <a:cubicBezTo>
                  <a:pt x="97" y="142"/>
                  <a:pt x="97" y="142"/>
                  <a:pt x="97" y="142"/>
                </a:cubicBezTo>
                <a:cubicBezTo>
                  <a:pt x="97" y="10"/>
                  <a:pt x="97" y="10"/>
                  <a:pt x="97" y="10"/>
                </a:cubicBezTo>
                <a:cubicBezTo>
                  <a:pt x="33" y="75"/>
                  <a:pt x="33" y="75"/>
                  <a:pt x="33" y="75"/>
                </a:cubicBezTo>
                <a:cubicBezTo>
                  <a:pt x="32" y="75"/>
                  <a:pt x="32" y="75"/>
                  <a:pt x="32" y="75"/>
                </a:cubicBezTo>
                <a:lnTo>
                  <a:pt x="32" y="7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0" name="Freeform 50"/>
          <p:cNvSpPr>
            <a:spLocks noEditPoints="1"/>
          </p:cNvSpPr>
          <p:nvPr/>
        </p:nvSpPr>
        <p:spPr bwMode="auto">
          <a:xfrm>
            <a:off x="2156912" y="3890942"/>
            <a:ext cx="390394" cy="337285"/>
          </a:xfrm>
          <a:custGeom>
            <a:avLst/>
            <a:gdLst>
              <a:gd name="T0" fmla="*/ 172 w 177"/>
              <a:gd name="T1" fmla="*/ 153 h 153"/>
              <a:gd name="T2" fmla="*/ 166 w 177"/>
              <a:gd name="T3" fmla="*/ 150 h 153"/>
              <a:gd name="T4" fmla="*/ 105 w 177"/>
              <a:gd name="T5" fmla="*/ 89 h 153"/>
              <a:gd name="T6" fmla="*/ 105 w 177"/>
              <a:gd name="T7" fmla="*/ 146 h 153"/>
              <a:gd name="T8" fmla="*/ 99 w 177"/>
              <a:gd name="T9" fmla="*/ 153 h 153"/>
              <a:gd name="T10" fmla="*/ 94 w 177"/>
              <a:gd name="T11" fmla="*/ 150 h 153"/>
              <a:gd name="T12" fmla="*/ 33 w 177"/>
              <a:gd name="T13" fmla="*/ 89 h 153"/>
              <a:gd name="T14" fmla="*/ 33 w 177"/>
              <a:gd name="T15" fmla="*/ 143 h 153"/>
              <a:gd name="T16" fmla="*/ 23 w 177"/>
              <a:gd name="T17" fmla="*/ 153 h 153"/>
              <a:gd name="T18" fmla="*/ 11 w 177"/>
              <a:gd name="T19" fmla="*/ 153 h 153"/>
              <a:gd name="T20" fmla="*/ 0 w 177"/>
              <a:gd name="T21" fmla="*/ 143 h 153"/>
              <a:gd name="T22" fmla="*/ 0 w 177"/>
              <a:gd name="T23" fmla="*/ 10 h 153"/>
              <a:gd name="T24" fmla="*/ 11 w 177"/>
              <a:gd name="T25" fmla="*/ 0 h 153"/>
              <a:gd name="T26" fmla="*/ 23 w 177"/>
              <a:gd name="T27" fmla="*/ 0 h 153"/>
              <a:gd name="T28" fmla="*/ 33 w 177"/>
              <a:gd name="T29" fmla="*/ 10 h 153"/>
              <a:gd name="T30" fmla="*/ 33 w 177"/>
              <a:gd name="T31" fmla="*/ 64 h 153"/>
              <a:gd name="T32" fmla="*/ 94 w 177"/>
              <a:gd name="T33" fmla="*/ 2 h 153"/>
              <a:gd name="T34" fmla="*/ 99 w 177"/>
              <a:gd name="T35" fmla="*/ 0 h 153"/>
              <a:gd name="T36" fmla="*/ 105 w 177"/>
              <a:gd name="T37" fmla="*/ 7 h 153"/>
              <a:gd name="T38" fmla="*/ 105 w 177"/>
              <a:gd name="T39" fmla="*/ 64 h 153"/>
              <a:gd name="T40" fmla="*/ 166 w 177"/>
              <a:gd name="T41" fmla="*/ 2 h 153"/>
              <a:gd name="T42" fmla="*/ 172 w 177"/>
              <a:gd name="T43" fmla="*/ 0 h 153"/>
              <a:gd name="T44" fmla="*/ 177 w 177"/>
              <a:gd name="T45" fmla="*/ 7 h 153"/>
              <a:gd name="T46" fmla="*/ 177 w 177"/>
              <a:gd name="T47" fmla="*/ 146 h 153"/>
              <a:gd name="T48" fmla="*/ 172 w 177"/>
              <a:gd name="T49" fmla="*/ 153 h 153"/>
              <a:gd name="T50" fmla="*/ 11 w 177"/>
              <a:gd name="T51" fmla="*/ 8 h 153"/>
              <a:gd name="T52" fmla="*/ 8 w 177"/>
              <a:gd name="T53" fmla="*/ 10 h 153"/>
              <a:gd name="T54" fmla="*/ 8 w 177"/>
              <a:gd name="T55" fmla="*/ 143 h 153"/>
              <a:gd name="T56" fmla="*/ 11 w 177"/>
              <a:gd name="T57" fmla="*/ 145 h 153"/>
              <a:gd name="T58" fmla="*/ 23 w 177"/>
              <a:gd name="T59" fmla="*/ 145 h 153"/>
              <a:gd name="T60" fmla="*/ 25 w 177"/>
              <a:gd name="T61" fmla="*/ 143 h 153"/>
              <a:gd name="T62" fmla="*/ 25 w 177"/>
              <a:gd name="T63" fmla="*/ 10 h 153"/>
              <a:gd name="T64" fmla="*/ 23 w 177"/>
              <a:gd name="T65" fmla="*/ 8 h 153"/>
              <a:gd name="T66" fmla="*/ 11 w 177"/>
              <a:gd name="T67" fmla="*/ 8 h 153"/>
              <a:gd name="T68" fmla="*/ 104 w 177"/>
              <a:gd name="T69" fmla="*/ 76 h 153"/>
              <a:gd name="T70" fmla="*/ 105 w 177"/>
              <a:gd name="T71" fmla="*/ 77 h 153"/>
              <a:gd name="T72" fmla="*/ 105 w 177"/>
              <a:gd name="T73" fmla="*/ 78 h 153"/>
              <a:gd name="T74" fmla="*/ 169 w 177"/>
              <a:gd name="T75" fmla="*/ 142 h 153"/>
              <a:gd name="T76" fmla="*/ 169 w 177"/>
              <a:gd name="T77" fmla="*/ 10 h 153"/>
              <a:gd name="T78" fmla="*/ 105 w 177"/>
              <a:gd name="T79" fmla="*/ 75 h 153"/>
              <a:gd name="T80" fmla="*/ 105 w 177"/>
              <a:gd name="T81" fmla="*/ 75 h 153"/>
              <a:gd name="T82" fmla="*/ 104 w 177"/>
              <a:gd name="T83" fmla="*/ 76 h 153"/>
              <a:gd name="T84" fmla="*/ 32 w 177"/>
              <a:gd name="T85" fmla="*/ 76 h 153"/>
              <a:gd name="T86" fmla="*/ 32 w 177"/>
              <a:gd name="T87" fmla="*/ 77 h 153"/>
              <a:gd name="T88" fmla="*/ 33 w 177"/>
              <a:gd name="T89" fmla="*/ 78 h 153"/>
              <a:gd name="T90" fmla="*/ 97 w 177"/>
              <a:gd name="T91" fmla="*/ 142 h 153"/>
              <a:gd name="T92" fmla="*/ 97 w 177"/>
              <a:gd name="T93" fmla="*/ 10 h 153"/>
              <a:gd name="T94" fmla="*/ 33 w 177"/>
              <a:gd name="T95" fmla="*/ 75 h 153"/>
              <a:gd name="T96" fmla="*/ 32 w 177"/>
              <a:gd name="T97" fmla="*/ 75 h 153"/>
              <a:gd name="T98" fmla="*/ 32 w 177"/>
              <a:gd name="T99" fmla="*/ 7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7" h="153">
                <a:moveTo>
                  <a:pt x="172" y="153"/>
                </a:moveTo>
                <a:cubicBezTo>
                  <a:pt x="170" y="153"/>
                  <a:pt x="168" y="152"/>
                  <a:pt x="166" y="150"/>
                </a:cubicBezTo>
                <a:cubicBezTo>
                  <a:pt x="105" y="89"/>
                  <a:pt x="105" y="89"/>
                  <a:pt x="105" y="89"/>
                </a:cubicBezTo>
                <a:cubicBezTo>
                  <a:pt x="105" y="146"/>
                  <a:pt x="105" y="146"/>
                  <a:pt x="105" y="146"/>
                </a:cubicBezTo>
                <a:cubicBezTo>
                  <a:pt x="105" y="151"/>
                  <a:pt x="102" y="153"/>
                  <a:pt x="99" y="153"/>
                </a:cubicBezTo>
                <a:cubicBezTo>
                  <a:pt x="97" y="153"/>
                  <a:pt x="96" y="152"/>
                  <a:pt x="94" y="150"/>
                </a:cubicBezTo>
                <a:cubicBezTo>
                  <a:pt x="33" y="89"/>
                  <a:pt x="33" y="89"/>
                  <a:pt x="33" y="89"/>
                </a:cubicBezTo>
                <a:cubicBezTo>
                  <a:pt x="33" y="143"/>
                  <a:pt x="33" y="143"/>
                  <a:pt x="33" y="143"/>
                </a:cubicBezTo>
                <a:cubicBezTo>
                  <a:pt x="33" y="148"/>
                  <a:pt x="28" y="153"/>
                  <a:pt x="23" y="153"/>
                </a:cubicBezTo>
                <a:cubicBezTo>
                  <a:pt x="11" y="153"/>
                  <a:pt x="11" y="153"/>
                  <a:pt x="11" y="153"/>
                </a:cubicBezTo>
                <a:cubicBezTo>
                  <a:pt x="5" y="153"/>
                  <a:pt x="0" y="148"/>
                  <a:pt x="0" y="143"/>
                </a:cubicBezTo>
                <a:cubicBezTo>
                  <a:pt x="0" y="10"/>
                  <a:pt x="0" y="10"/>
                  <a:pt x="0" y="10"/>
                </a:cubicBezTo>
                <a:cubicBezTo>
                  <a:pt x="0" y="4"/>
                  <a:pt x="5" y="0"/>
                  <a:pt x="11" y="0"/>
                </a:cubicBezTo>
                <a:cubicBezTo>
                  <a:pt x="23" y="0"/>
                  <a:pt x="23" y="0"/>
                  <a:pt x="23" y="0"/>
                </a:cubicBezTo>
                <a:cubicBezTo>
                  <a:pt x="28" y="0"/>
                  <a:pt x="33" y="4"/>
                  <a:pt x="33" y="10"/>
                </a:cubicBezTo>
                <a:cubicBezTo>
                  <a:pt x="33" y="64"/>
                  <a:pt x="33" y="64"/>
                  <a:pt x="33" y="64"/>
                </a:cubicBezTo>
                <a:cubicBezTo>
                  <a:pt x="94" y="2"/>
                  <a:pt x="94" y="2"/>
                  <a:pt x="94" y="2"/>
                </a:cubicBezTo>
                <a:cubicBezTo>
                  <a:pt x="96" y="1"/>
                  <a:pt x="97" y="0"/>
                  <a:pt x="99" y="0"/>
                </a:cubicBezTo>
                <a:cubicBezTo>
                  <a:pt x="102" y="0"/>
                  <a:pt x="105" y="2"/>
                  <a:pt x="105" y="7"/>
                </a:cubicBezTo>
                <a:cubicBezTo>
                  <a:pt x="105" y="64"/>
                  <a:pt x="105" y="64"/>
                  <a:pt x="105" y="64"/>
                </a:cubicBezTo>
                <a:cubicBezTo>
                  <a:pt x="166" y="2"/>
                  <a:pt x="166" y="2"/>
                  <a:pt x="166" y="2"/>
                </a:cubicBezTo>
                <a:cubicBezTo>
                  <a:pt x="168" y="1"/>
                  <a:pt x="170" y="0"/>
                  <a:pt x="172" y="0"/>
                </a:cubicBezTo>
                <a:cubicBezTo>
                  <a:pt x="175" y="0"/>
                  <a:pt x="177" y="2"/>
                  <a:pt x="177" y="7"/>
                </a:cubicBezTo>
                <a:cubicBezTo>
                  <a:pt x="177" y="146"/>
                  <a:pt x="177" y="146"/>
                  <a:pt x="177" y="146"/>
                </a:cubicBezTo>
                <a:cubicBezTo>
                  <a:pt x="177" y="151"/>
                  <a:pt x="175" y="153"/>
                  <a:pt x="172" y="153"/>
                </a:cubicBezTo>
                <a:close/>
                <a:moveTo>
                  <a:pt x="11" y="8"/>
                </a:moveTo>
                <a:cubicBezTo>
                  <a:pt x="9" y="8"/>
                  <a:pt x="8" y="9"/>
                  <a:pt x="8" y="10"/>
                </a:cubicBezTo>
                <a:cubicBezTo>
                  <a:pt x="8" y="143"/>
                  <a:pt x="8" y="143"/>
                  <a:pt x="8" y="143"/>
                </a:cubicBezTo>
                <a:cubicBezTo>
                  <a:pt x="8" y="144"/>
                  <a:pt x="9" y="145"/>
                  <a:pt x="11" y="145"/>
                </a:cubicBezTo>
                <a:cubicBezTo>
                  <a:pt x="23" y="145"/>
                  <a:pt x="23" y="145"/>
                  <a:pt x="23" y="145"/>
                </a:cubicBezTo>
                <a:cubicBezTo>
                  <a:pt x="24" y="145"/>
                  <a:pt x="25" y="144"/>
                  <a:pt x="25" y="143"/>
                </a:cubicBezTo>
                <a:cubicBezTo>
                  <a:pt x="25" y="10"/>
                  <a:pt x="25" y="10"/>
                  <a:pt x="25" y="10"/>
                </a:cubicBezTo>
                <a:cubicBezTo>
                  <a:pt x="25" y="9"/>
                  <a:pt x="24" y="8"/>
                  <a:pt x="23" y="8"/>
                </a:cubicBezTo>
                <a:lnTo>
                  <a:pt x="11" y="8"/>
                </a:lnTo>
                <a:close/>
                <a:moveTo>
                  <a:pt x="104" y="76"/>
                </a:moveTo>
                <a:cubicBezTo>
                  <a:pt x="105" y="77"/>
                  <a:pt x="105" y="77"/>
                  <a:pt x="105" y="77"/>
                </a:cubicBezTo>
                <a:cubicBezTo>
                  <a:pt x="105" y="77"/>
                  <a:pt x="105" y="77"/>
                  <a:pt x="105" y="78"/>
                </a:cubicBezTo>
                <a:cubicBezTo>
                  <a:pt x="169" y="142"/>
                  <a:pt x="169" y="142"/>
                  <a:pt x="169" y="142"/>
                </a:cubicBezTo>
                <a:cubicBezTo>
                  <a:pt x="169" y="10"/>
                  <a:pt x="169" y="10"/>
                  <a:pt x="169" y="10"/>
                </a:cubicBezTo>
                <a:cubicBezTo>
                  <a:pt x="105" y="75"/>
                  <a:pt x="105" y="75"/>
                  <a:pt x="105" y="75"/>
                </a:cubicBezTo>
                <a:cubicBezTo>
                  <a:pt x="105" y="75"/>
                  <a:pt x="105" y="75"/>
                  <a:pt x="105" y="75"/>
                </a:cubicBezTo>
                <a:lnTo>
                  <a:pt x="104" y="76"/>
                </a:lnTo>
                <a:close/>
                <a:moveTo>
                  <a:pt x="32" y="76"/>
                </a:moveTo>
                <a:cubicBezTo>
                  <a:pt x="32" y="77"/>
                  <a:pt x="32" y="77"/>
                  <a:pt x="32" y="77"/>
                </a:cubicBezTo>
                <a:cubicBezTo>
                  <a:pt x="32" y="77"/>
                  <a:pt x="32" y="77"/>
                  <a:pt x="33" y="78"/>
                </a:cubicBezTo>
                <a:cubicBezTo>
                  <a:pt x="97" y="142"/>
                  <a:pt x="97" y="142"/>
                  <a:pt x="97" y="142"/>
                </a:cubicBezTo>
                <a:cubicBezTo>
                  <a:pt x="97" y="10"/>
                  <a:pt x="97" y="10"/>
                  <a:pt x="97" y="10"/>
                </a:cubicBezTo>
                <a:cubicBezTo>
                  <a:pt x="33" y="75"/>
                  <a:pt x="33" y="75"/>
                  <a:pt x="33" y="75"/>
                </a:cubicBezTo>
                <a:cubicBezTo>
                  <a:pt x="32" y="75"/>
                  <a:pt x="32" y="75"/>
                  <a:pt x="32" y="75"/>
                </a:cubicBezTo>
                <a:lnTo>
                  <a:pt x="32" y="7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1" name="Freeform 51"/>
          <p:cNvSpPr>
            <a:spLocks noEditPoints="1"/>
          </p:cNvSpPr>
          <p:nvPr/>
        </p:nvSpPr>
        <p:spPr bwMode="auto">
          <a:xfrm>
            <a:off x="3015965" y="3890942"/>
            <a:ext cx="341944" cy="337285"/>
          </a:xfrm>
          <a:custGeom>
            <a:avLst/>
            <a:gdLst>
              <a:gd name="T0" fmla="*/ 149 w 155"/>
              <a:gd name="T1" fmla="*/ 153 h 153"/>
              <a:gd name="T2" fmla="*/ 144 w 155"/>
              <a:gd name="T3" fmla="*/ 150 h 153"/>
              <a:gd name="T4" fmla="*/ 82 w 155"/>
              <a:gd name="T5" fmla="*/ 89 h 153"/>
              <a:gd name="T6" fmla="*/ 82 w 155"/>
              <a:gd name="T7" fmla="*/ 146 h 153"/>
              <a:gd name="T8" fmla="*/ 76 w 155"/>
              <a:gd name="T9" fmla="*/ 153 h 153"/>
              <a:gd name="T10" fmla="*/ 71 w 155"/>
              <a:gd name="T11" fmla="*/ 150 h 153"/>
              <a:gd name="T12" fmla="*/ 4 w 155"/>
              <a:gd name="T13" fmla="*/ 83 h 153"/>
              <a:gd name="T14" fmla="*/ 4 w 155"/>
              <a:gd name="T15" fmla="*/ 69 h 153"/>
              <a:gd name="T16" fmla="*/ 71 w 155"/>
              <a:gd name="T17" fmla="*/ 2 h 153"/>
              <a:gd name="T18" fmla="*/ 76 w 155"/>
              <a:gd name="T19" fmla="*/ 0 h 153"/>
              <a:gd name="T20" fmla="*/ 82 w 155"/>
              <a:gd name="T21" fmla="*/ 7 h 153"/>
              <a:gd name="T22" fmla="*/ 82 w 155"/>
              <a:gd name="T23" fmla="*/ 64 h 153"/>
              <a:gd name="T24" fmla="*/ 144 w 155"/>
              <a:gd name="T25" fmla="*/ 2 h 153"/>
              <a:gd name="T26" fmla="*/ 149 w 155"/>
              <a:gd name="T27" fmla="*/ 0 h 153"/>
              <a:gd name="T28" fmla="*/ 155 w 155"/>
              <a:gd name="T29" fmla="*/ 7 h 153"/>
              <a:gd name="T30" fmla="*/ 155 w 155"/>
              <a:gd name="T31" fmla="*/ 146 h 153"/>
              <a:gd name="T32" fmla="*/ 149 w 155"/>
              <a:gd name="T33" fmla="*/ 153 h 153"/>
              <a:gd name="T34" fmla="*/ 82 w 155"/>
              <a:gd name="T35" fmla="*/ 76 h 153"/>
              <a:gd name="T36" fmla="*/ 82 w 155"/>
              <a:gd name="T37" fmla="*/ 77 h 153"/>
              <a:gd name="T38" fmla="*/ 82 w 155"/>
              <a:gd name="T39" fmla="*/ 78 h 153"/>
              <a:gd name="T40" fmla="*/ 147 w 155"/>
              <a:gd name="T41" fmla="*/ 142 h 153"/>
              <a:gd name="T42" fmla="*/ 147 w 155"/>
              <a:gd name="T43" fmla="*/ 10 h 153"/>
              <a:gd name="T44" fmla="*/ 82 w 155"/>
              <a:gd name="T45" fmla="*/ 75 h 153"/>
              <a:gd name="T46" fmla="*/ 82 w 155"/>
              <a:gd name="T47" fmla="*/ 75 h 153"/>
              <a:gd name="T48" fmla="*/ 82 w 155"/>
              <a:gd name="T49" fmla="*/ 76 h 153"/>
              <a:gd name="T50" fmla="*/ 74 w 155"/>
              <a:gd name="T51" fmla="*/ 10 h 153"/>
              <a:gd name="T52" fmla="*/ 10 w 155"/>
              <a:gd name="T53" fmla="*/ 75 h 153"/>
              <a:gd name="T54" fmla="*/ 10 w 155"/>
              <a:gd name="T55" fmla="*/ 78 h 153"/>
              <a:gd name="T56" fmla="*/ 74 w 155"/>
              <a:gd name="T57" fmla="*/ 142 h 153"/>
              <a:gd name="T58" fmla="*/ 74 w 155"/>
              <a:gd name="T59" fmla="*/ 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5" h="153">
                <a:moveTo>
                  <a:pt x="149" y="153"/>
                </a:moveTo>
                <a:cubicBezTo>
                  <a:pt x="147" y="153"/>
                  <a:pt x="145" y="152"/>
                  <a:pt x="144" y="150"/>
                </a:cubicBezTo>
                <a:cubicBezTo>
                  <a:pt x="82" y="89"/>
                  <a:pt x="82" y="89"/>
                  <a:pt x="82" y="89"/>
                </a:cubicBezTo>
                <a:cubicBezTo>
                  <a:pt x="82" y="146"/>
                  <a:pt x="82" y="146"/>
                  <a:pt x="82" y="146"/>
                </a:cubicBezTo>
                <a:cubicBezTo>
                  <a:pt x="82" y="151"/>
                  <a:pt x="79" y="153"/>
                  <a:pt x="76" y="153"/>
                </a:cubicBezTo>
                <a:cubicBezTo>
                  <a:pt x="75" y="153"/>
                  <a:pt x="73" y="152"/>
                  <a:pt x="71" y="150"/>
                </a:cubicBezTo>
                <a:cubicBezTo>
                  <a:pt x="4" y="83"/>
                  <a:pt x="4" y="83"/>
                  <a:pt x="4" y="83"/>
                </a:cubicBezTo>
                <a:cubicBezTo>
                  <a:pt x="0" y="79"/>
                  <a:pt x="0" y="73"/>
                  <a:pt x="4" y="69"/>
                </a:cubicBezTo>
                <a:cubicBezTo>
                  <a:pt x="71" y="2"/>
                  <a:pt x="71" y="2"/>
                  <a:pt x="71" y="2"/>
                </a:cubicBezTo>
                <a:cubicBezTo>
                  <a:pt x="73" y="1"/>
                  <a:pt x="75" y="0"/>
                  <a:pt x="76" y="0"/>
                </a:cubicBezTo>
                <a:cubicBezTo>
                  <a:pt x="79" y="0"/>
                  <a:pt x="82" y="2"/>
                  <a:pt x="82" y="7"/>
                </a:cubicBezTo>
                <a:cubicBezTo>
                  <a:pt x="82" y="64"/>
                  <a:pt x="82" y="64"/>
                  <a:pt x="82" y="64"/>
                </a:cubicBezTo>
                <a:cubicBezTo>
                  <a:pt x="144" y="2"/>
                  <a:pt x="144" y="2"/>
                  <a:pt x="144" y="2"/>
                </a:cubicBezTo>
                <a:cubicBezTo>
                  <a:pt x="145" y="1"/>
                  <a:pt x="147" y="0"/>
                  <a:pt x="149" y="0"/>
                </a:cubicBezTo>
                <a:cubicBezTo>
                  <a:pt x="152" y="0"/>
                  <a:pt x="155" y="2"/>
                  <a:pt x="155" y="7"/>
                </a:cubicBezTo>
                <a:cubicBezTo>
                  <a:pt x="155" y="146"/>
                  <a:pt x="155" y="146"/>
                  <a:pt x="155" y="146"/>
                </a:cubicBezTo>
                <a:cubicBezTo>
                  <a:pt x="155" y="151"/>
                  <a:pt x="152" y="153"/>
                  <a:pt x="149" y="153"/>
                </a:cubicBezTo>
                <a:close/>
                <a:moveTo>
                  <a:pt x="82" y="76"/>
                </a:moveTo>
                <a:cubicBezTo>
                  <a:pt x="82" y="77"/>
                  <a:pt x="82" y="77"/>
                  <a:pt x="82" y="77"/>
                </a:cubicBezTo>
                <a:cubicBezTo>
                  <a:pt x="82" y="77"/>
                  <a:pt x="82" y="77"/>
                  <a:pt x="82" y="78"/>
                </a:cubicBezTo>
                <a:cubicBezTo>
                  <a:pt x="147" y="142"/>
                  <a:pt x="147" y="142"/>
                  <a:pt x="147" y="142"/>
                </a:cubicBezTo>
                <a:cubicBezTo>
                  <a:pt x="147" y="10"/>
                  <a:pt x="147" y="10"/>
                  <a:pt x="147" y="10"/>
                </a:cubicBezTo>
                <a:cubicBezTo>
                  <a:pt x="82" y="75"/>
                  <a:pt x="82" y="75"/>
                  <a:pt x="82" y="75"/>
                </a:cubicBezTo>
                <a:cubicBezTo>
                  <a:pt x="82" y="75"/>
                  <a:pt x="82" y="75"/>
                  <a:pt x="82" y="75"/>
                </a:cubicBezTo>
                <a:lnTo>
                  <a:pt x="82" y="76"/>
                </a:lnTo>
                <a:close/>
                <a:moveTo>
                  <a:pt x="74" y="10"/>
                </a:moveTo>
                <a:cubicBezTo>
                  <a:pt x="10" y="75"/>
                  <a:pt x="10" y="75"/>
                  <a:pt x="10" y="75"/>
                </a:cubicBezTo>
                <a:cubicBezTo>
                  <a:pt x="9" y="76"/>
                  <a:pt x="9" y="77"/>
                  <a:pt x="10" y="78"/>
                </a:cubicBezTo>
                <a:cubicBezTo>
                  <a:pt x="74" y="142"/>
                  <a:pt x="74" y="142"/>
                  <a:pt x="74" y="142"/>
                </a:cubicBezTo>
                <a:lnTo>
                  <a:pt x="74" y="1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2" name="Freeform 52"/>
          <p:cNvSpPr>
            <a:spLocks noEditPoints="1"/>
          </p:cNvSpPr>
          <p:nvPr/>
        </p:nvSpPr>
        <p:spPr bwMode="auto">
          <a:xfrm>
            <a:off x="3894583" y="3888146"/>
            <a:ext cx="311197" cy="340081"/>
          </a:xfrm>
          <a:custGeom>
            <a:avLst/>
            <a:gdLst>
              <a:gd name="T0" fmla="*/ 7 w 141"/>
              <a:gd name="T1" fmla="*/ 154 h 154"/>
              <a:gd name="T2" fmla="*/ 0 w 141"/>
              <a:gd name="T3" fmla="*/ 147 h 154"/>
              <a:gd name="T4" fmla="*/ 0 w 141"/>
              <a:gd name="T5" fmla="*/ 8 h 154"/>
              <a:gd name="T6" fmla="*/ 7 w 141"/>
              <a:gd name="T7" fmla="*/ 0 h 154"/>
              <a:gd name="T8" fmla="*/ 11 w 141"/>
              <a:gd name="T9" fmla="*/ 1 h 154"/>
              <a:gd name="T10" fmla="*/ 137 w 141"/>
              <a:gd name="T11" fmla="*/ 71 h 154"/>
              <a:gd name="T12" fmla="*/ 141 w 141"/>
              <a:gd name="T13" fmla="*/ 77 h 154"/>
              <a:gd name="T14" fmla="*/ 137 w 141"/>
              <a:gd name="T15" fmla="*/ 84 h 154"/>
              <a:gd name="T16" fmla="*/ 11 w 141"/>
              <a:gd name="T17" fmla="*/ 153 h 154"/>
              <a:gd name="T18" fmla="*/ 7 w 141"/>
              <a:gd name="T19" fmla="*/ 154 h 154"/>
              <a:gd name="T20" fmla="*/ 8 w 141"/>
              <a:gd name="T21" fmla="*/ 9 h 154"/>
              <a:gd name="T22" fmla="*/ 8 w 141"/>
              <a:gd name="T23" fmla="*/ 146 h 154"/>
              <a:gd name="T24" fmla="*/ 132 w 141"/>
              <a:gd name="T25" fmla="*/ 77 h 154"/>
              <a:gd name="T26" fmla="*/ 8 w 141"/>
              <a:gd name="T27" fmla="*/ 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 h="154">
                <a:moveTo>
                  <a:pt x="7" y="154"/>
                </a:moveTo>
                <a:cubicBezTo>
                  <a:pt x="3" y="154"/>
                  <a:pt x="0" y="151"/>
                  <a:pt x="0" y="147"/>
                </a:cubicBezTo>
                <a:cubicBezTo>
                  <a:pt x="0" y="8"/>
                  <a:pt x="0" y="8"/>
                  <a:pt x="0" y="8"/>
                </a:cubicBezTo>
                <a:cubicBezTo>
                  <a:pt x="0" y="3"/>
                  <a:pt x="3" y="0"/>
                  <a:pt x="7" y="0"/>
                </a:cubicBezTo>
                <a:cubicBezTo>
                  <a:pt x="9" y="0"/>
                  <a:pt x="10" y="0"/>
                  <a:pt x="11" y="1"/>
                </a:cubicBezTo>
                <a:cubicBezTo>
                  <a:pt x="137" y="71"/>
                  <a:pt x="137" y="71"/>
                  <a:pt x="137" y="71"/>
                </a:cubicBezTo>
                <a:cubicBezTo>
                  <a:pt x="139" y="72"/>
                  <a:pt x="141" y="75"/>
                  <a:pt x="141" y="77"/>
                </a:cubicBezTo>
                <a:cubicBezTo>
                  <a:pt x="141" y="80"/>
                  <a:pt x="139" y="82"/>
                  <a:pt x="137" y="84"/>
                </a:cubicBezTo>
                <a:cubicBezTo>
                  <a:pt x="11" y="153"/>
                  <a:pt x="11" y="153"/>
                  <a:pt x="11" y="153"/>
                </a:cubicBezTo>
                <a:cubicBezTo>
                  <a:pt x="10" y="154"/>
                  <a:pt x="9" y="154"/>
                  <a:pt x="7" y="154"/>
                </a:cubicBezTo>
                <a:close/>
                <a:moveTo>
                  <a:pt x="8" y="9"/>
                </a:moveTo>
                <a:cubicBezTo>
                  <a:pt x="8" y="146"/>
                  <a:pt x="8" y="146"/>
                  <a:pt x="8" y="146"/>
                </a:cubicBezTo>
                <a:cubicBezTo>
                  <a:pt x="132" y="77"/>
                  <a:pt x="132" y="77"/>
                  <a:pt x="132" y="77"/>
                </a:cubicBezTo>
                <a:lnTo>
                  <a:pt x="8" y="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3" name="Freeform 53"/>
          <p:cNvSpPr>
            <a:spLocks noEditPoints="1"/>
          </p:cNvSpPr>
          <p:nvPr/>
        </p:nvSpPr>
        <p:spPr bwMode="auto">
          <a:xfrm>
            <a:off x="4722889" y="3890942"/>
            <a:ext cx="337285" cy="337285"/>
          </a:xfrm>
          <a:custGeom>
            <a:avLst/>
            <a:gdLst>
              <a:gd name="T0" fmla="*/ 143 w 153"/>
              <a:gd name="T1" fmla="*/ 153 h 153"/>
              <a:gd name="T2" fmla="*/ 95 w 153"/>
              <a:gd name="T3" fmla="*/ 153 h 153"/>
              <a:gd name="T4" fmla="*/ 85 w 153"/>
              <a:gd name="T5" fmla="*/ 143 h 153"/>
              <a:gd name="T6" fmla="*/ 85 w 153"/>
              <a:gd name="T7" fmla="*/ 10 h 153"/>
              <a:gd name="T8" fmla="*/ 95 w 153"/>
              <a:gd name="T9" fmla="*/ 0 h 153"/>
              <a:gd name="T10" fmla="*/ 143 w 153"/>
              <a:gd name="T11" fmla="*/ 0 h 153"/>
              <a:gd name="T12" fmla="*/ 153 w 153"/>
              <a:gd name="T13" fmla="*/ 10 h 153"/>
              <a:gd name="T14" fmla="*/ 153 w 153"/>
              <a:gd name="T15" fmla="*/ 143 h 153"/>
              <a:gd name="T16" fmla="*/ 143 w 153"/>
              <a:gd name="T17" fmla="*/ 153 h 153"/>
              <a:gd name="T18" fmla="*/ 95 w 153"/>
              <a:gd name="T19" fmla="*/ 8 h 153"/>
              <a:gd name="T20" fmla="*/ 93 w 153"/>
              <a:gd name="T21" fmla="*/ 10 h 153"/>
              <a:gd name="T22" fmla="*/ 93 w 153"/>
              <a:gd name="T23" fmla="*/ 143 h 153"/>
              <a:gd name="T24" fmla="*/ 95 w 153"/>
              <a:gd name="T25" fmla="*/ 145 h 153"/>
              <a:gd name="T26" fmla="*/ 143 w 153"/>
              <a:gd name="T27" fmla="*/ 145 h 153"/>
              <a:gd name="T28" fmla="*/ 145 w 153"/>
              <a:gd name="T29" fmla="*/ 143 h 153"/>
              <a:gd name="T30" fmla="*/ 145 w 153"/>
              <a:gd name="T31" fmla="*/ 10 h 153"/>
              <a:gd name="T32" fmla="*/ 143 w 153"/>
              <a:gd name="T33" fmla="*/ 8 h 153"/>
              <a:gd name="T34" fmla="*/ 95 w 153"/>
              <a:gd name="T35" fmla="*/ 8 h 153"/>
              <a:gd name="T36" fmla="*/ 58 w 153"/>
              <a:gd name="T37" fmla="*/ 153 h 153"/>
              <a:gd name="T38" fmla="*/ 10 w 153"/>
              <a:gd name="T39" fmla="*/ 153 h 153"/>
              <a:gd name="T40" fmla="*/ 0 w 153"/>
              <a:gd name="T41" fmla="*/ 143 h 153"/>
              <a:gd name="T42" fmla="*/ 0 w 153"/>
              <a:gd name="T43" fmla="*/ 10 h 153"/>
              <a:gd name="T44" fmla="*/ 10 w 153"/>
              <a:gd name="T45" fmla="*/ 0 h 153"/>
              <a:gd name="T46" fmla="*/ 58 w 153"/>
              <a:gd name="T47" fmla="*/ 0 h 153"/>
              <a:gd name="T48" fmla="*/ 69 w 153"/>
              <a:gd name="T49" fmla="*/ 10 h 153"/>
              <a:gd name="T50" fmla="*/ 69 w 153"/>
              <a:gd name="T51" fmla="*/ 143 h 153"/>
              <a:gd name="T52" fmla="*/ 58 w 153"/>
              <a:gd name="T53" fmla="*/ 153 h 153"/>
              <a:gd name="T54" fmla="*/ 10 w 153"/>
              <a:gd name="T55" fmla="*/ 8 h 153"/>
              <a:gd name="T56" fmla="*/ 8 w 153"/>
              <a:gd name="T57" fmla="*/ 10 h 153"/>
              <a:gd name="T58" fmla="*/ 8 w 153"/>
              <a:gd name="T59" fmla="*/ 143 h 153"/>
              <a:gd name="T60" fmla="*/ 10 w 153"/>
              <a:gd name="T61" fmla="*/ 145 h 153"/>
              <a:gd name="T62" fmla="*/ 58 w 153"/>
              <a:gd name="T63" fmla="*/ 145 h 153"/>
              <a:gd name="T64" fmla="*/ 61 w 153"/>
              <a:gd name="T65" fmla="*/ 143 h 153"/>
              <a:gd name="T66" fmla="*/ 61 w 153"/>
              <a:gd name="T67" fmla="*/ 10 h 153"/>
              <a:gd name="T68" fmla="*/ 58 w 153"/>
              <a:gd name="T69" fmla="*/ 8 h 153"/>
              <a:gd name="T70" fmla="*/ 10 w 153"/>
              <a:gd name="T71"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153">
                <a:moveTo>
                  <a:pt x="143" y="153"/>
                </a:moveTo>
                <a:cubicBezTo>
                  <a:pt x="95" y="153"/>
                  <a:pt x="95" y="153"/>
                  <a:pt x="95" y="153"/>
                </a:cubicBezTo>
                <a:cubicBezTo>
                  <a:pt x="89" y="153"/>
                  <a:pt x="85" y="148"/>
                  <a:pt x="85" y="143"/>
                </a:cubicBezTo>
                <a:cubicBezTo>
                  <a:pt x="85" y="10"/>
                  <a:pt x="85" y="10"/>
                  <a:pt x="85" y="10"/>
                </a:cubicBezTo>
                <a:cubicBezTo>
                  <a:pt x="85" y="4"/>
                  <a:pt x="89" y="0"/>
                  <a:pt x="95" y="0"/>
                </a:cubicBezTo>
                <a:cubicBezTo>
                  <a:pt x="143" y="0"/>
                  <a:pt x="143" y="0"/>
                  <a:pt x="143" y="0"/>
                </a:cubicBezTo>
                <a:cubicBezTo>
                  <a:pt x="149" y="0"/>
                  <a:pt x="153" y="4"/>
                  <a:pt x="153" y="10"/>
                </a:cubicBezTo>
                <a:cubicBezTo>
                  <a:pt x="153" y="143"/>
                  <a:pt x="153" y="143"/>
                  <a:pt x="153" y="143"/>
                </a:cubicBezTo>
                <a:cubicBezTo>
                  <a:pt x="153" y="148"/>
                  <a:pt x="149" y="153"/>
                  <a:pt x="143" y="153"/>
                </a:cubicBezTo>
                <a:close/>
                <a:moveTo>
                  <a:pt x="95" y="8"/>
                </a:moveTo>
                <a:cubicBezTo>
                  <a:pt x="94" y="8"/>
                  <a:pt x="93" y="9"/>
                  <a:pt x="93" y="10"/>
                </a:cubicBezTo>
                <a:cubicBezTo>
                  <a:pt x="93" y="143"/>
                  <a:pt x="93" y="143"/>
                  <a:pt x="93" y="143"/>
                </a:cubicBezTo>
                <a:cubicBezTo>
                  <a:pt x="93" y="144"/>
                  <a:pt x="94" y="145"/>
                  <a:pt x="95" y="145"/>
                </a:cubicBezTo>
                <a:cubicBezTo>
                  <a:pt x="143" y="145"/>
                  <a:pt x="143" y="145"/>
                  <a:pt x="143" y="145"/>
                </a:cubicBezTo>
                <a:cubicBezTo>
                  <a:pt x="144" y="145"/>
                  <a:pt x="145" y="144"/>
                  <a:pt x="145" y="143"/>
                </a:cubicBezTo>
                <a:cubicBezTo>
                  <a:pt x="145" y="10"/>
                  <a:pt x="145" y="10"/>
                  <a:pt x="145" y="10"/>
                </a:cubicBezTo>
                <a:cubicBezTo>
                  <a:pt x="145" y="9"/>
                  <a:pt x="144" y="8"/>
                  <a:pt x="143" y="8"/>
                </a:cubicBezTo>
                <a:lnTo>
                  <a:pt x="95" y="8"/>
                </a:lnTo>
                <a:close/>
                <a:moveTo>
                  <a:pt x="58" y="153"/>
                </a:moveTo>
                <a:cubicBezTo>
                  <a:pt x="10" y="153"/>
                  <a:pt x="10" y="153"/>
                  <a:pt x="10" y="153"/>
                </a:cubicBezTo>
                <a:cubicBezTo>
                  <a:pt x="5" y="153"/>
                  <a:pt x="0" y="148"/>
                  <a:pt x="0" y="143"/>
                </a:cubicBezTo>
                <a:cubicBezTo>
                  <a:pt x="0" y="10"/>
                  <a:pt x="0" y="10"/>
                  <a:pt x="0" y="10"/>
                </a:cubicBezTo>
                <a:cubicBezTo>
                  <a:pt x="0" y="4"/>
                  <a:pt x="5" y="0"/>
                  <a:pt x="10" y="0"/>
                </a:cubicBezTo>
                <a:cubicBezTo>
                  <a:pt x="58" y="0"/>
                  <a:pt x="58" y="0"/>
                  <a:pt x="58" y="0"/>
                </a:cubicBezTo>
                <a:cubicBezTo>
                  <a:pt x="64" y="0"/>
                  <a:pt x="69" y="4"/>
                  <a:pt x="69" y="10"/>
                </a:cubicBezTo>
                <a:cubicBezTo>
                  <a:pt x="69" y="143"/>
                  <a:pt x="69" y="143"/>
                  <a:pt x="69" y="143"/>
                </a:cubicBezTo>
                <a:cubicBezTo>
                  <a:pt x="69" y="148"/>
                  <a:pt x="64" y="153"/>
                  <a:pt x="58" y="153"/>
                </a:cubicBezTo>
                <a:close/>
                <a:moveTo>
                  <a:pt x="10" y="8"/>
                </a:moveTo>
                <a:cubicBezTo>
                  <a:pt x="9" y="8"/>
                  <a:pt x="8" y="9"/>
                  <a:pt x="8" y="10"/>
                </a:cubicBezTo>
                <a:cubicBezTo>
                  <a:pt x="8" y="143"/>
                  <a:pt x="8" y="143"/>
                  <a:pt x="8" y="143"/>
                </a:cubicBezTo>
                <a:cubicBezTo>
                  <a:pt x="8" y="144"/>
                  <a:pt x="9" y="145"/>
                  <a:pt x="10" y="145"/>
                </a:cubicBezTo>
                <a:cubicBezTo>
                  <a:pt x="58" y="145"/>
                  <a:pt x="58" y="145"/>
                  <a:pt x="58" y="145"/>
                </a:cubicBezTo>
                <a:cubicBezTo>
                  <a:pt x="60" y="145"/>
                  <a:pt x="61" y="144"/>
                  <a:pt x="61" y="143"/>
                </a:cubicBezTo>
                <a:cubicBezTo>
                  <a:pt x="61" y="10"/>
                  <a:pt x="61" y="10"/>
                  <a:pt x="61" y="10"/>
                </a:cubicBezTo>
                <a:cubicBezTo>
                  <a:pt x="61" y="9"/>
                  <a:pt x="60" y="8"/>
                  <a:pt x="58" y="8"/>
                </a:cubicBezTo>
                <a:lnTo>
                  <a:pt x="10"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4" name="Freeform 54"/>
          <p:cNvSpPr>
            <a:spLocks noEditPoints="1"/>
          </p:cNvSpPr>
          <p:nvPr/>
        </p:nvSpPr>
        <p:spPr bwMode="auto">
          <a:xfrm>
            <a:off x="5559580" y="3890942"/>
            <a:ext cx="337285" cy="337285"/>
          </a:xfrm>
          <a:custGeom>
            <a:avLst/>
            <a:gdLst>
              <a:gd name="T0" fmla="*/ 143 w 153"/>
              <a:gd name="T1" fmla="*/ 153 h 153"/>
              <a:gd name="T2" fmla="*/ 10 w 153"/>
              <a:gd name="T3" fmla="*/ 153 h 153"/>
              <a:gd name="T4" fmla="*/ 0 w 153"/>
              <a:gd name="T5" fmla="*/ 143 h 153"/>
              <a:gd name="T6" fmla="*/ 0 w 153"/>
              <a:gd name="T7" fmla="*/ 10 h 153"/>
              <a:gd name="T8" fmla="*/ 10 w 153"/>
              <a:gd name="T9" fmla="*/ 0 h 153"/>
              <a:gd name="T10" fmla="*/ 143 w 153"/>
              <a:gd name="T11" fmla="*/ 0 h 153"/>
              <a:gd name="T12" fmla="*/ 153 w 153"/>
              <a:gd name="T13" fmla="*/ 10 h 153"/>
              <a:gd name="T14" fmla="*/ 153 w 153"/>
              <a:gd name="T15" fmla="*/ 143 h 153"/>
              <a:gd name="T16" fmla="*/ 143 w 153"/>
              <a:gd name="T17" fmla="*/ 153 h 153"/>
              <a:gd name="T18" fmla="*/ 10 w 153"/>
              <a:gd name="T19" fmla="*/ 8 h 153"/>
              <a:gd name="T20" fmla="*/ 8 w 153"/>
              <a:gd name="T21" fmla="*/ 10 h 153"/>
              <a:gd name="T22" fmla="*/ 8 w 153"/>
              <a:gd name="T23" fmla="*/ 143 h 153"/>
              <a:gd name="T24" fmla="*/ 10 w 153"/>
              <a:gd name="T25" fmla="*/ 145 h 153"/>
              <a:gd name="T26" fmla="*/ 143 w 153"/>
              <a:gd name="T27" fmla="*/ 145 h 153"/>
              <a:gd name="T28" fmla="*/ 145 w 153"/>
              <a:gd name="T29" fmla="*/ 143 h 153"/>
              <a:gd name="T30" fmla="*/ 145 w 153"/>
              <a:gd name="T31" fmla="*/ 10 h 153"/>
              <a:gd name="T32" fmla="*/ 143 w 153"/>
              <a:gd name="T33" fmla="*/ 8 h 153"/>
              <a:gd name="T34" fmla="*/ 10 w 153"/>
              <a:gd name="T35"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53">
                <a:moveTo>
                  <a:pt x="143" y="153"/>
                </a:moveTo>
                <a:cubicBezTo>
                  <a:pt x="10" y="153"/>
                  <a:pt x="10" y="153"/>
                  <a:pt x="10" y="153"/>
                </a:cubicBezTo>
                <a:cubicBezTo>
                  <a:pt x="5" y="153"/>
                  <a:pt x="0" y="148"/>
                  <a:pt x="0" y="143"/>
                </a:cubicBezTo>
                <a:cubicBezTo>
                  <a:pt x="0" y="10"/>
                  <a:pt x="0" y="10"/>
                  <a:pt x="0" y="10"/>
                </a:cubicBezTo>
                <a:cubicBezTo>
                  <a:pt x="0" y="4"/>
                  <a:pt x="5" y="0"/>
                  <a:pt x="10" y="0"/>
                </a:cubicBezTo>
                <a:cubicBezTo>
                  <a:pt x="143" y="0"/>
                  <a:pt x="143" y="0"/>
                  <a:pt x="143" y="0"/>
                </a:cubicBezTo>
                <a:cubicBezTo>
                  <a:pt x="149" y="0"/>
                  <a:pt x="153" y="4"/>
                  <a:pt x="153" y="10"/>
                </a:cubicBezTo>
                <a:cubicBezTo>
                  <a:pt x="153" y="143"/>
                  <a:pt x="153" y="143"/>
                  <a:pt x="153" y="143"/>
                </a:cubicBezTo>
                <a:cubicBezTo>
                  <a:pt x="153" y="148"/>
                  <a:pt x="149" y="153"/>
                  <a:pt x="143" y="153"/>
                </a:cubicBezTo>
                <a:close/>
                <a:moveTo>
                  <a:pt x="10" y="8"/>
                </a:moveTo>
                <a:cubicBezTo>
                  <a:pt x="9" y="8"/>
                  <a:pt x="8" y="9"/>
                  <a:pt x="8" y="10"/>
                </a:cubicBezTo>
                <a:cubicBezTo>
                  <a:pt x="8" y="143"/>
                  <a:pt x="8" y="143"/>
                  <a:pt x="8" y="143"/>
                </a:cubicBezTo>
                <a:cubicBezTo>
                  <a:pt x="8" y="144"/>
                  <a:pt x="9" y="145"/>
                  <a:pt x="10" y="145"/>
                </a:cubicBezTo>
                <a:cubicBezTo>
                  <a:pt x="143" y="145"/>
                  <a:pt x="143" y="145"/>
                  <a:pt x="143" y="145"/>
                </a:cubicBezTo>
                <a:cubicBezTo>
                  <a:pt x="144" y="145"/>
                  <a:pt x="145" y="144"/>
                  <a:pt x="145" y="143"/>
                </a:cubicBezTo>
                <a:cubicBezTo>
                  <a:pt x="145" y="10"/>
                  <a:pt x="145" y="10"/>
                  <a:pt x="145" y="10"/>
                </a:cubicBezTo>
                <a:cubicBezTo>
                  <a:pt x="145" y="9"/>
                  <a:pt x="144" y="8"/>
                  <a:pt x="143" y="8"/>
                </a:cubicBezTo>
                <a:lnTo>
                  <a:pt x="10"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5" name="Freeform 55"/>
          <p:cNvSpPr>
            <a:spLocks noEditPoints="1"/>
          </p:cNvSpPr>
          <p:nvPr/>
        </p:nvSpPr>
        <p:spPr bwMode="auto">
          <a:xfrm>
            <a:off x="6418633" y="3890942"/>
            <a:ext cx="339149" cy="337285"/>
          </a:xfrm>
          <a:custGeom>
            <a:avLst/>
            <a:gdLst>
              <a:gd name="T0" fmla="*/ 78 w 154"/>
              <a:gd name="T1" fmla="*/ 153 h 153"/>
              <a:gd name="T2" fmla="*/ 73 w 154"/>
              <a:gd name="T3" fmla="*/ 150 h 153"/>
              <a:gd name="T4" fmla="*/ 72 w 154"/>
              <a:gd name="T5" fmla="*/ 146 h 153"/>
              <a:gd name="T6" fmla="*/ 72 w 154"/>
              <a:gd name="T7" fmla="*/ 89 h 153"/>
              <a:gd name="T8" fmla="*/ 11 w 154"/>
              <a:gd name="T9" fmla="*/ 150 h 153"/>
              <a:gd name="T10" fmla="*/ 6 w 154"/>
              <a:gd name="T11" fmla="*/ 153 h 153"/>
              <a:gd name="T12" fmla="*/ 0 w 154"/>
              <a:gd name="T13" fmla="*/ 146 h 153"/>
              <a:gd name="T14" fmla="*/ 0 w 154"/>
              <a:gd name="T15" fmla="*/ 7 h 153"/>
              <a:gd name="T16" fmla="*/ 6 w 154"/>
              <a:gd name="T17" fmla="*/ 0 h 153"/>
              <a:gd name="T18" fmla="*/ 11 w 154"/>
              <a:gd name="T19" fmla="*/ 2 h 153"/>
              <a:gd name="T20" fmla="*/ 72 w 154"/>
              <a:gd name="T21" fmla="*/ 64 h 153"/>
              <a:gd name="T22" fmla="*/ 72 w 154"/>
              <a:gd name="T23" fmla="*/ 7 h 153"/>
              <a:gd name="T24" fmla="*/ 78 w 154"/>
              <a:gd name="T25" fmla="*/ 0 h 153"/>
              <a:gd name="T26" fmla="*/ 83 w 154"/>
              <a:gd name="T27" fmla="*/ 2 h 153"/>
              <a:gd name="T28" fmla="*/ 150 w 154"/>
              <a:gd name="T29" fmla="*/ 69 h 153"/>
              <a:gd name="T30" fmla="*/ 150 w 154"/>
              <a:gd name="T31" fmla="*/ 83 h 153"/>
              <a:gd name="T32" fmla="*/ 83 w 154"/>
              <a:gd name="T33" fmla="*/ 150 h 153"/>
              <a:gd name="T34" fmla="*/ 78 w 154"/>
              <a:gd name="T35" fmla="*/ 153 h 153"/>
              <a:gd name="T36" fmla="*/ 80 w 154"/>
              <a:gd name="T37" fmla="*/ 59 h 153"/>
              <a:gd name="T38" fmla="*/ 80 w 154"/>
              <a:gd name="T39" fmla="*/ 142 h 153"/>
              <a:gd name="T40" fmla="*/ 145 w 154"/>
              <a:gd name="T41" fmla="*/ 78 h 153"/>
              <a:gd name="T42" fmla="*/ 145 w 154"/>
              <a:gd name="T43" fmla="*/ 75 h 153"/>
              <a:gd name="T44" fmla="*/ 80 w 154"/>
              <a:gd name="T45" fmla="*/ 10 h 153"/>
              <a:gd name="T46" fmla="*/ 80 w 154"/>
              <a:gd name="T47" fmla="*/ 59 h 153"/>
              <a:gd name="T48" fmla="*/ 8 w 154"/>
              <a:gd name="T49" fmla="*/ 10 h 153"/>
              <a:gd name="T50" fmla="*/ 8 w 154"/>
              <a:gd name="T51" fmla="*/ 142 h 153"/>
              <a:gd name="T52" fmla="*/ 72 w 154"/>
              <a:gd name="T53" fmla="*/ 78 h 153"/>
              <a:gd name="T54" fmla="*/ 73 w 154"/>
              <a:gd name="T55" fmla="*/ 77 h 153"/>
              <a:gd name="T56" fmla="*/ 73 w 154"/>
              <a:gd name="T57" fmla="*/ 76 h 153"/>
              <a:gd name="T58" fmla="*/ 73 w 154"/>
              <a:gd name="T59" fmla="*/ 75 h 153"/>
              <a:gd name="T60" fmla="*/ 72 w 154"/>
              <a:gd name="T61" fmla="*/ 75 h 153"/>
              <a:gd name="T62" fmla="*/ 8 w 154"/>
              <a:gd name="T63" fmla="*/ 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53">
                <a:moveTo>
                  <a:pt x="78" y="153"/>
                </a:moveTo>
                <a:cubicBezTo>
                  <a:pt x="76" y="153"/>
                  <a:pt x="74" y="152"/>
                  <a:pt x="73" y="150"/>
                </a:cubicBezTo>
                <a:cubicBezTo>
                  <a:pt x="73" y="149"/>
                  <a:pt x="72" y="147"/>
                  <a:pt x="72" y="146"/>
                </a:cubicBezTo>
                <a:cubicBezTo>
                  <a:pt x="72" y="89"/>
                  <a:pt x="72" y="89"/>
                  <a:pt x="72" y="89"/>
                </a:cubicBezTo>
                <a:cubicBezTo>
                  <a:pt x="11" y="150"/>
                  <a:pt x="11" y="150"/>
                  <a:pt x="11" y="150"/>
                </a:cubicBezTo>
                <a:cubicBezTo>
                  <a:pt x="9" y="152"/>
                  <a:pt x="7" y="153"/>
                  <a:pt x="6" y="153"/>
                </a:cubicBezTo>
                <a:cubicBezTo>
                  <a:pt x="3" y="153"/>
                  <a:pt x="0" y="151"/>
                  <a:pt x="0" y="146"/>
                </a:cubicBezTo>
                <a:cubicBezTo>
                  <a:pt x="0" y="7"/>
                  <a:pt x="0" y="7"/>
                  <a:pt x="0" y="7"/>
                </a:cubicBezTo>
                <a:cubicBezTo>
                  <a:pt x="0" y="2"/>
                  <a:pt x="3" y="0"/>
                  <a:pt x="6" y="0"/>
                </a:cubicBezTo>
                <a:cubicBezTo>
                  <a:pt x="7" y="0"/>
                  <a:pt x="9" y="1"/>
                  <a:pt x="11" y="2"/>
                </a:cubicBezTo>
                <a:cubicBezTo>
                  <a:pt x="72" y="64"/>
                  <a:pt x="72" y="64"/>
                  <a:pt x="72" y="64"/>
                </a:cubicBezTo>
                <a:cubicBezTo>
                  <a:pt x="72" y="7"/>
                  <a:pt x="72" y="7"/>
                  <a:pt x="72" y="7"/>
                </a:cubicBezTo>
                <a:cubicBezTo>
                  <a:pt x="72" y="2"/>
                  <a:pt x="75" y="0"/>
                  <a:pt x="78" y="0"/>
                </a:cubicBezTo>
                <a:cubicBezTo>
                  <a:pt x="80" y="0"/>
                  <a:pt x="82" y="1"/>
                  <a:pt x="83" y="2"/>
                </a:cubicBezTo>
                <a:cubicBezTo>
                  <a:pt x="150" y="69"/>
                  <a:pt x="150" y="69"/>
                  <a:pt x="150" y="69"/>
                </a:cubicBezTo>
                <a:cubicBezTo>
                  <a:pt x="154" y="73"/>
                  <a:pt x="154" y="79"/>
                  <a:pt x="150" y="83"/>
                </a:cubicBezTo>
                <a:cubicBezTo>
                  <a:pt x="83" y="150"/>
                  <a:pt x="83" y="150"/>
                  <a:pt x="83" y="150"/>
                </a:cubicBezTo>
                <a:cubicBezTo>
                  <a:pt x="82" y="152"/>
                  <a:pt x="80" y="153"/>
                  <a:pt x="78" y="153"/>
                </a:cubicBezTo>
                <a:close/>
                <a:moveTo>
                  <a:pt x="80" y="59"/>
                </a:moveTo>
                <a:cubicBezTo>
                  <a:pt x="80" y="142"/>
                  <a:pt x="80" y="142"/>
                  <a:pt x="80" y="142"/>
                </a:cubicBezTo>
                <a:cubicBezTo>
                  <a:pt x="145" y="78"/>
                  <a:pt x="145" y="78"/>
                  <a:pt x="145" y="78"/>
                </a:cubicBezTo>
                <a:cubicBezTo>
                  <a:pt x="145" y="77"/>
                  <a:pt x="145" y="76"/>
                  <a:pt x="145" y="75"/>
                </a:cubicBezTo>
                <a:cubicBezTo>
                  <a:pt x="80" y="10"/>
                  <a:pt x="80" y="10"/>
                  <a:pt x="80" y="10"/>
                </a:cubicBezTo>
                <a:lnTo>
                  <a:pt x="80" y="59"/>
                </a:lnTo>
                <a:close/>
                <a:moveTo>
                  <a:pt x="8" y="10"/>
                </a:moveTo>
                <a:cubicBezTo>
                  <a:pt x="8" y="142"/>
                  <a:pt x="8" y="142"/>
                  <a:pt x="8" y="142"/>
                </a:cubicBezTo>
                <a:cubicBezTo>
                  <a:pt x="72" y="78"/>
                  <a:pt x="72" y="78"/>
                  <a:pt x="72" y="78"/>
                </a:cubicBezTo>
                <a:cubicBezTo>
                  <a:pt x="72" y="77"/>
                  <a:pt x="72" y="77"/>
                  <a:pt x="73" y="77"/>
                </a:cubicBezTo>
                <a:cubicBezTo>
                  <a:pt x="73" y="76"/>
                  <a:pt x="73" y="76"/>
                  <a:pt x="73" y="76"/>
                </a:cubicBezTo>
                <a:cubicBezTo>
                  <a:pt x="73" y="75"/>
                  <a:pt x="73" y="75"/>
                  <a:pt x="73" y="75"/>
                </a:cubicBezTo>
                <a:cubicBezTo>
                  <a:pt x="72" y="75"/>
                  <a:pt x="72" y="75"/>
                  <a:pt x="72" y="75"/>
                </a:cubicBezTo>
                <a:lnTo>
                  <a:pt x="8" y="1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6" name="Freeform 56"/>
          <p:cNvSpPr>
            <a:spLocks noEditPoints="1"/>
          </p:cNvSpPr>
          <p:nvPr/>
        </p:nvSpPr>
        <p:spPr bwMode="auto">
          <a:xfrm>
            <a:off x="7237621" y="3890942"/>
            <a:ext cx="390394" cy="337285"/>
          </a:xfrm>
          <a:custGeom>
            <a:avLst/>
            <a:gdLst>
              <a:gd name="T0" fmla="*/ 78 w 177"/>
              <a:gd name="T1" fmla="*/ 153 h 153"/>
              <a:gd name="T2" fmla="*/ 73 w 177"/>
              <a:gd name="T3" fmla="*/ 150 h 153"/>
              <a:gd name="T4" fmla="*/ 72 w 177"/>
              <a:gd name="T5" fmla="*/ 146 h 153"/>
              <a:gd name="T6" fmla="*/ 72 w 177"/>
              <a:gd name="T7" fmla="*/ 89 h 153"/>
              <a:gd name="T8" fmla="*/ 11 w 177"/>
              <a:gd name="T9" fmla="*/ 150 h 153"/>
              <a:gd name="T10" fmla="*/ 5 w 177"/>
              <a:gd name="T11" fmla="*/ 153 h 153"/>
              <a:gd name="T12" fmla="*/ 0 w 177"/>
              <a:gd name="T13" fmla="*/ 146 h 153"/>
              <a:gd name="T14" fmla="*/ 0 w 177"/>
              <a:gd name="T15" fmla="*/ 7 h 153"/>
              <a:gd name="T16" fmla="*/ 5 w 177"/>
              <a:gd name="T17" fmla="*/ 0 h 153"/>
              <a:gd name="T18" fmla="*/ 11 w 177"/>
              <a:gd name="T19" fmla="*/ 2 h 153"/>
              <a:gd name="T20" fmla="*/ 72 w 177"/>
              <a:gd name="T21" fmla="*/ 64 h 153"/>
              <a:gd name="T22" fmla="*/ 72 w 177"/>
              <a:gd name="T23" fmla="*/ 7 h 153"/>
              <a:gd name="T24" fmla="*/ 78 w 177"/>
              <a:gd name="T25" fmla="*/ 0 h 153"/>
              <a:gd name="T26" fmla="*/ 83 w 177"/>
              <a:gd name="T27" fmla="*/ 2 h 153"/>
              <a:gd name="T28" fmla="*/ 144 w 177"/>
              <a:gd name="T29" fmla="*/ 64 h 153"/>
              <a:gd name="T30" fmla="*/ 144 w 177"/>
              <a:gd name="T31" fmla="*/ 10 h 153"/>
              <a:gd name="T32" fmla="*/ 155 w 177"/>
              <a:gd name="T33" fmla="*/ 0 h 153"/>
              <a:gd name="T34" fmla="*/ 167 w 177"/>
              <a:gd name="T35" fmla="*/ 0 h 153"/>
              <a:gd name="T36" fmla="*/ 177 w 177"/>
              <a:gd name="T37" fmla="*/ 10 h 153"/>
              <a:gd name="T38" fmla="*/ 177 w 177"/>
              <a:gd name="T39" fmla="*/ 143 h 153"/>
              <a:gd name="T40" fmla="*/ 167 w 177"/>
              <a:gd name="T41" fmla="*/ 153 h 153"/>
              <a:gd name="T42" fmla="*/ 155 w 177"/>
              <a:gd name="T43" fmla="*/ 153 h 153"/>
              <a:gd name="T44" fmla="*/ 144 w 177"/>
              <a:gd name="T45" fmla="*/ 143 h 153"/>
              <a:gd name="T46" fmla="*/ 144 w 177"/>
              <a:gd name="T47" fmla="*/ 89 h 153"/>
              <a:gd name="T48" fmla="*/ 83 w 177"/>
              <a:gd name="T49" fmla="*/ 150 h 153"/>
              <a:gd name="T50" fmla="*/ 78 w 177"/>
              <a:gd name="T51" fmla="*/ 153 h 153"/>
              <a:gd name="T52" fmla="*/ 152 w 177"/>
              <a:gd name="T53" fmla="*/ 93 h 153"/>
              <a:gd name="T54" fmla="*/ 152 w 177"/>
              <a:gd name="T55" fmla="*/ 143 h 153"/>
              <a:gd name="T56" fmla="*/ 155 w 177"/>
              <a:gd name="T57" fmla="*/ 145 h 153"/>
              <a:gd name="T58" fmla="*/ 167 w 177"/>
              <a:gd name="T59" fmla="*/ 145 h 153"/>
              <a:gd name="T60" fmla="*/ 169 w 177"/>
              <a:gd name="T61" fmla="*/ 143 h 153"/>
              <a:gd name="T62" fmla="*/ 169 w 177"/>
              <a:gd name="T63" fmla="*/ 10 h 153"/>
              <a:gd name="T64" fmla="*/ 167 w 177"/>
              <a:gd name="T65" fmla="*/ 8 h 153"/>
              <a:gd name="T66" fmla="*/ 155 w 177"/>
              <a:gd name="T67" fmla="*/ 8 h 153"/>
              <a:gd name="T68" fmla="*/ 152 w 177"/>
              <a:gd name="T69" fmla="*/ 10 h 153"/>
              <a:gd name="T70" fmla="*/ 152 w 177"/>
              <a:gd name="T71" fmla="*/ 93 h 153"/>
              <a:gd name="T72" fmla="*/ 80 w 177"/>
              <a:gd name="T73" fmla="*/ 59 h 153"/>
              <a:gd name="T74" fmla="*/ 80 w 177"/>
              <a:gd name="T75" fmla="*/ 142 h 153"/>
              <a:gd name="T76" fmla="*/ 144 w 177"/>
              <a:gd name="T77" fmla="*/ 78 h 153"/>
              <a:gd name="T78" fmla="*/ 145 w 177"/>
              <a:gd name="T79" fmla="*/ 77 h 153"/>
              <a:gd name="T80" fmla="*/ 145 w 177"/>
              <a:gd name="T81" fmla="*/ 76 h 153"/>
              <a:gd name="T82" fmla="*/ 145 w 177"/>
              <a:gd name="T83" fmla="*/ 75 h 153"/>
              <a:gd name="T84" fmla="*/ 144 w 177"/>
              <a:gd name="T85" fmla="*/ 75 h 153"/>
              <a:gd name="T86" fmla="*/ 80 w 177"/>
              <a:gd name="T87" fmla="*/ 10 h 153"/>
              <a:gd name="T88" fmla="*/ 80 w 177"/>
              <a:gd name="T89" fmla="*/ 59 h 153"/>
              <a:gd name="T90" fmla="*/ 8 w 177"/>
              <a:gd name="T91" fmla="*/ 10 h 153"/>
              <a:gd name="T92" fmla="*/ 8 w 177"/>
              <a:gd name="T93" fmla="*/ 142 h 153"/>
              <a:gd name="T94" fmla="*/ 72 w 177"/>
              <a:gd name="T95" fmla="*/ 78 h 153"/>
              <a:gd name="T96" fmla="*/ 72 w 177"/>
              <a:gd name="T97" fmla="*/ 77 h 153"/>
              <a:gd name="T98" fmla="*/ 73 w 177"/>
              <a:gd name="T99" fmla="*/ 76 h 153"/>
              <a:gd name="T100" fmla="*/ 72 w 177"/>
              <a:gd name="T101" fmla="*/ 75 h 153"/>
              <a:gd name="T102" fmla="*/ 72 w 177"/>
              <a:gd name="T103" fmla="*/ 75 h 153"/>
              <a:gd name="T104" fmla="*/ 8 w 177"/>
              <a:gd name="T105" fmla="*/ 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153">
                <a:moveTo>
                  <a:pt x="78" y="153"/>
                </a:moveTo>
                <a:cubicBezTo>
                  <a:pt x="76" y="153"/>
                  <a:pt x="74" y="152"/>
                  <a:pt x="73" y="150"/>
                </a:cubicBezTo>
                <a:cubicBezTo>
                  <a:pt x="72" y="149"/>
                  <a:pt x="72" y="147"/>
                  <a:pt x="72" y="146"/>
                </a:cubicBezTo>
                <a:cubicBezTo>
                  <a:pt x="72" y="89"/>
                  <a:pt x="72" y="89"/>
                  <a:pt x="72" y="89"/>
                </a:cubicBezTo>
                <a:cubicBezTo>
                  <a:pt x="11" y="150"/>
                  <a:pt x="11" y="150"/>
                  <a:pt x="11" y="150"/>
                </a:cubicBezTo>
                <a:cubicBezTo>
                  <a:pt x="9" y="152"/>
                  <a:pt x="7" y="153"/>
                  <a:pt x="5" y="153"/>
                </a:cubicBezTo>
                <a:cubicBezTo>
                  <a:pt x="3" y="153"/>
                  <a:pt x="0" y="151"/>
                  <a:pt x="0" y="146"/>
                </a:cubicBezTo>
                <a:cubicBezTo>
                  <a:pt x="0" y="7"/>
                  <a:pt x="0" y="7"/>
                  <a:pt x="0" y="7"/>
                </a:cubicBezTo>
                <a:cubicBezTo>
                  <a:pt x="0" y="2"/>
                  <a:pt x="3" y="0"/>
                  <a:pt x="5" y="0"/>
                </a:cubicBezTo>
                <a:cubicBezTo>
                  <a:pt x="7" y="0"/>
                  <a:pt x="9" y="1"/>
                  <a:pt x="11" y="2"/>
                </a:cubicBezTo>
                <a:cubicBezTo>
                  <a:pt x="72" y="64"/>
                  <a:pt x="72" y="64"/>
                  <a:pt x="72" y="64"/>
                </a:cubicBezTo>
                <a:cubicBezTo>
                  <a:pt x="72" y="7"/>
                  <a:pt x="72" y="7"/>
                  <a:pt x="72" y="7"/>
                </a:cubicBezTo>
                <a:cubicBezTo>
                  <a:pt x="72" y="2"/>
                  <a:pt x="75" y="0"/>
                  <a:pt x="78" y="0"/>
                </a:cubicBezTo>
                <a:cubicBezTo>
                  <a:pt x="80" y="0"/>
                  <a:pt x="81" y="1"/>
                  <a:pt x="83" y="2"/>
                </a:cubicBezTo>
                <a:cubicBezTo>
                  <a:pt x="144" y="64"/>
                  <a:pt x="144" y="64"/>
                  <a:pt x="144" y="64"/>
                </a:cubicBezTo>
                <a:cubicBezTo>
                  <a:pt x="144" y="10"/>
                  <a:pt x="144" y="10"/>
                  <a:pt x="144" y="10"/>
                </a:cubicBezTo>
                <a:cubicBezTo>
                  <a:pt x="144" y="4"/>
                  <a:pt x="149" y="0"/>
                  <a:pt x="155" y="0"/>
                </a:cubicBezTo>
                <a:cubicBezTo>
                  <a:pt x="167" y="0"/>
                  <a:pt x="167" y="0"/>
                  <a:pt x="167" y="0"/>
                </a:cubicBezTo>
                <a:cubicBezTo>
                  <a:pt x="172" y="0"/>
                  <a:pt x="177" y="4"/>
                  <a:pt x="177" y="10"/>
                </a:cubicBezTo>
                <a:cubicBezTo>
                  <a:pt x="177" y="143"/>
                  <a:pt x="177" y="143"/>
                  <a:pt x="177" y="143"/>
                </a:cubicBezTo>
                <a:cubicBezTo>
                  <a:pt x="177" y="148"/>
                  <a:pt x="172" y="153"/>
                  <a:pt x="167" y="153"/>
                </a:cubicBezTo>
                <a:cubicBezTo>
                  <a:pt x="155" y="153"/>
                  <a:pt x="155" y="153"/>
                  <a:pt x="155" y="153"/>
                </a:cubicBezTo>
                <a:cubicBezTo>
                  <a:pt x="149" y="153"/>
                  <a:pt x="144" y="148"/>
                  <a:pt x="144" y="143"/>
                </a:cubicBezTo>
                <a:cubicBezTo>
                  <a:pt x="144" y="89"/>
                  <a:pt x="144" y="89"/>
                  <a:pt x="144" y="89"/>
                </a:cubicBezTo>
                <a:cubicBezTo>
                  <a:pt x="83" y="150"/>
                  <a:pt x="83" y="150"/>
                  <a:pt x="83" y="150"/>
                </a:cubicBezTo>
                <a:cubicBezTo>
                  <a:pt x="81" y="152"/>
                  <a:pt x="80" y="153"/>
                  <a:pt x="78" y="153"/>
                </a:cubicBezTo>
                <a:close/>
                <a:moveTo>
                  <a:pt x="152" y="93"/>
                </a:moveTo>
                <a:cubicBezTo>
                  <a:pt x="152" y="143"/>
                  <a:pt x="152" y="143"/>
                  <a:pt x="152" y="143"/>
                </a:cubicBezTo>
                <a:cubicBezTo>
                  <a:pt x="152" y="144"/>
                  <a:pt x="153" y="145"/>
                  <a:pt x="155" y="145"/>
                </a:cubicBezTo>
                <a:cubicBezTo>
                  <a:pt x="167" y="145"/>
                  <a:pt x="167" y="145"/>
                  <a:pt x="167" y="145"/>
                </a:cubicBezTo>
                <a:cubicBezTo>
                  <a:pt x="168" y="145"/>
                  <a:pt x="169" y="144"/>
                  <a:pt x="169" y="143"/>
                </a:cubicBezTo>
                <a:cubicBezTo>
                  <a:pt x="169" y="10"/>
                  <a:pt x="169" y="10"/>
                  <a:pt x="169" y="10"/>
                </a:cubicBezTo>
                <a:cubicBezTo>
                  <a:pt x="169" y="9"/>
                  <a:pt x="168" y="8"/>
                  <a:pt x="167" y="8"/>
                </a:cubicBezTo>
                <a:cubicBezTo>
                  <a:pt x="155" y="8"/>
                  <a:pt x="155" y="8"/>
                  <a:pt x="155" y="8"/>
                </a:cubicBezTo>
                <a:cubicBezTo>
                  <a:pt x="153" y="8"/>
                  <a:pt x="152" y="9"/>
                  <a:pt x="152" y="10"/>
                </a:cubicBezTo>
                <a:lnTo>
                  <a:pt x="152" y="93"/>
                </a:lnTo>
                <a:close/>
                <a:moveTo>
                  <a:pt x="80" y="59"/>
                </a:moveTo>
                <a:cubicBezTo>
                  <a:pt x="80" y="142"/>
                  <a:pt x="80" y="142"/>
                  <a:pt x="80" y="142"/>
                </a:cubicBezTo>
                <a:cubicBezTo>
                  <a:pt x="144" y="78"/>
                  <a:pt x="144" y="78"/>
                  <a:pt x="144" y="78"/>
                </a:cubicBezTo>
                <a:cubicBezTo>
                  <a:pt x="145" y="77"/>
                  <a:pt x="145" y="77"/>
                  <a:pt x="145" y="77"/>
                </a:cubicBezTo>
                <a:cubicBezTo>
                  <a:pt x="145" y="76"/>
                  <a:pt x="145" y="76"/>
                  <a:pt x="145" y="76"/>
                </a:cubicBezTo>
                <a:cubicBezTo>
                  <a:pt x="145" y="75"/>
                  <a:pt x="145" y="75"/>
                  <a:pt x="145" y="75"/>
                </a:cubicBezTo>
                <a:cubicBezTo>
                  <a:pt x="145" y="75"/>
                  <a:pt x="145" y="75"/>
                  <a:pt x="144" y="75"/>
                </a:cubicBezTo>
                <a:cubicBezTo>
                  <a:pt x="80" y="10"/>
                  <a:pt x="80" y="10"/>
                  <a:pt x="80" y="10"/>
                </a:cubicBezTo>
                <a:lnTo>
                  <a:pt x="80" y="59"/>
                </a:lnTo>
                <a:close/>
                <a:moveTo>
                  <a:pt x="8" y="10"/>
                </a:moveTo>
                <a:cubicBezTo>
                  <a:pt x="8" y="142"/>
                  <a:pt x="8" y="142"/>
                  <a:pt x="8" y="142"/>
                </a:cubicBezTo>
                <a:cubicBezTo>
                  <a:pt x="72" y="78"/>
                  <a:pt x="72" y="78"/>
                  <a:pt x="72" y="78"/>
                </a:cubicBezTo>
                <a:cubicBezTo>
                  <a:pt x="72" y="77"/>
                  <a:pt x="72" y="77"/>
                  <a:pt x="72" y="77"/>
                </a:cubicBezTo>
                <a:cubicBezTo>
                  <a:pt x="73" y="76"/>
                  <a:pt x="73" y="76"/>
                  <a:pt x="73" y="76"/>
                </a:cubicBezTo>
                <a:cubicBezTo>
                  <a:pt x="72" y="75"/>
                  <a:pt x="72" y="75"/>
                  <a:pt x="72" y="75"/>
                </a:cubicBezTo>
                <a:cubicBezTo>
                  <a:pt x="72" y="75"/>
                  <a:pt x="72" y="75"/>
                  <a:pt x="72" y="75"/>
                </a:cubicBezTo>
                <a:lnTo>
                  <a:pt x="8" y="1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7" name="Freeform 57"/>
          <p:cNvSpPr>
            <a:spLocks noEditPoints="1"/>
          </p:cNvSpPr>
          <p:nvPr/>
        </p:nvSpPr>
        <p:spPr bwMode="auto">
          <a:xfrm>
            <a:off x="8151645" y="3890942"/>
            <a:ext cx="229205" cy="337285"/>
          </a:xfrm>
          <a:custGeom>
            <a:avLst/>
            <a:gdLst>
              <a:gd name="T0" fmla="*/ 5 w 104"/>
              <a:gd name="T1" fmla="*/ 153 h 153"/>
              <a:gd name="T2" fmla="*/ 0 w 104"/>
              <a:gd name="T3" fmla="*/ 146 h 153"/>
              <a:gd name="T4" fmla="*/ 0 w 104"/>
              <a:gd name="T5" fmla="*/ 7 h 153"/>
              <a:gd name="T6" fmla="*/ 5 w 104"/>
              <a:gd name="T7" fmla="*/ 0 h 153"/>
              <a:gd name="T8" fmla="*/ 11 w 104"/>
              <a:gd name="T9" fmla="*/ 2 h 153"/>
              <a:gd name="T10" fmla="*/ 72 w 104"/>
              <a:gd name="T11" fmla="*/ 64 h 153"/>
              <a:gd name="T12" fmla="*/ 72 w 104"/>
              <a:gd name="T13" fmla="*/ 10 h 153"/>
              <a:gd name="T14" fmla="*/ 82 w 104"/>
              <a:gd name="T15" fmla="*/ 0 h 153"/>
              <a:gd name="T16" fmla="*/ 94 w 104"/>
              <a:gd name="T17" fmla="*/ 0 h 153"/>
              <a:gd name="T18" fmla="*/ 104 w 104"/>
              <a:gd name="T19" fmla="*/ 10 h 153"/>
              <a:gd name="T20" fmla="*/ 104 w 104"/>
              <a:gd name="T21" fmla="*/ 143 h 153"/>
              <a:gd name="T22" fmla="*/ 94 w 104"/>
              <a:gd name="T23" fmla="*/ 153 h 153"/>
              <a:gd name="T24" fmla="*/ 82 w 104"/>
              <a:gd name="T25" fmla="*/ 153 h 153"/>
              <a:gd name="T26" fmla="*/ 72 w 104"/>
              <a:gd name="T27" fmla="*/ 143 h 153"/>
              <a:gd name="T28" fmla="*/ 72 w 104"/>
              <a:gd name="T29" fmla="*/ 89 h 153"/>
              <a:gd name="T30" fmla="*/ 11 w 104"/>
              <a:gd name="T31" fmla="*/ 150 h 153"/>
              <a:gd name="T32" fmla="*/ 5 w 104"/>
              <a:gd name="T33" fmla="*/ 153 h 153"/>
              <a:gd name="T34" fmla="*/ 80 w 104"/>
              <a:gd name="T35" fmla="*/ 93 h 153"/>
              <a:gd name="T36" fmla="*/ 80 w 104"/>
              <a:gd name="T37" fmla="*/ 143 h 153"/>
              <a:gd name="T38" fmla="*/ 82 w 104"/>
              <a:gd name="T39" fmla="*/ 145 h 153"/>
              <a:gd name="T40" fmla="*/ 94 w 104"/>
              <a:gd name="T41" fmla="*/ 145 h 153"/>
              <a:gd name="T42" fmla="*/ 96 w 104"/>
              <a:gd name="T43" fmla="*/ 143 h 153"/>
              <a:gd name="T44" fmla="*/ 96 w 104"/>
              <a:gd name="T45" fmla="*/ 10 h 153"/>
              <a:gd name="T46" fmla="*/ 94 w 104"/>
              <a:gd name="T47" fmla="*/ 8 h 153"/>
              <a:gd name="T48" fmla="*/ 82 w 104"/>
              <a:gd name="T49" fmla="*/ 8 h 153"/>
              <a:gd name="T50" fmla="*/ 80 w 104"/>
              <a:gd name="T51" fmla="*/ 10 h 153"/>
              <a:gd name="T52" fmla="*/ 80 w 104"/>
              <a:gd name="T53" fmla="*/ 93 h 153"/>
              <a:gd name="T54" fmla="*/ 8 w 104"/>
              <a:gd name="T55" fmla="*/ 10 h 153"/>
              <a:gd name="T56" fmla="*/ 8 w 104"/>
              <a:gd name="T57" fmla="*/ 142 h 153"/>
              <a:gd name="T58" fmla="*/ 72 w 104"/>
              <a:gd name="T59" fmla="*/ 78 h 153"/>
              <a:gd name="T60" fmla="*/ 72 w 104"/>
              <a:gd name="T61" fmla="*/ 77 h 153"/>
              <a:gd name="T62" fmla="*/ 73 w 104"/>
              <a:gd name="T63" fmla="*/ 76 h 153"/>
              <a:gd name="T64" fmla="*/ 72 w 104"/>
              <a:gd name="T65" fmla="*/ 75 h 153"/>
              <a:gd name="T66" fmla="*/ 72 w 104"/>
              <a:gd name="T67" fmla="*/ 75 h 153"/>
              <a:gd name="T68" fmla="*/ 8 w 104"/>
              <a:gd name="T69" fmla="*/ 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 h="153">
                <a:moveTo>
                  <a:pt x="5" y="153"/>
                </a:moveTo>
                <a:cubicBezTo>
                  <a:pt x="2" y="153"/>
                  <a:pt x="0" y="151"/>
                  <a:pt x="0" y="146"/>
                </a:cubicBezTo>
                <a:cubicBezTo>
                  <a:pt x="0" y="7"/>
                  <a:pt x="0" y="7"/>
                  <a:pt x="0" y="7"/>
                </a:cubicBezTo>
                <a:cubicBezTo>
                  <a:pt x="0" y="2"/>
                  <a:pt x="2" y="0"/>
                  <a:pt x="5" y="0"/>
                </a:cubicBezTo>
                <a:cubicBezTo>
                  <a:pt x="7" y="0"/>
                  <a:pt x="9" y="1"/>
                  <a:pt x="11" y="2"/>
                </a:cubicBezTo>
                <a:cubicBezTo>
                  <a:pt x="72" y="64"/>
                  <a:pt x="72" y="64"/>
                  <a:pt x="72" y="64"/>
                </a:cubicBezTo>
                <a:cubicBezTo>
                  <a:pt x="72" y="10"/>
                  <a:pt x="72" y="10"/>
                  <a:pt x="72" y="10"/>
                </a:cubicBezTo>
                <a:cubicBezTo>
                  <a:pt x="72" y="4"/>
                  <a:pt x="76" y="0"/>
                  <a:pt x="82" y="0"/>
                </a:cubicBezTo>
                <a:cubicBezTo>
                  <a:pt x="94" y="0"/>
                  <a:pt x="94" y="0"/>
                  <a:pt x="94" y="0"/>
                </a:cubicBezTo>
                <a:cubicBezTo>
                  <a:pt x="100" y="0"/>
                  <a:pt x="104" y="4"/>
                  <a:pt x="104" y="10"/>
                </a:cubicBezTo>
                <a:cubicBezTo>
                  <a:pt x="104" y="143"/>
                  <a:pt x="104" y="143"/>
                  <a:pt x="104" y="143"/>
                </a:cubicBezTo>
                <a:cubicBezTo>
                  <a:pt x="104" y="148"/>
                  <a:pt x="100" y="153"/>
                  <a:pt x="94" y="153"/>
                </a:cubicBezTo>
                <a:cubicBezTo>
                  <a:pt x="82" y="153"/>
                  <a:pt x="82" y="153"/>
                  <a:pt x="82" y="153"/>
                </a:cubicBezTo>
                <a:cubicBezTo>
                  <a:pt x="76" y="153"/>
                  <a:pt x="72" y="148"/>
                  <a:pt x="72" y="143"/>
                </a:cubicBezTo>
                <a:cubicBezTo>
                  <a:pt x="72" y="89"/>
                  <a:pt x="72" y="89"/>
                  <a:pt x="72" y="89"/>
                </a:cubicBezTo>
                <a:cubicBezTo>
                  <a:pt x="11" y="150"/>
                  <a:pt x="11" y="150"/>
                  <a:pt x="11" y="150"/>
                </a:cubicBezTo>
                <a:cubicBezTo>
                  <a:pt x="9" y="152"/>
                  <a:pt x="7" y="153"/>
                  <a:pt x="5" y="153"/>
                </a:cubicBezTo>
                <a:close/>
                <a:moveTo>
                  <a:pt x="80" y="93"/>
                </a:moveTo>
                <a:cubicBezTo>
                  <a:pt x="80" y="143"/>
                  <a:pt x="80" y="143"/>
                  <a:pt x="80" y="143"/>
                </a:cubicBezTo>
                <a:cubicBezTo>
                  <a:pt x="80" y="144"/>
                  <a:pt x="81" y="145"/>
                  <a:pt x="82" y="145"/>
                </a:cubicBezTo>
                <a:cubicBezTo>
                  <a:pt x="94" y="145"/>
                  <a:pt x="94" y="145"/>
                  <a:pt x="94" y="145"/>
                </a:cubicBezTo>
                <a:cubicBezTo>
                  <a:pt x="95" y="145"/>
                  <a:pt x="96" y="144"/>
                  <a:pt x="96" y="143"/>
                </a:cubicBezTo>
                <a:cubicBezTo>
                  <a:pt x="96" y="10"/>
                  <a:pt x="96" y="10"/>
                  <a:pt x="96" y="10"/>
                </a:cubicBezTo>
                <a:cubicBezTo>
                  <a:pt x="96" y="9"/>
                  <a:pt x="95" y="8"/>
                  <a:pt x="94" y="8"/>
                </a:cubicBezTo>
                <a:cubicBezTo>
                  <a:pt x="82" y="8"/>
                  <a:pt x="82" y="8"/>
                  <a:pt x="82" y="8"/>
                </a:cubicBezTo>
                <a:cubicBezTo>
                  <a:pt x="81" y="8"/>
                  <a:pt x="80" y="9"/>
                  <a:pt x="80" y="10"/>
                </a:cubicBezTo>
                <a:lnTo>
                  <a:pt x="80" y="93"/>
                </a:lnTo>
                <a:close/>
                <a:moveTo>
                  <a:pt x="8" y="10"/>
                </a:moveTo>
                <a:cubicBezTo>
                  <a:pt x="8" y="142"/>
                  <a:pt x="8" y="142"/>
                  <a:pt x="8" y="142"/>
                </a:cubicBezTo>
                <a:cubicBezTo>
                  <a:pt x="72" y="78"/>
                  <a:pt x="72" y="78"/>
                  <a:pt x="72" y="78"/>
                </a:cubicBezTo>
                <a:cubicBezTo>
                  <a:pt x="72" y="77"/>
                  <a:pt x="72" y="77"/>
                  <a:pt x="72" y="77"/>
                </a:cubicBezTo>
                <a:cubicBezTo>
                  <a:pt x="73" y="76"/>
                  <a:pt x="73" y="76"/>
                  <a:pt x="73" y="76"/>
                </a:cubicBezTo>
                <a:cubicBezTo>
                  <a:pt x="72" y="75"/>
                  <a:pt x="72" y="75"/>
                  <a:pt x="72" y="75"/>
                </a:cubicBezTo>
                <a:cubicBezTo>
                  <a:pt x="72" y="75"/>
                  <a:pt x="72" y="75"/>
                  <a:pt x="72" y="75"/>
                </a:cubicBezTo>
                <a:lnTo>
                  <a:pt x="8" y="1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8" name="Freeform 58"/>
          <p:cNvSpPr>
            <a:spLocks noEditPoints="1"/>
          </p:cNvSpPr>
          <p:nvPr/>
        </p:nvSpPr>
        <p:spPr bwMode="auto">
          <a:xfrm>
            <a:off x="8947341" y="3915167"/>
            <a:ext cx="339149" cy="286040"/>
          </a:xfrm>
          <a:custGeom>
            <a:avLst/>
            <a:gdLst>
              <a:gd name="T0" fmla="*/ 143 w 154"/>
              <a:gd name="T1" fmla="*/ 130 h 130"/>
              <a:gd name="T2" fmla="*/ 11 w 154"/>
              <a:gd name="T3" fmla="*/ 130 h 130"/>
              <a:gd name="T4" fmla="*/ 1 w 154"/>
              <a:gd name="T5" fmla="*/ 120 h 130"/>
              <a:gd name="T6" fmla="*/ 1 w 154"/>
              <a:gd name="T7" fmla="*/ 95 h 130"/>
              <a:gd name="T8" fmla="*/ 11 w 154"/>
              <a:gd name="T9" fmla="*/ 85 h 130"/>
              <a:gd name="T10" fmla="*/ 143 w 154"/>
              <a:gd name="T11" fmla="*/ 85 h 130"/>
              <a:gd name="T12" fmla="*/ 153 w 154"/>
              <a:gd name="T13" fmla="*/ 95 h 130"/>
              <a:gd name="T14" fmla="*/ 153 w 154"/>
              <a:gd name="T15" fmla="*/ 120 h 130"/>
              <a:gd name="T16" fmla="*/ 143 w 154"/>
              <a:gd name="T17" fmla="*/ 130 h 130"/>
              <a:gd name="T18" fmla="*/ 11 w 154"/>
              <a:gd name="T19" fmla="*/ 93 h 130"/>
              <a:gd name="T20" fmla="*/ 9 w 154"/>
              <a:gd name="T21" fmla="*/ 95 h 130"/>
              <a:gd name="T22" fmla="*/ 9 w 154"/>
              <a:gd name="T23" fmla="*/ 120 h 130"/>
              <a:gd name="T24" fmla="*/ 11 w 154"/>
              <a:gd name="T25" fmla="*/ 122 h 130"/>
              <a:gd name="T26" fmla="*/ 143 w 154"/>
              <a:gd name="T27" fmla="*/ 122 h 130"/>
              <a:gd name="T28" fmla="*/ 145 w 154"/>
              <a:gd name="T29" fmla="*/ 120 h 130"/>
              <a:gd name="T30" fmla="*/ 145 w 154"/>
              <a:gd name="T31" fmla="*/ 95 h 130"/>
              <a:gd name="T32" fmla="*/ 143 w 154"/>
              <a:gd name="T33" fmla="*/ 93 h 130"/>
              <a:gd name="T34" fmla="*/ 11 w 154"/>
              <a:gd name="T35" fmla="*/ 93 h 130"/>
              <a:gd name="T36" fmla="*/ 146 w 154"/>
              <a:gd name="T37" fmla="*/ 81 h 130"/>
              <a:gd name="T38" fmla="*/ 8 w 154"/>
              <a:gd name="T39" fmla="*/ 81 h 130"/>
              <a:gd name="T40" fmla="*/ 1 w 154"/>
              <a:gd name="T41" fmla="*/ 78 h 130"/>
              <a:gd name="T42" fmla="*/ 3 w 154"/>
              <a:gd name="T43" fmla="*/ 70 h 130"/>
              <a:gd name="T44" fmla="*/ 70 w 154"/>
              <a:gd name="T45" fmla="*/ 3 h 130"/>
              <a:gd name="T46" fmla="*/ 84 w 154"/>
              <a:gd name="T47" fmla="*/ 3 h 130"/>
              <a:gd name="T48" fmla="*/ 151 w 154"/>
              <a:gd name="T49" fmla="*/ 70 h 130"/>
              <a:gd name="T50" fmla="*/ 153 w 154"/>
              <a:gd name="T51" fmla="*/ 78 h 130"/>
              <a:gd name="T52" fmla="*/ 146 w 154"/>
              <a:gd name="T53" fmla="*/ 81 h 130"/>
              <a:gd name="T54" fmla="*/ 11 w 154"/>
              <a:gd name="T55" fmla="*/ 73 h 130"/>
              <a:gd name="T56" fmla="*/ 143 w 154"/>
              <a:gd name="T57" fmla="*/ 73 h 130"/>
              <a:gd name="T58" fmla="*/ 78 w 154"/>
              <a:gd name="T59" fmla="*/ 9 h 130"/>
              <a:gd name="T60" fmla="*/ 76 w 154"/>
              <a:gd name="T61" fmla="*/ 9 h 130"/>
              <a:gd name="T62" fmla="*/ 11 w 154"/>
              <a:gd name="T63" fmla="*/ 7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130">
                <a:moveTo>
                  <a:pt x="143" y="130"/>
                </a:moveTo>
                <a:cubicBezTo>
                  <a:pt x="11" y="130"/>
                  <a:pt x="11" y="130"/>
                  <a:pt x="11" y="130"/>
                </a:cubicBezTo>
                <a:cubicBezTo>
                  <a:pt x="5" y="130"/>
                  <a:pt x="1" y="125"/>
                  <a:pt x="1" y="120"/>
                </a:cubicBezTo>
                <a:cubicBezTo>
                  <a:pt x="1" y="95"/>
                  <a:pt x="1" y="95"/>
                  <a:pt x="1" y="95"/>
                </a:cubicBezTo>
                <a:cubicBezTo>
                  <a:pt x="1" y="90"/>
                  <a:pt x="5" y="85"/>
                  <a:pt x="11" y="85"/>
                </a:cubicBezTo>
                <a:cubicBezTo>
                  <a:pt x="143" y="85"/>
                  <a:pt x="143" y="85"/>
                  <a:pt x="143" y="85"/>
                </a:cubicBezTo>
                <a:cubicBezTo>
                  <a:pt x="149" y="85"/>
                  <a:pt x="153" y="90"/>
                  <a:pt x="153" y="95"/>
                </a:cubicBezTo>
                <a:cubicBezTo>
                  <a:pt x="153" y="120"/>
                  <a:pt x="153" y="120"/>
                  <a:pt x="153" y="120"/>
                </a:cubicBezTo>
                <a:cubicBezTo>
                  <a:pt x="153" y="125"/>
                  <a:pt x="149" y="130"/>
                  <a:pt x="143" y="130"/>
                </a:cubicBezTo>
                <a:close/>
                <a:moveTo>
                  <a:pt x="11" y="93"/>
                </a:moveTo>
                <a:cubicBezTo>
                  <a:pt x="10" y="93"/>
                  <a:pt x="9" y="94"/>
                  <a:pt x="9" y="95"/>
                </a:cubicBezTo>
                <a:cubicBezTo>
                  <a:pt x="9" y="120"/>
                  <a:pt x="9" y="120"/>
                  <a:pt x="9" y="120"/>
                </a:cubicBezTo>
                <a:cubicBezTo>
                  <a:pt x="9" y="121"/>
                  <a:pt x="10" y="122"/>
                  <a:pt x="11" y="122"/>
                </a:cubicBezTo>
                <a:cubicBezTo>
                  <a:pt x="143" y="122"/>
                  <a:pt x="143" y="122"/>
                  <a:pt x="143" y="122"/>
                </a:cubicBezTo>
                <a:cubicBezTo>
                  <a:pt x="145" y="122"/>
                  <a:pt x="145" y="121"/>
                  <a:pt x="145" y="120"/>
                </a:cubicBezTo>
                <a:cubicBezTo>
                  <a:pt x="145" y="95"/>
                  <a:pt x="145" y="95"/>
                  <a:pt x="145" y="95"/>
                </a:cubicBezTo>
                <a:cubicBezTo>
                  <a:pt x="145" y="94"/>
                  <a:pt x="145" y="93"/>
                  <a:pt x="143" y="93"/>
                </a:cubicBezTo>
                <a:lnTo>
                  <a:pt x="11" y="93"/>
                </a:lnTo>
                <a:close/>
                <a:moveTo>
                  <a:pt x="146" y="81"/>
                </a:moveTo>
                <a:cubicBezTo>
                  <a:pt x="8" y="81"/>
                  <a:pt x="8" y="81"/>
                  <a:pt x="8" y="81"/>
                </a:cubicBezTo>
                <a:cubicBezTo>
                  <a:pt x="3" y="81"/>
                  <a:pt x="1" y="79"/>
                  <a:pt x="1" y="78"/>
                </a:cubicBezTo>
                <a:cubicBezTo>
                  <a:pt x="0" y="77"/>
                  <a:pt x="0" y="74"/>
                  <a:pt x="3" y="70"/>
                </a:cubicBezTo>
                <a:cubicBezTo>
                  <a:pt x="70" y="3"/>
                  <a:pt x="70" y="3"/>
                  <a:pt x="70" y="3"/>
                </a:cubicBezTo>
                <a:cubicBezTo>
                  <a:pt x="74" y="0"/>
                  <a:pt x="80" y="0"/>
                  <a:pt x="84" y="3"/>
                </a:cubicBezTo>
                <a:cubicBezTo>
                  <a:pt x="151" y="70"/>
                  <a:pt x="151" y="70"/>
                  <a:pt x="151" y="70"/>
                </a:cubicBezTo>
                <a:cubicBezTo>
                  <a:pt x="154" y="74"/>
                  <a:pt x="154" y="77"/>
                  <a:pt x="153" y="78"/>
                </a:cubicBezTo>
                <a:cubicBezTo>
                  <a:pt x="153" y="79"/>
                  <a:pt x="151" y="81"/>
                  <a:pt x="146" y="81"/>
                </a:cubicBezTo>
                <a:close/>
                <a:moveTo>
                  <a:pt x="11" y="73"/>
                </a:moveTo>
                <a:cubicBezTo>
                  <a:pt x="143" y="73"/>
                  <a:pt x="143" y="73"/>
                  <a:pt x="143" y="73"/>
                </a:cubicBezTo>
                <a:cubicBezTo>
                  <a:pt x="78" y="9"/>
                  <a:pt x="78" y="9"/>
                  <a:pt x="78" y="9"/>
                </a:cubicBezTo>
                <a:cubicBezTo>
                  <a:pt x="78" y="8"/>
                  <a:pt x="76" y="8"/>
                  <a:pt x="76" y="9"/>
                </a:cubicBezTo>
                <a:lnTo>
                  <a:pt x="11" y="7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9" name="Freeform 59"/>
          <p:cNvSpPr>
            <a:spLocks noEditPoints="1"/>
          </p:cNvSpPr>
          <p:nvPr/>
        </p:nvSpPr>
        <p:spPr bwMode="auto">
          <a:xfrm>
            <a:off x="9821301" y="3875102"/>
            <a:ext cx="229205" cy="341944"/>
          </a:xfrm>
          <a:custGeom>
            <a:avLst/>
            <a:gdLst>
              <a:gd name="T0" fmla="*/ 79 w 104"/>
              <a:gd name="T1" fmla="*/ 155 h 155"/>
              <a:gd name="T2" fmla="*/ 68 w 104"/>
              <a:gd name="T3" fmla="*/ 150 h 155"/>
              <a:gd name="T4" fmla="*/ 6 w 104"/>
              <a:gd name="T5" fmla="*/ 89 h 155"/>
              <a:gd name="T6" fmla="*/ 6 w 104"/>
              <a:gd name="T7" fmla="*/ 66 h 155"/>
              <a:gd name="T8" fmla="*/ 68 w 104"/>
              <a:gd name="T9" fmla="*/ 4 h 155"/>
              <a:gd name="T10" fmla="*/ 79 w 104"/>
              <a:gd name="T11" fmla="*/ 0 h 155"/>
              <a:gd name="T12" fmla="*/ 90 w 104"/>
              <a:gd name="T13" fmla="*/ 4 h 155"/>
              <a:gd name="T14" fmla="*/ 97 w 104"/>
              <a:gd name="T15" fmla="*/ 12 h 155"/>
              <a:gd name="T16" fmla="*/ 97 w 104"/>
              <a:gd name="T17" fmla="*/ 34 h 155"/>
              <a:gd name="T18" fmla="*/ 54 w 104"/>
              <a:gd name="T19" fmla="*/ 77 h 155"/>
              <a:gd name="T20" fmla="*/ 97 w 104"/>
              <a:gd name="T21" fmla="*/ 120 h 155"/>
              <a:gd name="T22" fmla="*/ 97 w 104"/>
              <a:gd name="T23" fmla="*/ 143 h 155"/>
              <a:gd name="T24" fmla="*/ 90 w 104"/>
              <a:gd name="T25" fmla="*/ 150 h 155"/>
              <a:gd name="T26" fmla="*/ 79 w 104"/>
              <a:gd name="T27" fmla="*/ 155 h 155"/>
              <a:gd name="T28" fmla="*/ 79 w 104"/>
              <a:gd name="T29" fmla="*/ 8 h 155"/>
              <a:gd name="T30" fmla="*/ 73 w 104"/>
              <a:gd name="T31" fmla="*/ 10 h 155"/>
              <a:gd name="T32" fmla="*/ 12 w 104"/>
              <a:gd name="T33" fmla="*/ 71 h 155"/>
              <a:gd name="T34" fmla="*/ 12 w 104"/>
              <a:gd name="T35" fmla="*/ 83 h 155"/>
              <a:gd name="T36" fmla="*/ 73 w 104"/>
              <a:gd name="T37" fmla="*/ 144 h 155"/>
              <a:gd name="T38" fmla="*/ 85 w 104"/>
              <a:gd name="T39" fmla="*/ 144 h 155"/>
              <a:gd name="T40" fmla="*/ 92 w 104"/>
              <a:gd name="T41" fmla="*/ 137 h 155"/>
              <a:gd name="T42" fmla="*/ 92 w 104"/>
              <a:gd name="T43" fmla="*/ 126 h 155"/>
              <a:gd name="T44" fmla="*/ 43 w 104"/>
              <a:gd name="T45" fmla="*/ 77 h 155"/>
              <a:gd name="T46" fmla="*/ 92 w 104"/>
              <a:gd name="T47" fmla="*/ 29 h 155"/>
              <a:gd name="T48" fmla="*/ 92 w 104"/>
              <a:gd name="T49" fmla="*/ 17 h 155"/>
              <a:gd name="T50" fmla="*/ 85 w 104"/>
              <a:gd name="T51" fmla="*/ 10 h 155"/>
              <a:gd name="T52" fmla="*/ 79 w 104"/>
              <a:gd name="T53" fmla="*/ 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4" h="155">
                <a:moveTo>
                  <a:pt x="79" y="155"/>
                </a:moveTo>
                <a:cubicBezTo>
                  <a:pt x="75" y="155"/>
                  <a:pt x="71" y="153"/>
                  <a:pt x="68" y="150"/>
                </a:cubicBezTo>
                <a:cubicBezTo>
                  <a:pt x="6" y="89"/>
                  <a:pt x="6" y="89"/>
                  <a:pt x="6" y="89"/>
                </a:cubicBezTo>
                <a:cubicBezTo>
                  <a:pt x="0" y="82"/>
                  <a:pt x="0" y="72"/>
                  <a:pt x="6" y="66"/>
                </a:cubicBezTo>
                <a:cubicBezTo>
                  <a:pt x="68" y="4"/>
                  <a:pt x="68" y="4"/>
                  <a:pt x="68" y="4"/>
                </a:cubicBezTo>
                <a:cubicBezTo>
                  <a:pt x="71" y="1"/>
                  <a:pt x="75" y="0"/>
                  <a:pt x="79" y="0"/>
                </a:cubicBezTo>
                <a:cubicBezTo>
                  <a:pt x="83" y="0"/>
                  <a:pt x="87" y="1"/>
                  <a:pt x="90" y="4"/>
                </a:cubicBezTo>
                <a:cubicBezTo>
                  <a:pt x="97" y="12"/>
                  <a:pt x="97" y="12"/>
                  <a:pt x="97" y="12"/>
                </a:cubicBezTo>
                <a:cubicBezTo>
                  <a:pt x="104" y="18"/>
                  <a:pt x="104" y="28"/>
                  <a:pt x="97" y="34"/>
                </a:cubicBezTo>
                <a:cubicBezTo>
                  <a:pt x="54" y="77"/>
                  <a:pt x="54" y="77"/>
                  <a:pt x="54" y="77"/>
                </a:cubicBezTo>
                <a:cubicBezTo>
                  <a:pt x="97" y="120"/>
                  <a:pt x="97" y="120"/>
                  <a:pt x="97" y="120"/>
                </a:cubicBezTo>
                <a:cubicBezTo>
                  <a:pt x="104" y="126"/>
                  <a:pt x="104" y="137"/>
                  <a:pt x="97" y="143"/>
                </a:cubicBezTo>
                <a:cubicBezTo>
                  <a:pt x="90" y="150"/>
                  <a:pt x="90" y="150"/>
                  <a:pt x="90" y="150"/>
                </a:cubicBezTo>
                <a:cubicBezTo>
                  <a:pt x="87" y="153"/>
                  <a:pt x="83" y="155"/>
                  <a:pt x="79" y="155"/>
                </a:cubicBezTo>
                <a:close/>
                <a:moveTo>
                  <a:pt x="79" y="8"/>
                </a:moveTo>
                <a:cubicBezTo>
                  <a:pt x="77" y="8"/>
                  <a:pt x="75" y="9"/>
                  <a:pt x="73" y="10"/>
                </a:cubicBezTo>
                <a:cubicBezTo>
                  <a:pt x="12" y="71"/>
                  <a:pt x="12" y="71"/>
                  <a:pt x="12" y="71"/>
                </a:cubicBezTo>
                <a:cubicBezTo>
                  <a:pt x="9" y="75"/>
                  <a:pt x="9" y="80"/>
                  <a:pt x="12" y="83"/>
                </a:cubicBezTo>
                <a:cubicBezTo>
                  <a:pt x="73" y="144"/>
                  <a:pt x="73" y="144"/>
                  <a:pt x="73" y="144"/>
                </a:cubicBezTo>
                <a:cubicBezTo>
                  <a:pt x="76" y="147"/>
                  <a:pt x="82" y="147"/>
                  <a:pt x="85" y="144"/>
                </a:cubicBezTo>
                <a:cubicBezTo>
                  <a:pt x="92" y="137"/>
                  <a:pt x="92" y="137"/>
                  <a:pt x="92" y="137"/>
                </a:cubicBezTo>
                <a:cubicBezTo>
                  <a:pt x="95" y="134"/>
                  <a:pt x="95" y="129"/>
                  <a:pt x="92" y="126"/>
                </a:cubicBezTo>
                <a:cubicBezTo>
                  <a:pt x="43" y="77"/>
                  <a:pt x="43" y="77"/>
                  <a:pt x="43" y="77"/>
                </a:cubicBezTo>
                <a:cubicBezTo>
                  <a:pt x="92" y="29"/>
                  <a:pt x="92" y="29"/>
                  <a:pt x="92" y="29"/>
                </a:cubicBezTo>
                <a:cubicBezTo>
                  <a:pt x="95" y="26"/>
                  <a:pt x="95" y="20"/>
                  <a:pt x="92" y="17"/>
                </a:cubicBezTo>
                <a:cubicBezTo>
                  <a:pt x="85" y="10"/>
                  <a:pt x="85" y="10"/>
                  <a:pt x="85" y="10"/>
                </a:cubicBezTo>
                <a:cubicBezTo>
                  <a:pt x="83" y="9"/>
                  <a:pt x="81" y="8"/>
                  <a:pt x="79"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0" name="Freeform 60"/>
          <p:cNvSpPr>
            <a:spLocks noEditPoints="1"/>
          </p:cNvSpPr>
          <p:nvPr/>
        </p:nvSpPr>
        <p:spPr bwMode="auto">
          <a:xfrm>
            <a:off x="10682217" y="3875102"/>
            <a:ext cx="219888" cy="341944"/>
          </a:xfrm>
          <a:custGeom>
            <a:avLst/>
            <a:gdLst>
              <a:gd name="T0" fmla="*/ 23 w 100"/>
              <a:gd name="T1" fmla="*/ 155 h 155"/>
              <a:gd name="T2" fmla="*/ 11 w 100"/>
              <a:gd name="T3" fmla="*/ 150 h 155"/>
              <a:gd name="T4" fmla="*/ 4 w 100"/>
              <a:gd name="T5" fmla="*/ 143 h 155"/>
              <a:gd name="T6" fmla="*/ 0 w 100"/>
              <a:gd name="T7" fmla="*/ 132 h 155"/>
              <a:gd name="T8" fmla="*/ 4 w 100"/>
              <a:gd name="T9" fmla="*/ 120 h 155"/>
              <a:gd name="T10" fmla="*/ 47 w 100"/>
              <a:gd name="T11" fmla="*/ 77 h 155"/>
              <a:gd name="T12" fmla="*/ 4 w 100"/>
              <a:gd name="T13" fmla="*/ 34 h 155"/>
              <a:gd name="T14" fmla="*/ 0 w 100"/>
              <a:gd name="T15" fmla="*/ 23 h 155"/>
              <a:gd name="T16" fmla="*/ 4 w 100"/>
              <a:gd name="T17" fmla="*/ 12 h 155"/>
              <a:gd name="T18" fmla="*/ 11 w 100"/>
              <a:gd name="T19" fmla="*/ 5 h 155"/>
              <a:gd name="T20" fmla="*/ 23 w 100"/>
              <a:gd name="T21" fmla="*/ 0 h 155"/>
              <a:gd name="T22" fmla="*/ 34 w 100"/>
              <a:gd name="T23" fmla="*/ 5 h 155"/>
              <a:gd name="T24" fmla="*/ 95 w 100"/>
              <a:gd name="T25" fmla="*/ 66 h 155"/>
              <a:gd name="T26" fmla="*/ 100 w 100"/>
              <a:gd name="T27" fmla="*/ 77 h 155"/>
              <a:gd name="T28" fmla="*/ 96 w 100"/>
              <a:gd name="T29" fmla="*/ 89 h 155"/>
              <a:gd name="T30" fmla="*/ 34 w 100"/>
              <a:gd name="T31" fmla="*/ 150 h 155"/>
              <a:gd name="T32" fmla="*/ 23 w 100"/>
              <a:gd name="T33" fmla="*/ 155 h 155"/>
              <a:gd name="T34" fmla="*/ 23 w 100"/>
              <a:gd name="T35" fmla="*/ 8 h 155"/>
              <a:gd name="T36" fmla="*/ 17 w 100"/>
              <a:gd name="T37" fmla="*/ 10 h 155"/>
              <a:gd name="T38" fmla="*/ 10 w 100"/>
              <a:gd name="T39" fmla="*/ 17 h 155"/>
              <a:gd name="T40" fmla="*/ 8 w 100"/>
              <a:gd name="T41" fmla="*/ 23 h 155"/>
              <a:gd name="T42" fmla="*/ 10 w 100"/>
              <a:gd name="T43" fmla="*/ 29 h 155"/>
              <a:gd name="T44" fmla="*/ 59 w 100"/>
              <a:gd name="T45" fmla="*/ 77 h 155"/>
              <a:gd name="T46" fmla="*/ 10 w 100"/>
              <a:gd name="T47" fmla="*/ 126 h 155"/>
              <a:gd name="T48" fmla="*/ 8 w 100"/>
              <a:gd name="T49" fmla="*/ 132 h 155"/>
              <a:gd name="T50" fmla="*/ 10 w 100"/>
              <a:gd name="T51" fmla="*/ 137 h 155"/>
              <a:gd name="T52" fmla="*/ 17 w 100"/>
              <a:gd name="T53" fmla="*/ 144 h 155"/>
              <a:gd name="T54" fmla="*/ 28 w 100"/>
              <a:gd name="T55" fmla="*/ 144 h 155"/>
              <a:gd name="T56" fmla="*/ 90 w 100"/>
              <a:gd name="T57" fmla="*/ 83 h 155"/>
              <a:gd name="T58" fmla="*/ 92 w 100"/>
              <a:gd name="T59" fmla="*/ 77 h 155"/>
              <a:gd name="T60" fmla="*/ 90 w 100"/>
              <a:gd name="T61" fmla="*/ 72 h 155"/>
              <a:gd name="T62" fmla="*/ 28 w 100"/>
              <a:gd name="T63" fmla="*/ 10 h 155"/>
              <a:gd name="T64" fmla="*/ 23 w 100"/>
              <a:gd name="T65" fmla="*/ 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155">
                <a:moveTo>
                  <a:pt x="23" y="155"/>
                </a:moveTo>
                <a:cubicBezTo>
                  <a:pt x="18" y="155"/>
                  <a:pt x="14" y="153"/>
                  <a:pt x="11" y="150"/>
                </a:cubicBezTo>
                <a:cubicBezTo>
                  <a:pt x="4" y="143"/>
                  <a:pt x="4" y="143"/>
                  <a:pt x="4" y="143"/>
                </a:cubicBezTo>
                <a:cubicBezTo>
                  <a:pt x="1" y="140"/>
                  <a:pt x="0" y="136"/>
                  <a:pt x="0" y="132"/>
                </a:cubicBezTo>
                <a:cubicBezTo>
                  <a:pt x="0" y="127"/>
                  <a:pt x="1" y="123"/>
                  <a:pt x="4" y="120"/>
                </a:cubicBezTo>
                <a:cubicBezTo>
                  <a:pt x="47" y="77"/>
                  <a:pt x="47" y="77"/>
                  <a:pt x="47" y="77"/>
                </a:cubicBezTo>
                <a:cubicBezTo>
                  <a:pt x="4" y="34"/>
                  <a:pt x="4" y="34"/>
                  <a:pt x="4" y="34"/>
                </a:cubicBezTo>
                <a:cubicBezTo>
                  <a:pt x="1" y="31"/>
                  <a:pt x="0" y="27"/>
                  <a:pt x="0" y="23"/>
                </a:cubicBezTo>
                <a:cubicBezTo>
                  <a:pt x="0" y="19"/>
                  <a:pt x="1" y="15"/>
                  <a:pt x="4" y="12"/>
                </a:cubicBezTo>
                <a:cubicBezTo>
                  <a:pt x="11" y="5"/>
                  <a:pt x="11" y="5"/>
                  <a:pt x="11" y="5"/>
                </a:cubicBezTo>
                <a:cubicBezTo>
                  <a:pt x="14" y="2"/>
                  <a:pt x="18" y="0"/>
                  <a:pt x="23" y="0"/>
                </a:cubicBezTo>
                <a:cubicBezTo>
                  <a:pt x="27" y="0"/>
                  <a:pt x="31" y="2"/>
                  <a:pt x="34" y="5"/>
                </a:cubicBezTo>
                <a:cubicBezTo>
                  <a:pt x="95" y="66"/>
                  <a:pt x="95" y="66"/>
                  <a:pt x="95" y="66"/>
                </a:cubicBezTo>
                <a:cubicBezTo>
                  <a:pt x="98" y="69"/>
                  <a:pt x="100" y="73"/>
                  <a:pt x="100" y="77"/>
                </a:cubicBezTo>
                <a:cubicBezTo>
                  <a:pt x="100" y="81"/>
                  <a:pt x="98" y="86"/>
                  <a:pt x="96" y="89"/>
                </a:cubicBezTo>
                <a:cubicBezTo>
                  <a:pt x="34" y="150"/>
                  <a:pt x="34" y="150"/>
                  <a:pt x="34" y="150"/>
                </a:cubicBezTo>
                <a:cubicBezTo>
                  <a:pt x="31" y="153"/>
                  <a:pt x="27" y="155"/>
                  <a:pt x="23" y="155"/>
                </a:cubicBezTo>
                <a:close/>
                <a:moveTo>
                  <a:pt x="23" y="8"/>
                </a:moveTo>
                <a:cubicBezTo>
                  <a:pt x="21" y="8"/>
                  <a:pt x="19" y="9"/>
                  <a:pt x="17" y="10"/>
                </a:cubicBezTo>
                <a:cubicBezTo>
                  <a:pt x="10" y="17"/>
                  <a:pt x="10" y="17"/>
                  <a:pt x="10" y="17"/>
                </a:cubicBezTo>
                <a:cubicBezTo>
                  <a:pt x="8" y="19"/>
                  <a:pt x="8" y="21"/>
                  <a:pt x="8" y="23"/>
                </a:cubicBezTo>
                <a:cubicBezTo>
                  <a:pt x="8" y="25"/>
                  <a:pt x="8" y="27"/>
                  <a:pt x="10" y="29"/>
                </a:cubicBezTo>
                <a:cubicBezTo>
                  <a:pt x="59" y="77"/>
                  <a:pt x="59" y="77"/>
                  <a:pt x="59" y="77"/>
                </a:cubicBezTo>
                <a:cubicBezTo>
                  <a:pt x="10" y="126"/>
                  <a:pt x="10" y="126"/>
                  <a:pt x="10" y="126"/>
                </a:cubicBezTo>
                <a:cubicBezTo>
                  <a:pt x="8" y="127"/>
                  <a:pt x="8" y="129"/>
                  <a:pt x="8" y="132"/>
                </a:cubicBezTo>
                <a:cubicBezTo>
                  <a:pt x="8" y="134"/>
                  <a:pt x="8" y="136"/>
                  <a:pt x="10" y="137"/>
                </a:cubicBezTo>
                <a:cubicBezTo>
                  <a:pt x="17" y="144"/>
                  <a:pt x="17" y="144"/>
                  <a:pt x="17" y="144"/>
                </a:cubicBezTo>
                <a:cubicBezTo>
                  <a:pt x="20" y="147"/>
                  <a:pt x="25" y="147"/>
                  <a:pt x="28" y="144"/>
                </a:cubicBezTo>
                <a:cubicBezTo>
                  <a:pt x="90" y="83"/>
                  <a:pt x="90" y="83"/>
                  <a:pt x="90" y="83"/>
                </a:cubicBezTo>
                <a:cubicBezTo>
                  <a:pt x="91" y="81"/>
                  <a:pt x="92" y="79"/>
                  <a:pt x="92" y="77"/>
                </a:cubicBezTo>
                <a:cubicBezTo>
                  <a:pt x="92" y="75"/>
                  <a:pt x="91" y="73"/>
                  <a:pt x="90" y="72"/>
                </a:cubicBezTo>
                <a:cubicBezTo>
                  <a:pt x="28" y="10"/>
                  <a:pt x="28" y="10"/>
                  <a:pt x="28" y="10"/>
                </a:cubicBezTo>
                <a:cubicBezTo>
                  <a:pt x="27" y="9"/>
                  <a:pt x="25" y="8"/>
                  <a:pt x="23"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1" name="Freeform 61"/>
          <p:cNvSpPr>
            <a:spLocks noEditPoints="1"/>
          </p:cNvSpPr>
          <p:nvPr/>
        </p:nvSpPr>
        <p:spPr bwMode="auto">
          <a:xfrm>
            <a:off x="10633767" y="4758380"/>
            <a:ext cx="339149" cy="324241"/>
          </a:xfrm>
          <a:custGeom>
            <a:avLst/>
            <a:gdLst>
              <a:gd name="T0" fmla="*/ 83 w 154"/>
              <a:gd name="T1" fmla="*/ 147 h 147"/>
              <a:gd name="T2" fmla="*/ 71 w 154"/>
              <a:gd name="T3" fmla="*/ 147 h 147"/>
              <a:gd name="T4" fmla="*/ 55 w 154"/>
              <a:gd name="T5" fmla="*/ 132 h 147"/>
              <a:gd name="T6" fmla="*/ 55 w 154"/>
              <a:gd name="T7" fmla="*/ 75 h 147"/>
              <a:gd name="T8" fmla="*/ 34 w 154"/>
              <a:gd name="T9" fmla="*/ 96 h 147"/>
              <a:gd name="T10" fmla="*/ 23 w 154"/>
              <a:gd name="T11" fmla="*/ 100 h 147"/>
              <a:gd name="T12" fmla="*/ 11 w 154"/>
              <a:gd name="T13" fmla="*/ 96 h 147"/>
              <a:gd name="T14" fmla="*/ 4 w 154"/>
              <a:gd name="T15" fmla="*/ 89 h 147"/>
              <a:gd name="T16" fmla="*/ 0 w 154"/>
              <a:gd name="T17" fmla="*/ 77 h 147"/>
              <a:gd name="T18" fmla="*/ 4 w 154"/>
              <a:gd name="T19" fmla="*/ 66 h 147"/>
              <a:gd name="T20" fmla="*/ 66 w 154"/>
              <a:gd name="T21" fmla="*/ 5 h 147"/>
              <a:gd name="T22" fmla="*/ 77 w 154"/>
              <a:gd name="T23" fmla="*/ 0 h 147"/>
              <a:gd name="T24" fmla="*/ 88 w 154"/>
              <a:gd name="T25" fmla="*/ 5 h 147"/>
              <a:gd name="T26" fmla="*/ 150 w 154"/>
              <a:gd name="T27" fmla="*/ 66 h 147"/>
              <a:gd name="T28" fmla="*/ 154 w 154"/>
              <a:gd name="T29" fmla="*/ 77 h 147"/>
              <a:gd name="T30" fmla="*/ 150 w 154"/>
              <a:gd name="T31" fmla="*/ 89 h 147"/>
              <a:gd name="T32" fmla="*/ 143 w 154"/>
              <a:gd name="T33" fmla="*/ 96 h 147"/>
              <a:gd name="T34" fmla="*/ 131 w 154"/>
              <a:gd name="T35" fmla="*/ 100 h 147"/>
              <a:gd name="T36" fmla="*/ 120 w 154"/>
              <a:gd name="T37" fmla="*/ 96 h 147"/>
              <a:gd name="T38" fmla="*/ 99 w 154"/>
              <a:gd name="T39" fmla="*/ 75 h 147"/>
              <a:gd name="T40" fmla="*/ 99 w 154"/>
              <a:gd name="T41" fmla="*/ 132 h 147"/>
              <a:gd name="T42" fmla="*/ 83 w 154"/>
              <a:gd name="T43" fmla="*/ 147 h 147"/>
              <a:gd name="T44" fmla="*/ 63 w 154"/>
              <a:gd name="T45" fmla="*/ 56 h 147"/>
              <a:gd name="T46" fmla="*/ 63 w 154"/>
              <a:gd name="T47" fmla="*/ 132 h 147"/>
              <a:gd name="T48" fmla="*/ 71 w 154"/>
              <a:gd name="T49" fmla="*/ 139 h 147"/>
              <a:gd name="T50" fmla="*/ 83 w 154"/>
              <a:gd name="T51" fmla="*/ 139 h 147"/>
              <a:gd name="T52" fmla="*/ 91 w 154"/>
              <a:gd name="T53" fmla="*/ 132 h 147"/>
              <a:gd name="T54" fmla="*/ 91 w 154"/>
              <a:gd name="T55" fmla="*/ 56 h 147"/>
              <a:gd name="T56" fmla="*/ 126 w 154"/>
              <a:gd name="T57" fmla="*/ 90 h 147"/>
              <a:gd name="T58" fmla="*/ 137 w 154"/>
              <a:gd name="T59" fmla="*/ 90 h 147"/>
              <a:gd name="T60" fmla="*/ 144 w 154"/>
              <a:gd name="T61" fmla="*/ 83 h 147"/>
              <a:gd name="T62" fmla="*/ 146 w 154"/>
              <a:gd name="T63" fmla="*/ 77 h 147"/>
              <a:gd name="T64" fmla="*/ 144 w 154"/>
              <a:gd name="T65" fmla="*/ 72 h 147"/>
              <a:gd name="T66" fmla="*/ 83 w 154"/>
              <a:gd name="T67" fmla="*/ 10 h 147"/>
              <a:gd name="T68" fmla="*/ 71 w 154"/>
              <a:gd name="T69" fmla="*/ 10 h 147"/>
              <a:gd name="T70" fmla="*/ 10 w 154"/>
              <a:gd name="T71" fmla="*/ 72 h 147"/>
              <a:gd name="T72" fmla="*/ 8 w 154"/>
              <a:gd name="T73" fmla="*/ 77 h 147"/>
              <a:gd name="T74" fmla="*/ 10 w 154"/>
              <a:gd name="T75" fmla="*/ 83 h 147"/>
              <a:gd name="T76" fmla="*/ 17 w 154"/>
              <a:gd name="T77" fmla="*/ 90 h 147"/>
              <a:gd name="T78" fmla="*/ 28 w 154"/>
              <a:gd name="T79" fmla="*/ 90 h 147"/>
              <a:gd name="T80" fmla="*/ 63 w 154"/>
              <a:gd name="T81" fmla="*/ 5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4" h="147">
                <a:moveTo>
                  <a:pt x="83" y="147"/>
                </a:moveTo>
                <a:cubicBezTo>
                  <a:pt x="71" y="147"/>
                  <a:pt x="71" y="147"/>
                  <a:pt x="71" y="147"/>
                </a:cubicBezTo>
                <a:cubicBezTo>
                  <a:pt x="62" y="147"/>
                  <a:pt x="55" y="140"/>
                  <a:pt x="55" y="132"/>
                </a:cubicBezTo>
                <a:cubicBezTo>
                  <a:pt x="55" y="75"/>
                  <a:pt x="55" y="75"/>
                  <a:pt x="55" y="75"/>
                </a:cubicBezTo>
                <a:cubicBezTo>
                  <a:pt x="34" y="96"/>
                  <a:pt x="34" y="96"/>
                  <a:pt x="34" y="96"/>
                </a:cubicBezTo>
                <a:cubicBezTo>
                  <a:pt x="31" y="99"/>
                  <a:pt x="27" y="100"/>
                  <a:pt x="23" y="100"/>
                </a:cubicBezTo>
                <a:cubicBezTo>
                  <a:pt x="18" y="100"/>
                  <a:pt x="14" y="99"/>
                  <a:pt x="11" y="96"/>
                </a:cubicBezTo>
                <a:cubicBezTo>
                  <a:pt x="4" y="89"/>
                  <a:pt x="4" y="89"/>
                  <a:pt x="4" y="89"/>
                </a:cubicBezTo>
                <a:cubicBezTo>
                  <a:pt x="1" y="86"/>
                  <a:pt x="0" y="82"/>
                  <a:pt x="0" y="77"/>
                </a:cubicBezTo>
                <a:cubicBezTo>
                  <a:pt x="0" y="73"/>
                  <a:pt x="1" y="69"/>
                  <a:pt x="4" y="66"/>
                </a:cubicBezTo>
                <a:cubicBezTo>
                  <a:pt x="66" y="5"/>
                  <a:pt x="66" y="5"/>
                  <a:pt x="66" y="5"/>
                </a:cubicBezTo>
                <a:cubicBezTo>
                  <a:pt x="68" y="2"/>
                  <a:pt x="73" y="0"/>
                  <a:pt x="77" y="0"/>
                </a:cubicBezTo>
                <a:cubicBezTo>
                  <a:pt x="81" y="0"/>
                  <a:pt x="85" y="2"/>
                  <a:pt x="88" y="5"/>
                </a:cubicBezTo>
                <a:cubicBezTo>
                  <a:pt x="150" y="66"/>
                  <a:pt x="150" y="66"/>
                  <a:pt x="150" y="66"/>
                </a:cubicBezTo>
                <a:cubicBezTo>
                  <a:pt x="153" y="69"/>
                  <a:pt x="154" y="73"/>
                  <a:pt x="154" y="77"/>
                </a:cubicBezTo>
                <a:cubicBezTo>
                  <a:pt x="154" y="82"/>
                  <a:pt x="153" y="86"/>
                  <a:pt x="150" y="89"/>
                </a:cubicBezTo>
                <a:cubicBezTo>
                  <a:pt x="143" y="96"/>
                  <a:pt x="143" y="96"/>
                  <a:pt x="143" y="96"/>
                </a:cubicBezTo>
                <a:cubicBezTo>
                  <a:pt x="140" y="99"/>
                  <a:pt x="136" y="100"/>
                  <a:pt x="131" y="100"/>
                </a:cubicBezTo>
                <a:cubicBezTo>
                  <a:pt x="127" y="100"/>
                  <a:pt x="123" y="99"/>
                  <a:pt x="120" y="96"/>
                </a:cubicBezTo>
                <a:cubicBezTo>
                  <a:pt x="99" y="75"/>
                  <a:pt x="99" y="75"/>
                  <a:pt x="99" y="75"/>
                </a:cubicBezTo>
                <a:cubicBezTo>
                  <a:pt x="99" y="132"/>
                  <a:pt x="99" y="132"/>
                  <a:pt x="99" y="132"/>
                </a:cubicBezTo>
                <a:cubicBezTo>
                  <a:pt x="99" y="140"/>
                  <a:pt x="92" y="147"/>
                  <a:pt x="83" y="147"/>
                </a:cubicBezTo>
                <a:close/>
                <a:moveTo>
                  <a:pt x="63" y="56"/>
                </a:moveTo>
                <a:cubicBezTo>
                  <a:pt x="63" y="132"/>
                  <a:pt x="63" y="132"/>
                  <a:pt x="63" y="132"/>
                </a:cubicBezTo>
                <a:cubicBezTo>
                  <a:pt x="63" y="136"/>
                  <a:pt x="67" y="139"/>
                  <a:pt x="71" y="139"/>
                </a:cubicBezTo>
                <a:cubicBezTo>
                  <a:pt x="83" y="139"/>
                  <a:pt x="83" y="139"/>
                  <a:pt x="83" y="139"/>
                </a:cubicBezTo>
                <a:cubicBezTo>
                  <a:pt x="87" y="139"/>
                  <a:pt x="91" y="136"/>
                  <a:pt x="91" y="132"/>
                </a:cubicBezTo>
                <a:cubicBezTo>
                  <a:pt x="91" y="56"/>
                  <a:pt x="91" y="56"/>
                  <a:pt x="91" y="56"/>
                </a:cubicBezTo>
                <a:cubicBezTo>
                  <a:pt x="126" y="90"/>
                  <a:pt x="126" y="90"/>
                  <a:pt x="126" y="90"/>
                </a:cubicBezTo>
                <a:cubicBezTo>
                  <a:pt x="129" y="93"/>
                  <a:pt x="134" y="93"/>
                  <a:pt x="137" y="90"/>
                </a:cubicBezTo>
                <a:cubicBezTo>
                  <a:pt x="144" y="83"/>
                  <a:pt x="144" y="83"/>
                  <a:pt x="144" y="83"/>
                </a:cubicBezTo>
                <a:cubicBezTo>
                  <a:pt x="146" y="81"/>
                  <a:pt x="146" y="79"/>
                  <a:pt x="146" y="77"/>
                </a:cubicBezTo>
                <a:cubicBezTo>
                  <a:pt x="146" y="75"/>
                  <a:pt x="146" y="73"/>
                  <a:pt x="144" y="72"/>
                </a:cubicBezTo>
                <a:cubicBezTo>
                  <a:pt x="83" y="10"/>
                  <a:pt x="83" y="10"/>
                  <a:pt x="83" y="10"/>
                </a:cubicBezTo>
                <a:cubicBezTo>
                  <a:pt x="80" y="7"/>
                  <a:pt x="74" y="7"/>
                  <a:pt x="71" y="10"/>
                </a:cubicBezTo>
                <a:cubicBezTo>
                  <a:pt x="10" y="72"/>
                  <a:pt x="10" y="72"/>
                  <a:pt x="10" y="72"/>
                </a:cubicBezTo>
                <a:cubicBezTo>
                  <a:pt x="8" y="73"/>
                  <a:pt x="8" y="75"/>
                  <a:pt x="8" y="77"/>
                </a:cubicBezTo>
                <a:cubicBezTo>
                  <a:pt x="8" y="79"/>
                  <a:pt x="8" y="81"/>
                  <a:pt x="10" y="83"/>
                </a:cubicBezTo>
                <a:cubicBezTo>
                  <a:pt x="17" y="90"/>
                  <a:pt x="17" y="90"/>
                  <a:pt x="17" y="90"/>
                </a:cubicBezTo>
                <a:cubicBezTo>
                  <a:pt x="20" y="93"/>
                  <a:pt x="25" y="93"/>
                  <a:pt x="28" y="90"/>
                </a:cubicBezTo>
                <a:lnTo>
                  <a:pt x="63" y="5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2" name="Freeform 62"/>
          <p:cNvSpPr>
            <a:spLocks noEditPoints="1"/>
          </p:cNvSpPr>
          <p:nvPr/>
        </p:nvSpPr>
        <p:spPr bwMode="auto">
          <a:xfrm>
            <a:off x="9790554" y="4745335"/>
            <a:ext cx="339149" cy="326105"/>
          </a:xfrm>
          <a:custGeom>
            <a:avLst/>
            <a:gdLst>
              <a:gd name="T0" fmla="*/ 77 w 154"/>
              <a:gd name="T1" fmla="*/ 148 h 148"/>
              <a:gd name="T2" fmla="*/ 66 w 154"/>
              <a:gd name="T3" fmla="*/ 143 h 148"/>
              <a:gd name="T4" fmla="*/ 4 w 154"/>
              <a:gd name="T5" fmla="*/ 82 h 148"/>
              <a:gd name="T6" fmla="*/ 0 w 154"/>
              <a:gd name="T7" fmla="*/ 70 h 148"/>
              <a:gd name="T8" fmla="*/ 4 w 154"/>
              <a:gd name="T9" fmla="*/ 59 h 148"/>
              <a:gd name="T10" fmla="*/ 11 w 154"/>
              <a:gd name="T11" fmla="*/ 52 h 148"/>
              <a:gd name="T12" fmla="*/ 23 w 154"/>
              <a:gd name="T13" fmla="*/ 47 h 148"/>
              <a:gd name="T14" fmla="*/ 34 w 154"/>
              <a:gd name="T15" fmla="*/ 52 h 148"/>
              <a:gd name="T16" fmla="*/ 55 w 154"/>
              <a:gd name="T17" fmla="*/ 73 h 148"/>
              <a:gd name="T18" fmla="*/ 55 w 154"/>
              <a:gd name="T19" fmla="*/ 16 h 148"/>
              <a:gd name="T20" fmla="*/ 71 w 154"/>
              <a:gd name="T21" fmla="*/ 0 h 148"/>
              <a:gd name="T22" fmla="*/ 83 w 154"/>
              <a:gd name="T23" fmla="*/ 0 h 148"/>
              <a:gd name="T24" fmla="*/ 99 w 154"/>
              <a:gd name="T25" fmla="*/ 16 h 148"/>
              <a:gd name="T26" fmla="*/ 99 w 154"/>
              <a:gd name="T27" fmla="*/ 73 h 148"/>
              <a:gd name="T28" fmla="*/ 120 w 154"/>
              <a:gd name="T29" fmla="*/ 52 h 148"/>
              <a:gd name="T30" fmla="*/ 131 w 154"/>
              <a:gd name="T31" fmla="*/ 47 h 148"/>
              <a:gd name="T32" fmla="*/ 143 w 154"/>
              <a:gd name="T33" fmla="*/ 52 h 148"/>
              <a:gd name="T34" fmla="*/ 150 w 154"/>
              <a:gd name="T35" fmla="*/ 59 h 148"/>
              <a:gd name="T36" fmla="*/ 154 w 154"/>
              <a:gd name="T37" fmla="*/ 70 h 148"/>
              <a:gd name="T38" fmla="*/ 150 w 154"/>
              <a:gd name="T39" fmla="*/ 82 h 148"/>
              <a:gd name="T40" fmla="*/ 88 w 154"/>
              <a:gd name="T41" fmla="*/ 143 h 148"/>
              <a:gd name="T42" fmla="*/ 77 w 154"/>
              <a:gd name="T43" fmla="*/ 148 h 148"/>
              <a:gd name="T44" fmla="*/ 23 w 154"/>
              <a:gd name="T45" fmla="*/ 55 h 148"/>
              <a:gd name="T46" fmla="*/ 17 w 154"/>
              <a:gd name="T47" fmla="*/ 57 h 148"/>
              <a:gd name="T48" fmla="*/ 10 w 154"/>
              <a:gd name="T49" fmla="*/ 64 h 148"/>
              <a:gd name="T50" fmla="*/ 8 w 154"/>
              <a:gd name="T51" fmla="*/ 70 h 148"/>
              <a:gd name="T52" fmla="*/ 10 w 154"/>
              <a:gd name="T53" fmla="*/ 76 h 148"/>
              <a:gd name="T54" fmla="*/ 71 w 154"/>
              <a:gd name="T55" fmla="*/ 137 h 148"/>
              <a:gd name="T56" fmla="*/ 83 w 154"/>
              <a:gd name="T57" fmla="*/ 137 h 148"/>
              <a:gd name="T58" fmla="*/ 144 w 154"/>
              <a:gd name="T59" fmla="*/ 76 h 148"/>
              <a:gd name="T60" fmla="*/ 146 w 154"/>
              <a:gd name="T61" fmla="*/ 70 h 148"/>
              <a:gd name="T62" fmla="*/ 144 w 154"/>
              <a:gd name="T63" fmla="*/ 64 h 148"/>
              <a:gd name="T64" fmla="*/ 137 w 154"/>
              <a:gd name="T65" fmla="*/ 57 h 148"/>
              <a:gd name="T66" fmla="*/ 126 w 154"/>
              <a:gd name="T67" fmla="*/ 57 h 148"/>
              <a:gd name="T68" fmla="*/ 91 w 154"/>
              <a:gd name="T69" fmla="*/ 92 h 148"/>
              <a:gd name="T70" fmla="*/ 91 w 154"/>
              <a:gd name="T71" fmla="*/ 16 h 148"/>
              <a:gd name="T72" fmla="*/ 83 w 154"/>
              <a:gd name="T73" fmla="*/ 8 h 148"/>
              <a:gd name="T74" fmla="*/ 71 w 154"/>
              <a:gd name="T75" fmla="*/ 8 h 148"/>
              <a:gd name="T76" fmla="*/ 63 w 154"/>
              <a:gd name="T77" fmla="*/ 16 h 148"/>
              <a:gd name="T78" fmla="*/ 63 w 154"/>
              <a:gd name="T79" fmla="*/ 92 h 148"/>
              <a:gd name="T80" fmla="*/ 28 w 154"/>
              <a:gd name="T81" fmla="*/ 57 h 148"/>
              <a:gd name="T82" fmla="*/ 23 w 154"/>
              <a:gd name="T83" fmla="*/ 5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4" h="148">
                <a:moveTo>
                  <a:pt x="77" y="148"/>
                </a:moveTo>
                <a:cubicBezTo>
                  <a:pt x="73" y="148"/>
                  <a:pt x="69" y="146"/>
                  <a:pt x="66" y="143"/>
                </a:cubicBezTo>
                <a:cubicBezTo>
                  <a:pt x="4" y="82"/>
                  <a:pt x="4" y="82"/>
                  <a:pt x="4" y="82"/>
                </a:cubicBezTo>
                <a:cubicBezTo>
                  <a:pt x="1" y="79"/>
                  <a:pt x="0" y="75"/>
                  <a:pt x="0" y="70"/>
                </a:cubicBezTo>
                <a:cubicBezTo>
                  <a:pt x="0" y="66"/>
                  <a:pt x="1" y="62"/>
                  <a:pt x="4" y="59"/>
                </a:cubicBezTo>
                <a:cubicBezTo>
                  <a:pt x="11" y="52"/>
                  <a:pt x="11" y="52"/>
                  <a:pt x="11" y="52"/>
                </a:cubicBezTo>
                <a:cubicBezTo>
                  <a:pt x="14" y="49"/>
                  <a:pt x="19" y="47"/>
                  <a:pt x="23" y="47"/>
                </a:cubicBezTo>
                <a:cubicBezTo>
                  <a:pt x="27" y="47"/>
                  <a:pt x="31" y="49"/>
                  <a:pt x="34" y="52"/>
                </a:cubicBezTo>
                <a:cubicBezTo>
                  <a:pt x="55" y="73"/>
                  <a:pt x="55" y="73"/>
                  <a:pt x="55" y="73"/>
                </a:cubicBezTo>
                <a:cubicBezTo>
                  <a:pt x="55" y="16"/>
                  <a:pt x="55" y="16"/>
                  <a:pt x="55" y="16"/>
                </a:cubicBezTo>
                <a:cubicBezTo>
                  <a:pt x="55" y="7"/>
                  <a:pt x="62" y="0"/>
                  <a:pt x="71" y="0"/>
                </a:cubicBezTo>
                <a:cubicBezTo>
                  <a:pt x="83" y="0"/>
                  <a:pt x="83" y="0"/>
                  <a:pt x="83" y="0"/>
                </a:cubicBezTo>
                <a:cubicBezTo>
                  <a:pt x="92" y="0"/>
                  <a:pt x="99" y="7"/>
                  <a:pt x="99" y="16"/>
                </a:cubicBezTo>
                <a:cubicBezTo>
                  <a:pt x="99" y="73"/>
                  <a:pt x="99" y="73"/>
                  <a:pt x="99" y="73"/>
                </a:cubicBezTo>
                <a:cubicBezTo>
                  <a:pt x="120" y="52"/>
                  <a:pt x="120" y="52"/>
                  <a:pt x="120" y="52"/>
                </a:cubicBezTo>
                <a:cubicBezTo>
                  <a:pt x="123" y="49"/>
                  <a:pt x="127" y="47"/>
                  <a:pt x="131" y="47"/>
                </a:cubicBezTo>
                <a:cubicBezTo>
                  <a:pt x="135" y="47"/>
                  <a:pt x="140" y="49"/>
                  <a:pt x="143" y="52"/>
                </a:cubicBezTo>
                <a:cubicBezTo>
                  <a:pt x="150" y="59"/>
                  <a:pt x="150" y="59"/>
                  <a:pt x="150" y="59"/>
                </a:cubicBezTo>
                <a:cubicBezTo>
                  <a:pt x="153" y="62"/>
                  <a:pt x="154" y="66"/>
                  <a:pt x="154" y="70"/>
                </a:cubicBezTo>
                <a:cubicBezTo>
                  <a:pt x="154" y="74"/>
                  <a:pt x="153" y="79"/>
                  <a:pt x="150" y="82"/>
                </a:cubicBezTo>
                <a:cubicBezTo>
                  <a:pt x="88" y="143"/>
                  <a:pt x="88" y="143"/>
                  <a:pt x="88" y="143"/>
                </a:cubicBezTo>
                <a:cubicBezTo>
                  <a:pt x="85" y="146"/>
                  <a:pt x="81" y="148"/>
                  <a:pt x="77" y="148"/>
                </a:cubicBezTo>
                <a:close/>
                <a:moveTo>
                  <a:pt x="23" y="55"/>
                </a:moveTo>
                <a:cubicBezTo>
                  <a:pt x="21" y="55"/>
                  <a:pt x="18" y="56"/>
                  <a:pt x="17" y="57"/>
                </a:cubicBezTo>
                <a:cubicBezTo>
                  <a:pt x="10" y="64"/>
                  <a:pt x="10" y="64"/>
                  <a:pt x="10" y="64"/>
                </a:cubicBezTo>
                <a:cubicBezTo>
                  <a:pt x="8" y="66"/>
                  <a:pt x="8" y="68"/>
                  <a:pt x="8" y="70"/>
                </a:cubicBezTo>
                <a:cubicBezTo>
                  <a:pt x="8" y="72"/>
                  <a:pt x="8" y="74"/>
                  <a:pt x="10" y="76"/>
                </a:cubicBezTo>
                <a:cubicBezTo>
                  <a:pt x="71" y="137"/>
                  <a:pt x="71" y="137"/>
                  <a:pt x="71" y="137"/>
                </a:cubicBezTo>
                <a:cubicBezTo>
                  <a:pt x="74" y="140"/>
                  <a:pt x="80" y="140"/>
                  <a:pt x="83" y="137"/>
                </a:cubicBezTo>
                <a:cubicBezTo>
                  <a:pt x="144" y="76"/>
                  <a:pt x="144" y="76"/>
                  <a:pt x="144" y="76"/>
                </a:cubicBezTo>
                <a:cubicBezTo>
                  <a:pt x="146" y="74"/>
                  <a:pt x="146" y="72"/>
                  <a:pt x="146" y="70"/>
                </a:cubicBezTo>
                <a:cubicBezTo>
                  <a:pt x="146" y="68"/>
                  <a:pt x="146" y="66"/>
                  <a:pt x="144" y="64"/>
                </a:cubicBezTo>
                <a:cubicBezTo>
                  <a:pt x="137" y="57"/>
                  <a:pt x="137" y="57"/>
                  <a:pt x="137" y="57"/>
                </a:cubicBezTo>
                <a:cubicBezTo>
                  <a:pt x="134" y="55"/>
                  <a:pt x="129" y="54"/>
                  <a:pt x="126" y="57"/>
                </a:cubicBezTo>
                <a:cubicBezTo>
                  <a:pt x="91" y="92"/>
                  <a:pt x="91" y="92"/>
                  <a:pt x="91" y="92"/>
                </a:cubicBezTo>
                <a:cubicBezTo>
                  <a:pt x="91" y="16"/>
                  <a:pt x="91" y="16"/>
                  <a:pt x="91" y="16"/>
                </a:cubicBezTo>
                <a:cubicBezTo>
                  <a:pt x="91" y="12"/>
                  <a:pt x="87" y="8"/>
                  <a:pt x="83" y="8"/>
                </a:cubicBezTo>
                <a:cubicBezTo>
                  <a:pt x="71" y="8"/>
                  <a:pt x="71" y="8"/>
                  <a:pt x="71" y="8"/>
                </a:cubicBezTo>
                <a:cubicBezTo>
                  <a:pt x="67" y="8"/>
                  <a:pt x="63" y="12"/>
                  <a:pt x="63" y="16"/>
                </a:cubicBezTo>
                <a:cubicBezTo>
                  <a:pt x="63" y="92"/>
                  <a:pt x="63" y="92"/>
                  <a:pt x="63" y="92"/>
                </a:cubicBezTo>
                <a:cubicBezTo>
                  <a:pt x="28" y="57"/>
                  <a:pt x="28" y="57"/>
                  <a:pt x="28" y="57"/>
                </a:cubicBezTo>
                <a:cubicBezTo>
                  <a:pt x="27" y="56"/>
                  <a:pt x="25" y="55"/>
                  <a:pt x="23" y="5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3" name="Freeform 63"/>
          <p:cNvSpPr>
            <a:spLocks noEditPoints="1"/>
          </p:cNvSpPr>
          <p:nvPr/>
        </p:nvSpPr>
        <p:spPr bwMode="auto">
          <a:xfrm>
            <a:off x="10622586" y="3033753"/>
            <a:ext cx="390394" cy="350329"/>
          </a:xfrm>
          <a:custGeom>
            <a:avLst/>
            <a:gdLst>
              <a:gd name="T0" fmla="*/ 22 w 177"/>
              <a:gd name="T1" fmla="*/ 159 h 159"/>
              <a:gd name="T2" fmla="*/ 16 w 177"/>
              <a:gd name="T3" fmla="*/ 156 h 159"/>
              <a:gd name="T4" fmla="*/ 13 w 177"/>
              <a:gd name="T5" fmla="*/ 150 h 159"/>
              <a:gd name="T6" fmla="*/ 12 w 177"/>
              <a:gd name="T7" fmla="*/ 148 h 159"/>
              <a:gd name="T8" fmla="*/ 0 w 177"/>
              <a:gd name="T9" fmla="*/ 104 h 159"/>
              <a:gd name="T10" fmla="*/ 5 w 177"/>
              <a:gd name="T11" fmla="*/ 71 h 159"/>
              <a:gd name="T12" fmla="*/ 91 w 177"/>
              <a:gd name="T13" fmla="*/ 30 h 159"/>
              <a:gd name="T14" fmla="*/ 108 w 177"/>
              <a:gd name="T15" fmla="*/ 30 h 159"/>
              <a:gd name="T16" fmla="*/ 108 w 177"/>
              <a:gd name="T17" fmla="*/ 10 h 159"/>
              <a:gd name="T18" fmla="*/ 118 w 177"/>
              <a:gd name="T19" fmla="*/ 0 h 159"/>
              <a:gd name="T20" fmla="*/ 125 w 177"/>
              <a:gd name="T21" fmla="*/ 3 h 159"/>
              <a:gd name="T22" fmla="*/ 174 w 177"/>
              <a:gd name="T23" fmla="*/ 51 h 159"/>
              <a:gd name="T24" fmla="*/ 177 w 177"/>
              <a:gd name="T25" fmla="*/ 58 h 159"/>
              <a:gd name="T26" fmla="*/ 174 w 177"/>
              <a:gd name="T27" fmla="*/ 65 h 159"/>
              <a:gd name="T28" fmla="*/ 125 w 177"/>
              <a:gd name="T29" fmla="*/ 114 h 159"/>
              <a:gd name="T30" fmla="*/ 118 w 177"/>
              <a:gd name="T31" fmla="*/ 117 h 159"/>
              <a:gd name="T32" fmla="*/ 108 w 177"/>
              <a:gd name="T33" fmla="*/ 107 h 159"/>
              <a:gd name="T34" fmla="*/ 108 w 177"/>
              <a:gd name="T35" fmla="*/ 86 h 159"/>
              <a:gd name="T36" fmla="*/ 91 w 177"/>
              <a:gd name="T37" fmla="*/ 86 h 159"/>
              <a:gd name="T38" fmla="*/ 28 w 177"/>
              <a:gd name="T39" fmla="*/ 135 h 159"/>
              <a:gd name="T40" fmla="*/ 28 w 177"/>
              <a:gd name="T41" fmla="*/ 147 h 159"/>
              <a:gd name="T42" fmla="*/ 28 w 177"/>
              <a:gd name="T43" fmla="*/ 148 h 159"/>
              <a:gd name="T44" fmla="*/ 29 w 177"/>
              <a:gd name="T45" fmla="*/ 152 h 159"/>
              <a:gd name="T46" fmla="*/ 22 w 177"/>
              <a:gd name="T47" fmla="*/ 159 h 159"/>
              <a:gd name="T48" fmla="*/ 91 w 177"/>
              <a:gd name="T49" fmla="*/ 38 h 159"/>
              <a:gd name="T50" fmla="*/ 12 w 177"/>
              <a:gd name="T51" fmla="*/ 74 h 159"/>
              <a:gd name="T52" fmla="*/ 8 w 177"/>
              <a:gd name="T53" fmla="*/ 104 h 159"/>
              <a:gd name="T54" fmla="*/ 19 w 177"/>
              <a:gd name="T55" fmla="*/ 144 h 159"/>
              <a:gd name="T56" fmla="*/ 20 w 177"/>
              <a:gd name="T57" fmla="*/ 147 h 159"/>
              <a:gd name="T58" fmla="*/ 20 w 177"/>
              <a:gd name="T59" fmla="*/ 147 h 159"/>
              <a:gd name="T60" fmla="*/ 20 w 177"/>
              <a:gd name="T61" fmla="*/ 135 h 159"/>
              <a:gd name="T62" fmla="*/ 91 w 177"/>
              <a:gd name="T63" fmla="*/ 78 h 159"/>
              <a:gd name="T64" fmla="*/ 116 w 177"/>
              <a:gd name="T65" fmla="*/ 78 h 159"/>
              <a:gd name="T66" fmla="*/ 116 w 177"/>
              <a:gd name="T67" fmla="*/ 107 h 159"/>
              <a:gd name="T68" fmla="*/ 120 w 177"/>
              <a:gd name="T69" fmla="*/ 108 h 159"/>
              <a:gd name="T70" fmla="*/ 168 w 177"/>
              <a:gd name="T71" fmla="*/ 60 h 159"/>
              <a:gd name="T72" fmla="*/ 169 w 177"/>
              <a:gd name="T73" fmla="*/ 58 h 159"/>
              <a:gd name="T74" fmla="*/ 168 w 177"/>
              <a:gd name="T75" fmla="*/ 57 h 159"/>
              <a:gd name="T76" fmla="*/ 120 w 177"/>
              <a:gd name="T77" fmla="*/ 9 h 159"/>
              <a:gd name="T78" fmla="*/ 116 w 177"/>
              <a:gd name="T79" fmla="*/ 10 h 159"/>
              <a:gd name="T80" fmla="*/ 116 w 177"/>
              <a:gd name="T81" fmla="*/ 38 h 159"/>
              <a:gd name="T82" fmla="*/ 91 w 177"/>
              <a:gd name="T83" fmla="*/ 38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159">
                <a:moveTo>
                  <a:pt x="22" y="159"/>
                </a:moveTo>
                <a:cubicBezTo>
                  <a:pt x="18" y="159"/>
                  <a:pt x="16" y="156"/>
                  <a:pt x="16" y="156"/>
                </a:cubicBezTo>
                <a:cubicBezTo>
                  <a:pt x="14" y="154"/>
                  <a:pt x="14" y="152"/>
                  <a:pt x="13" y="150"/>
                </a:cubicBezTo>
                <a:cubicBezTo>
                  <a:pt x="12" y="149"/>
                  <a:pt x="12" y="148"/>
                  <a:pt x="12" y="148"/>
                </a:cubicBezTo>
                <a:cubicBezTo>
                  <a:pt x="4" y="129"/>
                  <a:pt x="0" y="114"/>
                  <a:pt x="0" y="104"/>
                </a:cubicBezTo>
                <a:cubicBezTo>
                  <a:pt x="0" y="90"/>
                  <a:pt x="1" y="80"/>
                  <a:pt x="5" y="71"/>
                </a:cubicBezTo>
                <a:cubicBezTo>
                  <a:pt x="16" y="43"/>
                  <a:pt x="44" y="30"/>
                  <a:pt x="91" y="30"/>
                </a:cubicBezTo>
                <a:cubicBezTo>
                  <a:pt x="108" y="30"/>
                  <a:pt x="108" y="30"/>
                  <a:pt x="108" y="30"/>
                </a:cubicBezTo>
                <a:cubicBezTo>
                  <a:pt x="108" y="10"/>
                  <a:pt x="108" y="10"/>
                  <a:pt x="108" y="10"/>
                </a:cubicBezTo>
                <a:cubicBezTo>
                  <a:pt x="108" y="4"/>
                  <a:pt x="113" y="0"/>
                  <a:pt x="118" y="0"/>
                </a:cubicBezTo>
                <a:cubicBezTo>
                  <a:pt x="121" y="0"/>
                  <a:pt x="123" y="1"/>
                  <a:pt x="125" y="3"/>
                </a:cubicBezTo>
                <a:cubicBezTo>
                  <a:pt x="174" y="51"/>
                  <a:pt x="174" y="51"/>
                  <a:pt x="174" y="51"/>
                </a:cubicBezTo>
                <a:cubicBezTo>
                  <a:pt x="175" y="53"/>
                  <a:pt x="177" y="56"/>
                  <a:pt x="177" y="58"/>
                </a:cubicBezTo>
                <a:cubicBezTo>
                  <a:pt x="177" y="61"/>
                  <a:pt x="175" y="63"/>
                  <a:pt x="174" y="65"/>
                </a:cubicBezTo>
                <a:cubicBezTo>
                  <a:pt x="125" y="114"/>
                  <a:pt x="125" y="114"/>
                  <a:pt x="125" y="114"/>
                </a:cubicBezTo>
                <a:cubicBezTo>
                  <a:pt x="123" y="116"/>
                  <a:pt x="121" y="117"/>
                  <a:pt x="118" y="117"/>
                </a:cubicBezTo>
                <a:cubicBezTo>
                  <a:pt x="113" y="117"/>
                  <a:pt x="108" y="112"/>
                  <a:pt x="108" y="107"/>
                </a:cubicBezTo>
                <a:cubicBezTo>
                  <a:pt x="108" y="86"/>
                  <a:pt x="108" y="86"/>
                  <a:pt x="108" y="86"/>
                </a:cubicBezTo>
                <a:cubicBezTo>
                  <a:pt x="91" y="86"/>
                  <a:pt x="91" y="86"/>
                  <a:pt x="91" y="86"/>
                </a:cubicBezTo>
                <a:cubicBezTo>
                  <a:pt x="50" y="86"/>
                  <a:pt x="28" y="94"/>
                  <a:pt x="28" y="135"/>
                </a:cubicBezTo>
                <a:cubicBezTo>
                  <a:pt x="28" y="139"/>
                  <a:pt x="28" y="142"/>
                  <a:pt x="28" y="147"/>
                </a:cubicBezTo>
                <a:cubicBezTo>
                  <a:pt x="28" y="147"/>
                  <a:pt x="28" y="148"/>
                  <a:pt x="28" y="148"/>
                </a:cubicBezTo>
                <a:cubicBezTo>
                  <a:pt x="29" y="149"/>
                  <a:pt x="29" y="150"/>
                  <a:pt x="29" y="152"/>
                </a:cubicBezTo>
                <a:cubicBezTo>
                  <a:pt x="29" y="156"/>
                  <a:pt x="26" y="159"/>
                  <a:pt x="22" y="159"/>
                </a:cubicBezTo>
                <a:close/>
                <a:moveTo>
                  <a:pt x="91" y="38"/>
                </a:moveTo>
                <a:cubicBezTo>
                  <a:pt x="48" y="38"/>
                  <a:pt x="22" y="50"/>
                  <a:pt x="12" y="74"/>
                </a:cubicBezTo>
                <a:cubicBezTo>
                  <a:pt x="9" y="82"/>
                  <a:pt x="8" y="91"/>
                  <a:pt x="8" y="104"/>
                </a:cubicBezTo>
                <a:cubicBezTo>
                  <a:pt x="8" y="113"/>
                  <a:pt x="12" y="127"/>
                  <a:pt x="19" y="144"/>
                </a:cubicBezTo>
                <a:cubicBezTo>
                  <a:pt x="19" y="145"/>
                  <a:pt x="20" y="146"/>
                  <a:pt x="20" y="147"/>
                </a:cubicBezTo>
                <a:cubicBezTo>
                  <a:pt x="20" y="147"/>
                  <a:pt x="20" y="147"/>
                  <a:pt x="20" y="147"/>
                </a:cubicBezTo>
                <a:cubicBezTo>
                  <a:pt x="20" y="142"/>
                  <a:pt x="20" y="139"/>
                  <a:pt x="20" y="135"/>
                </a:cubicBezTo>
                <a:cubicBezTo>
                  <a:pt x="20" y="83"/>
                  <a:pt x="57" y="78"/>
                  <a:pt x="91" y="78"/>
                </a:cubicBezTo>
                <a:cubicBezTo>
                  <a:pt x="116" y="78"/>
                  <a:pt x="116" y="78"/>
                  <a:pt x="116" y="78"/>
                </a:cubicBezTo>
                <a:cubicBezTo>
                  <a:pt x="116" y="107"/>
                  <a:pt x="116" y="107"/>
                  <a:pt x="116" y="107"/>
                </a:cubicBezTo>
                <a:cubicBezTo>
                  <a:pt x="116" y="108"/>
                  <a:pt x="118" y="109"/>
                  <a:pt x="120" y="108"/>
                </a:cubicBezTo>
                <a:cubicBezTo>
                  <a:pt x="168" y="60"/>
                  <a:pt x="168" y="60"/>
                  <a:pt x="168" y="60"/>
                </a:cubicBezTo>
                <a:cubicBezTo>
                  <a:pt x="168" y="59"/>
                  <a:pt x="169" y="59"/>
                  <a:pt x="169" y="58"/>
                </a:cubicBezTo>
                <a:cubicBezTo>
                  <a:pt x="169" y="58"/>
                  <a:pt x="168" y="57"/>
                  <a:pt x="168" y="57"/>
                </a:cubicBezTo>
                <a:cubicBezTo>
                  <a:pt x="120" y="9"/>
                  <a:pt x="120" y="9"/>
                  <a:pt x="120" y="9"/>
                </a:cubicBezTo>
                <a:cubicBezTo>
                  <a:pt x="118" y="7"/>
                  <a:pt x="116" y="8"/>
                  <a:pt x="116" y="10"/>
                </a:cubicBezTo>
                <a:cubicBezTo>
                  <a:pt x="116" y="38"/>
                  <a:pt x="116" y="38"/>
                  <a:pt x="116" y="38"/>
                </a:cubicBezTo>
                <a:lnTo>
                  <a:pt x="91" y="3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4" name="Freeform 64"/>
          <p:cNvSpPr>
            <a:spLocks noEditPoints="1"/>
          </p:cNvSpPr>
          <p:nvPr/>
        </p:nvSpPr>
        <p:spPr bwMode="auto">
          <a:xfrm>
            <a:off x="10680353" y="5624886"/>
            <a:ext cx="277655" cy="281382"/>
          </a:xfrm>
          <a:custGeom>
            <a:avLst/>
            <a:gdLst>
              <a:gd name="T0" fmla="*/ 99 w 126"/>
              <a:gd name="T1" fmla="*/ 127 h 128"/>
              <a:gd name="T2" fmla="*/ 90 w 126"/>
              <a:gd name="T3" fmla="*/ 123 h 128"/>
              <a:gd name="T4" fmla="*/ 63 w 126"/>
              <a:gd name="T5" fmla="*/ 97 h 128"/>
              <a:gd name="T6" fmla="*/ 37 w 126"/>
              <a:gd name="T7" fmla="*/ 123 h 128"/>
              <a:gd name="T8" fmla="*/ 18 w 126"/>
              <a:gd name="T9" fmla="*/ 123 h 128"/>
              <a:gd name="T10" fmla="*/ 4 w 126"/>
              <a:gd name="T11" fmla="*/ 110 h 128"/>
              <a:gd name="T12" fmla="*/ 0 w 126"/>
              <a:gd name="T13" fmla="*/ 100 h 128"/>
              <a:gd name="T14" fmla="*/ 4 w 126"/>
              <a:gd name="T15" fmla="*/ 91 h 128"/>
              <a:gd name="T16" fmla="*/ 31 w 126"/>
              <a:gd name="T17" fmla="*/ 64 h 128"/>
              <a:gd name="T18" fmla="*/ 4 w 126"/>
              <a:gd name="T19" fmla="*/ 38 h 128"/>
              <a:gd name="T20" fmla="*/ 0 w 126"/>
              <a:gd name="T21" fmla="*/ 28 h 128"/>
              <a:gd name="T22" fmla="*/ 4 w 126"/>
              <a:gd name="T23" fmla="*/ 19 h 128"/>
              <a:gd name="T24" fmla="*/ 18 w 126"/>
              <a:gd name="T25" fmla="*/ 5 h 128"/>
              <a:gd name="T26" fmla="*/ 37 w 126"/>
              <a:gd name="T27" fmla="*/ 5 h 128"/>
              <a:gd name="T28" fmla="*/ 63 w 126"/>
              <a:gd name="T29" fmla="*/ 32 h 128"/>
              <a:gd name="T30" fmla="*/ 90 w 126"/>
              <a:gd name="T31" fmla="*/ 5 h 128"/>
              <a:gd name="T32" fmla="*/ 109 w 126"/>
              <a:gd name="T33" fmla="*/ 5 h 128"/>
              <a:gd name="T34" fmla="*/ 122 w 126"/>
              <a:gd name="T35" fmla="*/ 19 h 128"/>
              <a:gd name="T36" fmla="*/ 126 w 126"/>
              <a:gd name="T37" fmla="*/ 28 h 128"/>
              <a:gd name="T38" fmla="*/ 122 w 126"/>
              <a:gd name="T39" fmla="*/ 38 h 128"/>
              <a:gd name="T40" fmla="*/ 96 w 126"/>
              <a:gd name="T41" fmla="*/ 64 h 128"/>
              <a:gd name="T42" fmla="*/ 122 w 126"/>
              <a:gd name="T43" fmla="*/ 91 h 128"/>
              <a:gd name="T44" fmla="*/ 126 w 126"/>
              <a:gd name="T45" fmla="*/ 100 h 128"/>
              <a:gd name="T46" fmla="*/ 122 w 126"/>
              <a:gd name="T47" fmla="*/ 110 h 128"/>
              <a:gd name="T48" fmla="*/ 109 w 126"/>
              <a:gd name="T49" fmla="*/ 123 h 128"/>
              <a:gd name="T50" fmla="*/ 99 w 126"/>
              <a:gd name="T51" fmla="*/ 127 h 128"/>
              <a:gd name="T52" fmla="*/ 63 w 126"/>
              <a:gd name="T53" fmla="*/ 86 h 128"/>
              <a:gd name="T54" fmla="*/ 95 w 126"/>
              <a:gd name="T55" fmla="*/ 118 h 128"/>
              <a:gd name="T56" fmla="*/ 103 w 126"/>
              <a:gd name="T57" fmla="*/ 118 h 128"/>
              <a:gd name="T58" fmla="*/ 117 w 126"/>
              <a:gd name="T59" fmla="*/ 104 h 128"/>
              <a:gd name="T60" fmla="*/ 118 w 126"/>
              <a:gd name="T61" fmla="*/ 100 h 128"/>
              <a:gd name="T62" fmla="*/ 117 w 126"/>
              <a:gd name="T63" fmla="*/ 96 h 128"/>
              <a:gd name="T64" fmla="*/ 85 w 126"/>
              <a:gd name="T65" fmla="*/ 64 h 128"/>
              <a:gd name="T66" fmla="*/ 117 w 126"/>
              <a:gd name="T67" fmla="*/ 32 h 128"/>
              <a:gd name="T68" fmla="*/ 118 w 126"/>
              <a:gd name="T69" fmla="*/ 28 h 128"/>
              <a:gd name="T70" fmla="*/ 117 w 126"/>
              <a:gd name="T71" fmla="*/ 24 h 128"/>
              <a:gd name="T72" fmla="*/ 103 w 126"/>
              <a:gd name="T73" fmla="*/ 11 h 128"/>
              <a:gd name="T74" fmla="*/ 95 w 126"/>
              <a:gd name="T75" fmla="*/ 11 h 128"/>
              <a:gd name="T76" fmla="*/ 63 w 126"/>
              <a:gd name="T77" fmla="*/ 43 h 128"/>
              <a:gd name="T78" fmla="*/ 31 w 126"/>
              <a:gd name="T79" fmla="*/ 11 h 128"/>
              <a:gd name="T80" fmla="*/ 24 w 126"/>
              <a:gd name="T81" fmla="*/ 11 h 128"/>
              <a:gd name="T82" fmla="*/ 10 w 126"/>
              <a:gd name="T83" fmla="*/ 24 h 128"/>
              <a:gd name="T84" fmla="*/ 8 w 126"/>
              <a:gd name="T85" fmla="*/ 28 h 128"/>
              <a:gd name="T86" fmla="*/ 10 w 126"/>
              <a:gd name="T87" fmla="*/ 32 h 128"/>
              <a:gd name="T88" fmla="*/ 42 w 126"/>
              <a:gd name="T89" fmla="*/ 64 h 128"/>
              <a:gd name="T90" fmla="*/ 10 w 126"/>
              <a:gd name="T91" fmla="*/ 96 h 128"/>
              <a:gd name="T92" fmla="*/ 8 w 126"/>
              <a:gd name="T93" fmla="*/ 100 h 128"/>
              <a:gd name="T94" fmla="*/ 10 w 126"/>
              <a:gd name="T95" fmla="*/ 104 h 128"/>
              <a:gd name="T96" fmla="*/ 24 w 126"/>
              <a:gd name="T97" fmla="*/ 118 h 128"/>
              <a:gd name="T98" fmla="*/ 31 w 126"/>
              <a:gd name="T99" fmla="*/ 118 h 128"/>
              <a:gd name="T100" fmla="*/ 63 w 126"/>
              <a:gd name="T101" fmla="*/ 8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 h="128">
                <a:moveTo>
                  <a:pt x="99" y="127"/>
                </a:moveTo>
                <a:cubicBezTo>
                  <a:pt x="96" y="127"/>
                  <a:pt x="92" y="126"/>
                  <a:pt x="90" y="123"/>
                </a:cubicBezTo>
                <a:cubicBezTo>
                  <a:pt x="63" y="97"/>
                  <a:pt x="63" y="97"/>
                  <a:pt x="63" y="97"/>
                </a:cubicBezTo>
                <a:cubicBezTo>
                  <a:pt x="37" y="123"/>
                  <a:pt x="37" y="123"/>
                  <a:pt x="37" y="123"/>
                </a:cubicBezTo>
                <a:cubicBezTo>
                  <a:pt x="32" y="128"/>
                  <a:pt x="23" y="128"/>
                  <a:pt x="18" y="123"/>
                </a:cubicBezTo>
                <a:cubicBezTo>
                  <a:pt x="4" y="110"/>
                  <a:pt x="4" y="110"/>
                  <a:pt x="4" y="110"/>
                </a:cubicBezTo>
                <a:cubicBezTo>
                  <a:pt x="2" y="107"/>
                  <a:pt x="0" y="104"/>
                  <a:pt x="0" y="100"/>
                </a:cubicBezTo>
                <a:cubicBezTo>
                  <a:pt x="0" y="97"/>
                  <a:pt x="2" y="93"/>
                  <a:pt x="4" y="91"/>
                </a:cubicBezTo>
                <a:cubicBezTo>
                  <a:pt x="31" y="64"/>
                  <a:pt x="31" y="64"/>
                  <a:pt x="31" y="64"/>
                </a:cubicBezTo>
                <a:cubicBezTo>
                  <a:pt x="4" y="38"/>
                  <a:pt x="4" y="38"/>
                  <a:pt x="4" y="38"/>
                </a:cubicBezTo>
                <a:cubicBezTo>
                  <a:pt x="2" y="35"/>
                  <a:pt x="0" y="32"/>
                  <a:pt x="0" y="28"/>
                </a:cubicBezTo>
                <a:cubicBezTo>
                  <a:pt x="0" y="25"/>
                  <a:pt x="2" y="21"/>
                  <a:pt x="4" y="19"/>
                </a:cubicBezTo>
                <a:cubicBezTo>
                  <a:pt x="18" y="5"/>
                  <a:pt x="18" y="5"/>
                  <a:pt x="18" y="5"/>
                </a:cubicBezTo>
                <a:cubicBezTo>
                  <a:pt x="23" y="0"/>
                  <a:pt x="32" y="0"/>
                  <a:pt x="37" y="5"/>
                </a:cubicBezTo>
                <a:cubicBezTo>
                  <a:pt x="63" y="32"/>
                  <a:pt x="63" y="32"/>
                  <a:pt x="63" y="32"/>
                </a:cubicBezTo>
                <a:cubicBezTo>
                  <a:pt x="90" y="5"/>
                  <a:pt x="90" y="5"/>
                  <a:pt x="90" y="5"/>
                </a:cubicBezTo>
                <a:cubicBezTo>
                  <a:pt x="95" y="0"/>
                  <a:pt x="104" y="0"/>
                  <a:pt x="109" y="5"/>
                </a:cubicBezTo>
                <a:cubicBezTo>
                  <a:pt x="122" y="19"/>
                  <a:pt x="122" y="19"/>
                  <a:pt x="122" y="19"/>
                </a:cubicBezTo>
                <a:cubicBezTo>
                  <a:pt x="125" y="21"/>
                  <a:pt x="126" y="25"/>
                  <a:pt x="126" y="28"/>
                </a:cubicBezTo>
                <a:cubicBezTo>
                  <a:pt x="126" y="32"/>
                  <a:pt x="125" y="35"/>
                  <a:pt x="122" y="38"/>
                </a:cubicBezTo>
                <a:cubicBezTo>
                  <a:pt x="96" y="64"/>
                  <a:pt x="96" y="64"/>
                  <a:pt x="96" y="64"/>
                </a:cubicBezTo>
                <a:cubicBezTo>
                  <a:pt x="122" y="91"/>
                  <a:pt x="122" y="91"/>
                  <a:pt x="122" y="91"/>
                </a:cubicBezTo>
                <a:cubicBezTo>
                  <a:pt x="125" y="93"/>
                  <a:pt x="126" y="97"/>
                  <a:pt x="126" y="100"/>
                </a:cubicBezTo>
                <a:cubicBezTo>
                  <a:pt x="126" y="104"/>
                  <a:pt x="125" y="107"/>
                  <a:pt x="122" y="110"/>
                </a:cubicBezTo>
                <a:cubicBezTo>
                  <a:pt x="109" y="123"/>
                  <a:pt x="109" y="123"/>
                  <a:pt x="109" y="123"/>
                </a:cubicBezTo>
                <a:cubicBezTo>
                  <a:pt x="106" y="126"/>
                  <a:pt x="103" y="127"/>
                  <a:pt x="99" y="127"/>
                </a:cubicBezTo>
                <a:close/>
                <a:moveTo>
                  <a:pt x="63" y="86"/>
                </a:moveTo>
                <a:cubicBezTo>
                  <a:pt x="95" y="118"/>
                  <a:pt x="95" y="118"/>
                  <a:pt x="95" y="118"/>
                </a:cubicBezTo>
                <a:cubicBezTo>
                  <a:pt x="97" y="120"/>
                  <a:pt x="101" y="120"/>
                  <a:pt x="103" y="118"/>
                </a:cubicBezTo>
                <a:cubicBezTo>
                  <a:pt x="117" y="104"/>
                  <a:pt x="117" y="104"/>
                  <a:pt x="117" y="104"/>
                </a:cubicBezTo>
                <a:cubicBezTo>
                  <a:pt x="118" y="103"/>
                  <a:pt x="118" y="102"/>
                  <a:pt x="118" y="100"/>
                </a:cubicBezTo>
                <a:cubicBezTo>
                  <a:pt x="118" y="99"/>
                  <a:pt x="118" y="97"/>
                  <a:pt x="117" y="96"/>
                </a:cubicBezTo>
                <a:cubicBezTo>
                  <a:pt x="85" y="64"/>
                  <a:pt x="85" y="64"/>
                  <a:pt x="85" y="64"/>
                </a:cubicBezTo>
                <a:cubicBezTo>
                  <a:pt x="117" y="32"/>
                  <a:pt x="117" y="32"/>
                  <a:pt x="117" y="32"/>
                </a:cubicBezTo>
                <a:cubicBezTo>
                  <a:pt x="118" y="31"/>
                  <a:pt x="118" y="30"/>
                  <a:pt x="118" y="28"/>
                </a:cubicBezTo>
                <a:cubicBezTo>
                  <a:pt x="118" y="27"/>
                  <a:pt x="118" y="25"/>
                  <a:pt x="117" y="24"/>
                </a:cubicBezTo>
                <a:cubicBezTo>
                  <a:pt x="103" y="11"/>
                  <a:pt x="103" y="11"/>
                  <a:pt x="103" y="11"/>
                </a:cubicBezTo>
                <a:cubicBezTo>
                  <a:pt x="101" y="9"/>
                  <a:pt x="97" y="9"/>
                  <a:pt x="95" y="11"/>
                </a:cubicBezTo>
                <a:cubicBezTo>
                  <a:pt x="63" y="43"/>
                  <a:pt x="63" y="43"/>
                  <a:pt x="63" y="43"/>
                </a:cubicBezTo>
                <a:cubicBezTo>
                  <a:pt x="31" y="11"/>
                  <a:pt x="31" y="11"/>
                  <a:pt x="31" y="11"/>
                </a:cubicBezTo>
                <a:cubicBezTo>
                  <a:pt x="29" y="9"/>
                  <a:pt x="26" y="9"/>
                  <a:pt x="24" y="11"/>
                </a:cubicBezTo>
                <a:cubicBezTo>
                  <a:pt x="10" y="24"/>
                  <a:pt x="10" y="24"/>
                  <a:pt x="10" y="24"/>
                </a:cubicBezTo>
                <a:cubicBezTo>
                  <a:pt x="9" y="25"/>
                  <a:pt x="8" y="27"/>
                  <a:pt x="8" y="28"/>
                </a:cubicBezTo>
                <a:cubicBezTo>
                  <a:pt x="8" y="30"/>
                  <a:pt x="9" y="31"/>
                  <a:pt x="10" y="32"/>
                </a:cubicBezTo>
                <a:cubicBezTo>
                  <a:pt x="42" y="64"/>
                  <a:pt x="42" y="64"/>
                  <a:pt x="42" y="64"/>
                </a:cubicBezTo>
                <a:cubicBezTo>
                  <a:pt x="10" y="96"/>
                  <a:pt x="10" y="96"/>
                  <a:pt x="10" y="96"/>
                </a:cubicBezTo>
                <a:cubicBezTo>
                  <a:pt x="9" y="97"/>
                  <a:pt x="8" y="99"/>
                  <a:pt x="8" y="100"/>
                </a:cubicBezTo>
                <a:cubicBezTo>
                  <a:pt x="8" y="102"/>
                  <a:pt x="9" y="103"/>
                  <a:pt x="10" y="104"/>
                </a:cubicBezTo>
                <a:cubicBezTo>
                  <a:pt x="24" y="118"/>
                  <a:pt x="24" y="118"/>
                  <a:pt x="24" y="118"/>
                </a:cubicBezTo>
                <a:cubicBezTo>
                  <a:pt x="26" y="120"/>
                  <a:pt x="29" y="120"/>
                  <a:pt x="31" y="118"/>
                </a:cubicBezTo>
                <a:lnTo>
                  <a:pt x="63"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8" name="Freeform 68"/>
          <p:cNvSpPr>
            <a:spLocks noEditPoints="1"/>
          </p:cNvSpPr>
          <p:nvPr/>
        </p:nvSpPr>
        <p:spPr bwMode="auto">
          <a:xfrm>
            <a:off x="8953863" y="5591344"/>
            <a:ext cx="325173" cy="326105"/>
          </a:xfrm>
          <a:custGeom>
            <a:avLst/>
            <a:gdLst>
              <a:gd name="T0" fmla="*/ 84 w 148"/>
              <a:gd name="T1" fmla="*/ 148 h 148"/>
              <a:gd name="T2" fmla="*/ 64 w 148"/>
              <a:gd name="T3" fmla="*/ 148 h 148"/>
              <a:gd name="T4" fmla="*/ 55 w 148"/>
              <a:gd name="T5" fmla="*/ 144 h 148"/>
              <a:gd name="T6" fmla="*/ 51 w 148"/>
              <a:gd name="T7" fmla="*/ 134 h 148"/>
              <a:gd name="T8" fmla="*/ 51 w 148"/>
              <a:gd name="T9" fmla="*/ 97 h 148"/>
              <a:gd name="T10" fmla="*/ 14 w 148"/>
              <a:gd name="T11" fmla="*/ 97 h 148"/>
              <a:gd name="T12" fmla="*/ 4 w 148"/>
              <a:gd name="T13" fmla="*/ 93 h 148"/>
              <a:gd name="T14" fmla="*/ 0 w 148"/>
              <a:gd name="T15" fmla="*/ 83 h 148"/>
              <a:gd name="T16" fmla="*/ 0 w 148"/>
              <a:gd name="T17" fmla="*/ 64 h 148"/>
              <a:gd name="T18" fmla="*/ 4 w 148"/>
              <a:gd name="T19" fmla="*/ 55 h 148"/>
              <a:gd name="T20" fmla="*/ 14 w 148"/>
              <a:gd name="T21" fmla="*/ 51 h 148"/>
              <a:gd name="T22" fmla="*/ 51 w 148"/>
              <a:gd name="T23" fmla="*/ 51 h 148"/>
              <a:gd name="T24" fmla="*/ 51 w 148"/>
              <a:gd name="T25" fmla="*/ 13 h 148"/>
              <a:gd name="T26" fmla="*/ 55 w 148"/>
              <a:gd name="T27" fmla="*/ 4 h 148"/>
              <a:gd name="T28" fmla="*/ 64 w 148"/>
              <a:gd name="T29" fmla="*/ 0 h 148"/>
              <a:gd name="T30" fmla="*/ 84 w 148"/>
              <a:gd name="T31" fmla="*/ 0 h 148"/>
              <a:gd name="T32" fmla="*/ 93 w 148"/>
              <a:gd name="T33" fmla="*/ 4 h 148"/>
              <a:gd name="T34" fmla="*/ 97 w 148"/>
              <a:gd name="T35" fmla="*/ 13 h 148"/>
              <a:gd name="T36" fmla="*/ 97 w 148"/>
              <a:gd name="T37" fmla="*/ 51 h 148"/>
              <a:gd name="T38" fmla="*/ 134 w 148"/>
              <a:gd name="T39" fmla="*/ 51 h 148"/>
              <a:gd name="T40" fmla="*/ 144 w 148"/>
              <a:gd name="T41" fmla="*/ 55 h 148"/>
              <a:gd name="T42" fmla="*/ 148 w 148"/>
              <a:gd name="T43" fmla="*/ 64 h 148"/>
              <a:gd name="T44" fmla="*/ 148 w 148"/>
              <a:gd name="T45" fmla="*/ 83 h 148"/>
              <a:gd name="T46" fmla="*/ 144 w 148"/>
              <a:gd name="T47" fmla="*/ 93 h 148"/>
              <a:gd name="T48" fmla="*/ 134 w 148"/>
              <a:gd name="T49" fmla="*/ 97 h 148"/>
              <a:gd name="T50" fmla="*/ 97 w 148"/>
              <a:gd name="T51" fmla="*/ 97 h 148"/>
              <a:gd name="T52" fmla="*/ 97 w 148"/>
              <a:gd name="T53" fmla="*/ 134 h 148"/>
              <a:gd name="T54" fmla="*/ 93 w 148"/>
              <a:gd name="T55" fmla="*/ 144 h 148"/>
              <a:gd name="T56" fmla="*/ 84 w 148"/>
              <a:gd name="T57" fmla="*/ 148 h 148"/>
              <a:gd name="T58" fmla="*/ 14 w 148"/>
              <a:gd name="T59" fmla="*/ 59 h 148"/>
              <a:gd name="T60" fmla="*/ 10 w 148"/>
              <a:gd name="T61" fmla="*/ 60 h 148"/>
              <a:gd name="T62" fmla="*/ 8 w 148"/>
              <a:gd name="T63" fmla="*/ 64 h 148"/>
              <a:gd name="T64" fmla="*/ 8 w 148"/>
              <a:gd name="T65" fmla="*/ 83 h 148"/>
              <a:gd name="T66" fmla="*/ 10 w 148"/>
              <a:gd name="T67" fmla="*/ 87 h 148"/>
              <a:gd name="T68" fmla="*/ 14 w 148"/>
              <a:gd name="T69" fmla="*/ 89 h 148"/>
              <a:gd name="T70" fmla="*/ 59 w 148"/>
              <a:gd name="T71" fmla="*/ 89 h 148"/>
              <a:gd name="T72" fmla="*/ 59 w 148"/>
              <a:gd name="T73" fmla="*/ 134 h 148"/>
              <a:gd name="T74" fmla="*/ 61 w 148"/>
              <a:gd name="T75" fmla="*/ 138 h 148"/>
              <a:gd name="T76" fmla="*/ 64 w 148"/>
              <a:gd name="T77" fmla="*/ 140 h 148"/>
              <a:gd name="T78" fmla="*/ 84 w 148"/>
              <a:gd name="T79" fmla="*/ 140 h 148"/>
              <a:gd name="T80" fmla="*/ 87 w 148"/>
              <a:gd name="T81" fmla="*/ 138 h 148"/>
              <a:gd name="T82" fmla="*/ 89 w 148"/>
              <a:gd name="T83" fmla="*/ 134 h 148"/>
              <a:gd name="T84" fmla="*/ 89 w 148"/>
              <a:gd name="T85" fmla="*/ 89 h 148"/>
              <a:gd name="T86" fmla="*/ 134 w 148"/>
              <a:gd name="T87" fmla="*/ 89 h 148"/>
              <a:gd name="T88" fmla="*/ 138 w 148"/>
              <a:gd name="T89" fmla="*/ 87 h 148"/>
              <a:gd name="T90" fmla="*/ 140 w 148"/>
              <a:gd name="T91" fmla="*/ 83 h 148"/>
              <a:gd name="T92" fmla="*/ 140 w 148"/>
              <a:gd name="T93" fmla="*/ 64 h 148"/>
              <a:gd name="T94" fmla="*/ 138 w 148"/>
              <a:gd name="T95" fmla="*/ 60 h 148"/>
              <a:gd name="T96" fmla="*/ 134 w 148"/>
              <a:gd name="T97" fmla="*/ 59 h 148"/>
              <a:gd name="T98" fmla="*/ 89 w 148"/>
              <a:gd name="T99" fmla="*/ 59 h 148"/>
              <a:gd name="T100" fmla="*/ 89 w 148"/>
              <a:gd name="T101" fmla="*/ 13 h 148"/>
              <a:gd name="T102" fmla="*/ 87 w 148"/>
              <a:gd name="T103" fmla="*/ 10 h 148"/>
              <a:gd name="T104" fmla="*/ 84 w 148"/>
              <a:gd name="T105" fmla="*/ 8 h 148"/>
              <a:gd name="T106" fmla="*/ 64 w 148"/>
              <a:gd name="T107" fmla="*/ 8 h 148"/>
              <a:gd name="T108" fmla="*/ 61 w 148"/>
              <a:gd name="T109" fmla="*/ 10 h 148"/>
              <a:gd name="T110" fmla="*/ 59 w 148"/>
              <a:gd name="T111" fmla="*/ 13 h 148"/>
              <a:gd name="T112" fmla="*/ 59 w 148"/>
              <a:gd name="T113" fmla="*/ 59 h 148"/>
              <a:gd name="T114" fmla="*/ 14 w 148"/>
              <a:gd name="T115" fmla="*/ 5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 h="148">
                <a:moveTo>
                  <a:pt x="84" y="148"/>
                </a:moveTo>
                <a:cubicBezTo>
                  <a:pt x="64" y="148"/>
                  <a:pt x="64" y="148"/>
                  <a:pt x="64" y="148"/>
                </a:cubicBezTo>
                <a:cubicBezTo>
                  <a:pt x="61" y="148"/>
                  <a:pt x="57" y="146"/>
                  <a:pt x="55" y="144"/>
                </a:cubicBezTo>
                <a:cubicBezTo>
                  <a:pt x="52" y="141"/>
                  <a:pt x="51" y="138"/>
                  <a:pt x="51" y="134"/>
                </a:cubicBezTo>
                <a:cubicBezTo>
                  <a:pt x="51" y="97"/>
                  <a:pt x="51" y="97"/>
                  <a:pt x="51" y="97"/>
                </a:cubicBezTo>
                <a:cubicBezTo>
                  <a:pt x="14" y="97"/>
                  <a:pt x="14" y="97"/>
                  <a:pt x="14" y="97"/>
                </a:cubicBezTo>
                <a:cubicBezTo>
                  <a:pt x="10" y="97"/>
                  <a:pt x="7" y="95"/>
                  <a:pt x="4" y="93"/>
                </a:cubicBezTo>
                <a:cubicBezTo>
                  <a:pt x="2" y="90"/>
                  <a:pt x="0" y="87"/>
                  <a:pt x="0" y="83"/>
                </a:cubicBezTo>
                <a:cubicBezTo>
                  <a:pt x="0" y="64"/>
                  <a:pt x="0" y="64"/>
                  <a:pt x="0" y="64"/>
                </a:cubicBezTo>
                <a:cubicBezTo>
                  <a:pt x="0" y="61"/>
                  <a:pt x="2" y="57"/>
                  <a:pt x="4" y="55"/>
                </a:cubicBezTo>
                <a:cubicBezTo>
                  <a:pt x="7" y="52"/>
                  <a:pt x="10" y="51"/>
                  <a:pt x="14" y="51"/>
                </a:cubicBezTo>
                <a:cubicBezTo>
                  <a:pt x="51" y="51"/>
                  <a:pt x="51" y="51"/>
                  <a:pt x="51" y="51"/>
                </a:cubicBezTo>
                <a:cubicBezTo>
                  <a:pt x="51" y="13"/>
                  <a:pt x="51" y="13"/>
                  <a:pt x="51" y="13"/>
                </a:cubicBezTo>
                <a:cubicBezTo>
                  <a:pt x="51" y="10"/>
                  <a:pt x="52" y="6"/>
                  <a:pt x="55" y="4"/>
                </a:cubicBezTo>
                <a:cubicBezTo>
                  <a:pt x="57" y="1"/>
                  <a:pt x="61" y="0"/>
                  <a:pt x="64" y="0"/>
                </a:cubicBezTo>
                <a:cubicBezTo>
                  <a:pt x="84" y="0"/>
                  <a:pt x="84" y="0"/>
                  <a:pt x="84" y="0"/>
                </a:cubicBezTo>
                <a:cubicBezTo>
                  <a:pt x="87" y="0"/>
                  <a:pt x="91" y="1"/>
                  <a:pt x="93" y="4"/>
                </a:cubicBezTo>
                <a:cubicBezTo>
                  <a:pt x="96" y="6"/>
                  <a:pt x="97" y="10"/>
                  <a:pt x="97" y="13"/>
                </a:cubicBezTo>
                <a:cubicBezTo>
                  <a:pt x="97" y="51"/>
                  <a:pt x="97" y="51"/>
                  <a:pt x="97" y="51"/>
                </a:cubicBezTo>
                <a:cubicBezTo>
                  <a:pt x="134" y="51"/>
                  <a:pt x="134" y="51"/>
                  <a:pt x="134" y="51"/>
                </a:cubicBezTo>
                <a:cubicBezTo>
                  <a:pt x="138" y="51"/>
                  <a:pt x="141" y="52"/>
                  <a:pt x="144" y="55"/>
                </a:cubicBezTo>
                <a:cubicBezTo>
                  <a:pt x="146" y="57"/>
                  <a:pt x="148" y="61"/>
                  <a:pt x="148" y="64"/>
                </a:cubicBezTo>
                <a:cubicBezTo>
                  <a:pt x="148" y="83"/>
                  <a:pt x="148" y="83"/>
                  <a:pt x="148" y="83"/>
                </a:cubicBezTo>
                <a:cubicBezTo>
                  <a:pt x="148" y="87"/>
                  <a:pt x="146" y="90"/>
                  <a:pt x="144" y="93"/>
                </a:cubicBezTo>
                <a:cubicBezTo>
                  <a:pt x="141" y="95"/>
                  <a:pt x="138" y="97"/>
                  <a:pt x="134" y="97"/>
                </a:cubicBezTo>
                <a:cubicBezTo>
                  <a:pt x="97" y="97"/>
                  <a:pt x="97" y="97"/>
                  <a:pt x="97" y="97"/>
                </a:cubicBezTo>
                <a:cubicBezTo>
                  <a:pt x="97" y="134"/>
                  <a:pt x="97" y="134"/>
                  <a:pt x="97" y="134"/>
                </a:cubicBezTo>
                <a:cubicBezTo>
                  <a:pt x="97" y="138"/>
                  <a:pt x="96" y="141"/>
                  <a:pt x="93" y="144"/>
                </a:cubicBezTo>
                <a:cubicBezTo>
                  <a:pt x="91" y="146"/>
                  <a:pt x="87" y="148"/>
                  <a:pt x="84" y="148"/>
                </a:cubicBezTo>
                <a:close/>
                <a:moveTo>
                  <a:pt x="14" y="59"/>
                </a:moveTo>
                <a:cubicBezTo>
                  <a:pt x="12" y="59"/>
                  <a:pt x="11" y="59"/>
                  <a:pt x="10" y="60"/>
                </a:cubicBezTo>
                <a:cubicBezTo>
                  <a:pt x="9" y="61"/>
                  <a:pt x="8" y="63"/>
                  <a:pt x="8" y="64"/>
                </a:cubicBezTo>
                <a:cubicBezTo>
                  <a:pt x="8" y="83"/>
                  <a:pt x="8" y="83"/>
                  <a:pt x="8" y="83"/>
                </a:cubicBezTo>
                <a:cubicBezTo>
                  <a:pt x="8" y="85"/>
                  <a:pt x="9" y="86"/>
                  <a:pt x="10" y="87"/>
                </a:cubicBezTo>
                <a:cubicBezTo>
                  <a:pt x="11" y="88"/>
                  <a:pt x="12" y="89"/>
                  <a:pt x="14" y="89"/>
                </a:cubicBezTo>
                <a:cubicBezTo>
                  <a:pt x="59" y="89"/>
                  <a:pt x="59" y="89"/>
                  <a:pt x="59" y="89"/>
                </a:cubicBezTo>
                <a:cubicBezTo>
                  <a:pt x="59" y="134"/>
                  <a:pt x="59" y="134"/>
                  <a:pt x="59" y="134"/>
                </a:cubicBezTo>
                <a:cubicBezTo>
                  <a:pt x="59" y="136"/>
                  <a:pt x="60" y="137"/>
                  <a:pt x="61" y="138"/>
                </a:cubicBezTo>
                <a:cubicBezTo>
                  <a:pt x="62" y="139"/>
                  <a:pt x="63" y="140"/>
                  <a:pt x="64" y="140"/>
                </a:cubicBezTo>
                <a:cubicBezTo>
                  <a:pt x="84" y="140"/>
                  <a:pt x="84" y="140"/>
                  <a:pt x="84" y="140"/>
                </a:cubicBezTo>
                <a:cubicBezTo>
                  <a:pt x="85" y="140"/>
                  <a:pt x="86" y="139"/>
                  <a:pt x="87" y="138"/>
                </a:cubicBezTo>
                <a:cubicBezTo>
                  <a:pt x="88" y="137"/>
                  <a:pt x="89" y="136"/>
                  <a:pt x="89" y="134"/>
                </a:cubicBezTo>
                <a:cubicBezTo>
                  <a:pt x="89" y="89"/>
                  <a:pt x="89" y="89"/>
                  <a:pt x="89" y="89"/>
                </a:cubicBezTo>
                <a:cubicBezTo>
                  <a:pt x="134" y="89"/>
                  <a:pt x="134" y="89"/>
                  <a:pt x="134" y="89"/>
                </a:cubicBezTo>
                <a:cubicBezTo>
                  <a:pt x="136" y="89"/>
                  <a:pt x="137" y="88"/>
                  <a:pt x="138" y="87"/>
                </a:cubicBezTo>
                <a:cubicBezTo>
                  <a:pt x="139" y="86"/>
                  <a:pt x="140" y="85"/>
                  <a:pt x="140" y="83"/>
                </a:cubicBezTo>
                <a:cubicBezTo>
                  <a:pt x="140" y="64"/>
                  <a:pt x="140" y="64"/>
                  <a:pt x="140" y="64"/>
                </a:cubicBezTo>
                <a:cubicBezTo>
                  <a:pt x="140" y="63"/>
                  <a:pt x="139" y="61"/>
                  <a:pt x="138" y="60"/>
                </a:cubicBezTo>
                <a:cubicBezTo>
                  <a:pt x="137" y="59"/>
                  <a:pt x="136" y="59"/>
                  <a:pt x="134" y="59"/>
                </a:cubicBezTo>
                <a:cubicBezTo>
                  <a:pt x="89" y="59"/>
                  <a:pt x="89" y="59"/>
                  <a:pt x="89" y="59"/>
                </a:cubicBezTo>
                <a:cubicBezTo>
                  <a:pt x="89" y="13"/>
                  <a:pt x="89" y="13"/>
                  <a:pt x="89" y="13"/>
                </a:cubicBezTo>
                <a:cubicBezTo>
                  <a:pt x="89" y="12"/>
                  <a:pt x="88" y="11"/>
                  <a:pt x="87" y="10"/>
                </a:cubicBezTo>
                <a:cubicBezTo>
                  <a:pt x="86" y="9"/>
                  <a:pt x="85" y="8"/>
                  <a:pt x="84" y="8"/>
                </a:cubicBezTo>
                <a:cubicBezTo>
                  <a:pt x="64" y="8"/>
                  <a:pt x="64" y="8"/>
                  <a:pt x="64" y="8"/>
                </a:cubicBezTo>
                <a:cubicBezTo>
                  <a:pt x="63" y="8"/>
                  <a:pt x="62" y="9"/>
                  <a:pt x="61" y="10"/>
                </a:cubicBezTo>
                <a:cubicBezTo>
                  <a:pt x="60" y="11"/>
                  <a:pt x="59" y="12"/>
                  <a:pt x="59" y="13"/>
                </a:cubicBezTo>
                <a:cubicBezTo>
                  <a:pt x="59" y="59"/>
                  <a:pt x="59" y="59"/>
                  <a:pt x="59" y="59"/>
                </a:cubicBezTo>
                <a:lnTo>
                  <a:pt x="14" y="5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9" name="Freeform 69"/>
          <p:cNvSpPr>
            <a:spLocks noEditPoints="1"/>
          </p:cNvSpPr>
          <p:nvPr/>
        </p:nvSpPr>
        <p:spPr bwMode="auto">
          <a:xfrm>
            <a:off x="8067790" y="3031889"/>
            <a:ext cx="408096" cy="352193"/>
          </a:xfrm>
          <a:custGeom>
            <a:avLst/>
            <a:gdLst>
              <a:gd name="T0" fmla="*/ 159 w 185"/>
              <a:gd name="T1" fmla="*/ 160 h 160"/>
              <a:gd name="T2" fmla="*/ 152 w 185"/>
              <a:gd name="T3" fmla="*/ 7 h 160"/>
              <a:gd name="T4" fmla="*/ 178 w 185"/>
              <a:gd name="T5" fmla="*/ 0 h 160"/>
              <a:gd name="T6" fmla="*/ 185 w 185"/>
              <a:gd name="T7" fmla="*/ 153 h 160"/>
              <a:gd name="T8" fmla="*/ 160 w 185"/>
              <a:gd name="T9" fmla="*/ 152 h 160"/>
              <a:gd name="T10" fmla="*/ 177 w 185"/>
              <a:gd name="T11" fmla="*/ 8 h 160"/>
              <a:gd name="T12" fmla="*/ 160 w 185"/>
              <a:gd name="T13" fmla="*/ 152 h 160"/>
              <a:gd name="T14" fmla="*/ 121 w 185"/>
              <a:gd name="T15" fmla="*/ 160 h 160"/>
              <a:gd name="T16" fmla="*/ 114 w 185"/>
              <a:gd name="T17" fmla="*/ 58 h 160"/>
              <a:gd name="T18" fmla="*/ 140 w 185"/>
              <a:gd name="T19" fmla="*/ 51 h 160"/>
              <a:gd name="T20" fmla="*/ 147 w 185"/>
              <a:gd name="T21" fmla="*/ 153 h 160"/>
              <a:gd name="T22" fmla="*/ 122 w 185"/>
              <a:gd name="T23" fmla="*/ 152 h 160"/>
              <a:gd name="T24" fmla="*/ 139 w 185"/>
              <a:gd name="T25" fmla="*/ 59 h 160"/>
              <a:gd name="T26" fmla="*/ 122 w 185"/>
              <a:gd name="T27" fmla="*/ 152 h 160"/>
              <a:gd name="T28" fmla="*/ 83 w 185"/>
              <a:gd name="T29" fmla="*/ 160 h 160"/>
              <a:gd name="T30" fmla="*/ 76 w 185"/>
              <a:gd name="T31" fmla="*/ 96 h 160"/>
              <a:gd name="T32" fmla="*/ 102 w 185"/>
              <a:gd name="T33" fmla="*/ 89 h 160"/>
              <a:gd name="T34" fmla="*/ 109 w 185"/>
              <a:gd name="T35" fmla="*/ 153 h 160"/>
              <a:gd name="T36" fmla="*/ 84 w 185"/>
              <a:gd name="T37" fmla="*/ 152 h 160"/>
              <a:gd name="T38" fmla="*/ 101 w 185"/>
              <a:gd name="T39" fmla="*/ 97 h 160"/>
              <a:gd name="T40" fmla="*/ 84 w 185"/>
              <a:gd name="T41" fmla="*/ 152 h 160"/>
              <a:gd name="T42" fmla="*/ 45 w 185"/>
              <a:gd name="T43" fmla="*/ 160 h 160"/>
              <a:gd name="T44" fmla="*/ 38 w 185"/>
              <a:gd name="T45" fmla="*/ 121 h 160"/>
              <a:gd name="T46" fmla="*/ 64 w 185"/>
              <a:gd name="T47" fmla="*/ 114 h 160"/>
              <a:gd name="T48" fmla="*/ 71 w 185"/>
              <a:gd name="T49" fmla="*/ 153 h 160"/>
              <a:gd name="T50" fmla="*/ 46 w 185"/>
              <a:gd name="T51" fmla="*/ 152 h 160"/>
              <a:gd name="T52" fmla="*/ 63 w 185"/>
              <a:gd name="T53" fmla="*/ 122 h 160"/>
              <a:gd name="T54" fmla="*/ 46 w 185"/>
              <a:gd name="T55" fmla="*/ 152 h 160"/>
              <a:gd name="T56" fmla="*/ 7 w 185"/>
              <a:gd name="T57" fmla="*/ 160 h 160"/>
              <a:gd name="T58" fmla="*/ 0 w 185"/>
              <a:gd name="T59" fmla="*/ 134 h 160"/>
              <a:gd name="T60" fmla="*/ 26 w 185"/>
              <a:gd name="T61" fmla="*/ 127 h 160"/>
              <a:gd name="T62" fmla="*/ 33 w 185"/>
              <a:gd name="T63" fmla="*/ 153 h 160"/>
              <a:gd name="T64" fmla="*/ 8 w 185"/>
              <a:gd name="T65" fmla="*/ 152 h 160"/>
              <a:gd name="T66" fmla="*/ 25 w 185"/>
              <a:gd name="T67" fmla="*/ 135 h 160"/>
              <a:gd name="T68" fmla="*/ 8 w 185"/>
              <a:gd name="T6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 h="160">
                <a:moveTo>
                  <a:pt x="178" y="160"/>
                </a:moveTo>
                <a:cubicBezTo>
                  <a:pt x="159" y="160"/>
                  <a:pt x="159" y="160"/>
                  <a:pt x="159" y="160"/>
                </a:cubicBezTo>
                <a:cubicBezTo>
                  <a:pt x="155" y="160"/>
                  <a:pt x="152" y="157"/>
                  <a:pt x="152" y="153"/>
                </a:cubicBezTo>
                <a:cubicBezTo>
                  <a:pt x="152" y="7"/>
                  <a:pt x="152" y="7"/>
                  <a:pt x="152" y="7"/>
                </a:cubicBezTo>
                <a:cubicBezTo>
                  <a:pt x="152" y="3"/>
                  <a:pt x="155" y="0"/>
                  <a:pt x="159" y="0"/>
                </a:cubicBezTo>
                <a:cubicBezTo>
                  <a:pt x="178" y="0"/>
                  <a:pt x="178" y="0"/>
                  <a:pt x="178" y="0"/>
                </a:cubicBezTo>
                <a:cubicBezTo>
                  <a:pt x="182" y="0"/>
                  <a:pt x="185" y="3"/>
                  <a:pt x="185" y="7"/>
                </a:cubicBezTo>
                <a:cubicBezTo>
                  <a:pt x="185" y="153"/>
                  <a:pt x="185" y="153"/>
                  <a:pt x="185" y="153"/>
                </a:cubicBezTo>
                <a:cubicBezTo>
                  <a:pt x="185" y="157"/>
                  <a:pt x="182" y="160"/>
                  <a:pt x="178" y="160"/>
                </a:cubicBezTo>
                <a:close/>
                <a:moveTo>
                  <a:pt x="160" y="152"/>
                </a:moveTo>
                <a:cubicBezTo>
                  <a:pt x="177" y="152"/>
                  <a:pt x="177" y="152"/>
                  <a:pt x="177" y="152"/>
                </a:cubicBezTo>
                <a:cubicBezTo>
                  <a:pt x="177" y="8"/>
                  <a:pt x="177" y="8"/>
                  <a:pt x="177" y="8"/>
                </a:cubicBezTo>
                <a:cubicBezTo>
                  <a:pt x="160" y="8"/>
                  <a:pt x="160" y="8"/>
                  <a:pt x="160" y="8"/>
                </a:cubicBezTo>
                <a:lnTo>
                  <a:pt x="160" y="152"/>
                </a:lnTo>
                <a:close/>
                <a:moveTo>
                  <a:pt x="140" y="160"/>
                </a:moveTo>
                <a:cubicBezTo>
                  <a:pt x="121" y="160"/>
                  <a:pt x="121" y="160"/>
                  <a:pt x="121" y="160"/>
                </a:cubicBezTo>
                <a:cubicBezTo>
                  <a:pt x="117" y="160"/>
                  <a:pt x="114" y="157"/>
                  <a:pt x="114" y="153"/>
                </a:cubicBezTo>
                <a:cubicBezTo>
                  <a:pt x="114" y="58"/>
                  <a:pt x="114" y="58"/>
                  <a:pt x="114" y="58"/>
                </a:cubicBezTo>
                <a:cubicBezTo>
                  <a:pt x="114" y="54"/>
                  <a:pt x="117" y="51"/>
                  <a:pt x="121" y="51"/>
                </a:cubicBezTo>
                <a:cubicBezTo>
                  <a:pt x="140" y="51"/>
                  <a:pt x="140" y="51"/>
                  <a:pt x="140" y="51"/>
                </a:cubicBezTo>
                <a:cubicBezTo>
                  <a:pt x="144" y="51"/>
                  <a:pt x="147" y="54"/>
                  <a:pt x="147" y="58"/>
                </a:cubicBezTo>
                <a:cubicBezTo>
                  <a:pt x="147" y="153"/>
                  <a:pt x="147" y="153"/>
                  <a:pt x="147" y="153"/>
                </a:cubicBezTo>
                <a:cubicBezTo>
                  <a:pt x="147" y="157"/>
                  <a:pt x="144" y="160"/>
                  <a:pt x="140" y="160"/>
                </a:cubicBezTo>
                <a:close/>
                <a:moveTo>
                  <a:pt x="122" y="152"/>
                </a:moveTo>
                <a:cubicBezTo>
                  <a:pt x="139" y="152"/>
                  <a:pt x="139" y="152"/>
                  <a:pt x="139" y="152"/>
                </a:cubicBezTo>
                <a:cubicBezTo>
                  <a:pt x="139" y="59"/>
                  <a:pt x="139" y="59"/>
                  <a:pt x="139" y="59"/>
                </a:cubicBezTo>
                <a:cubicBezTo>
                  <a:pt x="122" y="59"/>
                  <a:pt x="122" y="59"/>
                  <a:pt x="122" y="59"/>
                </a:cubicBezTo>
                <a:lnTo>
                  <a:pt x="122" y="152"/>
                </a:lnTo>
                <a:close/>
                <a:moveTo>
                  <a:pt x="102" y="160"/>
                </a:moveTo>
                <a:cubicBezTo>
                  <a:pt x="83" y="160"/>
                  <a:pt x="83" y="160"/>
                  <a:pt x="83" y="160"/>
                </a:cubicBezTo>
                <a:cubicBezTo>
                  <a:pt x="79" y="160"/>
                  <a:pt x="76" y="157"/>
                  <a:pt x="76" y="153"/>
                </a:cubicBezTo>
                <a:cubicBezTo>
                  <a:pt x="76" y="96"/>
                  <a:pt x="76" y="96"/>
                  <a:pt x="76" y="96"/>
                </a:cubicBezTo>
                <a:cubicBezTo>
                  <a:pt x="76" y="92"/>
                  <a:pt x="79" y="89"/>
                  <a:pt x="83" y="89"/>
                </a:cubicBezTo>
                <a:cubicBezTo>
                  <a:pt x="102" y="89"/>
                  <a:pt x="102" y="89"/>
                  <a:pt x="102" y="89"/>
                </a:cubicBezTo>
                <a:cubicBezTo>
                  <a:pt x="106" y="89"/>
                  <a:pt x="109" y="92"/>
                  <a:pt x="109" y="96"/>
                </a:cubicBezTo>
                <a:cubicBezTo>
                  <a:pt x="109" y="153"/>
                  <a:pt x="109" y="153"/>
                  <a:pt x="109" y="153"/>
                </a:cubicBezTo>
                <a:cubicBezTo>
                  <a:pt x="109" y="157"/>
                  <a:pt x="106" y="160"/>
                  <a:pt x="102" y="160"/>
                </a:cubicBezTo>
                <a:close/>
                <a:moveTo>
                  <a:pt x="84" y="152"/>
                </a:moveTo>
                <a:cubicBezTo>
                  <a:pt x="101" y="152"/>
                  <a:pt x="101" y="152"/>
                  <a:pt x="101" y="152"/>
                </a:cubicBezTo>
                <a:cubicBezTo>
                  <a:pt x="101" y="97"/>
                  <a:pt x="101" y="97"/>
                  <a:pt x="101" y="97"/>
                </a:cubicBezTo>
                <a:cubicBezTo>
                  <a:pt x="84" y="97"/>
                  <a:pt x="84" y="97"/>
                  <a:pt x="84" y="97"/>
                </a:cubicBezTo>
                <a:lnTo>
                  <a:pt x="84" y="152"/>
                </a:lnTo>
                <a:close/>
                <a:moveTo>
                  <a:pt x="64" y="160"/>
                </a:moveTo>
                <a:cubicBezTo>
                  <a:pt x="45" y="160"/>
                  <a:pt x="45" y="160"/>
                  <a:pt x="45" y="160"/>
                </a:cubicBezTo>
                <a:cubicBezTo>
                  <a:pt x="41" y="160"/>
                  <a:pt x="38" y="157"/>
                  <a:pt x="38" y="153"/>
                </a:cubicBezTo>
                <a:cubicBezTo>
                  <a:pt x="38" y="121"/>
                  <a:pt x="38" y="121"/>
                  <a:pt x="38" y="121"/>
                </a:cubicBezTo>
                <a:cubicBezTo>
                  <a:pt x="38" y="117"/>
                  <a:pt x="41" y="114"/>
                  <a:pt x="45" y="114"/>
                </a:cubicBezTo>
                <a:cubicBezTo>
                  <a:pt x="64" y="114"/>
                  <a:pt x="64" y="114"/>
                  <a:pt x="64" y="114"/>
                </a:cubicBezTo>
                <a:cubicBezTo>
                  <a:pt x="68" y="114"/>
                  <a:pt x="71" y="117"/>
                  <a:pt x="71" y="121"/>
                </a:cubicBezTo>
                <a:cubicBezTo>
                  <a:pt x="71" y="153"/>
                  <a:pt x="71" y="153"/>
                  <a:pt x="71" y="153"/>
                </a:cubicBezTo>
                <a:cubicBezTo>
                  <a:pt x="71" y="157"/>
                  <a:pt x="68" y="160"/>
                  <a:pt x="64" y="160"/>
                </a:cubicBezTo>
                <a:close/>
                <a:moveTo>
                  <a:pt x="46" y="152"/>
                </a:moveTo>
                <a:cubicBezTo>
                  <a:pt x="63" y="152"/>
                  <a:pt x="63" y="152"/>
                  <a:pt x="63" y="152"/>
                </a:cubicBezTo>
                <a:cubicBezTo>
                  <a:pt x="63" y="122"/>
                  <a:pt x="63" y="122"/>
                  <a:pt x="63" y="122"/>
                </a:cubicBezTo>
                <a:cubicBezTo>
                  <a:pt x="46" y="122"/>
                  <a:pt x="46" y="122"/>
                  <a:pt x="46" y="122"/>
                </a:cubicBezTo>
                <a:lnTo>
                  <a:pt x="46" y="152"/>
                </a:lnTo>
                <a:close/>
                <a:moveTo>
                  <a:pt x="26" y="160"/>
                </a:moveTo>
                <a:cubicBezTo>
                  <a:pt x="7" y="160"/>
                  <a:pt x="7" y="160"/>
                  <a:pt x="7" y="160"/>
                </a:cubicBezTo>
                <a:cubicBezTo>
                  <a:pt x="3" y="160"/>
                  <a:pt x="0" y="157"/>
                  <a:pt x="0" y="153"/>
                </a:cubicBezTo>
                <a:cubicBezTo>
                  <a:pt x="0" y="134"/>
                  <a:pt x="0" y="134"/>
                  <a:pt x="0" y="134"/>
                </a:cubicBezTo>
                <a:cubicBezTo>
                  <a:pt x="0" y="130"/>
                  <a:pt x="3" y="127"/>
                  <a:pt x="7" y="127"/>
                </a:cubicBezTo>
                <a:cubicBezTo>
                  <a:pt x="26" y="127"/>
                  <a:pt x="26" y="127"/>
                  <a:pt x="26" y="127"/>
                </a:cubicBezTo>
                <a:cubicBezTo>
                  <a:pt x="30" y="127"/>
                  <a:pt x="33" y="130"/>
                  <a:pt x="33" y="134"/>
                </a:cubicBezTo>
                <a:cubicBezTo>
                  <a:pt x="33" y="153"/>
                  <a:pt x="33" y="153"/>
                  <a:pt x="33" y="153"/>
                </a:cubicBezTo>
                <a:cubicBezTo>
                  <a:pt x="33" y="157"/>
                  <a:pt x="30" y="160"/>
                  <a:pt x="26" y="160"/>
                </a:cubicBezTo>
                <a:close/>
                <a:moveTo>
                  <a:pt x="8" y="152"/>
                </a:moveTo>
                <a:cubicBezTo>
                  <a:pt x="25" y="152"/>
                  <a:pt x="25" y="152"/>
                  <a:pt x="25" y="152"/>
                </a:cubicBezTo>
                <a:cubicBezTo>
                  <a:pt x="25" y="135"/>
                  <a:pt x="25" y="135"/>
                  <a:pt x="25" y="135"/>
                </a:cubicBezTo>
                <a:cubicBezTo>
                  <a:pt x="8" y="135"/>
                  <a:pt x="8" y="135"/>
                  <a:pt x="8" y="135"/>
                </a:cubicBezTo>
                <a:lnTo>
                  <a:pt x="8" y="15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178" name="组合 177"/>
          <p:cNvGrpSpPr/>
          <p:nvPr/>
        </p:nvGrpSpPr>
        <p:grpSpPr>
          <a:xfrm>
            <a:off x="2183932" y="5552211"/>
            <a:ext cx="305607" cy="398780"/>
            <a:chOff x="2126498" y="4085970"/>
            <a:chExt cx="305655" cy="398842"/>
          </a:xfrm>
        </p:grpSpPr>
        <p:sp>
          <p:nvSpPr>
            <p:cNvPr id="8" name="Freeform 8"/>
            <p:cNvSpPr/>
            <p:nvPr/>
          </p:nvSpPr>
          <p:spPr bwMode="auto">
            <a:xfrm>
              <a:off x="2126498" y="4085970"/>
              <a:ext cx="259993" cy="398842"/>
            </a:xfrm>
            <a:custGeom>
              <a:avLst/>
              <a:gdLst>
                <a:gd name="T0" fmla="*/ 110 w 118"/>
                <a:gd name="T1" fmla="*/ 129 h 181"/>
                <a:gd name="T2" fmla="*/ 110 w 118"/>
                <a:gd name="T3" fmla="*/ 168 h 181"/>
                <a:gd name="T4" fmla="*/ 105 w 118"/>
                <a:gd name="T5" fmla="*/ 173 h 181"/>
                <a:gd name="T6" fmla="*/ 101 w 118"/>
                <a:gd name="T7" fmla="*/ 172 h 181"/>
                <a:gd name="T8" fmla="*/ 52 w 118"/>
                <a:gd name="T9" fmla="*/ 123 h 181"/>
                <a:gd name="T10" fmla="*/ 14 w 118"/>
                <a:gd name="T11" fmla="*/ 123 h 181"/>
                <a:gd name="T12" fmla="*/ 8 w 118"/>
                <a:gd name="T13" fmla="*/ 118 h 181"/>
                <a:gd name="T14" fmla="*/ 8 w 118"/>
                <a:gd name="T15" fmla="*/ 63 h 181"/>
                <a:gd name="T16" fmla="*/ 14 w 118"/>
                <a:gd name="T17" fmla="*/ 58 h 181"/>
                <a:gd name="T18" fmla="*/ 52 w 118"/>
                <a:gd name="T19" fmla="*/ 58 h 181"/>
                <a:gd name="T20" fmla="*/ 101 w 118"/>
                <a:gd name="T21" fmla="*/ 10 h 181"/>
                <a:gd name="T22" fmla="*/ 105 w 118"/>
                <a:gd name="T23" fmla="*/ 8 h 181"/>
                <a:gd name="T24" fmla="*/ 110 w 118"/>
                <a:gd name="T25" fmla="*/ 13 h 181"/>
                <a:gd name="T26" fmla="*/ 110 w 118"/>
                <a:gd name="T27" fmla="*/ 50 h 181"/>
                <a:gd name="T28" fmla="*/ 118 w 118"/>
                <a:gd name="T29" fmla="*/ 50 h 181"/>
                <a:gd name="T30" fmla="*/ 118 w 118"/>
                <a:gd name="T31" fmla="*/ 13 h 181"/>
                <a:gd name="T32" fmla="*/ 105 w 118"/>
                <a:gd name="T33" fmla="*/ 0 h 181"/>
                <a:gd name="T34" fmla="*/ 95 w 118"/>
                <a:gd name="T35" fmla="*/ 4 h 181"/>
                <a:gd name="T36" fmla="*/ 49 w 118"/>
                <a:gd name="T37" fmla="*/ 50 h 181"/>
                <a:gd name="T38" fmla="*/ 14 w 118"/>
                <a:gd name="T39" fmla="*/ 50 h 181"/>
                <a:gd name="T40" fmla="*/ 0 w 118"/>
                <a:gd name="T41" fmla="*/ 63 h 181"/>
                <a:gd name="T42" fmla="*/ 0 w 118"/>
                <a:gd name="T43" fmla="*/ 118 h 181"/>
                <a:gd name="T44" fmla="*/ 14 w 118"/>
                <a:gd name="T45" fmla="*/ 131 h 181"/>
                <a:gd name="T46" fmla="*/ 49 w 118"/>
                <a:gd name="T47" fmla="*/ 131 h 181"/>
                <a:gd name="T48" fmla="*/ 95 w 118"/>
                <a:gd name="T49" fmla="*/ 177 h 181"/>
                <a:gd name="T50" fmla="*/ 105 w 118"/>
                <a:gd name="T51" fmla="*/ 181 h 181"/>
                <a:gd name="T52" fmla="*/ 118 w 118"/>
                <a:gd name="T53" fmla="*/ 168 h 181"/>
                <a:gd name="T54" fmla="*/ 118 w 118"/>
                <a:gd name="T55" fmla="*/ 129 h 181"/>
                <a:gd name="T56" fmla="*/ 110 w 118"/>
                <a:gd name="T57" fmla="*/ 12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81">
                  <a:moveTo>
                    <a:pt x="110" y="129"/>
                  </a:moveTo>
                  <a:cubicBezTo>
                    <a:pt x="110" y="168"/>
                    <a:pt x="110" y="168"/>
                    <a:pt x="110" y="168"/>
                  </a:cubicBezTo>
                  <a:cubicBezTo>
                    <a:pt x="110" y="171"/>
                    <a:pt x="107" y="173"/>
                    <a:pt x="105" y="173"/>
                  </a:cubicBezTo>
                  <a:cubicBezTo>
                    <a:pt x="103" y="173"/>
                    <a:pt x="102" y="173"/>
                    <a:pt x="101" y="172"/>
                  </a:cubicBezTo>
                  <a:cubicBezTo>
                    <a:pt x="52" y="123"/>
                    <a:pt x="52" y="123"/>
                    <a:pt x="52" y="123"/>
                  </a:cubicBezTo>
                  <a:cubicBezTo>
                    <a:pt x="14" y="123"/>
                    <a:pt x="14" y="123"/>
                    <a:pt x="14" y="123"/>
                  </a:cubicBezTo>
                  <a:cubicBezTo>
                    <a:pt x="11" y="123"/>
                    <a:pt x="8" y="121"/>
                    <a:pt x="8" y="118"/>
                  </a:cubicBezTo>
                  <a:cubicBezTo>
                    <a:pt x="8" y="63"/>
                    <a:pt x="8" y="63"/>
                    <a:pt x="8" y="63"/>
                  </a:cubicBezTo>
                  <a:cubicBezTo>
                    <a:pt x="8" y="61"/>
                    <a:pt x="11" y="58"/>
                    <a:pt x="14" y="58"/>
                  </a:cubicBezTo>
                  <a:cubicBezTo>
                    <a:pt x="52" y="58"/>
                    <a:pt x="52" y="58"/>
                    <a:pt x="52" y="58"/>
                  </a:cubicBezTo>
                  <a:cubicBezTo>
                    <a:pt x="101" y="10"/>
                    <a:pt x="101" y="10"/>
                    <a:pt x="101" y="10"/>
                  </a:cubicBezTo>
                  <a:cubicBezTo>
                    <a:pt x="102" y="9"/>
                    <a:pt x="103" y="8"/>
                    <a:pt x="105" y="8"/>
                  </a:cubicBezTo>
                  <a:cubicBezTo>
                    <a:pt x="107" y="8"/>
                    <a:pt x="110" y="11"/>
                    <a:pt x="110" y="13"/>
                  </a:cubicBezTo>
                  <a:cubicBezTo>
                    <a:pt x="110" y="50"/>
                    <a:pt x="110" y="50"/>
                    <a:pt x="110" y="50"/>
                  </a:cubicBezTo>
                  <a:cubicBezTo>
                    <a:pt x="118" y="50"/>
                    <a:pt x="118" y="50"/>
                    <a:pt x="118" y="50"/>
                  </a:cubicBezTo>
                  <a:cubicBezTo>
                    <a:pt x="118" y="13"/>
                    <a:pt x="118" y="13"/>
                    <a:pt x="118" y="13"/>
                  </a:cubicBezTo>
                  <a:cubicBezTo>
                    <a:pt x="118" y="6"/>
                    <a:pt x="112" y="0"/>
                    <a:pt x="105" y="0"/>
                  </a:cubicBezTo>
                  <a:cubicBezTo>
                    <a:pt x="101" y="0"/>
                    <a:pt x="98" y="2"/>
                    <a:pt x="95" y="4"/>
                  </a:cubicBezTo>
                  <a:cubicBezTo>
                    <a:pt x="49" y="50"/>
                    <a:pt x="49" y="50"/>
                    <a:pt x="49" y="50"/>
                  </a:cubicBezTo>
                  <a:cubicBezTo>
                    <a:pt x="14" y="50"/>
                    <a:pt x="14" y="50"/>
                    <a:pt x="14" y="50"/>
                  </a:cubicBezTo>
                  <a:cubicBezTo>
                    <a:pt x="6" y="50"/>
                    <a:pt x="0" y="56"/>
                    <a:pt x="0" y="63"/>
                  </a:cubicBezTo>
                  <a:cubicBezTo>
                    <a:pt x="0" y="118"/>
                    <a:pt x="0" y="118"/>
                    <a:pt x="0" y="118"/>
                  </a:cubicBezTo>
                  <a:cubicBezTo>
                    <a:pt x="0" y="125"/>
                    <a:pt x="6" y="131"/>
                    <a:pt x="14" y="131"/>
                  </a:cubicBezTo>
                  <a:cubicBezTo>
                    <a:pt x="49" y="131"/>
                    <a:pt x="49" y="131"/>
                    <a:pt x="49" y="131"/>
                  </a:cubicBezTo>
                  <a:cubicBezTo>
                    <a:pt x="95" y="177"/>
                    <a:pt x="95" y="177"/>
                    <a:pt x="95" y="177"/>
                  </a:cubicBezTo>
                  <a:cubicBezTo>
                    <a:pt x="98" y="180"/>
                    <a:pt x="101" y="181"/>
                    <a:pt x="105" y="181"/>
                  </a:cubicBezTo>
                  <a:cubicBezTo>
                    <a:pt x="112" y="181"/>
                    <a:pt x="118" y="175"/>
                    <a:pt x="118" y="168"/>
                  </a:cubicBezTo>
                  <a:cubicBezTo>
                    <a:pt x="118" y="129"/>
                    <a:pt x="118" y="129"/>
                    <a:pt x="118" y="129"/>
                  </a:cubicBezTo>
                  <a:lnTo>
                    <a:pt x="110"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0" name="Freeform 70"/>
            <p:cNvSpPr/>
            <p:nvPr/>
          </p:nvSpPr>
          <p:spPr bwMode="auto">
            <a:xfrm>
              <a:off x="2320328" y="4226683"/>
              <a:ext cx="111825" cy="112757"/>
            </a:xfrm>
            <a:custGeom>
              <a:avLst/>
              <a:gdLst>
                <a:gd name="T0" fmla="*/ 120 w 120"/>
                <a:gd name="T1" fmla="*/ 109 h 121"/>
                <a:gd name="T2" fmla="*/ 73 w 120"/>
                <a:gd name="T3" fmla="*/ 61 h 121"/>
                <a:gd name="T4" fmla="*/ 120 w 120"/>
                <a:gd name="T5" fmla="*/ 14 h 121"/>
                <a:gd name="T6" fmla="*/ 106 w 120"/>
                <a:gd name="T7" fmla="*/ 0 h 121"/>
                <a:gd name="T8" fmla="*/ 61 w 120"/>
                <a:gd name="T9" fmla="*/ 47 h 121"/>
                <a:gd name="T10" fmla="*/ 14 w 120"/>
                <a:gd name="T11" fmla="*/ 0 h 121"/>
                <a:gd name="T12" fmla="*/ 0 w 120"/>
                <a:gd name="T13" fmla="*/ 14 h 121"/>
                <a:gd name="T14" fmla="*/ 47 w 120"/>
                <a:gd name="T15" fmla="*/ 61 h 121"/>
                <a:gd name="T16" fmla="*/ 0 w 120"/>
                <a:gd name="T17" fmla="*/ 109 h 121"/>
                <a:gd name="T18" fmla="*/ 14 w 120"/>
                <a:gd name="T19" fmla="*/ 121 h 121"/>
                <a:gd name="T20" fmla="*/ 61 w 120"/>
                <a:gd name="T21" fmla="*/ 73 h 121"/>
                <a:gd name="T22" fmla="*/ 106 w 120"/>
                <a:gd name="T23" fmla="*/ 121 h 121"/>
                <a:gd name="T24" fmla="*/ 120 w 120"/>
                <a:gd name="T25"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20" y="109"/>
                  </a:moveTo>
                  <a:lnTo>
                    <a:pt x="73" y="61"/>
                  </a:lnTo>
                  <a:lnTo>
                    <a:pt x="120" y="14"/>
                  </a:lnTo>
                  <a:lnTo>
                    <a:pt x="106" y="0"/>
                  </a:lnTo>
                  <a:lnTo>
                    <a:pt x="61" y="47"/>
                  </a:lnTo>
                  <a:lnTo>
                    <a:pt x="14" y="0"/>
                  </a:lnTo>
                  <a:lnTo>
                    <a:pt x="0" y="14"/>
                  </a:lnTo>
                  <a:lnTo>
                    <a:pt x="47" y="61"/>
                  </a:lnTo>
                  <a:lnTo>
                    <a:pt x="0" y="109"/>
                  </a:lnTo>
                  <a:lnTo>
                    <a:pt x="14" y="121"/>
                  </a:lnTo>
                  <a:lnTo>
                    <a:pt x="61" y="73"/>
                  </a:lnTo>
                  <a:lnTo>
                    <a:pt x="106" y="121"/>
                  </a:lnTo>
                  <a:lnTo>
                    <a:pt x="120" y="10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9" name="组合 178"/>
          <p:cNvGrpSpPr/>
          <p:nvPr/>
        </p:nvGrpSpPr>
        <p:grpSpPr>
          <a:xfrm>
            <a:off x="3038326" y="5552211"/>
            <a:ext cx="301879" cy="398780"/>
            <a:chOff x="2981026" y="4085970"/>
            <a:chExt cx="301926" cy="398842"/>
          </a:xfrm>
        </p:grpSpPr>
        <p:sp>
          <p:nvSpPr>
            <p:cNvPr id="71" name="Freeform 71"/>
            <p:cNvSpPr/>
            <p:nvPr/>
          </p:nvSpPr>
          <p:spPr bwMode="auto">
            <a:xfrm>
              <a:off x="2981026" y="4085970"/>
              <a:ext cx="257197" cy="398842"/>
            </a:xfrm>
            <a:custGeom>
              <a:avLst/>
              <a:gdLst>
                <a:gd name="T0" fmla="*/ 109 w 117"/>
                <a:gd name="T1" fmla="*/ 129 h 181"/>
                <a:gd name="T2" fmla="*/ 109 w 117"/>
                <a:gd name="T3" fmla="*/ 168 h 181"/>
                <a:gd name="T4" fmla="*/ 104 w 117"/>
                <a:gd name="T5" fmla="*/ 173 h 181"/>
                <a:gd name="T6" fmla="*/ 101 w 117"/>
                <a:gd name="T7" fmla="*/ 172 h 181"/>
                <a:gd name="T8" fmla="*/ 52 w 117"/>
                <a:gd name="T9" fmla="*/ 123 h 181"/>
                <a:gd name="T10" fmla="*/ 13 w 117"/>
                <a:gd name="T11" fmla="*/ 123 h 181"/>
                <a:gd name="T12" fmla="*/ 8 w 117"/>
                <a:gd name="T13" fmla="*/ 118 h 181"/>
                <a:gd name="T14" fmla="*/ 8 w 117"/>
                <a:gd name="T15" fmla="*/ 63 h 181"/>
                <a:gd name="T16" fmla="*/ 13 w 117"/>
                <a:gd name="T17" fmla="*/ 58 h 181"/>
                <a:gd name="T18" fmla="*/ 52 w 117"/>
                <a:gd name="T19" fmla="*/ 58 h 181"/>
                <a:gd name="T20" fmla="*/ 101 w 117"/>
                <a:gd name="T21" fmla="*/ 10 h 181"/>
                <a:gd name="T22" fmla="*/ 104 w 117"/>
                <a:gd name="T23" fmla="*/ 8 h 181"/>
                <a:gd name="T24" fmla="*/ 109 w 117"/>
                <a:gd name="T25" fmla="*/ 13 h 181"/>
                <a:gd name="T26" fmla="*/ 109 w 117"/>
                <a:gd name="T27" fmla="*/ 50 h 181"/>
                <a:gd name="T28" fmla="*/ 117 w 117"/>
                <a:gd name="T29" fmla="*/ 50 h 181"/>
                <a:gd name="T30" fmla="*/ 117 w 117"/>
                <a:gd name="T31" fmla="*/ 13 h 181"/>
                <a:gd name="T32" fmla="*/ 104 w 117"/>
                <a:gd name="T33" fmla="*/ 0 h 181"/>
                <a:gd name="T34" fmla="*/ 95 w 117"/>
                <a:gd name="T35" fmla="*/ 4 h 181"/>
                <a:gd name="T36" fmla="*/ 49 w 117"/>
                <a:gd name="T37" fmla="*/ 50 h 181"/>
                <a:gd name="T38" fmla="*/ 13 w 117"/>
                <a:gd name="T39" fmla="*/ 50 h 181"/>
                <a:gd name="T40" fmla="*/ 0 w 117"/>
                <a:gd name="T41" fmla="*/ 63 h 181"/>
                <a:gd name="T42" fmla="*/ 0 w 117"/>
                <a:gd name="T43" fmla="*/ 118 h 181"/>
                <a:gd name="T44" fmla="*/ 13 w 117"/>
                <a:gd name="T45" fmla="*/ 131 h 181"/>
                <a:gd name="T46" fmla="*/ 49 w 117"/>
                <a:gd name="T47" fmla="*/ 131 h 181"/>
                <a:gd name="T48" fmla="*/ 95 w 117"/>
                <a:gd name="T49" fmla="*/ 177 h 181"/>
                <a:gd name="T50" fmla="*/ 104 w 117"/>
                <a:gd name="T51" fmla="*/ 181 h 181"/>
                <a:gd name="T52" fmla="*/ 117 w 117"/>
                <a:gd name="T53" fmla="*/ 168 h 181"/>
                <a:gd name="T54" fmla="*/ 117 w 117"/>
                <a:gd name="T55" fmla="*/ 129 h 181"/>
                <a:gd name="T56" fmla="*/ 109 w 117"/>
                <a:gd name="T57" fmla="*/ 12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81">
                  <a:moveTo>
                    <a:pt x="109" y="129"/>
                  </a:moveTo>
                  <a:cubicBezTo>
                    <a:pt x="109" y="168"/>
                    <a:pt x="109" y="168"/>
                    <a:pt x="109" y="168"/>
                  </a:cubicBezTo>
                  <a:cubicBezTo>
                    <a:pt x="109" y="171"/>
                    <a:pt x="107" y="173"/>
                    <a:pt x="104" y="173"/>
                  </a:cubicBezTo>
                  <a:cubicBezTo>
                    <a:pt x="103" y="173"/>
                    <a:pt x="102" y="173"/>
                    <a:pt x="101" y="172"/>
                  </a:cubicBezTo>
                  <a:cubicBezTo>
                    <a:pt x="52" y="123"/>
                    <a:pt x="52" y="123"/>
                    <a:pt x="52" y="123"/>
                  </a:cubicBezTo>
                  <a:cubicBezTo>
                    <a:pt x="13" y="123"/>
                    <a:pt x="13" y="123"/>
                    <a:pt x="13" y="123"/>
                  </a:cubicBezTo>
                  <a:cubicBezTo>
                    <a:pt x="11" y="123"/>
                    <a:pt x="8" y="121"/>
                    <a:pt x="8" y="118"/>
                  </a:cubicBezTo>
                  <a:cubicBezTo>
                    <a:pt x="8" y="63"/>
                    <a:pt x="8" y="63"/>
                    <a:pt x="8" y="63"/>
                  </a:cubicBezTo>
                  <a:cubicBezTo>
                    <a:pt x="8" y="61"/>
                    <a:pt x="11" y="58"/>
                    <a:pt x="13" y="58"/>
                  </a:cubicBezTo>
                  <a:cubicBezTo>
                    <a:pt x="52" y="58"/>
                    <a:pt x="52" y="58"/>
                    <a:pt x="52" y="58"/>
                  </a:cubicBezTo>
                  <a:cubicBezTo>
                    <a:pt x="101" y="10"/>
                    <a:pt x="101" y="10"/>
                    <a:pt x="101" y="10"/>
                  </a:cubicBezTo>
                  <a:cubicBezTo>
                    <a:pt x="102" y="9"/>
                    <a:pt x="103" y="8"/>
                    <a:pt x="104" y="8"/>
                  </a:cubicBezTo>
                  <a:cubicBezTo>
                    <a:pt x="107" y="8"/>
                    <a:pt x="109" y="11"/>
                    <a:pt x="109" y="13"/>
                  </a:cubicBezTo>
                  <a:cubicBezTo>
                    <a:pt x="109" y="50"/>
                    <a:pt x="109" y="50"/>
                    <a:pt x="109" y="50"/>
                  </a:cubicBezTo>
                  <a:cubicBezTo>
                    <a:pt x="117" y="50"/>
                    <a:pt x="117" y="50"/>
                    <a:pt x="117" y="50"/>
                  </a:cubicBezTo>
                  <a:cubicBezTo>
                    <a:pt x="117" y="13"/>
                    <a:pt x="117" y="13"/>
                    <a:pt x="117" y="13"/>
                  </a:cubicBezTo>
                  <a:cubicBezTo>
                    <a:pt x="117" y="6"/>
                    <a:pt x="112" y="0"/>
                    <a:pt x="104" y="0"/>
                  </a:cubicBezTo>
                  <a:cubicBezTo>
                    <a:pt x="101" y="0"/>
                    <a:pt x="98" y="2"/>
                    <a:pt x="95" y="4"/>
                  </a:cubicBezTo>
                  <a:cubicBezTo>
                    <a:pt x="49" y="50"/>
                    <a:pt x="49" y="50"/>
                    <a:pt x="49" y="50"/>
                  </a:cubicBezTo>
                  <a:cubicBezTo>
                    <a:pt x="13" y="50"/>
                    <a:pt x="13" y="50"/>
                    <a:pt x="13" y="50"/>
                  </a:cubicBezTo>
                  <a:cubicBezTo>
                    <a:pt x="6" y="50"/>
                    <a:pt x="0" y="56"/>
                    <a:pt x="0" y="63"/>
                  </a:cubicBezTo>
                  <a:cubicBezTo>
                    <a:pt x="0" y="118"/>
                    <a:pt x="0" y="118"/>
                    <a:pt x="0" y="118"/>
                  </a:cubicBezTo>
                  <a:cubicBezTo>
                    <a:pt x="0" y="125"/>
                    <a:pt x="6" y="131"/>
                    <a:pt x="13" y="131"/>
                  </a:cubicBezTo>
                  <a:cubicBezTo>
                    <a:pt x="49" y="131"/>
                    <a:pt x="49" y="131"/>
                    <a:pt x="49" y="131"/>
                  </a:cubicBezTo>
                  <a:cubicBezTo>
                    <a:pt x="95" y="177"/>
                    <a:pt x="95" y="177"/>
                    <a:pt x="95" y="177"/>
                  </a:cubicBezTo>
                  <a:cubicBezTo>
                    <a:pt x="98" y="180"/>
                    <a:pt x="101" y="181"/>
                    <a:pt x="104" y="181"/>
                  </a:cubicBezTo>
                  <a:cubicBezTo>
                    <a:pt x="112" y="181"/>
                    <a:pt x="117" y="175"/>
                    <a:pt x="117" y="168"/>
                  </a:cubicBezTo>
                  <a:cubicBezTo>
                    <a:pt x="117" y="129"/>
                    <a:pt x="117" y="129"/>
                    <a:pt x="117" y="129"/>
                  </a:cubicBezTo>
                  <a:lnTo>
                    <a:pt x="109"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2" name="Freeform 72"/>
            <p:cNvSpPr/>
            <p:nvPr/>
          </p:nvSpPr>
          <p:spPr bwMode="auto">
            <a:xfrm>
              <a:off x="3179514" y="4231343"/>
              <a:ext cx="103438" cy="105302"/>
            </a:xfrm>
            <a:custGeom>
              <a:avLst/>
              <a:gdLst>
                <a:gd name="T0" fmla="*/ 66 w 111"/>
                <a:gd name="T1" fmla="*/ 113 h 113"/>
                <a:gd name="T2" fmla="*/ 66 w 111"/>
                <a:gd name="T3" fmla="*/ 66 h 113"/>
                <a:gd name="T4" fmla="*/ 111 w 111"/>
                <a:gd name="T5" fmla="*/ 66 h 113"/>
                <a:gd name="T6" fmla="*/ 111 w 111"/>
                <a:gd name="T7" fmla="*/ 47 h 113"/>
                <a:gd name="T8" fmla="*/ 66 w 111"/>
                <a:gd name="T9" fmla="*/ 47 h 113"/>
                <a:gd name="T10" fmla="*/ 66 w 111"/>
                <a:gd name="T11" fmla="*/ 0 h 113"/>
                <a:gd name="T12" fmla="*/ 47 w 111"/>
                <a:gd name="T13" fmla="*/ 0 h 113"/>
                <a:gd name="T14" fmla="*/ 47 w 111"/>
                <a:gd name="T15" fmla="*/ 47 h 113"/>
                <a:gd name="T16" fmla="*/ 0 w 111"/>
                <a:gd name="T17" fmla="*/ 47 h 113"/>
                <a:gd name="T18" fmla="*/ 0 w 111"/>
                <a:gd name="T19" fmla="*/ 66 h 113"/>
                <a:gd name="T20" fmla="*/ 47 w 111"/>
                <a:gd name="T21" fmla="*/ 66 h 113"/>
                <a:gd name="T22" fmla="*/ 47 w 111"/>
                <a:gd name="T23" fmla="*/ 113 h 113"/>
                <a:gd name="T24" fmla="*/ 66 w 111"/>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13">
                  <a:moveTo>
                    <a:pt x="66" y="113"/>
                  </a:moveTo>
                  <a:lnTo>
                    <a:pt x="66" y="66"/>
                  </a:lnTo>
                  <a:lnTo>
                    <a:pt x="111" y="66"/>
                  </a:lnTo>
                  <a:lnTo>
                    <a:pt x="111" y="47"/>
                  </a:lnTo>
                  <a:lnTo>
                    <a:pt x="66" y="47"/>
                  </a:lnTo>
                  <a:lnTo>
                    <a:pt x="66" y="0"/>
                  </a:lnTo>
                  <a:lnTo>
                    <a:pt x="47" y="0"/>
                  </a:lnTo>
                  <a:lnTo>
                    <a:pt x="47" y="47"/>
                  </a:lnTo>
                  <a:lnTo>
                    <a:pt x="0" y="47"/>
                  </a:lnTo>
                  <a:lnTo>
                    <a:pt x="0" y="66"/>
                  </a:lnTo>
                  <a:lnTo>
                    <a:pt x="47" y="66"/>
                  </a:lnTo>
                  <a:lnTo>
                    <a:pt x="47" y="113"/>
                  </a:lnTo>
                  <a:lnTo>
                    <a:pt x="66" y="1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80" name="组合 179"/>
          <p:cNvGrpSpPr/>
          <p:nvPr/>
        </p:nvGrpSpPr>
        <p:grpSpPr>
          <a:xfrm>
            <a:off x="3892720" y="5552211"/>
            <a:ext cx="301880" cy="398780"/>
            <a:chOff x="3835553" y="4085970"/>
            <a:chExt cx="301927" cy="398842"/>
          </a:xfrm>
        </p:grpSpPr>
        <p:sp>
          <p:nvSpPr>
            <p:cNvPr id="73" name="Freeform 73"/>
            <p:cNvSpPr/>
            <p:nvPr/>
          </p:nvSpPr>
          <p:spPr bwMode="auto">
            <a:xfrm>
              <a:off x="3835553" y="4085970"/>
              <a:ext cx="257197" cy="398842"/>
            </a:xfrm>
            <a:custGeom>
              <a:avLst/>
              <a:gdLst>
                <a:gd name="T0" fmla="*/ 109 w 117"/>
                <a:gd name="T1" fmla="*/ 129 h 181"/>
                <a:gd name="T2" fmla="*/ 109 w 117"/>
                <a:gd name="T3" fmla="*/ 168 h 181"/>
                <a:gd name="T4" fmla="*/ 104 w 117"/>
                <a:gd name="T5" fmla="*/ 173 h 181"/>
                <a:gd name="T6" fmla="*/ 101 w 117"/>
                <a:gd name="T7" fmla="*/ 172 h 181"/>
                <a:gd name="T8" fmla="*/ 52 w 117"/>
                <a:gd name="T9" fmla="*/ 123 h 181"/>
                <a:gd name="T10" fmla="*/ 13 w 117"/>
                <a:gd name="T11" fmla="*/ 123 h 181"/>
                <a:gd name="T12" fmla="*/ 8 w 117"/>
                <a:gd name="T13" fmla="*/ 118 h 181"/>
                <a:gd name="T14" fmla="*/ 8 w 117"/>
                <a:gd name="T15" fmla="*/ 63 h 181"/>
                <a:gd name="T16" fmla="*/ 13 w 117"/>
                <a:gd name="T17" fmla="*/ 58 h 181"/>
                <a:gd name="T18" fmla="*/ 52 w 117"/>
                <a:gd name="T19" fmla="*/ 58 h 181"/>
                <a:gd name="T20" fmla="*/ 101 w 117"/>
                <a:gd name="T21" fmla="*/ 10 h 181"/>
                <a:gd name="T22" fmla="*/ 104 w 117"/>
                <a:gd name="T23" fmla="*/ 8 h 181"/>
                <a:gd name="T24" fmla="*/ 109 w 117"/>
                <a:gd name="T25" fmla="*/ 13 h 181"/>
                <a:gd name="T26" fmla="*/ 109 w 117"/>
                <a:gd name="T27" fmla="*/ 50 h 181"/>
                <a:gd name="T28" fmla="*/ 117 w 117"/>
                <a:gd name="T29" fmla="*/ 50 h 181"/>
                <a:gd name="T30" fmla="*/ 117 w 117"/>
                <a:gd name="T31" fmla="*/ 13 h 181"/>
                <a:gd name="T32" fmla="*/ 104 w 117"/>
                <a:gd name="T33" fmla="*/ 0 h 181"/>
                <a:gd name="T34" fmla="*/ 95 w 117"/>
                <a:gd name="T35" fmla="*/ 4 h 181"/>
                <a:gd name="T36" fmla="*/ 49 w 117"/>
                <a:gd name="T37" fmla="*/ 50 h 181"/>
                <a:gd name="T38" fmla="*/ 13 w 117"/>
                <a:gd name="T39" fmla="*/ 50 h 181"/>
                <a:gd name="T40" fmla="*/ 0 w 117"/>
                <a:gd name="T41" fmla="*/ 63 h 181"/>
                <a:gd name="T42" fmla="*/ 0 w 117"/>
                <a:gd name="T43" fmla="*/ 118 h 181"/>
                <a:gd name="T44" fmla="*/ 13 w 117"/>
                <a:gd name="T45" fmla="*/ 131 h 181"/>
                <a:gd name="T46" fmla="*/ 49 w 117"/>
                <a:gd name="T47" fmla="*/ 131 h 181"/>
                <a:gd name="T48" fmla="*/ 95 w 117"/>
                <a:gd name="T49" fmla="*/ 177 h 181"/>
                <a:gd name="T50" fmla="*/ 104 w 117"/>
                <a:gd name="T51" fmla="*/ 181 h 181"/>
                <a:gd name="T52" fmla="*/ 117 w 117"/>
                <a:gd name="T53" fmla="*/ 168 h 181"/>
                <a:gd name="T54" fmla="*/ 117 w 117"/>
                <a:gd name="T55" fmla="*/ 129 h 181"/>
                <a:gd name="T56" fmla="*/ 109 w 117"/>
                <a:gd name="T57" fmla="*/ 12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81">
                  <a:moveTo>
                    <a:pt x="109" y="129"/>
                  </a:moveTo>
                  <a:cubicBezTo>
                    <a:pt x="109" y="168"/>
                    <a:pt x="109" y="168"/>
                    <a:pt x="109" y="168"/>
                  </a:cubicBezTo>
                  <a:cubicBezTo>
                    <a:pt x="109" y="171"/>
                    <a:pt x="107" y="173"/>
                    <a:pt x="104" y="173"/>
                  </a:cubicBezTo>
                  <a:cubicBezTo>
                    <a:pt x="103" y="173"/>
                    <a:pt x="102" y="173"/>
                    <a:pt x="101" y="172"/>
                  </a:cubicBezTo>
                  <a:cubicBezTo>
                    <a:pt x="52" y="123"/>
                    <a:pt x="52" y="123"/>
                    <a:pt x="52" y="123"/>
                  </a:cubicBezTo>
                  <a:cubicBezTo>
                    <a:pt x="13" y="123"/>
                    <a:pt x="13" y="123"/>
                    <a:pt x="13" y="123"/>
                  </a:cubicBezTo>
                  <a:cubicBezTo>
                    <a:pt x="11" y="123"/>
                    <a:pt x="8" y="121"/>
                    <a:pt x="8" y="118"/>
                  </a:cubicBezTo>
                  <a:cubicBezTo>
                    <a:pt x="8" y="63"/>
                    <a:pt x="8" y="63"/>
                    <a:pt x="8" y="63"/>
                  </a:cubicBezTo>
                  <a:cubicBezTo>
                    <a:pt x="8" y="61"/>
                    <a:pt x="11" y="58"/>
                    <a:pt x="13" y="58"/>
                  </a:cubicBezTo>
                  <a:cubicBezTo>
                    <a:pt x="52" y="58"/>
                    <a:pt x="52" y="58"/>
                    <a:pt x="52" y="58"/>
                  </a:cubicBezTo>
                  <a:cubicBezTo>
                    <a:pt x="101" y="10"/>
                    <a:pt x="101" y="10"/>
                    <a:pt x="101" y="10"/>
                  </a:cubicBezTo>
                  <a:cubicBezTo>
                    <a:pt x="102" y="9"/>
                    <a:pt x="103" y="8"/>
                    <a:pt x="104" y="8"/>
                  </a:cubicBezTo>
                  <a:cubicBezTo>
                    <a:pt x="107" y="8"/>
                    <a:pt x="109" y="11"/>
                    <a:pt x="109" y="13"/>
                  </a:cubicBezTo>
                  <a:cubicBezTo>
                    <a:pt x="109" y="50"/>
                    <a:pt x="109" y="50"/>
                    <a:pt x="109" y="50"/>
                  </a:cubicBezTo>
                  <a:cubicBezTo>
                    <a:pt x="117" y="50"/>
                    <a:pt x="117" y="50"/>
                    <a:pt x="117" y="50"/>
                  </a:cubicBezTo>
                  <a:cubicBezTo>
                    <a:pt x="117" y="13"/>
                    <a:pt x="117" y="13"/>
                    <a:pt x="117" y="13"/>
                  </a:cubicBezTo>
                  <a:cubicBezTo>
                    <a:pt x="117" y="6"/>
                    <a:pt x="112" y="0"/>
                    <a:pt x="104" y="0"/>
                  </a:cubicBezTo>
                  <a:cubicBezTo>
                    <a:pt x="101" y="0"/>
                    <a:pt x="98" y="2"/>
                    <a:pt x="95" y="4"/>
                  </a:cubicBezTo>
                  <a:cubicBezTo>
                    <a:pt x="49" y="50"/>
                    <a:pt x="49" y="50"/>
                    <a:pt x="49" y="50"/>
                  </a:cubicBezTo>
                  <a:cubicBezTo>
                    <a:pt x="13" y="50"/>
                    <a:pt x="13" y="50"/>
                    <a:pt x="13" y="50"/>
                  </a:cubicBezTo>
                  <a:cubicBezTo>
                    <a:pt x="6" y="50"/>
                    <a:pt x="0" y="56"/>
                    <a:pt x="0" y="63"/>
                  </a:cubicBezTo>
                  <a:cubicBezTo>
                    <a:pt x="0" y="118"/>
                    <a:pt x="0" y="118"/>
                    <a:pt x="0" y="118"/>
                  </a:cubicBezTo>
                  <a:cubicBezTo>
                    <a:pt x="0" y="125"/>
                    <a:pt x="6" y="131"/>
                    <a:pt x="13" y="131"/>
                  </a:cubicBezTo>
                  <a:cubicBezTo>
                    <a:pt x="49" y="131"/>
                    <a:pt x="49" y="131"/>
                    <a:pt x="49" y="131"/>
                  </a:cubicBezTo>
                  <a:cubicBezTo>
                    <a:pt x="95" y="177"/>
                    <a:pt x="95" y="177"/>
                    <a:pt x="95" y="177"/>
                  </a:cubicBezTo>
                  <a:cubicBezTo>
                    <a:pt x="98" y="180"/>
                    <a:pt x="101" y="181"/>
                    <a:pt x="104" y="181"/>
                  </a:cubicBezTo>
                  <a:cubicBezTo>
                    <a:pt x="112" y="181"/>
                    <a:pt x="117" y="175"/>
                    <a:pt x="117" y="168"/>
                  </a:cubicBezTo>
                  <a:cubicBezTo>
                    <a:pt x="117" y="129"/>
                    <a:pt x="117" y="129"/>
                    <a:pt x="117" y="129"/>
                  </a:cubicBezTo>
                  <a:lnTo>
                    <a:pt x="109"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4" name="Rectangle 74"/>
            <p:cNvSpPr>
              <a:spLocks noChangeArrowheads="1"/>
            </p:cNvSpPr>
            <p:nvPr/>
          </p:nvSpPr>
          <p:spPr bwMode="auto">
            <a:xfrm>
              <a:off x="4034042" y="4275141"/>
              <a:ext cx="103438"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81" name="组合 180"/>
          <p:cNvGrpSpPr/>
          <p:nvPr/>
        </p:nvGrpSpPr>
        <p:grpSpPr>
          <a:xfrm>
            <a:off x="4687483" y="5552211"/>
            <a:ext cx="313060" cy="398780"/>
            <a:chOff x="4630441" y="4085970"/>
            <a:chExt cx="313109" cy="398842"/>
          </a:xfrm>
        </p:grpSpPr>
        <p:sp>
          <p:nvSpPr>
            <p:cNvPr id="75" name="Freeform 75"/>
            <p:cNvSpPr/>
            <p:nvPr/>
          </p:nvSpPr>
          <p:spPr bwMode="auto">
            <a:xfrm>
              <a:off x="4630441" y="4085970"/>
              <a:ext cx="258129" cy="398842"/>
            </a:xfrm>
            <a:custGeom>
              <a:avLst/>
              <a:gdLst>
                <a:gd name="T0" fmla="*/ 109 w 117"/>
                <a:gd name="T1" fmla="*/ 129 h 181"/>
                <a:gd name="T2" fmla="*/ 109 w 117"/>
                <a:gd name="T3" fmla="*/ 168 h 181"/>
                <a:gd name="T4" fmla="*/ 104 w 117"/>
                <a:gd name="T5" fmla="*/ 173 h 181"/>
                <a:gd name="T6" fmla="*/ 101 w 117"/>
                <a:gd name="T7" fmla="*/ 171 h 181"/>
                <a:gd name="T8" fmla="*/ 52 w 117"/>
                <a:gd name="T9" fmla="*/ 123 h 181"/>
                <a:gd name="T10" fmla="*/ 13 w 117"/>
                <a:gd name="T11" fmla="*/ 123 h 181"/>
                <a:gd name="T12" fmla="*/ 8 w 117"/>
                <a:gd name="T13" fmla="*/ 118 h 181"/>
                <a:gd name="T14" fmla="*/ 8 w 117"/>
                <a:gd name="T15" fmla="*/ 63 h 181"/>
                <a:gd name="T16" fmla="*/ 13 w 117"/>
                <a:gd name="T17" fmla="*/ 58 h 181"/>
                <a:gd name="T18" fmla="*/ 52 w 117"/>
                <a:gd name="T19" fmla="*/ 58 h 181"/>
                <a:gd name="T20" fmla="*/ 101 w 117"/>
                <a:gd name="T21" fmla="*/ 9 h 181"/>
                <a:gd name="T22" fmla="*/ 104 w 117"/>
                <a:gd name="T23" fmla="*/ 8 h 181"/>
                <a:gd name="T24" fmla="*/ 109 w 117"/>
                <a:gd name="T25" fmla="*/ 13 h 181"/>
                <a:gd name="T26" fmla="*/ 109 w 117"/>
                <a:gd name="T27" fmla="*/ 50 h 181"/>
                <a:gd name="T28" fmla="*/ 117 w 117"/>
                <a:gd name="T29" fmla="*/ 50 h 181"/>
                <a:gd name="T30" fmla="*/ 117 w 117"/>
                <a:gd name="T31" fmla="*/ 13 h 181"/>
                <a:gd name="T32" fmla="*/ 104 w 117"/>
                <a:gd name="T33" fmla="*/ 0 h 181"/>
                <a:gd name="T34" fmla="*/ 95 w 117"/>
                <a:gd name="T35" fmla="*/ 4 h 181"/>
                <a:gd name="T36" fmla="*/ 49 w 117"/>
                <a:gd name="T37" fmla="*/ 50 h 181"/>
                <a:gd name="T38" fmla="*/ 13 w 117"/>
                <a:gd name="T39" fmla="*/ 50 h 181"/>
                <a:gd name="T40" fmla="*/ 0 w 117"/>
                <a:gd name="T41" fmla="*/ 63 h 181"/>
                <a:gd name="T42" fmla="*/ 0 w 117"/>
                <a:gd name="T43" fmla="*/ 118 h 181"/>
                <a:gd name="T44" fmla="*/ 13 w 117"/>
                <a:gd name="T45" fmla="*/ 131 h 181"/>
                <a:gd name="T46" fmla="*/ 49 w 117"/>
                <a:gd name="T47" fmla="*/ 131 h 181"/>
                <a:gd name="T48" fmla="*/ 95 w 117"/>
                <a:gd name="T49" fmla="*/ 177 h 181"/>
                <a:gd name="T50" fmla="*/ 104 w 117"/>
                <a:gd name="T51" fmla="*/ 181 h 181"/>
                <a:gd name="T52" fmla="*/ 117 w 117"/>
                <a:gd name="T53" fmla="*/ 168 h 181"/>
                <a:gd name="T54" fmla="*/ 117 w 117"/>
                <a:gd name="T55" fmla="*/ 129 h 181"/>
                <a:gd name="T56" fmla="*/ 109 w 117"/>
                <a:gd name="T57" fmla="*/ 12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81">
                  <a:moveTo>
                    <a:pt x="109" y="129"/>
                  </a:moveTo>
                  <a:cubicBezTo>
                    <a:pt x="109" y="168"/>
                    <a:pt x="109" y="168"/>
                    <a:pt x="109" y="168"/>
                  </a:cubicBezTo>
                  <a:cubicBezTo>
                    <a:pt x="109" y="170"/>
                    <a:pt x="107" y="173"/>
                    <a:pt x="104" y="173"/>
                  </a:cubicBezTo>
                  <a:cubicBezTo>
                    <a:pt x="103" y="173"/>
                    <a:pt x="102" y="172"/>
                    <a:pt x="101" y="171"/>
                  </a:cubicBezTo>
                  <a:cubicBezTo>
                    <a:pt x="52" y="123"/>
                    <a:pt x="52" y="123"/>
                    <a:pt x="52" y="123"/>
                  </a:cubicBezTo>
                  <a:cubicBezTo>
                    <a:pt x="13" y="123"/>
                    <a:pt x="13" y="123"/>
                    <a:pt x="13" y="123"/>
                  </a:cubicBezTo>
                  <a:cubicBezTo>
                    <a:pt x="10" y="123"/>
                    <a:pt x="8" y="120"/>
                    <a:pt x="8" y="118"/>
                  </a:cubicBezTo>
                  <a:cubicBezTo>
                    <a:pt x="8" y="63"/>
                    <a:pt x="8" y="63"/>
                    <a:pt x="8" y="63"/>
                  </a:cubicBezTo>
                  <a:cubicBezTo>
                    <a:pt x="8" y="60"/>
                    <a:pt x="10" y="58"/>
                    <a:pt x="13" y="58"/>
                  </a:cubicBezTo>
                  <a:cubicBezTo>
                    <a:pt x="52" y="58"/>
                    <a:pt x="52" y="58"/>
                    <a:pt x="52" y="58"/>
                  </a:cubicBezTo>
                  <a:cubicBezTo>
                    <a:pt x="101" y="9"/>
                    <a:pt x="101" y="9"/>
                    <a:pt x="101" y="9"/>
                  </a:cubicBezTo>
                  <a:cubicBezTo>
                    <a:pt x="102" y="8"/>
                    <a:pt x="103" y="8"/>
                    <a:pt x="104" y="8"/>
                  </a:cubicBezTo>
                  <a:cubicBezTo>
                    <a:pt x="107" y="8"/>
                    <a:pt x="109" y="10"/>
                    <a:pt x="109" y="13"/>
                  </a:cubicBezTo>
                  <a:cubicBezTo>
                    <a:pt x="109" y="50"/>
                    <a:pt x="109" y="50"/>
                    <a:pt x="109" y="50"/>
                  </a:cubicBezTo>
                  <a:cubicBezTo>
                    <a:pt x="117" y="50"/>
                    <a:pt x="117" y="50"/>
                    <a:pt x="117" y="50"/>
                  </a:cubicBezTo>
                  <a:cubicBezTo>
                    <a:pt x="117" y="13"/>
                    <a:pt x="117" y="13"/>
                    <a:pt x="117" y="13"/>
                  </a:cubicBezTo>
                  <a:cubicBezTo>
                    <a:pt x="117" y="6"/>
                    <a:pt x="111" y="0"/>
                    <a:pt x="104" y="0"/>
                  </a:cubicBezTo>
                  <a:cubicBezTo>
                    <a:pt x="101" y="0"/>
                    <a:pt x="97" y="1"/>
                    <a:pt x="95" y="4"/>
                  </a:cubicBezTo>
                  <a:cubicBezTo>
                    <a:pt x="49" y="50"/>
                    <a:pt x="49" y="50"/>
                    <a:pt x="49" y="50"/>
                  </a:cubicBezTo>
                  <a:cubicBezTo>
                    <a:pt x="13" y="50"/>
                    <a:pt x="13" y="50"/>
                    <a:pt x="13" y="50"/>
                  </a:cubicBezTo>
                  <a:cubicBezTo>
                    <a:pt x="6" y="50"/>
                    <a:pt x="0" y="56"/>
                    <a:pt x="0" y="63"/>
                  </a:cubicBezTo>
                  <a:cubicBezTo>
                    <a:pt x="0" y="118"/>
                    <a:pt x="0" y="118"/>
                    <a:pt x="0" y="118"/>
                  </a:cubicBezTo>
                  <a:cubicBezTo>
                    <a:pt x="0" y="125"/>
                    <a:pt x="6" y="131"/>
                    <a:pt x="13" y="131"/>
                  </a:cubicBezTo>
                  <a:cubicBezTo>
                    <a:pt x="49" y="131"/>
                    <a:pt x="49" y="131"/>
                    <a:pt x="49" y="131"/>
                  </a:cubicBezTo>
                  <a:cubicBezTo>
                    <a:pt x="95" y="177"/>
                    <a:pt x="95" y="177"/>
                    <a:pt x="95" y="177"/>
                  </a:cubicBezTo>
                  <a:cubicBezTo>
                    <a:pt x="97" y="179"/>
                    <a:pt x="101" y="181"/>
                    <a:pt x="104" y="181"/>
                  </a:cubicBezTo>
                  <a:cubicBezTo>
                    <a:pt x="111" y="181"/>
                    <a:pt x="117" y="175"/>
                    <a:pt x="117" y="168"/>
                  </a:cubicBezTo>
                  <a:cubicBezTo>
                    <a:pt x="117" y="129"/>
                    <a:pt x="117" y="129"/>
                    <a:pt x="117" y="129"/>
                  </a:cubicBezTo>
                  <a:lnTo>
                    <a:pt x="109"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6" name="Freeform 76"/>
            <p:cNvSpPr/>
            <p:nvPr/>
          </p:nvSpPr>
          <p:spPr bwMode="auto">
            <a:xfrm>
              <a:off x="4906275" y="4249048"/>
              <a:ext cx="37275" cy="72686"/>
            </a:xfrm>
            <a:custGeom>
              <a:avLst/>
              <a:gdLst>
                <a:gd name="T0" fmla="*/ 7 w 17"/>
                <a:gd name="T1" fmla="*/ 33 h 33"/>
                <a:gd name="T2" fmla="*/ 5 w 17"/>
                <a:gd name="T3" fmla="*/ 33 h 33"/>
                <a:gd name="T4" fmla="*/ 0 w 17"/>
                <a:gd name="T5" fmla="*/ 28 h 33"/>
                <a:gd name="T6" fmla="*/ 9 w 17"/>
                <a:gd name="T7" fmla="*/ 16 h 33"/>
                <a:gd name="T8" fmla="*/ 0 w 17"/>
                <a:gd name="T9" fmla="*/ 4 h 33"/>
                <a:gd name="T10" fmla="*/ 5 w 17"/>
                <a:gd name="T11" fmla="*/ 0 h 33"/>
                <a:gd name="T12" fmla="*/ 7 w 17"/>
                <a:gd name="T13" fmla="*/ 0 h 33"/>
                <a:gd name="T14" fmla="*/ 17 w 17"/>
                <a:gd name="T15" fmla="*/ 16 h 33"/>
                <a:gd name="T16" fmla="*/ 7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7" y="33"/>
                  </a:moveTo>
                  <a:cubicBezTo>
                    <a:pt x="6" y="33"/>
                    <a:pt x="6" y="33"/>
                    <a:pt x="5" y="33"/>
                  </a:cubicBezTo>
                  <a:cubicBezTo>
                    <a:pt x="3" y="33"/>
                    <a:pt x="0" y="31"/>
                    <a:pt x="0" y="28"/>
                  </a:cubicBezTo>
                  <a:cubicBezTo>
                    <a:pt x="0" y="23"/>
                    <a:pt x="9" y="25"/>
                    <a:pt x="9" y="16"/>
                  </a:cubicBezTo>
                  <a:cubicBezTo>
                    <a:pt x="9" y="8"/>
                    <a:pt x="0" y="9"/>
                    <a:pt x="0" y="4"/>
                  </a:cubicBezTo>
                  <a:cubicBezTo>
                    <a:pt x="0" y="1"/>
                    <a:pt x="3" y="0"/>
                    <a:pt x="5" y="0"/>
                  </a:cubicBezTo>
                  <a:cubicBezTo>
                    <a:pt x="6" y="0"/>
                    <a:pt x="6" y="0"/>
                    <a:pt x="7" y="0"/>
                  </a:cubicBezTo>
                  <a:cubicBezTo>
                    <a:pt x="13" y="2"/>
                    <a:pt x="17" y="9"/>
                    <a:pt x="17" y="16"/>
                  </a:cubicBezTo>
                  <a:cubicBezTo>
                    <a:pt x="17" y="23"/>
                    <a:pt x="13" y="30"/>
                    <a:pt x="7" y="33"/>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82" name="组合 181"/>
          <p:cNvGrpSpPr/>
          <p:nvPr/>
        </p:nvGrpSpPr>
        <p:grpSpPr>
          <a:xfrm>
            <a:off x="5533491" y="5552211"/>
            <a:ext cx="392258" cy="398780"/>
            <a:chOff x="5476581" y="4085970"/>
            <a:chExt cx="392319" cy="398842"/>
          </a:xfrm>
        </p:grpSpPr>
        <p:sp>
          <p:nvSpPr>
            <p:cNvPr id="77" name="Freeform 77"/>
            <p:cNvSpPr/>
            <p:nvPr/>
          </p:nvSpPr>
          <p:spPr bwMode="auto">
            <a:xfrm>
              <a:off x="5476581" y="4085970"/>
              <a:ext cx="257197" cy="398842"/>
            </a:xfrm>
            <a:custGeom>
              <a:avLst/>
              <a:gdLst>
                <a:gd name="T0" fmla="*/ 109 w 117"/>
                <a:gd name="T1" fmla="*/ 129 h 181"/>
                <a:gd name="T2" fmla="*/ 109 w 117"/>
                <a:gd name="T3" fmla="*/ 168 h 181"/>
                <a:gd name="T4" fmla="*/ 104 w 117"/>
                <a:gd name="T5" fmla="*/ 173 h 181"/>
                <a:gd name="T6" fmla="*/ 100 w 117"/>
                <a:gd name="T7" fmla="*/ 171 h 181"/>
                <a:gd name="T8" fmla="*/ 52 w 117"/>
                <a:gd name="T9" fmla="*/ 123 h 181"/>
                <a:gd name="T10" fmla="*/ 13 w 117"/>
                <a:gd name="T11" fmla="*/ 123 h 181"/>
                <a:gd name="T12" fmla="*/ 8 w 117"/>
                <a:gd name="T13" fmla="*/ 118 h 181"/>
                <a:gd name="T14" fmla="*/ 8 w 117"/>
                <a:gd name="T15" fmla="*/ 63 h 181"/>
                <a:gd name="T16" fmla="*/ 13 w 117"/>
                <a:gd name="T17" fmla="*/ 58 h 181"/>
                <a:gd name="T18" fmla="*/ 52 w 117"/>
                <a:gd name="T19" fmla="*/ 58 h 181"/>
                <a:gd name="T20" fmla="*/ 100 w 117"/>
                <a:gd name="T21" fmla="*/ 9 h 181"/>
                <a:gd name="T22" fmla="*/ 104 w 117"/>
                <a:gd name="T23" fmla="*/ 8 h 181"/>
                <a:gd name="T24" fmla="*/ 109 w 117"/>
                <a:gd name="T25" fmla="*/ 13 h 181"/>
                <a:gd name="T26" fmla="*/ 109 w 117"/>
                <a:gd name="T27" fmla="*/ 50 h 181"/>
                <a:gd name="T28" fmla="*/ 117 w 117"/>
                <a:gd name="T29" fmla="*/ 50 h 181"/>
                <a:gd name="T30" fmla="*/ 117 w 117"/>
                <a:gd name="T31" fmla="*/ 13 h 181"/>
                <a:gd name="T32" fmla="*/ 104 w 117"/>
                <a:gd name="T33" fmla="*/ 0 h 181"/>
                <a:gd name="T34" fmla="*/ 95 w 117"/>
                <a:gd name="T35" fmla="*/ 4 h 181"/>
                <a:gd name="T36" fmla="*/ 49 w 117"/>
                <a:gd name="T37" fmla="*/ 50 h 181"/>
                <a:gd name="T38" fmla="*/ 13 w 117"/>
                <a:gd name="T39" fmla="*/ 50 h 181"/>
                <a:gd name="T40" fmla="*/ 0 w 117"/>
                <a:gd name="T41" fmla="*/ 63 h 181"/>
                <a:gd name="T42" fmla="*/ 0 w 117"/>
                <a:gd name="T43" fmla="*/ 118 h 181"/>
                <a:gd name="T44" fmla="*/ 13 w 117"/>
                <a:gd name="T45" fmla="*/ 131 h 181"/>
                <a:gd name="T46" fmla="*/ 49 w 117"/>
                <a:gd name="T47" fmla="*/ 131 h 181"/>
                <a:gd name="T48" fmla="*/ 95 w 117"/>
                <a:gd name="T49" fmla="*/ 177 h 181"/>
                <a:gd name="T50" fmla="*/ 104 w 117"/>
                <a:gd name="T51" fmla="*/ 181 h 181"/>
                <a:gd name="T52" fmla="*/ 117 w 117"/>
                <a:gd name="T53" fmla="*/ 168 h 181"/>
                <a:gd name="T54" fmla="*/ 117 w 117"/>
                <a:gd name="T55" fmla="*/ 129 h 181"/>
                <a:gd name="T56" fmla="*/ 109 w 117"/>
                <a:gd name="T57" fmla="*/ 12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81">
                  <a:moveTo>
                    <a:pt x="109" y="129"/>
                  </a:moveTo>
                  <a:cubicBezTo>
                    <a:pt x="109" y="168"/>
                    <a:pt x="109" y="168"/>
                    <a:pt x="109" y="168"/>
                  </a:cubicBezTo>
                  <a:cubicBezTo>
                    <a:pt x="109" y="170"/>
                    <a:pt x="107" y="173"/>
                    <a:pt x="104" y="173"/>
                  </a:cubicBezTo>
                  <a:cubicBezTo>
                    <a:pt x="103" y="173"/>
                    <a:pt x="101" y="172"/>
                    <a:pt x="100" y="171"/>
                  </a:cubicBezTo>
                  <a:cubicBezTo>
                    <a:pt x="52" y="123"/>
                    <a:pt x="52" y="123"/>
                    <a:pt x="52" y="123"/>
                  </a:cubicBezTo>
                  <a:cubicBezTo>
                    <a:pt x="13" y="123"/>
                    <a:pt x="13" y="123"/>
                    <a:pt x="13" y="123"/>
                  </a:cubicBezTo>
                  <a:cubicBezTo>
                    <a:pt x="10" y="123"/>
                    <a:pt x="8" y="120"/>
                    <a:pt x="8" y="118"/>
                  </a:cubicBezTo>
                  <a:cubicBezTo>
                    <a:pt x="8" y="63"/>
                    <a:pt x="8" y="63"/>
                    <a:pt x="8" y="63"/>
                  </a:cubicBezTo>
                  <a:cubicBezTo>
                    <a:pt x="8" y="60"/>
                    <a:pt x="10" y="58"/>
                    <a:pt x="13" y="58"/>
                  </a:cubicBezTo>
                  <a:cubicBezTo>
                    <a:pt x="52" y="58"/>
                    <a:pt x="52" y="58"/>
                    <a:pt x="52" y="58"/>
                  </a:cubicBezTo>
                  <a:cubicBezTo>
                    <a:pt x="100" y="9"/>
                    <a:pt x="100" y="9"/>
                    <a:pt x="100" y="9"/>
                  </a:cubicBezTo>
                  <a:cubicBezTo>
                    <a:pt x="101" y="8"/>
                    <a:pt x="103" y="8"/>
                    <a:pt x="104" y="8"/>
                  </a:cubicBezTo>
                  <a:cubicBezTo>
                    <a:pt x="107" y="8"/>
                    <a:pt x="109" y="10"/>
                    <a:pt x="109" y="13"/>
                  </a:cubicBezTo>
                  <a:cubicBezTo>
                    <a:pt x="109" y="50"/>
                    <a:pt x="109" y="50"/>
                    <a:pt x="109" y="50"/>
                  </a:cubicBezTo>
                  <a:cubicBezTo>
                    <a:pt x="117" y="50"/>
                    <a:pt x="117" y="50"/>
                    <a:pt x="117" y="50"/>
                  </a:cubicBezTo>
                  <a:cubicBezTo>
                    <a:pt x="117" y="13"/>
                    <a:pt x="117" y="13"/>
                    <a:pt x="117" y="13"/>
                  </a:cubicBezTo>
                  <a:cubicBezTo>
                    <a:pt x="117" y="6"/>
                    <a:pt x="111" y="0"/>
                    <a:pt x="104" y="0"/>
                  </a:cubicBezTo>
                  <a:cubicBezTo>
                    <a:pt x="101" y="0"/>
                    <a:pt x="97" y="1"/>
                    <a:pt x="95" y="4"/>
                  </a:cubicBezTo>
                  <a:cubicBezTo>
                    <a:pt x="49" y="50"/>
                    <a:pt x="49" y="50"/>
                    <a:pt x="49" y="50"/>
                  </a:cubicBezTo>
                  <a:cubicBezTo>
                    <a:pt x="13" y="50"/>
                    <a:pt x="13" y="50"/>
                    <a:pt x="13" y="50"/>
                  </a:cubicBezTo>
                  <a:cubicBezTo>
                    <a:pt x="6" y="50"/>
                    <a:pt x="0" y="56"/>
                    <a:pt x="0" y="63"/>
                  </a:cubicBezTo>
                  <a:cubicBezTo>
                    <a:pt x="0" y="118"/>
                    <a:pt x="0" y="118"/>
                    <a:pt x="0" y="118"/>
                  </a:cubicBezTo>
                  <a:cubicBezTo>
                    <a:pt x="0" y="125"/>
                    <a:pt x="6" y="131"/>
                    <a:pt x="13" y="131"/>
                  </a:cubicBezTo>
                  <a:cubicBezTo>
                    <a:pt x="49" y="131"/>
                    <a:pt x="49" y="131"/>
                    <a:pt x="49" y="131"/>
                  </a:cubicBezTo>
                  <a:cubicBezTo>
                    <a:pt x="95" y="177"/>
                    <a:pt x="95" y="177"/>
                    <a:pt x="95" y="177"/>
                  </a:cubicBezTo>
                  <a:cubicBezTo>
                    <a:pt x="97" y="179"/>
                    <a:pt x="101" y="181"/>
                    <a:pt x="104" y="181"/>
                  </a:cubicBezTo>
                  <a:cubicBezTo>
                    <a:pt x="111" y="181"/>
                    <a:pt x="117" y="175"/>
                    <a:pt x="117" y="168"/>
                  </a:cubicBezTo>
                  <a:cubicBezTo>
                    <a:pt x="117" y="129"/>
                    <a:pt x="117" y="129"/>
                    <a:pt x="117" y="129"/>
                  </a:cubicBezTo>
                  <a:lnTo>
                    <a:pt x="109"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8" name="Freeform 78"/>
            <p:cNvSpPr>
              <a:spLocks noEditPoints="1"/>
            </p:cNvSpPr>
            <p:nvPr/>
          </p:nvSpPr>
          <p:spPr bwMode="auto">
            <a:xfrm>
              <a:off x="5751484" y="4176362"/>
              <a:ext cx="117416" cy="218058"/>
            </a:xfrm>
            <a:custGeom>
              <a:avLst/>
              <a:gdLst>
                <a:gd name="T0" fmla="*/ 7 w 53"/>
                <a:gd name="T1" fmla="*/ 66 h 99"/>
                <a:gd name="T2" fmla="*/ 5 w 53"/>
                <a:gd name="T3" fmla="*/ 66 h 99"/>
                <a:gd name="T4" fmla="*/ 0 w 53"/>
                <a:gd name="T5" fmla="*/ 61 h 99"/>
                <a:gd name="T6" fmla="*/ 8 w 53"/>
                <a:gd name="T7" fmla="*/ 49 h 99"/>
                <a:gd name="T8" fmla="*/ 0 w 53"/>
                <a:gd name="T9" fmla="*/ 37 h 99"/>
                <a:gd name="T10" fmla="*/ 5 w 53"/>
                <a:gd name="T11" fmla="*/ 33 h 99"/>
                <a:gd name="T12" fmla="*/ 7 w 53"/>
                <a:gd name="T13" fmla="*/ 33 h 99"/>
                <a:gd name="T14" fmla="*/ 17 w 53"/>
                <a:gd name="T15" fmla="*/ 49 h 99"/>
                <a:gd name="T16" fmla="*/ 7 w 53"/>
                <a:gd name="T17" fmla="*/ 66 h 99"/>
                <a:gd name="T18" fmla="*/ 14 w 53"/>
                <a:gd name="T19" fmla="*/ 82 h 99"/>
                <a:gd name="T20" fmla="*/ 12 w 53"/>
                <a:gd name="T21" fmla="*/ 82 h 99"/>
                <a:gd name="T22" fmla="*/ 7 w 53"/>
                <a:gd name="T23" fmla="*/ 78 h 99"/>
                <a:gd name="T24" fmla="*/ 10 w 53"/>
                <a:gd name="T25" fmla="*/ 74 h 99"/>
                <a:gd name="T26" fmla="*/ 15 w 53"/>
                <a:gd name="T27" fmla="*/ 71 h 99"/>
                <a:gd name="T28" fmla="*/ 26 w 53"/>
                <a:gd name="T29" fmla="*/ 49 h 99"/>
                <a:gd name="T30" fmla="*/ 15 w 53"/>
                <a:gd name="T31" fmla="*/ 28 h 99"/>
                <a:gd name="T32" fmla="*/ 10 w 53"/>
                <a:gd name="T33" fmla="*/ 25 h 99"/>
                <a:gd name="T34" fmla="*/ 7 w 53"/>
                <a:gd name="T35" fmla="*/ 21 h 99"/>
                <a:gd name="T36" fmla="*/ 12 w 53"/>
                <a:gd name="T37" fmla="*/ 16 h 99"/>
                <a:gd name="T38" fmla="*/ 14 w 53"/>
                <a:gd name="T39" fmla="*/ 16 h 99"/>
                <a:gd name="T40" fmla="*/ 35 w 53"/>
                <a:gd name="T41" fmla="*/ 49 h 99"/>
                <a:gd name="T42" fmla="*/ 14 w 53"/>
                <a:gd name="T43" fmla="*/ 82 h 99"/>
                <a:gd name="T44" fmla="*/ 21 w 53"/>
                <a:gd name="T45" fmla="*/ 98 h 99"/>
                <a:gd name="T46" fmla="*/ 19 w 53"/>
                <a:gd name="T47" fmla="*/ 99 h 99"/>
                <a:gd name="T48" fmla="*/ 14 w 53"/>
                <a:gd name="T49" fmla="*/ 94 h 99"/>
                <a:gd name="T50" fmla="*/ 17 w 53"/>
                <a:gd name="T51" fmla="*/ 90 h 99"/>
                <a:gd name="T52" fmla="*/ 20 w 53"/>
                <a:gd name="T53" fmla="*/ 89 h 99"/>
                <a:gd name="T54" fmla="*/ 26 w 53"/>
                <a:gd name="T55" fmla="*/ 85 h 99"/>
                <a:gd name="T56" fmla="*/ 44 w 53"/>
                <a:gd name="T57" fmla="*/ 49 h 99"/>
                <a:gd name="T58" fmla="*/ 26 w 53"/>
                <a:gd name="T59" fmla="*/ 13 h 99"/>
                <a:gd name="T60" fmla="*/ 20 w 53"/>
                <a:gd name="T61" fmla="*/ 10 h 99"/>
                <a:gd name="T62" fmla="*/ 17 w 53"/>
                <a:gd name="T63" fmla="*/ 8 h 99"/>
                <a:gd name="T64" fmla="*/ 14 w 53"/>
                <a:gd name="T65" fmla="*/ 4 h 99"/>
                <a:gd name="T66" fmla="*/ 19 w 53"/>
                <a:gd name="T67" fmla="*/ 0 h 99"/>
                <a:gd name="T68" fmla="*/ 21 w 53"/>
                <a:gd name="T69" fmla="*/ 0 h 99"/>
                <a:gd name="T70" fmla="*/ 53 w 53"/>
                <a:gd name="T71" fmla="*/ 49 h 99"/>
                <a:gd name="T72" fmla="*/ 21 w 53"/>
                <a:gd name="T73" fmla="*/ 9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99">
                  <a:moveTo>
                    <a:pt x="7" y="66"/>
                  </a:moveTo>
                  <a:cubicBezTo>
                    <a:pt x="6" y="66"/>
                    <a:pt x="5" y="66"/>
                    <a:pt x="5" y="66"/>
                  </a:cubicBezTo>
                  <a:cubicBezTo>
                    <a:pt x="2" y="66"/>
                    <a:pt x="0" y="64"/>
                    <a:pt x="0" y="61"/>
                  </a:cubicBezTo>
                  <a:cubicBezTo>
                    <a:pt x="0" y="56"/>
                    <a:pt x="8" y="58"/>
                    <a:pt x="8" y="49"/>
                  </a:cubicBezTo>
                  <a:cubicBezTo>
                    <a:pt x="8" y="41"/>
                    <a:pt x="0" y="42"/>
                    <a:pt x="0" y="37"/>
                  </a:cubicBezTo>
                  <a:cubicBezTo>
                    <a:pt x="0" y="34"/>
                    <a:pt x="2" y="33"/>
                    <a:pt x="5" y="33"/>
                  </a:cubicBezTo>
                  <a:cubicBezTo>
                    <a:pt x="5" y="33"/>
                    <a:pt x="6" y="33"/>
                    <a:pt x="7" y="33"/>
                  </a:cubicBezTo>
                  <a:cubicBezTo>
                    <a:pt x="13" y="35"/>
                    <a:pt x="17" y="42"/>
                    <a:pt x="17" y="49"/>
                  </a:cubicBezTo>
                  <a:cubicBezTo>
                    <a:pt x="17" y="56"/>
                    <a:pt x="13" y="63"/>
                    <a:pt x="7" y="66"/>
                  </a:cubicBezTo>
                  <a:close/>
                  <a:moveTo>
                    <a:pt x="14" y="82"/>
                  </a:moveTo>
                  <a:cubicBezTo>
                    <a:pt x="13" y="82"/>
                    <a:pt x="12" y="82"/>
                    <a:pt x="12" y="82"/>
                  </a:cubicBezTo>
                  <a:cubicBezTo>
                    <a:pt x="9" y="82"/>
                    <a:pt x="7" y="80"/>
                    <a:pt x="7" y="78"/>
                  </a:cubicBezTo>
                  <a:cubicBezTo>
                    <a:pt x="7" y="76"/>
                    <a:pt x="8" y="75"/>
                    <a:pt x="10" y="74"/>
                  </a:cubicBezTo>
                  <a:cubicBezTo>
                    <a:pt x="12" y="73"/>
                    <a:pt x="14" y="72"/>
                    <a:pt x="15" y="71"/>
                  </a:cubicBezTo>
                  <a:cubicBezTo>
                    <a:pt x="22" y="66"/>
                    <a:pt x="26" y="58"/>
                    <a:pt x="26" y="49"/>
                  </a:cubicBezTo>
                  <a:cubicBezTo>
                    <a:pt x="26" y="41"/>
                    <a:pt x="22" y="33"/>
                    <a:pt x="15" y="28"/>
                  </a:cubicBezTo>
                  <a:cubicBezTo>
                    <a:pt x="14" y="26"/>
                    <a:pt x="12" y="26"/>
                    <a:pt x="10" y="25"/>
                  </a:cubicBezTo>
                  <a:cubicBezTo>
                    <a:pt x="8" y="24"/>
                    <a:pt x="7" y="23"/>
                    <a:pt x="7" y="21"/>
                  </a:cubicBezTo>
                  <a:cubicBezTo>
                    <a:pt x="7" y="18"/>
                    <a:pt x="9" y="16"/>
                    <a:pt x="12" y="16"/>
                  </a:cubicBezTo>
                  <a:cubicBezTo>
                    <a:pt x="12" y="16"/>
                    <a:pt x="13" y="16"/>
                    <a:pt x="14" y="16"/>
                  </a:cubicBezTo>
                  <a:cubicBezTo>
                    <a:pt x="27" y="22"/>
                    <a:pt x="35" y="35"/>
                    <a:pt x="35" y="49"/>
                  </a:cubicBezTo>
                  <a:cubicBezTo>
                    <a:pt x="35" y="63"/>
                    <a:pt x="27" y="77"/>
                    <a:pt x="14" y="82"/>
                  </a:cubicBezTo>
                  <a:close/>
                  <a:moveTo>
                    <a:pt x="21" y="98"/>
                  </a:moveTo>
                  <a:cubicBezTo>
                    <a:pt x="20" y="99"/>
                    <a:pt x="19" y="99"/>
                    <a:pt x="19" y="99"/>
                  </a:cubicBezTo>
                  <a:cubicBezTo>
                    <a:pt x="16" y="99"/>
                    <a:pt x="14" y="97"/>
                    <a:pt x="14" y="94"/>
                  </a:cubicBezTo>
                  <a:cubicBezTo>
                    <a:pt x="14" y="92"/>
                    <a:pt x="15" y="91"/>
                    <a:pt x="17" y="90"/>
                  </a:cubicBezTo>
                  <a:cubicBezTo>
                    <a:pt x="18" y="90"/>
                    <a:pt x="19" y="89"/>
                    <a:pt x="20" y="89"/>
                  </a:cubicBezTo>
                  <a:cubicBezTo>
                    <a:pt x="22" y="88"/>
                    <a:pt x="24" y="86"/>
                    <a:pt x="26" y="85"/>
                  </a:cubicBezTo>
                  <a:cubicBezTo>
                    <a:pt x="37" y="77"/>
                    <a:pt x="44" y="63"/>
                    <a:pt x="44" y="49"/>
                  </a:cubicBezTo>
                  <a:cubicBezTo>
                    <a:pt x="44" y="35"/>
                    <a:pt x="37" y="22"/>
                    <a:pt x="26" y="13"/>
                  </a:cubicBezTo>
                  <a:cubicBezTo>
                    <a:pt x="24" y="12"/>
                    <a:pt x="22" y="11"/>
                    <a:pt x="20" y="10"/>
                  </a:cubicBezTo>
                  <a:cubicBezTo>
                    <a:pt x="19" y="9"/>
                    <a:pt x="18" y="9"/>
                    <a:pt x="17" y="8"/>
                  </a:cubicBezTo>
                  <a:cubicBezTo>
                    <a:pt x="15" y="7"/>
                    <a:pt x="14" y="6"/>
                    <a:pt x="14" y="4"/>
                  </a:cubicBezTo>
                  <a:cubicBezTo>
                    <a:pt x="14" y="2"/>
                    <a:pt x="16" y="0"/>
                    <a:pt x="19" y="0"/>
                  </a:cubicBezTo>
                  <a:cubicBezTo>
                    <a:pt x="19" y="0"/>
                    <a:pt x="20" y="0"/>
                    <a:pt x="21" y="0"/>
                  </a:cubicBezTo>
                  <a:cubicBezTo>
                    <a:pt x="40" y="9"/>
                    <a:pt x="53" y="28"/>
                    <a:pt x="53" y="49"/>
                  </a:cubicBezTo>
                  <a:cubicBezTo>
                    <a:pt x="53" y="71"/>
                    <a:pt x="40" y="90"/>
                    <a:pt x="21" y="9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0" name="组合 169"/>
          <p:cNvGrpSpPr/>
          <p:nvPr/>
        </p:nvGrpSpPr>
        <p:grpSpPr>
          <a:xfrm>
            <a:off x="1307177" y="3080340"/>
            <a:ext cx="371759" cy="255293"/>
            <a:chOff x="1249606" y="1613712"/>
            <a:chExt cx="371817" cy="255333"/>
          </a:xfrm>
        </p:grpSpPr>
        <p:sp>
          <p:nvSpPr>
            <p:cNvPr id="96" name="Rectangle 96"/>
            <p:cNvSpPr>
              <a:spLocks noChangeArrowheads="1"/>
            </p:cNvSpPr>
            <p:nvPr/>
          </p:nvSpPr>
          <p:spPr bwMode="auto">
            <a:xfrm>
              <a:off x="1249606" y="1613712"/>
              <a:ext cx="271175"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7" name="Rectangle 97"/>
            <p:cNvSpPr>
              <a:spLocks noChangeArrowheads="1"/>
            </p:cNvSpPr>
            <p:nvPr/>
          </p:nvSpPr>
          <p:spPr bwMode="auto">
            <a:xfrm>
              <a:off x="1249606" y="1692921"/>
              <a:ext cx="271175"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8" name="Rectangle 98"/>
            <p:cNvSpPr>
              <a:spLocks noChangeArrowheads="1"/>
            </p:cNvSpPr>
            <p:nvPr/>
          </p:nvSpPr>
          <p:spPr bwMode="auto">
            <a:xfrm>
              <a:off x="1249606" y="1692921"/>
              <a:ext cx="345725"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9" name="Rectangle 99"/>
            <p:cNvSpPr>
              <a:spLocks noChangeArrowheads="1"/>
            </p:cNvSpPr>
            <p:nvPr/>
          </p:nvSpPr>
          <p:spPr bwMode="auto">
            <a:xfrm>
              <a:off x="1249606" y="1772130"/>
              <a:ext cx="301927"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0" name="Rectangle 100"/>
            <p:cNvSpPr>
              <a:spLocks noChangeArrowheads="1"/>
            </p:cNvSpPr>
            <p:nvPr/>
          </p:nvSpPr>
          <p:spPr bwMode="auto">
            <a:xfrm>
              <a:off x="1249606" y="1851339"/>
              <a:ext cx="371817"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9" name="组合 168"/>
          <p:cNvGrpSpPr/>
          <p:nvPr/>
        </p:nvGrpSpPr>
        <p:grpSpPr>
          <a:xfrm>
            <a:off x="2163434" y="3080340"/>
            <a:ext cx="370827" cy="255293"/>
            <a:chOff x="2105997" y="1613712"/>
            <a:chExt cx="370885" cy="255333"/>
          </a:xfrm>
        </p:grpSpPr>
        <p:sp>
          <p:nvSpPr>
            <p:cNvPr id="101" name="Rectangle 101"/>
            <p:cNvSpPr>
              <a:spLocks noChangeArrowheads="1"/>
            </p:cNvSpPr>
            <p:nvPr/>
          </p:nvSpPr>
          <p:spPr bwMode="auto">
            <a:xfrm>
              <a:off x="2157250" y="1613712"/>
              <a:ext cx="268379"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2" name="Rectangle 102"/>
            <p:cNvSpPr>
              <a:spLocks noChangeArrowheads="1"/>
            </p:cNvSpPr>
            <p:nvPr/>
          </p:nvSpPr>
          <p:spPr bwMode="auto">
            <a:xfrm>
              <a:off x="2157250" y="1692921"/>
              <a:ext cx="268379"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3" name="Rectangle 103"/>
            <p:cNvSpPr>
              <a:spLocks noChangeArrowheads="1"/>
            </p:cNvSpPr>
            <p:nvPr/>
          </p:nvSpPr>
          <p:spPr bwMode="auto">
            <a:xfrm>
              <a:off x="2119975" y="1692921"/>
              <a:ext cx="342929"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4" name="Rectangle 104"/>
            <p:cNvSpPr>
              <a:spLocks noChangeArrowheads="1"/>
            </p:cNvSpPr>
            <p:nvPr/>
          </p:nvSpPr>
          <p:spPr bwMode="auto">
            <a:xfrm>
              <a:off x="2141408" y="1772130"/>
              <a:ext cx="300063"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5" name="Rectangle 105"/>
            <p:cNvSpPr>
              <a:spLocks noChangeArrowheads="1"/>
            </p:cNvSpPr>
            <p:nvPr/>
          </p:nvSpPr>
          <p:spPr bwMode="auto">
            <a:xfrm>
              <a:off x="2105997" y="1851339"/>
              <a:ext cx="370885"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8" name="组合 167"/>
          <p:cNvGrpSpPr/>
          <p:nvPr/>
        </p:nvGrpSpPr>
        <p:grpSpPr>
          <a:xfrm>
            <a:off x="3014101" y="3080340"/>
            <a:ext cx="369896" cy="255293"/>
            <a:chOff x="2956797" y="1613712"/>
            <a:chExt cx="369954" cy="255333"/>
          </a:xfrm>
        </p:grpSpPr>
        <p:sp>
          <p:nvSpPr>
            <p:cNvPr id="106" name="Rectangle 106"/>
            <p:cNvSpPr>
              <a:spLocks noChangeArrowheads="1"/>
            </p:cNvSpPr>
            <p:nvPr/>
          </p:nvSpPr>
          <p:spPr bwMode="auto">
            <a:xfrm>
              <a:off x="3058371" y="1613712"/>
              <a:ext cx="268379"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7" name="Rectangle 107"/>
            <p:cNvSpPr>
              <a:spLocks noChangeArrowheads="1"/>
            </p:cNvSpPr>
            <p:nvPr/>
          </p:nvSpPr>
          <p:spPr bwMode="auto">
            <a:xfrm>
              <a:off x="3058371" y="1692921"/>
              <a:ext cx="268379"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8" name="Rectangle 108"/>
            <p:cNvSpPr>
              <a:spLocks noChangeArrowheads="1"/>
            </p:cNvSpPr>
            <p:nvPr/>
          </p:nvSpPr>
          <p:spPr bwMode="auto">
            <a:xfrm>
              <a:off x="2982889" y="1692921"/>
              <a:ext cx="343861"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9" name="Rectangle 109"/>
            <p:cNvSpPr>
              <a:spLocks noChangeArrowheads="1"/>
            </p:cNvSpPr>
            <p:nvPr/>
          </p:nvSpPr>
          <p:spPr bwMode="auto">
            <a:xfrm>
              <a:off x="3026687" y="1772130"/>
              <a:ext cx="300063"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0" name="Rectangle 110"/>
            <p:cNvSpPr>
              <a:spLocks noChangeArrowheads="1"/>
            </p:cNvSpPr>
            <p:nvPr/>
          </p:nvSpPr>
          <p:spPr bwMode="auto">
            <a:xfrm>
              <a:off x="2956797" y="1851339"/>
              <a:ext cx="36995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7" name="组合 166"/>
          <p:cNvGrpSpPr/>
          <p:nvPr/>
        </p:nvGrpSpPr>
        <p:grpSpPr>
          <a:xfrm>
            <a:off x="3852655" y="3080340"/>
            <a:ext cx="369896" cy="255293"/>
            <a:chOff x="3795482" y="1613712"/>
            <a:chExt cx="369954" cy="255333"/>
          </a:xfrm>
        </p:grpSpPr>
        <p:sp>
          <p:nvSpPr>
            <p:cNvPr id="111" name="Rectangle 111"/>
            <p:cNvSpPr>
              <a:spLocks noChangeArrowheads="1"/>
            </p:cNvSpPr>
            <p:nvPr/>
          </p:nvSpPr>
          <p:spPr bwMode="auto">
            <a:xfrm>
              <a:off x="3795482" y="1851339"/>
              <a:ext cx="36995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2" name="Rectangle 112"/>
            <p:cNvSpPr>
              <a:spLocks noChangeArrowheads="1"/>
            </p:cNvSpPr>
            <p:nvPr/>
          </p:nvSpPr>
          <p:spPr bwMode="auto">
            <a:xfrm>
              <a:off x="3795482" y="1772130"/>
              <a:ext cx="36995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3" name="Rectangle 113"/>
            <p:cNvSpPr>
              <a:spLocks noChangeArrowheads="1"/>
            </p:cNvSpPr>
            <p:nvPr/>
          </p:nvSpPr>
          <p:spPr bwMode="auto">
            <a:xfrm>
              <a:off x="3795482" y="1692921"/>
              <a:ext cx="36995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4" name="Rectangle 114"/>
            <p:cNvSpPr>
              <a:spLocks noChangeArrowheads="1"/>
            </p:cNvSpPr>
            <p:nvPr/>
          </p:nvSpPr>
          <p:spPr bwMode="auto">
            <a:xfrm>
              <a:off x="3795482" y="1613712"/>
              <a:ext cx="369954"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6" name="组合 165"/>
          <p:cNvGrpSpPr/>
          <p:nvPr/>
        </p:nvGrpSpPr>
        <p:grpSpPr>
          <a:xfrm>
            <a:off x="4705186" y="3080340"/>
            <a:ext cx="354989" cy="255293"/>
            <a:chOff x="4648146" y="1613712"/>
            <a:chExt cx="355044" cy="255333"/>
          </a:xfrm>
        </p:grpSpPr>
        <p:sp>
          <p:nvSpPr>
            <p:cNvPr id="115" name="Rectangle 115"/>
            <p:cNvSpPr>
              <a:spLocks noChangeArrowheads="1"/>
            </p:cNvSpPr>
            <p:nvPr/>
          </p:nvSpPr>
          <p:spPr bwMode="auto">
            <a:xfrm>
              <a:off x="4714309" y="1851339"/>
              <a:ext cx="288881"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6" name="Rectangle 116"/>
            <p:cNvSpPr>
              <a:spLocks noChangeArrowheads="1"/>
            </p:cNvSpPr>
            <p:nvPr/>
          </p:nvSpPr>
          <p:spPr bwMode="auto">
            <a:xfrm>
              <a:off x="4714309" y="1772130"/>
              <a:ext cx="288881"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7" name="Rectangle 117"/>
            <p:cNvSpPr>
              <a:spLocks noChangeArrowheads="1"/>
            </p:cNvSpPr>
            <p:nvPr/>
          </p:nvSpPr>
          <p:spPr bwMode="auto">
            <a:xfrm>
              <a:off x="4714309" y="1692921"/>
              <a:ext cx="288881"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8" name="Rectangle 118"/>
            <p:cNvSpPr>
              <a:spLocks noChangeArrowheads="1"/>
            </p:cNvSpPr>
            <p:nvPr/>
          </p:nvSpPr>
          <p:spPr bwMode="auto">
            <a:xfrm>
              <a:off x="4714309" y="1613712"/>
              <a:ext cx="288881"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9" name="Rectangle 119"/>
            <p:cNvSpPr>
              <a:spLocks noChangeArrowheads="1"/>
            </p:cNvSpPr>
            <p:nvPr/>
          </p:nvSpPr>
          <p:spPr bwMode="auto">
            <a:xfrm>
              <a:off x="4648146" y="1851339"/>
              <a:ext cx="4193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0" name="Rectangle 120"/>
            <p:cNvSpPr>
              <a:spLocks noChangeArrowheads="1"/>
            </p:cNvSpPr>
            <p:nvPr/>
          </p:nvSpPr>
          <p:spPr bwMode="auto">
            <a:xfrm>
              <a:off x="4648146" y="1772130"/>
              <a:ext cx="4193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1" name="Rectangle 121"/>
            <p:cNvSpPr>
              <a:spLocks noChangeArrowheads="1"/>
            </p:cNvSpPr>
            <p:nvPr/>
          </p:nvSpPr>
          <p:spPr bwMode="auto">
            <a:xfrm>
              <a:off x="4648146" y="1692921"/>
              <a:ext cx="41934" cy="17706"/>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2" name="Rectangle 122"/>
            <p:cNvSpPr>
              <a:spLocks noChangeArrowheads="1"/>
            </p:cNvSpPr>
            <p:nvPr/>
          </p:nvSpPr>
          <p:spPr bwMode="auto">
            <a:xfrm>
              <a:off x="4648146" y="1613712"/>
              <a:ext cx="41934" cy="1677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4" name="组合 163"/>
          <p:cNvGrpSpPr/>
          <p:nvPr/>
        </p:nvGrpSpPr>
        <p:grpSpPr>
          <a:xfrm>
            <a:off x="6381364" y="3022573"/>
            <a:ext cx="389461" cy="374553"/>
            <a:chOff x="6324586" y="1555936"/>
            <a:chExt cx="389522" cy="374612"/>
          </a:xfrm>
        </p:grpSpPr>
        <p:sp>
          <p:nvSpPr>
            <p:cNvPr id="124" name="Freeform 124"/>
            <p:cNvSpPr>
              <a:spLocks noEditPoints="1"/>
            </p:cNvSpPr>
            <p:nvPr/>
          </p:nvSpPr>
          <p:spPr bwMode="auto">
            <a:xfrm>
              <a:off x="6324586" y="1555936"/>
              <a:ext cx="187306" cy="180783"/>
            </a:xfrm>
            <a:custGeom>
              <a:avLst/>
              <a:gdLst>
                <a:gd name="T0" fmla="*/ 201 w 201"/>
                <a:gd name="T1" fmla="*/ 194 h 194"/>
                <a:gd name="T2" fmla="*/ 0 w 201"/>
                <a:gd name="T3" fmla="*/ 194 h 194"/>
                <a:gd name="T4" fmla="*/ 0 w 201"/>
                <a:gd name="T5" fmla="*/ 0 h 194"/>
                <a:gd name="T6" fmla="*/ 201 w 201"/>
                <a:gd name="T7" fmla="*/ 0 h 194"/>
                <a:gd name="T8" fmla="*/ 201 w 201"/>
                <a:gd name="T9" fmla="*/ 194 h 194"/>
                <a:gd name="T10" fmla="*/ 19 w 201"/>
                <a:gd name="T11" fmla="*/ 175 h 194"/>
                <a:gd name="T12" fmla="*/ 182 w 201"/>
                <a:gd name="T13" fmla="*/ 175 h 194"/>
                <a:gd name="T14" fmla="*/ 182 w 201"/>
                <a:gd name="T15" fmla="*/ 19 h 194"/>
                <a:gd name="T16" fmla="*/ 19 w 201"/>
                <a:gd name="T17" fmla="*/ 19 h 194"/>
                <a:gd name="T18" fmla="*/ 19 w 201"/>
                <a:gd name="T19" fmla="*/ 1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94">
                  <a:moveTo>
                    <a:pt x="201" y="194"/>
                  </a:moveTo>
                  <a:lnTo>
                    <a:pt x="0" y="194"/>
                  </a:lnTo>
                  <a:lnTo>
                    <a:pt x="0" y="0"/>
                  </a:lnTo>
                  <a:lnTo>
                    <a:pt x="201" y="0"/>
                  </a:lnTo>
                  <a:lnTo>
                    <a:pt x="201" y="194"/>
                  </a:lnTo>
                  <a:close/>
                  <a:moveTo>
                    <a:pt x="19" y="175"/>
                  </a:moveTo>
                  <a:lnTo>
                    <a:pt x="182" y="175"/>
                  </a:lnTo>
                  <a:lnTo>
                    <a:pt x="182" y="19"/>
                  </a:lnTo>
                  <a:lnTo>
                    <a:pt x="19" y="19"/>
                  </a:lnTo>
                  <a:lnTo>
                    <a:pt x="19" y="1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5" name="Freeform 125"/>
            <p:cNvSpPr>
              <a:spLocks noEditPoints="1"/>
            </p:cNvSpPr>
            <p:nvPr/>
          </p:nvSpPr>
          <p:spPr bwMode="auto">
            <a:xfrm>
              <a:off x="6526802" y="1555936"/>
              <a:ext cx="187306" cy="180783"/>
            </a:xfrm>
            <a:custGeom>
              <a:avLst/>
              <a:gdLst>
                <a:gd name="T0" fmla="*/ 201 w 201"/>
                <a:gd name="T1" fmla="*/ 194 h 194"/>
                <a:gd name="T2" fmla="*/ 0 w 201"/>
                <a:gd name="T3" fmla="*/ 194 h 194"/>
                <a:gd name="T4" fmla="*/ 0 w 201"/>
                <a:gd name="T5" fmla="*/ 0 h 194"/>
                <a:gd name="T6" fmla="*/ 201 w 201"/>
                <a:gd name="T7" fmla="*/ 0 h 194"/>
                <a:gd name="T8" fmla="*/ 201 w 201"/>
                <a:gd name="T9" fmla="*/ 194 h 194"/>
                <a:gd name="T10" fmla="*/ 19 w 201"/>
                <a:gd name="T11" fmla="*/ 175 h 194"/>
                <a:gd name="T12" fmla="*/ 182 w 201"/>
                <a:gd name="T13" fmla="*/ 175 h 194"/>
                <a:gd name="T14" fmla="*/ 182 w 201"/>
                <a:gd name="T15" fmla="*/ 19 h 194"/>
                <a:gd name="T16" fmla="*/ 19 w 201"/>
                <a:gd name="T17" fmla="*/ 19 h 194"/>
                <a:gd name="T18" fmla="*/ 19 w 201"/>
                <a:gd name="T19" fmla="*/ 1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94">
                  <a:moveTo>
                    <a:pt x="201" y="194"/>
                  </a:moveTo>
                  <a:lnTo>
                    <a:pt x="0" y="194"/>
                  </a:lnTo>
                  <a:lnTo>
                    <a:pt x="0" y="0"/>
                  </a:lnTo>
                  <a:lnTo>
                    <a:pt x="201" y="0"/>
                  </a:lnTo>
                  <a:lnTo>
                    <a:pt x="201" y="194"/>
                  </a:lnTo>
                  <a:close/>
                  <a:moveTo>
                    <a:pt x="19" y="175"/>
                  </a:moveTo>
                  <a:lnTo>
                    <a:pt x="182" y="175"/>
                  </a:lnTo>
                  <a:lnTo>
                    <a:pt x="182" y="19"/>
                  </a:lnTo>
                  <a:lnTo>
                    <a:pt x="19" y="19"/>
                  </a:lnTo>
                  <a:lnTo>
                    <a:pt x="19" y="1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6" name="Freeform 126"/>
            <p:cNvSpPr>
              <a:spLocks noEditPoints="1"/>
            </p:cNvSpPr>
            <p:nvPr/>
          </p:nvSpPr>
          <p:spPr bwMode="auto">
            <a:xfrm>
              <a:off x="6324586" y="1749765"/>
              <a:ext cx="187306" cy="180783"/>
            </a:xfrm>
            <a:custGeom>
              <a:avLst/>
              <a:gdLst>
                <a:gd name="T0" fmla="*/ 201 w 201"/>
                <a:gd name="T1" fmla="*/ 194 h 194"/>
                <a:gd name="T2" fmla="*/ 0 w 201"/>
                <a:gd name="T3" fmla="*/ 194 h 194"/>
                <a:gd name="T4" fmla="*/ 0 w 201"/>
                <a:gd name="T5" fmla="*/ 0 h 194"/>
                <a:gd name="T6" fmla="*/ 201 w 201"/>
                <a:gd name="T7" fmla="*/ 0 h 194"/>
                <a:gd name="T8" fmla="*/ 201 w 201"/>
                <a:gd name="T9" fmla="*/ 194 h 194"/>
                <a:gd name="T10" fmla="*/ 19 w 201"/>
                <a:gd name="T11" fmla="*/ 175 h 194"/>
                <a:gd name="T12" fmla="*/ 182 w 201"/>
                <a:gd name="T13" fmla="*/ 175 h 194"/>
                <a:gd name="T14" fmla="*/ 182 w 201"/>
                <a:gd name="T15" fmla="*/ 19 h 194"/>
                <a:gd name="T16" fmla="*/ 19 w 201"/>
                <a:gd name="T17" fmla="*/ 19 h 194"/>
                <a:gd name="T18" fmla="*/ 19 w 201"/>
                <a:gd name="T19" fmla="*/ 1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94">
                  <a:moveTo>
                    <a:pt x="201" y="194"/>
                  </a:moveTo>
                  <a:lnTo>
                    <a:pt x="0" y="194"/>
                  </a:lnTo>
                  <a:lnTo>
                    <a:pt x="0" y="0"/>
                  </a:lnTo>
                  <a:lnTo>
                    <a:pt x="201" y="0"/>
                  </a:lnTo>
                  <a:lnTo>
                    <a:pt x="201" y="194"/>
                  </a:lnTo>
                  <a:close/>
                  <a:moveTo>
                    <a:pt x="19" y="175"/>
                  </a:moveTo>
                  <a:lnTo>
                    <a:pt x="182" y="175"/>
                  </a:lnTo>
                  <a:lnTo>
                    <a:pt x="182" y="19"/>
                  </a:lnTo>
                  <a:lnTo>
                    <a:pt x="19" y="19"/>
                  </a:lnTo>
                  <a:lnTo>
                    <a:pt x="19" y="1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7" name="Freeform 127"/>
            <p:cNvSpPr>
              <a:spLocks noEditPoints="1"/>
            </p:cNvSpPr>
            <p:nvPr/>
          </p:nvSpPr>
          <p:spPr bwMode="auto">
            <a:xfrm>
              <a:off x="6526802" y="1749765"/>
              <a:ext cx="187306" cy="180783"/>
            </a:xfrm>
            <a:custGeom>
              <a:avLst/>
              <a:gdLst>
                <a:gd name="T0" fmla="*/ 201 w 201"/>
                <a:gd name="T1" fmla="*/ 194 h 194"/>
                <a:gd name="T2" fmla="*/ 0 w 201"/>
                <a:gd name="T3" fmla="*/ 194 h 194"/>
                <a:gd name="T4" fmla="*/ 0 w 201"/>
                <a:gd name="T5" fmla="*/ 0 h 194"/>
                <a:gd name="T6" fmla="*/ 201 w 201"/>
                <a:gd name="T7" fmla="*/ 0 h 194"/>
                <a:gd name="T8" fmla="*/ 201 w 201"/>
                <a:gd name="T9" fmla="*/ 194 h 194"/>
                <a:gd name="T10" fmla="*/ 19 w 201"/>
                <a:gd name="T11" fmla="*/ 175 h 194"/>
                <a:gd name="T12" fmla="*/ 182 w 201"/>
                <a:gd name="T13" fmla="*/ 175 h 194"/>
                <a:gd name="T14" fmla="*/ 182 w 201"/>
                <a:gd name="T15" fmla="*/ 19 h 194"/>
                <a:gd name="T16" fmla="*/ 19 w 201"/>
                <a:gd name="T17" fmla="*/ 19 h 194"/>
                <a:gd name="T18" fmla="*/ 19 w 201"/>
                <a:gd name="T19" fmla="*/ 175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1" h="194">
                  <a:moveTo>
                    <a:pt x="201" y="194"/>
                  </a:moveTo>
                  <a:lnTo>
                    <a:pt x="0" y="194"/>
                  </a:lnTo>
                  <a:lnTo>
                    <a:pt x="0" y="0"/>
                  </a:lnTo>
                  <a:lnTo>
                    <a:pt x="201" y="0"/>
                  </a:lnTo>
                  <a:lnTo>
                    <a:pt x="201" y="194"/>
                  </a:lnTo>
                  <a:close/>
                  <a:moveTo>
                    <a:pt x="19" y="175"/>
                  </a:moveTo>
                  <a:lnTo>
                    <a:pt x="182" y="175"/>
                  </a:lnTo>
                  <a:lnTo>
                    <a:pt x="182" y="19"/>
                  </a:lnTo>
                  <a:lnTo>
                    <a:pt x="19" y="19"/>
                  </a:lnTo>
                  <a:lnTo>
                    <a:pt x="19" y="1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3" name="组合 162"/>
          <p:cNvGrpSpPr/>
          <p:nvPr/>
        </p:nvGrpSpPr>
        <p:grpSpPr>
          <a:xfrm>
            <a:off x="7206874" y="3004869"/>
            <a:ext cx="423004" cy="405302"/>
            <a:chOff x="7150225" y="1538230"/>
            <a:chExt cx="423070" cy="405365"/>
          </a:xfrm>
        </p:grpSpPr>
        <p:sp>
          <p:nvSpPr>
            <p:cNvPr id="128" name="Freeform 128"/>
            <p:cNvSpPr>
              <a:spLocks noEditPoints="1"/>
            </p:cNvSpPr>
            <p:nvPr/>
          </p:nvSpPr>
          <p:spPr bwMode="auto">
            <a:xfrm>
              <a:off x="7150225" y="1538230"/>
              <a:ext cx="136985" cy="132326"/>
            </a:xfrm>
            <a:custGeom>
              <a:avLst/>
              <a:gdLst>
                <a:gd name="T0" fmla="*/ 147 w 147"/>
                <a:gd name="T1" fmla="*/ 142 h 142"/>
                <a:gd name="T2" fmla="*/ 0 w 147"/>
                <a:gd name="T3" fmla="*/ 142 h 142"/>
                <a:gd name="T4" fmla="*/ 0 w 147"/>
                <a:gd name="T5" fmla="*/ 0 h 142"/>
                <a:gd name="T6" fmla="*/ 147 w 147"/>
                <a:gd name="T7" fmla="*/ 0 h 142"/>
                <a:gd name="T8" fmla="*/ 147 w 147"/>
                <a:gd name="T9" fmla="*/ 142 h 142"/>
                <a:gd name="T10" fmla="*/ 19 w 147"/>
                <a:gd name="T11" fmla="*/ 123 h 142"/>
                <a:gd name="T12" fmla="*/ 128 w 147"/>
                <a:gd name="T13" fmla="*/ 123 h 142"/>
                <a:gd name="T14" fmla="*/ 128 w 147"/>
                <a:gd name="T15" fmla="*/ 19 h 142"/>
                <a:gd name="T16" fmla="*/ 19 w 147"/>
                <a:gd name="T17" fmla="*/ 19 h 142"/>
                <a:gd name="T18" fmla="*/ 19 w 147"/>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2">
                  <a:moveTo>
                    <a:pt x="147" y="142"/>
                  </a:moveTo>
                  <a:lnTo>
                    <a:pt x="0" y="142"/>
                  </a:lnTo>
                  <a:lnTo>
                    <a:pt x="0" y="0"/>
                  </a:lnTo>
                  <a:lnTo>
                    <a:pt x="147" y="0"/>
                  </a:lnTo>
                  <a:lnTo>
                    <a:pt x="147"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9" name="Freeform 129"/>
            <p:cNvSpPr>
              <a:spLocks noEditPoints="1"/>
            </p:cNvSpPr>
            <p:nvPr/>
          </p:nvSpPr>
          <p:spPr bwMode="auto">
            <a:xfrm>
              <a:off x="7293733" y="1538230"/>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9 w 146"/>
                <a:gd name="T11" fmla="*/ 123 h 142"/>
                <a:gd name="T12" fmla="*/ 128 w 146"/>
                <a:gd name="T13" fmla="*/ 123 h 142"/>
                <a:gd name="T14" fmla="*/ 128 w 146"/>
                <a:gd name="T15" fmla="*/ 19 h 142"/>
                <a:gd name="T16" fmla="*/ 19 w 146"/>
                <a:gd name="T17" fmla="*/ 19 h 142"/>
                <a:gd name="T18" fmla="*/ 19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0" name="Freeform 130"/>
            <p:cNvSpPr>
              <a:spLocks noEditPoints="1"/>
            </p:cNvSpPr>
            <p:nvPr/>
          </p:nvSpPr>
          <p:spPr bwMode="auto">
            <a:xfrm>
              <a:off x="7150225" y="1675215"/>
              <a:ext cx="136985" cy="132326"/>
            </a:xfrm>
            <a:custGeom>
              <a:avLst/>
              <a:gdLst>
                <a:gd name="T0" fmla="*/ 147 w 147"/>
                <a:gd name="T1" fmla="*/ 142 h 142"/>
                <a:gd name="T2" fmla="*/ 0 w 147"/>
                <a:gd name="T3" fmla="*/ 142 h 142"/>
                <a:gd name="T4" fmla="*/ 0 w 147"/>
                <a:gd name="T5" fmla="*/ 0 h 142"/>
                <a:gd name="T6" fmla="*/ 147 w 147"/>
                <a:gd name="T7" fmla="*/ 0 h 142"/>
                <a:gd name="T8" fmla="*/ 147 w 147"/>
                <a:gd name="T9" fmla="*/ 142 h 142"/>
                <a:gd name="T10" fmla="*/ 19 w 147"/>
                <a:gd name="T11" fmla="*/ 123 h 142"/>
                <a:gd name="T12" fmla="*/ 128 w 147"/>
                <a:gd name="T13" fmla="*/ 123 h 142"/>
                <a:gd name="T14" fmla="*/ 128 w 147"/>
                <a:gd name="T15" fmla="*/ 19 h 142"/>
                <a:gd name="T16" fmla="*/ 19 w 147"/>
                <a:gd name="T17" fmla="*/ 19 h 142"/>
                <a:gd name="T18" fmla="*/ 19 w 147"/>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2">
                  <a:moveTo>
                    <a:pt x="147" y="142"/>
                  </a:moveTo>
                  <a:lnTo>
                    <a:pt x="0" y="142"/>
                  </a:lnTo>
                  <a:lnTo>
                    <a:pt x="0" y="0"/>
                  </a:lnTo>
                  <a:lnTo>
                    <a:pt x="147" y="0"/>
                  </a:lnTo>
                  <a:lnTo>
                    <a:pt x="147"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1" name="Freeform 131"/>
            <p:cNvSpPr>
              <a:spLocks noEditPoints="1"/>
            </p:cNvSpPr>
            <p:nvPr/>
          </p:nvSpPr>
          <p:spPr bwMode="auto">
            <a:xfrm>
              <a:off x="7293733" y="1675215"/>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9 w 146"/>
                <a:gd name="T11" fmla="*/ 123 h 142"/>
                <a:gd name="T12" fmla="*/ 128 w 146"/>
                <a:gd name="T13" fmla="*/ 123 h 142"/>
                <a:gd name="T14" fmla="*/ 128 w 146"/>
                <a:gd name="T15" fmla="*/ 19 h 142"/>
                <a:gd name="T16" fmla="*/ 19 w 146"/>
                <a:gd name="T17" fmla="*/ 19 h 142"/>
                <a:gd name="T18" fmla="*/ 19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2" name="Freeform 132"/>
            <p:cNvSpPr>
              <a:spLocks noEditPoints="1"/>
            </p:cNvSpPr>
            <p:nvPr/>
          </p:nvSpPr>
          <p:spPr bwMode="auto">
            <a:xfrm>
              <a:off x="7437242" y="1538230"/>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8 w 146"/>
                <a:gd name="T11" fmla="*/ 123 h 142"/>
                <a:gd name="T12" fmla="*/ 127 w 146"/>
                <a:gd name="T13" fmla="*/ 123 h 142"/>
                <a:gd name="T14" fmla="*/ 127 w 146"/>
                <a:gd name="T15" fmla="*/ 19 h 142"/>
                <a:gd name="T16" fmla="*/ 18 w 146"/>
                <a:gd name="T17" fmla="*/ 19 h 142"/>
                <a:gd name="T18" fmla="*/ 18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8" y="123"/>
                  </a:moveTo>
                  <a:lnTo>
                    <a:pt x="127" y="123"/>
                  </a:lnTo>
                  <a:lnTo>
                    <a:pt x="127" y="19"/>
                  </a:lnTo>
                  <a:lnTo>
                    <a:pt x="18" y="19"/>
                  </a:lnTo>
                  <a:lnTo>
                    <a:pt x="18"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3" name="Freeform 133"/>
            <p:cNvSpPr>
              <a:spLocks noEditPoints="1"/>
            </p:cNvSpPr>
            <p:nvPr/>
          </p:nvSpPr>
          <p:spPr bwMode="auto">
            <a:xfrm>
              <a:off x="7437242" y="1675215"/>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8 w 146"/>
                <a:gd name="T11" fmla="*/ 123 h 142"/>
                <a:gd name="T12" fmla="*/ 127 w 146"/>
                <a:gd name="T13" fmla="*/ 123 h 142"/>
                <a:gd name="T14" fmla="*/ 127 w 146"/>
                <a:gd name="T15" fmla="*/ 19 h 142"/>
                <a:gd name="T16" fmla="*/ 18 w 146"/>
                <a:gd name="T17" fmla="*/ 19 h 142"/>
                <a:gd name="T18" fmla="*/ 18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8" y="123"/>
                  </a:moveTo>
                  <a:lnTo>
                    <a:pt x="127" y="123"/>
                  </a:lnTo>
                  <a:lnTo>
                    <a:pt x="127" y="19"/>
                  </a:lnTo>
                  <a:lnTo>
                    <a:pt x="18" y="19"/>
                  </a:lnTo>
                  <a:lnTo>
                    <a:pt x="18"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4" name="Freeform 134"/>
            <p:cNvSpPr>
              <a:spLocks noEditPoints="1"/>
            </p:cNvSpPr>
            <p:nvPr/>
          </p:nvSpPr>
          <p:spPr bwMode="auto">
            <a:xfrm>
              <a:off x="7150225" y="1811269"/>
              <a:ext cx="136985" cy="132326"/>
            </a:xfrm>
            <a:custGeom>
              <a:avLst/>
              <a:gdLst>
                <a:gd name="T0" fmla="*/ 147 w 147"/>
                <a:gd name="T1" fmla="*/ 142 h 142"/>
                <a:gd name="T2" fmla="*/ 0 w 147"/>
                <a:gd name="T3" fmla="*/ 142 h 142"/>
                <a:gd name="T4" fmla="*/ 0 w 147"/>
                <a:gd name="T5" fmla="*/ 0 h 142"/>
                <a:gd name="T6" fmla="*/ 147 w 147"/>
                <a:gd name="T7" fmla="*/ 0 h 142"/>
                <a:gd name="T8" fmla="*/ 147 w 147"/>
                <a:gd name="T9" fmla="*/ 142 h 142"/>
                <a:gd name="T10" fmla="*/ 19 w 147"/>
                <a:gd name="T11" fmla="*/ 123 h 142"/>
                <a:gd name="T12" fmla="*/ 128 w 147"/>
                <a:gd name="T13" fmla="*/ 123 h 142"/>
                <a:gd name="T14" fmla="*/ 128 w 147"/>
                <a:gd name="T15" fmla="*/ 19 h 142"/>
                <a:gd name="T16" fmla="*/ 19 w 147"/>
                <a:gd name="T17" fmla="*/ 19 h 142"/>
                <a:gd name="T18" fmla="*/ 19 w 147"/>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2">
                  <a:moveTo>
                    <a:pt x="147" y="142"/>
                  </a:moveTo>
                  <a:lnTo>
                    <a:pt x="0" y="142"/>
                  </a:lnTo>
                  <a:lnTo>
                    <a:pt x="0" y="0"/>
                  </a:lnTo>
                  <a:lnTo>
                    <a:pt x="147" y="0"/>
                  </a:lnTo>
                  <a:lnTo>
                    <a:pt x="147"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5" name="Freeform 135"/>
            <p:cNvSpPr>
              <a:spLocks noEditPoints="1"/>
            </p:cNvSpPr>
            <p:nvPr/>
          </p:nvSpPr>
          <p:spPr bwMode="auto">
            <a:xfrm>
              <a:off x="7293733" y="1811269"/>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9 w 146"/>
                <a:gd name="T11" fmla="*/ 123 h 142"/>
                <a:gd name="T12" fmla="*/ 128 w 146"/>
                <a:gd name="T13" fmla="*/ 123 h 142"/>
                <a:gd name="T14" fmla="*/ 128 w 146"/>
                <a:gd name="T15" fmla="*/ 19 h 142"/>
                <a:gd name="T16" fmla="*/ 19 w 146"/>
                <a:gd name="T17" fmla="*/ 19 h 142"/>
                <a:gd name="T18" fmla="*/ 19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9" y="123"/>
                  </a:moveTo>
                  <a:lnTo>
                    <a:pt x="128" y="123"/>
                  </a:lnTo>
                  <a:lnTo>
                    <a:pt x="128" y="19"/>
                  </a:lnTo>
                  <a:lnTo>
                    <a:pt x="19" y="19"/>
                  </a:lnTo>
                  <a:lnTo>
                    <a:pt x="19"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6" name="Freeform 136"/>
            <p:cNvSpPr>
              <a:spLocks noEditPoints="1"/>
            </p:cNvSpPr>
            <p:nvPr/>
          </p:nvSpPr>
          <p:spPr bwMode="auto">
            <a:xfrm>
              <a:off x="7437242" y="1811269"/>
              <a:ext cx="136053" cy="132326"/>
            </a:xfrm>
            <a:custGeom>
              <a:avLst/>
              <a:gdLst>
                <a:gd name="T0" fmla="*/ 146 w 146"/>
                <a:gd name="T1" fmla="*/ 142 h 142"/>
                <a:gd name="T2" fmla="*/ 0 w 146"/>
                <a:gd name="T3" fmla="*/ 142 h 142"/>
                <a:gd name="T4" fmla="*/ 0 w 146"/>
                <a:gd name="T5" fmla="*/ 0 h 142"/>
                <a:gd name="T6" fmla="*/ 146 w 146"/>
                <a:gd name="T7" fmla="*/ 0 h 142"/>
                <a:gd name="T8" fmla="*/ 146 w 146"/>
                <a:gd name="T9" fmla="*/ 142 h 142"/>
                <a:gd name="T10" fmla="*/ 18 w 146"/>
                <a:gd name="T11" fmla="*/ 123 h 142"/>
                <a:gd name="T12" fmla="*/ 127 w 146"/>
                <a:gd name="T13" fmla="*/ 123 h 142"/>
                <a:gd name="T14" fmla="*/ 127 w 146"/>
                <a:gd name="T15" fmla="*/ 19 h 142"/>
                <a:gd name="T16" fmla="*/ 18 w 146"/>
                <a:gd name="T17" fmla="*/ 19 h 142"/>
                <a:gd name="T18" fmla="*/ 18 w 146"/>
                <a:gd name="T19" fmla="*/ 12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2">
                  <a:moveTo>
                    <a:pt x="146" y="142"/>
                  </a:moveTo>
                  <a:lnTo>
                    <a:pt x="0" y="142"/>
                  </a:lnTo>
                  <a:lnTo>
                    <a:pt x="0" y="0"/>
                  </a:lnTo>
                  <a:lnTo>
                    <a:pt x="146" y="0"/>
                  </a:lnTo>
                  <a:lnTo>
                    <a:pt x="146" y="142"/>
                  </a:lnTo>
                  <a:close/>
                  <a:moveTo>
                    <a:pt x="18" y="123"/>
                  </a:moveTo>
                  <a:lnTo>
                    <a:pt x="127" y="123"/>
                  </a:lnTo>
                  <a:lnTo>
                    <a:pt x="127" y="19"/>
                  </a:lnTo>
                  <a:lnTo>
                    <a:pt x="18" y="19"/>
                  </a:lnTo>
                  <a:lnTo>
                    <a:pt x="18" y="12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5" name="组合 164"/>
          <p:cNvGrpSpPr/>
          <p:nvPr/>
        </p:nvGrpSpPr>
        <p:grpSpPr>
          <a:xfrm>
            <a:off x="5526969" y="3048661"/>
            <a:ext cx="407165" cy="328900"/>
            <a:chOff x="5470058" y="1582028"/>
            <a:chExt cx="407229" cy="328951"/>
          </a:xfrm>
        </p:grpSpPr>
        <p:sp>
          <p:nvSpPr>
            <p:cNvPr id="123" name="Freeform 123"/>
            <p:cNvSpPr>
              <a:spLocks noEditPoints="1"/>
            </p:cNvSpPr>
            <p:nvPr/>
          </p:nvSpPr>
          <p:spPr bwMode="auto">
            <a:xfrm>
              <a:off x="5470058" y="1582028"/>
              <a:ext cx="98779" cy="96915"/>
            </a:xfrm>
            <a:custGeom>
              <a:avLst/>
              <a:gdLst>
                <a:gd name="T0" fmla="*/ 106 w 106"/>
                <a:gd name="T1" fmla="*/ 104 h 104"/>
                <a:gd name="T2" fmla="*/ 0 w 106"/>
                <a:gd name="T3" fmla="*/ 104 h 104"/>
                <a:gd name="T4" fmla="*/ 0 w 106"/>
                <a:gd name="T5" fmla="*/ 0 h 104"/>
                <a:gd name="T6" fmla="*/ 106 w 106"/>
                <a:gd name="T7" fmla="*/ 0 h 104"/>
                <a:gd name="T8" fmla="*/ 106 w 106"/>
                <a:gd name="T9" fmla="*/ 104 h 104"/>
                <a:gd name="T10" fmla="*/ 19 w 106"/>
                <a:gd name="T11" fmla="*/ 86 h 104"/>
                <a:gd name="T12" fmla="*/ 87 w 106"/>
                <a:gd name="T13" fmla="*/ 86 h 104"/>
                <a:gd name="T14" fmla="*/ 87 w 106"/>
                <a:gd name="T15" fmla="*/ 19 h 104"/>
                <a:gd name="T16" fmla="*/ 19 w 106"/>
                <a:gd name="T17" fmla="*/ 19 h 104"/>
                <a:gd name="T18" fmla="*/ 19 w 106"/>
                <a:gd name="T19" fmla="*/ 8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104"/>
                  </a:moveTo>
                  <a:lnTo>
                    <a:pt x="0" y="104"/>
                  </a:lnTo>
                  <a:lnTo>
                    <a:pt x="0" y="0"/>
                  </a:lnTo>
                  <a:lnTo>
                    <a:pt x="106" y="0"/>
                  </a:lnTo>
                  <a:lnTo>
                    <a:pt x="106" y="104"/>
                  </a:lnTo>
                  <a:close/>
                  <a:moveTo>
                    <a:pt x="19" y="86"/>
                  </a:moveTo>
                  <a:lnTo>
                    <a:pt x="87" y="86"/>
                  </a:lnTo>
                  <a:lnTo>
                    <a:pt x="87" y="19"/>
                  </a:lnTo>
                  <a:lnTo>
                    <a:pt x="19" y="19"/>
                  </a:lnTo>
                  <a:lnTo>
                    <a:pt x="19"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7" name="Freeform 137"/>
            <p:cNvSpPr>
              <a:spLocks noEditPoints="1"/>
            </p:cNvSpPr>
            <p:nvPr/>
          </p:nvSpPr>
          <p:spPr bwMode="auto">
            <a:xfrm>
              <a:off x="5591202" y="1582028"/>
              <a:ext cx="286085" cy="96915"/>
            </a:xfrm>
            <a:custGeom>
              <a:avLst/>
              <a:gdLst>
                <a:gd name="T0" fmla="*/ 307 w 307"/>
                <a:gd name="T1" fmla="*/ 104 h 104"/>
                <a:gd name="T2" fmla="*/ 0 w 307"/>
                <a:gd name="T3" fmla="*/ 104 h 104"/>
                <a:gd name="T4" fmla="*/ 0 w 307"/>
                <a:gd name="T5" fmla="*/ 0 h 104"/>
                <a:gd name="T6" fmla="*/ 307 w 307"/>
                <a:gd name="T7" fmla="*/ 0 h 104"/>
                <a:gd name="T8" fmla="*/ 307 w 307"/>
                <a:gd name="T9" fmla="*/ 104 h 104"/>
                <a:gd name="T10" fmla="*/ 19 w 307"/>
                <a:gd name="T11" fmla="*/ 86 h 104"/>
                <a:gd name="T12" fmla="*/ 288 w 307"/>
                <a:gd name="T13" fmla="*/ 86 h 104"/>
                <a:gd name="T14" fmla="*/ 288 w 307"/>
                <a:gd name="T15" fmla="*/ 19 h 104"/>
                <a:gd name="T16" fmla="*/ 19 w 307"/>
                <a:gd name="T17" fmla="*/ 19 h 104"/>
                <a:gd name="T18" fmla="*/ 19 w 307"/>
                <a:gd name="T19" fmla="*/ 8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04">
                  <a:moveTo>
                    <a:pt x="307" y="104"/>
                  </a:moveTo>
                  <a:lnTo>
                    <a:pt x="0" y="104"/>
                  </a:lnTo>
                  <a:lnTo>
                    <a:pt x="0" y="0"/>
                  </a:lnTo>
                  <a:lnTo>
                    <a:pt x="307" y="0"/>
                  </a:lnTo>
                  <a:lnTo>
                    <a:pt x="307" y="104"/>
                  </a:lnTo>
                  <a:close/>
                  <a:moveTo>
                    <a:pt x="19" y="86"/>
                  </a:moveTo>
                  <a:lnTo>
                    <a:pt x="288" y="86"/>
                  </a:lnTo>
                  <a:lnTo>
                    <a:pt x="288" y="19"/>
                  </a:lnTo>
                  <a:lnTo>
                    <a:pt x="19" y="19"/>
                  </a:lnTo>
                  <a:lnTo>
                    <a:pt x="19"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8" name="Freeform 138"/>
            <p:cNvSpPr>
              <a:spLocks noEditPoints="1"/>
            </p:cNvSpPr>
            <p:nvPr/>
          </p:nvSpPr>
          <p:spPr bwMode="auto">
            <a:xfrm>
              <a:off x="5470058" y="1696648"/>
              <a:ext cx="98779" cy="96915"/>
            </a:xfrm>
            <a:custGeom>
              <a:avLst/>
              <a:gdLst>
                <a:gd name="T0" fmla="*/ 106 w 106"/>
                <a:gd name="T1" fmla="*/ 104 h 104"/>
                <a:gd name="T2" fmla="*/ 0 w 106"/>
                <a:gd name="T3" fmla="*/ 104 h 104"/>
                <a:gd name="T4" fmla="*/ 0 w 106"/>
                <a:gd name="T5" fmla="*/ 0 h 104"/>
                <a:gd name="T6" fmla="*/ 106 w 106"/>
                <a:gd name="T7" fmla="*/ 0 h 104"/>
                <a:gd name="T8" fmla="*/ 106 w 106"/>
                <a:gd name="T9" fmla="*/ 104 h 104"/>
                <a:gd name="T10" fmla="*/ 19 w 106"/>
                <a:gd name="T11" fmla="*/ 86 h 104"/>
                <a:gd name="T12" fmla="*/ 87 w 106"/>
                <a:gd name="T13" fmla="*/ 86 h 104"/>
                <a:gd name="T14" fmla="*/ 87 w 106"/>
                <a:gd name="T15" fmla="*/ 19 h 104"/>
                <a:gd name="T16" fmla="*/ 19 w 106"/>
                <a:gd name="T17" fmla="*/ 19 h 104"/>
                <a:gd name="T18" fmla="*/ 19 w 106"/>
                <a:gd name="T19" fmla="*/ 8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104"/>
                  </a:moveTo>
                  <a:lnTo>
                    <a:pt x="0" y="104"/>
                  </a:lnTo>
                  <a:lnTo>
                    <a:pt x="0" y="0"/>
                  </a:lnTo>
                  <a:lnTo>
                    <a:pt x="106" y="0"/>
                  </a:lnTo>
                  <a:lnTo>
                    <a:pt x="106" y="104"/>
                  </a:lnTo>
                  <a:close/>
                  <a:moveTo>
                    <a:pt x="19" y="86"/>
                  </a:moveTo>
                  <a:lnTo>
                    <a:pt x="87" y="86"/>
                  </a:lnTo>
                  <a:lnTo>
                    <a:pt x="87" y="19"/>
                  </a:lnTo>
                  <a:lnTo>
                    <a:pt x="19" y="19"/>
                  </a:lnTo>
                  <a:lnTo>
                    <a:pt x="19"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9" name="Freeform 139"/>
            <p:cNvSpPr>
              <a:spLocks noEditPoints="1"/>
            </p:cNvSpPr>
            <p:nvPr/>
          </p:nvSpPr>
          <p:spPr bwMode="auto">
            <a:xfrm>
              <a:off x="5591202" y="1696648"/>
              <a:ext cx="286085" cy="96915"/>
            </a:xfrm>
            <a:custGeom>
              <a:avLst/>
              <a:gdLst>
                <a:gd name="T0" fmla="*/ 307 w 307"/>
                <a:gd name="T1" fmla="*/ 104 h 104"/>
                <a:gd name="T2" fmla="*/ 0 w 307"/>
                <a:gd name="T3" fmla="*/ 104 h 104"/>
                <a:gd name="T4" fmla="*/ 0 w 307"/>
                <a:gd name="T5" fmla="*/ 0 h 104"/>
                <a:gd name="T6" fmla="*/ 307 w 307"/>
                <a:gd name="T7" fmla="*/ 0 h 104"/>
                <a:gd name="T8" fmla="*/ 307 w 307"/>
                <a:gd name="T9" fmla="*/ 104 h 104"/>
                <a:gd name="T10" fmla="*/ 19 w 307"/>
                <a:gd name="T11" fmla="*/ 86 h 104"/>
                <a:gd name="T12" fmla="*/ 288 w 307"/>
                <a:gd name="T13" fmla="*/ 86 h 104"/>
                <a:gd name="T14" fmla="*/ 288 w 307"/>
                <a:gd name="T15" fmla="*/ 19 h 104"/>
                <a:gd name="T16" fmla="*/ 19 w 307"/>
                <a:gd name="T17" fmla="*/ 19 h 104"/>
                <a:gd name="T18" fmla="*/ 19 w 307"/>
                <a:gd name="T19" fmla="*/ 8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04">
                  <a:moveTo>
                    <a:pt x="307" y="104"/>
                  </a:moveTo>
                  <a:lnTo>
                    <a:pt x="0" y="104"/>
                  </a:lnTo>
                  <a:lnTo>
                    <a:pt x="0" y="0"/>
                  </a:lnTo>
                  <a:lnTo>
                    <a:pt x="307" y="0"/>
                  </a:lnTo>
                  <a:lnTo>
                    <a:pt x="307" y="104"/>
                  </a:lnTo>
                  <a:close/>
                  <a:moveTo>
                    <a:pt x="19" y="86"/>
                  </a:moveTo>
                  <a:lnTo>
                    <a:pt x="288" y="86"/>
                  </a:lnTo>
                  <a:lnTo>
                    <a:pt x="288" y="19"/>
                  </a:lnTo>
                  <a:lnTo>
                    <a:pt x="19" y="19"/>
                  </a:lnTo>
                  <a:lnTo>
                    <a:pt x="19" y="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0" name="Freeform 140"/>
            <p:cNvSpPr>
              <a:spLocks noEditPoints="1"/>
            </p:cNvSpPr>
            <p:nvPr/>
          </p:nvSpPr>
          <p:spPr bwMode="auto">
            <a:xfrm>
              <a:off x="5470058" y="1814064"/>
              <a:ext cx="98779" cy="96915"/>
            </a:xfrm>
            <a:custGeom>
              <a:avLst/>
              <a:gdLst>
                <a:gd name="T0" fmla="*/ 106 w 106"/>
                <a:gd name="T1" fmla="*/ 104 h 104"/>
                <a:gd name="T2" fmla="*/ 0 w 106"/>
                <a:gd name="T3" fmla="*/ 104 h 104"/>
                <a:gd name="T4" fmla="*/ 0 w 106"/>
                <a:gd name="T5" fmla="*/ 0 h 104"/>
                <a:gd name="T6" fmla="*/ 106 w 106"/>
                <a:gd name="T7" fmla="*/ 0 h 104"/>
                <a:gd name="T8" fmla="*/ 106 w 106"/>
                <a:gd name="T9" fmla="*/ 104 h 104"/>
                <a:gd name="T10" fmla="*/ 19 w 106"/>
                <a:gd name="T11" fmla="*/ 85 h 104"/>
                <a:gd name="T12" fmla="*/ 87 w 106"/>
                <a:gd name="T13" fmla="*/ 85 h 104"/>
                <a:gd name="T14" fmla="*/ 87 w 106"/>
                <a:gd name="T15" fmla="*/ 19 h 104"/>
                <a:gd name="T16" fmla="*/ 19 w 106"/>
                <a:gd name="T17" fmla="*/ 19 h 104"/>
                <a:gd name="T18" fmla="*/ 19 w 106"/>
                <a:gd name="T1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104">
                  <a:moveTo>
                    <a:pt x="106" y="104"/>
                  </a:moveTo>
                  <a:lnTo>
                    <a:pt x="0" y="104"/>
                  </a:lnTo>
                  <a:lnTo>
                    <a:pt x="0" y="0"/>
                  </a:lnTo>
                  <a:lnTo>
                    <a:pt x="106" y="0"/>
                  </a:lnTo>
                  <a:lnTo>
                    <a:pt x="106" y="104"/>
                  </a:lnTo>
                  <a:close/>
                  <a:moveTo>
                    <a:pt x="19" y="85"/>
                  </a:moveTo>
                  <a:lnTo>
                    <a:pt x="87" y="85"/>
                  </a:lnTo>
                  <a:lnTo>
                    <a:pt x="87" y="19"/>
                  </a:lnTo>
                  <a:lnTo>
                    <a:pt x="19" y="19"/>
                  </a:lnTo>
                  <a:lnTo>
                    <a:pt x="19" y="8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1" name="Freeform 141"/>
            <p:cNvSpPr>
              <a:spLocks noEditPoints="1"/>
            </p:cNvSpPr>
            <p:nvPr/>
          </p:nvSpPr>
          <p:spPr bwMode="auto">
            <a:xfrm>
              <a:off x="5591202" y="1814064"/>
              <a:ext cx="286085" cy="96915"/>
            </a:xfrm>
            <a:custGeom>
              <a:avLst/>
              <a:gdLst>
                <a:gd name="T0" fmla="*/ 307 w 307"/>
                <a:gd name="T1" fmla="*/ 104 h 104"/>
                <a:gd name="T2" fmla="*/ 0 w 307"/>
                <a:gd name="T3" fmla="*/ 104 h 104"/>
                <a:gd name="T4" fmla="*/ 0 w 307"/>
                <a:gd name="T5" fmla="*/ 0 h 104"/>
                <a:gd name="T6" fmla="*/ 307 w 307"/>
                <a:gd name="T7" fmla="*/ 0 h 104"/>
                <a:gd name="T8" fmla="*/ 307 w 307"/>
                <a:gd name="T9" fmla="*/ 104 h 104"/>
                <a:gd name="T10" fmla="*/ 19 w 307"/>
                <a:gd name="T11" fmla="*/ 85 h 104"/>
                <a:gd name="T12" fmla="*/ 288 w 307"/>
                <a:gd name="T13" fmla="*/ 85 h 104"/>
                <a:gd name="T14" fmla="*/ 288 w 307"/>
                <a:gd name="T15" fmla="*/ 19 h 104"/>
                <a:gd name="T16" fmla="*/ 19 w 307"/>
                <a:gd name="T17" fmla="*/ 19 h 104"/>
                <a:gd name="T18" fmla="*/ 19 w 307"/>
                <a:gd name="T19"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04">
                  <a:moveTo>
                    <a:pt x="307" y="104"/>
                  </a:moveTo>
                  <a:lnTo>
                    <a:pt x="0" y="104"/>
                  </a:lnTo>
                  <a:lnTo>
                    <a:pt x="0" y="0"/>
                  </a:lnTo>
                  <a:lnTo>
                    <a:pt x="307" y="0"/>
                  </a:lnTo>
                  <a:lnTo>
                    <a:pt x="307" y="104"/>
                  </a:lnTo>
                  <a:close/>
                  <a:moveTo>
                    <a:pt x="19" y="85"/>
                  </a:moveTo>
                  <a:lnTo>
                    <a:pt x="288" y="85"/>
                  </a:lnTo>
                  <a:lnTo>
                    <a:pt x="288" y="19"/>
                  </a:lnTo>
                  <a:lnTo>
                    <a:pt x="19" y="19"/>
                  </a:lnTo>
                  <a:lnTo>
                    <a:pt x="19" y="8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42" name="Freeform 142"/>
          <p:cNvSpPr>
            <a:spLocks noEditPoints="1"/>
          </p:cNvSpPr>
          <p:nvPr/>
        </p:nvSpPr>
        <p:spPr bwMode="auto">
          <a:xfrm>
            <a:off x="11417041" y="3084420"/>
            <a:ext cx="423004" cy="293494"/>
          </a:xfrm>
          <a:custGeom>
            <a:avLst/>
            <a:gdLst>
              <a:gd name="T0" fmla="*/ 454 w 454"/>
              <a:gd name="T1" fmla="*/ 315 h 315"/>
              <a:gd name="T2" fmla="*/ 0 w 454"/>
              <a:gd name="T3" fmla="*/ 315 h 315"/>
              <a:gd name="T4" fmla="*/ 0 w 454"/>
              <a:gd name="T5" fmla="*/ 0 h 315"/>
              <a:gd name="T6" fmla="*/ 454 w 454"/>
              <a:gd name="T7" fmla="*/ 0 h 315"/>
              <a:gd name="T8" fmla="*/ 454 w 454"/>
              <a:gd name="T9" fmla="*/ 315 h 315"/>
              <a:gd name="T10" fmla="*/ 19 w 454"/>
              <a:gd name="T11" fmla="*/ 296 h 315"/>
              <a:gd name="T12" fmla="*/ 435 w 454"/>
              <a:gd name="T13" fmla="*/ 296 h 315"/>
              <a:gd name="T14" fmla="*/ 435 w 454"/>
              <a:gd name="T15" fmla="*/ 19 h 315"/>
              <a:gd name="T16" fmla="*/ 19 w 454"/>
              <a:gd name="T17" fmla="*/ 19 h 315"/>
              <a:gd name="T18" fmla="*/ 19 w 454"/>
              <a:gd name="T19" fmla="*/ 29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315">
                <a:moveTo>
                  <a:pt x="454" y="315"/>
                </a:moveTo>
                <a:lnTo>
                  <a:pt x="0" y="315"/>
                </a:lnTo>
                <a:lnTo>
                  <a:pt x="0" y="0"/>
                </a:lnTo>
                <a:lnTo>
                  <a:pt x="454" y="0"/>
                </a:lnTo>
                <a:lnTo>
                  <a:pt x="454" y="315"/>
                </a:lnTo>
                <a:close/>
                <a:moveTo>
                  <a:pt x="19" y="296"/>
                </a:moveTo>
                <a:lnTo>
                  <a:pt x="435" y="296"/>
                </a:lnTo>
                <a:lnTo>
                  <a:pt x="435" y="19"/>
                </a:lnTo>
                <a:lnTo>
                  <a:pt x="19" y="19"/>
                </a:lnTo>
                <a:lnTo>
                  <a:pt x="19" y="29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3" name="Freeform 143"/>
          <p:cNvSpPr/>
          <p:nvPr/>
        </p:nvSpPr>
        <p:spPr bwMode="auto">
          <a:xfrm>
            <a:off x="11623884" y="3089079"/>
            <a:ext cx="214298" cy="176096"/>
          </a:xfrm>
          <a:custGeom>
            <a:avLst/>
            <a:gdLst>
              <a:gd name="T0" fmla="*/ 2 w 97"/>
              <a:gd name="T1" fmla="*/ 80 h 80"/>
              <a:gd name="T2" fmla="*/ 1 w 97"/>
              <a:gd name="T3" fmla="*/ 79 h 80"/>
              <a:gd name="T4" fmla="*/ 1 w 97"/>
              <a:gd name="T5" fmla="*/ 76 h 80"/>
              <a:gd name="T6" fmla="*/ 93 w 97"/>
              <a:gd name="T7" fmla="*/ 0 h 80"/>
              <a:gd name="T8" fmla="*/ 96 w 97"/>
              <a:gd name="T9" fmla="*/ 1 h 80"/>
              <a:gd name="T10" fmla="*/ 96 w 97"/>
              <a:gd name="T11" fmla="*/ 4 h 80"/>
              <a:gd name="T12" fmla="*/ 3 w 97"/>
              <a:gd name="T13" fmla="*/ 79 h 80"/>
              <a:gd name="T14" fmla="*/ 2 w 97"/>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80">
                <a:moveTo>
                  <a:pt x="2" y="80"/>
                </a:moveTo>
                <a:cubicBezTo>
                  <a:pt x="1" y="80"/>
                  <a:pt x="1" y="79"/>
                  <a:pt x="1" y="79"/>
                </a:cubicBezTo>
                <a:cubicBezTo>
                  <a:pt x="0" y="78"/>
                  <a:pt x="0" y="77"/>
                  <a:pt x="1" y="76"/>
                </a:cubicBezTo>
                <a:cubicBezTo>
                  <a:pt x="93" y="0"/>
                  <a:pt x="93" y="0"/>
                  <a:pt x="93" y="0"/>
                </a:cubicBezTo>
                <a:cubicBezTo>
                  <a:pt x="94" y="0"/>
                  <a:pt x="95" y="0"/>
                  <a:pt x="96" y="1"/>
                </a:cubicBezTo>
                <a:cubicBezTo>
                  <a:pt x="97" y="2"/>
                  <a:pt x="96" y="3"/>
                  <a:pt x="96" y="4"/>
                </a:cubicBezTo>
                <a:cubicBezTo>
                  <a:pt x="3" y="79"/>
                  <a:pt x="3" y="79"/>
                  <a:pt x="3" y="79"/>
                </a:cubicBezTo>
                <a:cubicBezTo>
                  <a:pt x="3" y="79"/>
                  <a:pt x="3" y="80"/>
                  <a:pt x="2" y="8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4" name="Freeform 144"/>
          <p:cNvSpPr/>
          <p:nvPr/>
        </p:nvSpPr>
        <p:spPr bwMode="auto">
          <a:xfrm>
            <a:off x="11421699" y="3089079"/>
            <a:ext cx="211502" cy="176096"/>
          </a:xfrm>
          <a:custGeom>
            <a:avLst/>
            <a:gdLst>
              <a:gd name="T0" fmla="*/ 94 w 96"/>
              <a:gd name="T1" fmla="*/ 80 h 80"/>
              <a:gd name="T2" fmla="*/ 93 w 96"/>
              <a:gd name="T3" fmla="*/ 79 h 80"/>
              <a:gd name="T4" fmla="*/ 1 w 96"/>
              <a:gd name="T5" fmla="*/ 4 h 80"/>
              <a:gd name="T6" fmla="*/ 0 w 96"/>
              <a:gd name="T7" fmla="*/ 1 h 80"/>
              <a:gd name="T8" fmla="*/ 3 w 96"/>
              <a:gd name="T9" fmla="*/ 0 h 80"/>
              <a:gd name="T10" fmla="*/ 95 w 96"/>
              <a:gd name="T11" fmla="*/ 76 h 80"/>
              <a:gd name="T12" fmla="*/ 96 w 96"/>
              <a:gd name="T13" fmla="*/ 79 h 80"/>
              <a:gd name="T14" fmla="*/ 94 w 96"/>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80">
                <a:moveTo>
                  <a:pt x="94" y="80"/>
                </a:moveTo>
                <a:cubicBezTo>
                  <a:pt x="94" y="80"/>
                  <a:pt x="93" y="79"/>
                  <a:pt x="93" y="79"/>
                </a:cubicBezTo>
                <a:cubicBezTo>
                  <a:pt x="1" y="4"/>
                  <a:pt x="1" y="4"/>
                  <a:pt x="1" y="4"/>
                </a:cubicBezTo>
                <a:cubicBezTo>
                  <a:pt x="0" y="3"/>
                  <a:pt x="0" y="2"/>
                  <a:pt x="0" y="1"/>
                </a:cubicBezTo>
                <a:cubicBezTo>
                  <a:pt x="1" y="0"/>
                  <a:pt x="2" y="0"/>
                  <a:pt x="3" y="0"/>
                </a:cubicBezTo>
                <a:cubicBezTo>
                  <a:pt x="95" y="76"/>
                  <a:pt x="95" y="76"/>
                  <a:pt x="95" y="76"/>
                </a:cubicBezTo>
                <a:cubicBezTo>
                  <a:pt x="96" y="77"/>
                  <a:pt x="96" y="78"/>
                  <a:pt x="96" y="79"/>
                </a:cubicBezTo>
                <a:cubicBezTo>
                  <a:pt x="95" y="79"/>
                  <a:pt x="95" y="80"/>
                  <a:pt x="94" y="8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5" name="Freeform 145"/>
          <p:cNvSpPr>
            <a:spLocks noEditPoints="1"/>
          </p:cNvSpPr>
          <p:nvPr/>
        </p:nvSpPr>
        <p:spPr bwMode="auto">
          <a:xfrm>
            <a:off x="11482261" y="3926347"/>
            <a:ext cx="301880" cy="301880"/>
          </a:xfrm>
          <a:custGeom>
            <a:avLst/>
            <a:gdLst>
              <a:gd name="T0" fmla="*/ 237 w 324"/>
              <a:gd name="T1" fmla="*/ 324 h 324"/>
              <a:gd name="T2" fmla="*/ 85 w 324"/>
              <a:gd name="T3" fmla="*/ 173 h 324"/>
              <a:gd name="T4" fmla="*/ 0 w 324"/>
              <a:gd name="T5" fmla="*/ 258 h 324"/>
              <a:gd name="T6" fmla="*/ 0 w 324"/>
              <a:gd name="T7" fmla="*/ 0 h 324"/>
              <a:gd name="T8" fmla="*/ 258 w 324"/>
              <a:gd name="T9" fmla="*/ 0 h 324"/>
              <a:gd name="T10" fmla="*/ 173 w 324"/>
              <a:gd name="T11" fmla="*/ 85 h 324"/>
              <a:gd name="T12" fmla="*/ 324 w 324"/>
              <a:gd name="T13" fmla="*/ 236 h 324"/>
              <a:gd name="T14" fmla="*/ 237 w 324"/>
              <a:gd name="T15" fmla="*/ 324 h 324"/>
              <a:gd name="T16" fmla="*/ 85 w 324"/>
              <a:gd name="T17" fmla="*/ 147 h 324"/>
              <a:gd name="T18" fmla="*/ 237 w 324"/>
              <a:gd name="T19" fmla="*/ 298 h 324"/>
              <a:gd name="T20" fmla="*/ 298 w 324"/>
              <a:gd name="T21" fmla="*/ 236 h 324"/>
              <a:gd name="T22" fmla="*/ 147 w 324"/>
              <a:gd name="T23" fmla="*/ 85 h 324"/>
              <a:gd name="T24" fmla="*/ 213 w 324"/>
              <a:gd name="T25" fmla="*/ 19 h 324"/>
              <a:gd name="T26" fmla="*/ 19 w 324"/>
              <a:gd name="T27" fmla="*/ 19 h 324"/>
              <a:gd name="T28" fmla="*/ 19 w 324"/>
              <a:gd name="T29" fmla="*/ 213 h 324"/>
              <a:gd name="T30" fmla="*/ 85 w 324"/>
              <a:gd name="T31" fmla="*/ 14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4" h="324">
                <a:moveTo>
                  <a:pt x="237" y="324"/>
                </a:moveTo>
                <a:lnTo>
                  <a:pt x="85" y="173"/>
                </a:lnTo>
                <a:lnTo>
                  <a:pt x="0" y="258"/>
                </a:lnTo>
                <a:lnTo>
                  <a:pt x="0" y="0"/>
                </a:lnTo>
                <a:lnTo>
                  <a:pt x="258" y="0"/>
                </a:lnTo>
                <a:lnTo>
                  <a:pt x="173" y="85"/>
                </a:lnTo>
                <a:lnTo>
                  <a:pt x="324" y="236"/>
                </a:lnTo>
                <a:lnTo>
                  <a:pt x="237" y="324"/>
                </a:lnTo>
                <a:close/>
                <a:moveTo>
                  <a:pt x="85" y="147"/>
                </a:moveTo>
                <a:lnTo>
                  <a:pt x="237" y="298"/>
                </a:lnTo>
                <a:lnTo>
                  <a:pt x="298" y="236"/>
                </a:lnTo>
                <a:lnTo>
                  <a:pt x="147" y="85"/>
                </a:lnTo>
                <a:lnTo>
                  <a:pt x="213" y="19"/>
                </a:lnTo>
                <a:lnTo>
                  <a:pt x="19" y="19"/>
                </a:lnTo>
                <a:lnTo>
                  <a:pt x="19" y="213"/>
                </a:lnTo>
                <a:lnTo>
                  <a:pt x="85" y="14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6" name="Freeform 146"/>
          <p:cNvSpPr>
            <a:spLocks noEditPoints="1"/>
          </p:cNvSpPr>
          <p:nvPr/>
        </p:nvSpPr>
        <p:spPr bwMode="auto">
          <a:xfrm>
            <a:off x="452215" y="3875102"/>
            <a:ext cx="326105" cy="303744"/>
          </a:xfrm>
          <a:custGeom>
            <a:avLst/>
            <a:gdLst>
              <a:gd name="T0" fmla="*/ 241 w 350"/>
              <a:gd name="T1" fmla="*/ 326 h 326"/>
              <a:gd name="T2" fmla="*/ 109 w 350"/>
              <a:gd name="T3" fmla="*/ 326 h 326"/>
              <a:gd name="T4" fmla="*/ 109 w 350"/>
              <a:gd name="T5" fmla="*/ 175 h 326"/>
              <a:gd name="T6" fmla="*/ 0 w 350"/>
              <a:gd name="T7" fmla="*/ 175 h 326"/>
              <a:gd name="T8" fmla="*/ 175 w 350"/>
              <a:gd name="T9" fmla="*/ 0 h 326"/>
              <a:gd name="T10" fmla="*/ 350 w 350"/>
              <a:gd name="T11" fmla="*/ 175 h 326"/>
              <a:gd name="T12" fmla="*/ 241 w 350"/>
              <a:gd name="T13" fmla="*/ 175 h 326"/>
              <a:gd name="T14" fmla="*/ 241 w 350"/>
              <a:gd name="T15" fmla="*/ 326 h 326"/>
              <a:gd name="T16" fmla="*/ 128 w 350"/>
              <a:gd name="T17" fmla="*/ 308 h 326"/>
              <a:gd name="T18" fmla="*/ 222 w 350"/>
              <a:gd name="T19" fmla="*/ 308 h 326"/>
              <a:gd name="T20" fmla="*/ 222 w 350"/>
              <a:gd name="T21" fmla="*/ 156 h 326"/>
              <a:gd name="T22" fmla="*/ 303 w 350"/>
              <a:gd name="T23" fmla="*/ 156 h 326"/>
              <a:gd name="T24" fmla="*/ 175 w 350"/>
              <a:gd name="T25" fmla="*/ 29 h 326"/>
              <a:gd name="T26" fmla="*/ 47 w 350"/>
              <a:gd name="T27" fmla="*/ 156 h 326"/>
              <a:gd name="T28" fmla="*/ 128 w 350"/>
              <a:gd name="T29" fmla="*/ 156 h 326"/>
              <a:gd name="T30" fmla="*/ 128 w 350"/>
              <a:gd name="T31" fmla="*/ 30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0" h="326">
                <a:moveTo>
                  <a:pt x="241" y="326"/>
                </a:moveTo>
                <a:lnTo>
                  <a:pt x="109" y="326"/>
                </a:lnTo>
                <a:lnTo>
                  <a:pt x="109" y="175"/>
                </a:lnTo>
                <a:lnTo>
                  <a:pt x="0" y="175"/>
                </a:lnTo>
                <a:lnTo>
                  <a:pt x="175" y="0"/>
                </a:lnTo>
                <a:lnTo>
                  <a:pt x="350" y="175"/>
                </a:lnTo>
                <a:lnTo>
                  <a:pt x="241" y="175"/>
                </a:lnTo>
                <a:lnTo>
                  <a:pt x="241" y="326"/>
                </a:lnTo>
                <a:close/>
                <a:moveTo>
                  <a:pt x="128" y="308"/>
                </a:moveTo>
                <a:lnTo>
                  <a:pt x="222" y="308"/>
                </a:lnTo>
                <a:lnTo>
                  <a:pt x="222" y="156"/>
                </a:lnTo>
                <a:lnTo>
                  <a:pt x="303" y="156"/>
                </a:lnTo>
                <a:lnTo>
                  <a:pt x="175" y="29"/>
                </a:lnTo>
                <a:lnTo>
                  <a:pt x="47" y="156"/>
                </a:lnTo>
                <a:lnTo>
                  <a:pt x="128" y="156"/>
                </a:lnTo>
                <a:lnTo>
                  <a:pt x="128" y="30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7" name="Freeform 147"/>
          <p:cNvSpPr>
            <a:spLocks noEditPoints="1"/>
          </p:cNvSpPr>
          <p:nvPr/>
        </p:nvSpPr>
        <p:spPr bwMode="auto">
          <a:xfrm>
            <a:off x="474577" y="4756516"/>
            <a:ext cx="303744" cy="303744"/>
          </a:xfrm>
          <a:custGeom>
            <a:avLst/>
            <a:gdLst>
              <a:gd name="T0" fmla="*/ 90 w 326"/>
              <a:gd name="T1" fmla="*/ 326 h 326"/>
              <a:gd name="T2" fmla="*/ 0 w 326"/>
              <a:gd name="T3" fmla="*/ 236 h 326"/>
              <a:gd name="T4" fmla="*/ 152 w 326"/>
              <a:gd name="T5" fmla="*/ 85 h 326"/>
              <a:gd name="T6" fmla="*/ 66 w 326"/>
              <a:gd name="T7" fmla="*/ 0 h 326"/>
              <a:gd name="T8" fmla="*/ 326 w 326"/>
              <a:gd name="T9" fmla="*/ 0 h 326"/>
              <a:gd name="T10" fmla="*/ 326 w 326"/>
              <a:gd name="T11" fmla="*/ 260 h 326"/>
              <a:gd name="T12" fmla="*/ 241 w 326"/>
              <a:gd name="T13" fmla="*/ 175 h 326"/>
              <a:gd name="T14" fmla="*/ 90 w 326"/>
              <a:gd name="T15" fmla="*/ 326 h 326"/>
              <a:gd name="T16" fmla="*/ 29 w 326"/>
              <a:gd name="T17" fmla="*/ 236 h 326"/>
              <a:gd name="T18" fmla="*/ 90 w 326"/>
              <a:gd name="T19" fmla="*/ 298 h 326"/>
              <a:gd name="T20" fmla="*/ 241 w 326"/>
              <a:gd name="T21" fmla="*/ 146 h 326"/>
              <a:gd name="T22" fmla="*/ 308 w 326"/>
              <a:gd name="T23" fmla="*/ 213 h 326"/>
              <a:gd name="T24" fmla="*/ 308 w 326"/>
              <a:gd name="T25" fmla="*/ 19 h 326"/>
              <a:gd name="T26" fmla="*/ 114 w 326"/>
              <a:gd name="T27" fmla="*/ 19 h 326"/>
              <a:gd name="T28" fmla="*/ 180 w 326"/>
              <a:gd name="T29" fmla="*/ 85 h 326"/>
              <a:gd name="T30" fmla="*/ 29 w 326"/>
              <a:gd name="T31" fmla="*/ 23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6" h="326">
                <a:moveTo>
                  <a:pt x="90" y="326"/>
                </a:moveTo>
                <a:lnTo>
                  <a:pt x="0" y="236"/>
                </a:lnTo>
                <a:lnTo>
                  <a:pt x="152" y="85"/>
                </a:lnTo>
                <a:lnTo>
                  <a:pt x="66" y="0"/>
                </a:lnTo>
                <a:lnTo>
                  <a:pt x="326" y="0"/>
                </a:lnTo>
                <a:lnTo>
                  <a:pt x="326" y="260"/>
                </a:lnTo>
                <a:lnTo>
                  <a:pt x="241" y="175"/>
                </a:lnTo>
                <a:lnTo>
                  <a:pt x="90" y="326"/>
                </a:lnTo>
                <a:close/>
                <a:moveTo>
                  <a:pt x="29" y="236"/>
                </a:moveTo>
                <a:lnTo>
                  <a:pt x="90" y="298"/>
                </a:lnTo>
                <a:lnTo>
                  <a:pt x="241" y="146"/>
                </a:lnTo>
                <a:lnTo>
                  <a:pt x="308" y="213"/>
                </a:lnTo>
                <a:lnTo>
                  <a:pt x="308" y="19"/>
                </a:lnTo>
                <a:lnTo>
                  <a:pt x="114" y="19"/>
                </a:lnTo>
                <a:lnTo>
                  <a:pt x="180" y="85"/>
                </a:lnTo>
                <a:lnTo>
                  <a:pt x="29" y="23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8" name="Freeform 148"/>
          <p:cNvSpPr>
            <a:spLocks noEditPoints="1"/>
          </p:cNvSpPr>
          <p:nvPr/>
        </p:nvSpPr>
        <p:spPr bwMode="auto">
          <a:xfrm>
            <a:off x="456509" y="5600661"/>
            <a:ext cx="303744" cy="326105"/>
          </a:xfrm>
          <a:custGeom>
            <a:avLst/>
            <a:gdLst>
              <a:gd name="T0" fmla="*/ 151 w 326"/>
              <a:gd name="T1" fmla="*/ 350 h 350"/>
              <a:gd name="T2" fmla="*/ 151 w 326"/>
              <a:gd name="T3" fmla="*/ 241 h 350"/>
              <a:gd name="T4" fmla="*/ 0 w 326"/>
              <a:gd name="T5" fmla="*/ 241 h 350"/>
              <a:gd name="T6" fmla="*/ 0 w 326"/>
              <a:gd name="T7" fmla="*/ 108 h 350"/>
              <a:gd name="T8" fmla="*/ 151 w 326"/>
              <a:gd name="T9" fmla="*/ 108 h 350"/>
              <a:gd name="T10" fmla="*/ 151 w 326"/>
              <a:gd name="T11" fmla="*/ 0 h 350"/>
              <a:gd name="T12" fmla="*/ 326 w 326"/>
              <a:gd name="T13" fmla="*/ 175 h 350"/>
              <a:gd name="T14" fmla="*/ 151 w 326"/>
              <a:gd name="T15" fmla="*/ 350 h 350"/>
              <a:gd name="T16" fmla="*/ 18 w 326"/>
              <a:gd name="T17" fmla="*/ 222 h 350"/>
              <a:gd name="T18" fmla="*/ 170 w 326"/>
              <a:gd name="T19" fmla="*/ 222 h 350"/>
              <a:gd name="T20" fmla="*/ 170 w 326"/>
              <a:gd name="T21" fmla="*/ 302 h 350"/>
              <a:gd name="T22" fmla="*/ 297 w 326"/>
              <a:gd name="T23" fmla="*/ 175 h 350"/>
              <a:gd name="T24" fmla="*/ 170 w 326"/>
              <a:gd name="T25" fmla="*/ 47 h 350"/>
              <a:gd name="T26" fmla="*/ 170 w 326"/>
              <a:gd name="T27" fmla="*/ 127 h 350"/>
              <a:gd name="T28" fmla="*/ 18 w 326"/>
              <a:gd name="T29" fmla="*/ 127 h 350"/>
              <a:gd name="T30" fmla="*/ 18 w 326"/>
              <a:gd name="T31" fmla="*/ 22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6" h="350">
                <a:moveTo>
                  <a:pt x="151" y="350"/>
                </a:moveTo>
                <a:lnTo>
                  <a:pt x="151" y="241"/>
                </a:lnTo>
                <a:lnTo>
                  <a:pt x="0" y="241"/>
                </a:lnTo>
                <a:lnTo>
                  <a:pt x="0" y="108"/>
                </a:lnTo>
                <a:lnTo>
                  <a:pt x="151" y="108"/>
                </a:lnTo>
                <a:lnTo>
                  <a:pt x="151" y="0"/>
                </a:lnTo>
                <a:lnTo>
                  <a:pt x="326" y="175"/>
                </a:lnTo>
                <a:lnTo>
                  <a:pt x="151" y="350"/>
                </a:lnTo>
                <a:close/>
                <a:moveTo>
                  <a:pt x="18" y="222"/>
                </a:moveTo>
                <a:lnTo>
                  <a:pt x="170" y="222"/>
                </a:lnTo>
                <a:lnTo>
                  <a:pt x="170" y="302"/>
                </a:lnTo>
                <a:lnTo>
                  <a:pt x="297" y="175"/>
                </a:lnTo>
                <a:lnTo>
                  <a:pt x="170" y="47"/>
                </a:lnTo>
                <a:lnTo>
                  <a:pt x="170" y="127"/>
                </a:lnTo>
                <a:lnTo>
                  <a:pt x="18" y="127"/>
                </a:lnTo>
                <a:lnTo>
                  <a:pt x="18" y="22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1" name="Freeform 151"/>
          <p:cNvSpPr>
            <a:spLocks noEditPoints="1"/>
          </p:cNvSpPr>
          <p:nvPr/>
        </p:nvSpPr>
        <p:spPr bwMode="auto">
          <a:xfrm>
            <a:off x="11504107" y="5594139"/>
            <a:ext cx="303744" cy="303744"/>
          </a:xfrm>
          <a:custGeom>
            <a:avLst/>
            <a:gdLst>
              <a:gd name="T0" fmla="*/ 260 w 326"/>
              <a:gd name="T1" fmla="*/ 326 h 326"/>
              <a:gd name="T2" fmla="*/ 0 w 326"/>
              <a:gd name="T3" fmla="*/ 326 h 326"/>
              <a:gd name="T4" fmla="*/ 0 w 326"/>
              <a:gd name="T5" fmla="*/ 66 h 326"/>
              <a:gd name="T6" fmla="*/ 85 w 326"/>
              <a:gd name="T7" fmla="*/ 151 h 326"/>
              <a:gd name="T8" fmla="*/ 236 w 326"/>
              <a:gd name="T9" fmla="*/ 0 h 326"/>
              <a:gd name="T10" fmla="*/ 326 w 326"/>
              <a:gd name="T11" fmla="*/ 90 h 326"/>
              <a:gd name="T12" fmla="*/ 174 w 326"/>
              <a:gd name="T13" fmla="*/ 241 h 326"/>
              <a:gd name="T14" fmla="*/ 260 w 326"/>
              <a:gd name="T15" fmla="*/ 326 h 326"/>
              <a:gd name="T16" fmla="*/ 18 w 326"/>
              <a:gd name="T17" fmla="*/ 308 h 326"/>
              <a:gd name="T18" fmla="*/ 212 w 326"/>
              <a:gd name="T19" fmla="*/ 308 h 326"/>
              <a:gd name="T20" fmla="*/ 146 w 326"/>
              <a:gd name="T21" fmla="*/ 241 h 326"/>
              <a:gd name="T22" fmla="*/ 297 w 326"/>
              <a:gd name="T23" fmla="*/ 90 h 326"/>
              <a:gd name="T24" fmla="*/ 236 w 326"/>
              <a:gd name="T25" fmla="*/ 29 h 326"/>
              <a:gd name="T26" fmla="*/ 85 w 326"/>
              <a:gd name="T27" fmla="*/ 180 h 326"/>
              <a:gd name="T28" fmla="*/ 18 w 326"/>
              <a:gd name="T29" fmla="*/ 114 h 326"/>
              <a:gd name="T30" fmla="*/ 18 w 326"/>
              <a:gd name="T31" fmla="*/ 308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6" h="326">
                <a:moveTo>
                  <a:pt x="260" y="326"/>
                </a:moveTo>
                <a:lnTo>
                  <a:pt x="0" y="326"/>
                </a:lnTo>
                <a:lnTo>
                  <a:pt x="0" y="66"/>
                </a:lnTo>
                <a:lnTo>
                  <a:pt x="85" y="151"/>
                </a:lnTo>
                <a:lnTo>
                  <a:pt x="236" y="0"/>
                </a:lnTo>
                <a:lnTo>
                  <a:pt x="326" y="90"/>
                </a:lnTo>
                <a:lnTo>
                  <a:pt x="174" y="241"/>
                </a:lnTo>
                <a:lnTo>
                  <a:pt x="260" y="326"/>
                </a:lnTo>
                <a:close/>
                <a:moveTo>
                  <a:pt x="18" y="308"/>
                </a:moveTo>
                <a:lnTo>
                  <a:pt x="212" y="308"/>
                </a:lnTo>
                <a:lnTo>
                  <a:pt x="146" y="241"/>
                </a:lnTo>
                <a:lnTo>
                  <a:pt x="297" y="90"/>
                </a:lnTo>
                <a:lnTo>
                  <a:pt x="236" y="29"/>
                </a:lnTo>
                <a:lnTo>
                  <a:pt x="85" y="180"/>
                </a:lnTo>
                <a:lnTo>
                  <a:pt x="18" y="114"/>
                </a:lnTo>
                <a:lnTo>
                  <a:pt x="18" y="30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2" name="Freeform 152"/>
          <p:cNvSpPr>
            <a:spLocks noEditPoints="1"/>
          </p:cNvSpPr>
          <p:nvPr/>
        </p:nvSpPr>
        <p:spPr bwMode="auto">
          <a:xfrm>
            <a:off x="11481328" y="4745335"/>
            <a:ext cx="303744" cy="326105"/>
          </a:xfrm>
          <a:custGeom>
            <a:avLst/>
            <a:gdLst>
              <a:gd name="T0" fmla="*/ 175 w 326"/>
              <a:gd name="T1" fmla="*/ 350 h 350"/>
              <a:gd name="T2" fmla="*/ 0 w 326"/>
              <a:gd name="T3" fmla="*/ 175 h 350"/>
              <a:gd name="T4" fmla="*/ 175 w 326"/>
              <a:gd name="T5" fmla="*/ 0 h 350"/>
              <a:gd name="T6" fmla="*/ 175 w 326"/>
              <a:gd name="T7" fmla="*/ 108 h 350"/>
              <a:gd name="T8" fmla="*/ 326 w 326"/>
              <a:gd name="T9" fmla="*/ 108 h 350"/>
              <a:gd name="T10" fmla="*/ 326 w 326"/>
              <a:gd name="T11" fmla="*/ 241 h 350"/>
              <a:gd name="T12" fmla="*/ 175 w 326"/>
              <a:gd name="T13" fmla="*/ 241 h 350"/>
              <a:gd name="T14" fmla="*/ 175 w 326"/>
              <a:gd name="T15" fmla="*/ 350 h 350"/>
              <a:gd name="T16" fmla="*/ 28 w 326"/>
              <a:gd name="T17" fmla="*/ 175 h 350"/>
              <a:gd name="T18" fmla="*/ 156 w 326"/>
              <a:gd name="T19" fmla="*/ 302 h 350"/>
              <a:gd name="T20" fmla="*/ 156 w 326"/>
              <a:gd name="T21" fmla="*/ 222 h 350"/>
              <a:gd name="T22" fmla="*/ 307 w 326"/>
              <a:gd name="T23" fmla="*/ 222 h 350"/>
              <a:gd name="T24" fmla="*/ 307 w 326"/>
              <a:gd name="T25" fmla="*/ 127 h 350"/>
              <a:gd name="T26" fmla="*/ 156 w 326"/>
              <a:gd name="T27" fmla="*/ 127 h 350"/>
              <a:gd name="T28" fmla="*/ 156 w 326"/>
              <a:gd name="T29" fmla="*/ 47 h 350"/>
              <a:gd name="T30" fmla="*/ 28 w 326"/>
              <a:gd name="T31" fmla="*/ 175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6" h="350">
                <a:moveTo>
                  <a:pt x="175" y="350"/>
                </a:moveTo>
                <a:lnTo>
                  <a:pt x="0" y="175"/>
                </a:lnTo>
                <a:lnTo>
                  <a:pt x="175" y="0"/>
                </a:lnTo>
                <a:lnTo>
                  <a:pt x="175" y="108"/>
                </a:lnTo>
                <a:lnTo>
                  <a:pt x="326" y="108"/>
                </a:lnTo>
                <a:lnTo>
                  <a:pt x="326" y="241"/>
                </a:lnTo>
                <a:lnTo>
                  <a:pt x="175" y="241"/>
                </a:lnTo>
                <a:lnTo>
                  <a:pt x="175" y="350"/>
                </a:lnTo>
                <a:close/>
                <a:moveTo>
                  <a:pt x="28" y="175"/>
                </a:moveTo>
                <a:lnTo>
                  <a:pt x="156" y="302"/>
                </a:lnTo>
                <a:lnTo>
                  <a:pt x="156" y="222"/>
                </a:lnTo>
                <a:lnTo>
                  <a:pt x="307" y="222"/>
                </a:lnTo>
                <a:lnTo>
                  <a:pt x="307" y="127"/>
                </a:lnTo>
                <a:lnTo>
                  <a:pt x="156" y="127"/>
                </a:lnTo>
                <a:lnTo>
                  <a:pt x="156" y="47"/>
                </a:lnTo>
                <a:lnTo>
                  <a:pt x="28" y="1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3" name="Freeform 153"/>
          <p:cNvSpPr>
            <a:spLocks noEditPoints="1"/>
          </p:cNvSpPr>
          <p:nvPr/>
        </p:nvSpPr>
        <p:spPr bwMode="auto">
          <a:xfrm>
            <a:off x="404239" y="2185415"/>
            <a:ext cx="352193" cy="308402"/>
          </a:xfrm>
          <a:custGeom>
            <a:avLst/>
            <a:gdLst>
              <a:gd name="T0" fmla="*/ 160 w 160"/>
              <a:gd name="T1" fmla="*/ 140 h 140"/>
              <a:gd name="T2" fmla="*/ 0 w 160"/>
              <a:gd name="T3" fmla="*/ 140 h 140"/>
              <a:gd name="T4" fmla="*/ 0 w 160"/>
              <a:gd name="T5" fmla="*/ 127 h 140"/>
              <a:gd name="T6" fmla="*/ 42 w 160"/>
              <a:gd name="T7" fmla="*/ 85 h 140"/>
              <a:gd name="T8" fmla="*/ 118 w 160"/>
              <a:gd name="T9" fmla="*/ 85 h 140"/>
              <a:gd name="T10" fmla="*/ 160 w 160"/>
              <a:gd name="T11" fmla="*/ 127 h 140"/>
              <a:gd name="T12" fmla="*/ 160 w 160"/>
              <a:gd name="T13" fmla="*/ 140 h 140"/>
              <a:gd name="T14" fmla="*/ 8 w 160"/>
              <a:gd name="T15" fmla="*/ 132 h 140"/>
              <a:gd name="T16" fmla="*/ 152 w 160"/>
              <a:gd name="T17" fmla="*/ 132 h 140"/>
              <a:gd name="T18" fmla="*/ 152 w 160"/>
              <a:gd name="T19" fmla="*/ 127 h 140"/>
              <a:gd name="T20" fmla="*/ 118 w 160"/>
              <a:gd name="T21" fmla="*/ 93 h 140"/>
              <a:gd name="T22" fmla="*/ 42 w 160"/>
              <a:gd name="T23" fmla="*/ 93 h 140"/>
              <a:gd name="T24" fmla="*/ 8 w 160"/>
              <a:gd name="T25" fmla="*/ 127 h 140"/>
              <a:gd name="T26" fmla="*/ 8 w 160"/>
              <a:gd name="T27" fmla="*/ 132 h 140"/>
              <a:gd name="T28" fmla="*/ 80 w 160"/>
              <a:gd name="T29" fmla="*/ 83 h 140"/>
              <a:gd name="T30" fmla="*/ 38 w 160"/>
              <a:gd name="T31" fmla="*/ 42 h 140"/>
              <a:gd name="T32" fmla="*/ 80 w 160"/>
              <a:gd name="T33" fmla="*/ 0 h 140"/>
              <a:gd name="T34" fmla="*/ 122 w 160"/>
              <a:gd name="T35" fmla="*/ 42 h 140"/>
              <a:gd name="T36" fmla="*/ 80 w 160"/>
              <a:gd name="T37" fmla="*/ 83 h 140"/>
              <a:gd name="T38" fmla="*/ 80 w 160"/>
              <a:gd name="T39" fmla="*/ 8 h 140"/>
              <a:gd name="T40" fmla="*/ 46 w 160"/>
              <a:gd name="T41" fmla="*/ 42 h 140"/>
              <a:gd name="T42" fmla="*/ 80 w 160"/>
              <a:gd name="T43" fmla="*/ 75 h 140"/>
              <a:gd name="T44" fmla="*/ 114 w 160"/>
              <a:gd name="T45" fmla="*/ 42 h 140"/>
              <a:gd name="T46" fmla="*/ 80 w 160"/>
              <a:gd name="T47" fmla="*/ 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40">
                <a:moveTo>
                  <a:pt x="160" y="140"/>
                </a:moveTo>
                <a:cubicBezTo>
                  <a:pt x="0" y="140"/>
                  <a:pt x="0" y="140"/>
                  <a:pt x="0" y="140"/>
                </a:cubicBezTo>
                <a:cubicBezTo>
                  <a:pt x="0" y="127"/>
                  <a:pt x="0" y="127"/>
                  <a:pt x="0" y="127"/>
                </a:cubicBezTo>
                <a:cubicBezTo>
                  <a:pt x="0" y="104"/>
                  <a:pt x="19" y="85"/>
                  <a:pt x="42" y="85"/>
                </a:cubicBezTo>
                <a:cubicBezTo>
                  <a:pt x="118" y="85"/>
                  <a:pt x="118" y="85"/>
                  <a:pt x="118" y="85"/>
                </a:cubicBezTo>
                <a:cubicBezTo>
                  <a:pt x="141" y="85"/>
                  <a:pt x="160" y="104"/>
                  <a:pt x="160" y="127"/>
                </a:cubicBezTo>
                <a:lnTo>
                  <a:pt x="160" y="140"/>
                </a:lnTo>
                <a:close/>
                <a:moveTo>
                  <a:pt x="8" y="132"/>
                </a:moveTo>
                <a:cubicBezTo>
                  <a:pt x="152" y="132"/>
                  <a:pt x="152" y="132"/>
                  <a:pt x="152" y="132"/>
                </a:cubicBezTo>
                <a:cubicBezTo>
                  <a:pt x="152" y="127"/>
                  <a:pt x="152" y="127"/>
                  <a:pt x="152" y="127"/>
                </a:cubicBezTo>
                <a:cubicBezTo>
                  <a:pt x="152" y="108"/>
                  <a:pt x="137" y="93"/>
                  <a:pt x="118" y="93"/>
                </a:cubicBezTo>
                <a:cubicBezTo>
                  <a:pt x="42" y="93"/>
                  <a:pt x="42" y="93"/>
                  <a:pt x="42" y="93"/>
                </a:cubicBezTo>
                <a:cubicBezTo>
                  <a:pt x="23" y="93"/>
                  <a:pt x="8" y="108"/>
                  <a:pt x="8" y="127"/>
                </a:cubicBezTo>
                <a:lnTo>
                  <a:pt x="8" y="132"/>
                </a:lnTo>
                <a:close/>
                <a:moveTo>
                  <a:pt x="80" y="83"/>
                </a:moveTo>
                <a:cubicBezTo>
                  <a:pt x="57" y="83"/>
                  <a:pt x="38" y="65"/>
                  <a:pt x="38" y="42"/>
                </a:cubicBezTo>
                <a:cubicBezTo>
                  <a:pt x="38" y="18"/>
                  <a:pt x="57" y="0"/>
                  <a:pt x="80" y="0"/>
                </a:cubicBezTo>
                <a:cubicBezTo>
                  <a:pt x="103" y="0"/>
                  <a:pt x="122" y="18"/>
                  <a:pt x="122" y="42"/>
                </a:cubicBezTo>
                <a:cubicBezTo>
                  <a:pt x="122" y="65"/>
                  <a:pt x="103" y="83"/>
                  <a:pt x="80" y="83"/>
                </a:cubicBezTo>
                <a:close/>
                <a:moveTo>
                  <a:pt x="80" y="8"/>
                </a:moveTo>
                <a:cubicBezTo>
                  <a:pt x="61" y="8"/>
                  <a:pt x="46" y="23"/>
                  <a:pt x="46" y="42"/>
                </a:cubicBezTo>
                <a:cubicBezTo>
                  <a:pt x="46" y="60"/>
                  <a:pt x="61" y="75"/>
                  <a:pt x="80" y="75"/>
                </a:cubicBezTo>
                <a:cubicBezTo>
                  <a:pt x="99" y="75"/>
                  <a:pt x="114" y="60"/>
                  <a:pt x="114" y="42"/>
                </a:cubicBezTo>
                <a:cubicBezTo>
                  <a:pt x="114" y="23"/>
                  <a:pt x="99" y="8"/>
                  <a:pt x="80"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4" name="Freeform 154"/>
          <p:cNvSpPr>
            <a:spLocks noEditPoints="1"/>
          </p:cNvSpPr>
          <p:nvPr/>
        </p:nvSpPr>
        <p:spPr bwMode="auto">
          <a:xfrm>
            <a:off x="415137" y="3064500"/>
            <a:ext cx="342875" cy="330763"/>
          </a:xfrm>
          <a:custGeom>
            <a:avLst/>
            <a:gdLst>
              <a:gd name="T0" fmla="*/ 156 w 156"/>
              <a:gd name="T1" fmla="*/ 150 h 150"/>
              <a:gd name="T2" fmla="*/ 0 w 156"/>
              <a:gd name="T3" fmla="*/ 150 h 150"/>
              <a:gd name="T4" fmla="*/ 0 w 156"/>
              <a:gd name="T5" fmla="*/ 146 h 150"/>
              <a:gd name="T6" fmla="*/ 58 w 156"/>
              <a:gd name="T7" fmla="*/ 100 h 150"/>
              <a:gd name="T8" fmla="*/ 59 w 156"/>
              <a:gd name="T9" fmla="*/ 95 h 150"/>
              <a:gd name="T10" fmla="*/ 47 w 156"/>
              <a:gd name="T11" fmla="*/ 72 h 150"/>
              <a:gd name="T12" fmla="*/ 41 w 156"/>
              <a:gd name="T13" fmla="*/ 64 h 150"/>
              <a:gd name="T14" fmla="*/ 42 w 156"/>
              <a:gd name="T15" fmla="*/ 46 h 150"/>
              <a:gd name="T16" fmla="*/ 42 w 156"/>
              <a:gd name="T17" fmla="*/ 46 h 150"/>
              <a:gd name="T18" fmla="*/ 50 w 156"/>
              <a:gd name="T19" fmla="*/ 10 h 150"/>
              <a:gd name="T20" fmla="*/ 78 w 156"/>
              <a:gd name="T21" fmla="*/ 0 h 150"/>
              <a:gd name="T22" fmla="*/ 106 w 156"/>
              <a:gd name="T23" fmla="*/ 10 h 150"/>
              <a:gd name="T24" fmla="*/ 114 w 156"/>
              <a:gd name="T25" fmla="*/ 46 h 150"/>
              <a:gd name="T26" fmla="*/ 114 w 156"/>
              <a:gd name="T27" fmla="*/ 46 h 150"/>
              <a:gd name="T28" fmla="*/ 115 w 156"/>
              <a:gd name="T29" fmla="*/ 64 h 150"/>
              <a:gd name="T30" fmla="*/ 109 w 156"/>
              <a:gd name="T31" fmla="*/ 72 h 150"/>
              <a:gd name="T32" fmla="*/ 97 w 156"/>
              <a:gd name="T33" fmla="*/ 95 h 150"/>
              <a:gd name="T34" fmla="*/ 98 w 156"/>
              <a:gd name="T35" fmla="*/ 100 h 150"/>
              <a:gd name="T36" fmla="*/ 156 w 156"/>
              <a:gd name="T37" fmla="*/ 146 h 150"/>
              <a:gd name="T38" fmla="*/ 156 w 156"/>
              <a:gd name="T39" fmla="*/ 150 h 150"/>
              <a:gd name="T40" fmla="*/ 9 w 156"/>
              <a:gd name="T41" fmla="*/ 142 h 150"/>
              <a:gd name="T42" fmla="*/ 147 w 156"/>
              <a:gd name="T43" fmla="*/ 142 h 150"/>
              <a:gd name="T44" fmla="*/ 126 w 156"/>
              <a:gd name="T45" fmla="*/ 121 h 150"/>
              <a:gd name="T46" fmla="*/ 96 w 156"/>
              <a:gd name="T47" fmla="*/ 108 h 150"/>
              <a:gd name="T48" fmla="*/ 89 w 156"/>
              <a:gd name="T49" fmla="*/ 93 h 150"/>
              <a:gd name="T50" fmla="*/ 89 w 156"/>
              <a:gd name="T51" fmla="*/ 92 h 150"/>
              <a:gd name="T52" fmla="*/ 90 w 156"/>
              <a:gd name="T53" fmla="*/ 90 h 150"/>
              <a:gd name="T54" fmla="*/ 102 w 156"/>
              <a:gd name="T55" fmla="*/ 68 h 150"/>
              <a:gd name="T56" fmla="*/ 102 w 156"/>
              <a:gd name="T57" fmla="*/ 64 h 150"/>
              <a:gd name="T58" fmla="*/ 106 w 156"/>
              <a:gd name="T59" fmla="*/ 64 h 150"/>
              <a:gd name="T60" fmla="*/ 108 w 156"/>
              <a:gd name="T61" fmla="*/ 60 h 150"/>
              <a:gd name="T62" fmla="*/ 107 w 156"/>
              <a:gd name="T63" fmla="*/ 51 h 150"/>
              <a:gd name="T64" fmla="*/ 105 w 156"/>
              <a:gd name="T65" fmla="*/ 50 h 150"/>
              <a:gd name="T66" fmla="*/ 106 w 156"/>
              <a:gd name="T67" fmla="*/ 48 h 150"/>
              <a:gd name="T68" fmla="*/ 106 w 156"/>
              <a:gd name="T69" fmla="*/ 45 h 150"/>
              <a:gd name="T70" fmla="*/ 100 w 156"/>
              <a:gd name="T71" fmla="*/ 15 h 150"/>
              <a:gd name="T72" fmla="*/ 78 w 156"/>
              <a:gd name="T73" fmla="*/ 8 h 150"/>
              <a:gd name="T74" fmla="*/ 56 w 156"/>
              <a:gd name="T75" fmla="*/ 15 h 150"/>
              <a:gd name="T76" fmla="*/ 50 w 156"/>
              <a:gd name="T77" fmla="*/ 45 h 150"/>
              <a:gd name="T78" fmla="*/ 50 w 156"/>
              <a:gd name="T79" fmla="*/ 48 h 150"/>
              <a:gd name="T80" fmla="*/ 51 w 156"/>
              <a:gd name="T81" fmla="*/ 50 h 150"/>
              <a:gd name="T82" fmla="*/ 49 w 156"/>
              <a:gd name="T83" fmla="*/ 51 h 150"/>
              <a:gd name="T84" fmla="*/ 48 w 156"/>
              <a:gd name="T85" fmla="*/ 60 h 150"/>
              <a:gd name="T86" fmla="*/ 50 w 156"/>
              <a:gd name="T87" fmla="*/ 64 h 150"/>
              <a:gd name="T88" fmla="*/ 54 w 156"/>
              <a:gd name="T89" fmla="*/ 64 h 150"/>
              <a:gd name="T90" fmla="*/ 54 w 156"/>
              <a:gd name="T91" fmla="*/ 68 h 150"/>
              <a:gd name="T92" fmla="*/ 66 w 156"/>
              <a:gd name="T93" fmla="*/ 90 h 150"/>
              <a:gd name="T94" fmla="*/ 67 w 156"/>
              <a:gd name="T95" fmla="*/ 92 h 150"/>
              <a:gd name="T96" fmla="*/ 67 w 156"/>
              <a:gd name="T97" fmla="*/ 93 h 150"/>
              <a:gd name="T98" fmla="*/ 60 w 156"/>
              <a:gd name="T99" fmla="*/ 108 h 150"/>
              <a:gd name="T100" fmla="*/ 30 w 156"/>
              <a:gd name="T101" fmla="*/ 121 h 150"/>
              <a:gd name="T102" fmla="*/ 9 w 156"/>
              <a:gd name="T103" fmla="*/ 14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150">
                <a:moveTo>
                  <a:pt x="156" y="150"/>
                </a:moveTo>
                <a:cubicBezTo>
                  <a:pt x="0" y="150"/>
                  <a:pt x="0" y="150"/>
                  <a:pt x="0" y="150"/>
                </a:cubicBezTo>
                <a:cubicBezTo>
                  <a:pt x="0" y="146"/>
                  <a:pt x="0" y="146"/>
                  <a:pt x="0" y="146"/>
                </a:cubicBezTo>
                <a:cubicBezTo>
                  <a:pt x="0" y="122"/>
                  <a:pt x="46" y="103"/>
                  <a:pt x="58" y="100"/>
                </a:cubicBezTo>
                <a:cubicBezTo>
                  <a:pt x="59" y="99"/>
                  <a:pt x="59" y="97"/>
                  <a:pt x="59" y="95"/>
                </a:cubicBezTo>
                <a:cubicBezTo>
                  <a:pt x="56" y="92"/>
                  <a:pt x="50" y="83"/>
                  <a:pt x="47" y="72"/>
                </a:cubicBezTo>
                <a:cubicBezTo>
                  <a:pt x="44" y="70"/>
                  <a:pt x="42" y="68"/>
                  <a:pt x="41" y="64"/>
                </a:cubicBezTo>
                <a:cubicBezTo>
                  <a:pt x="39" y="58"/>
                  <a:pt x="39" y="51"/>
                  <a:pt x="42" y="46"/>
                </a:cubicBezTo>
                <a:cubicBezTo>
                  <a:pt x="42" y="46"/>
                  <a:pt x="42" y="46"/>
                  <a:pt x="42" y="46"/>
                </a:cubicBezTo>
                <a:cubicBezTo>
                  <a:pt x="42" y="39"/>
                  <a:pt x="40" y="22"/>
                  <a:pt x="50" y="10"/>
                </a:cubicBezTo>
                <a:cubicBezTo>
                  <a:pt x="56" y="3"/>
                  <a:pt x="66" y="0"/>
                  <a:pt x="78" y="0"/>
                </a:cubicBezTo>
                <a:cubicBezTo>
                  <a:pt x="90" y="0"/>
                  <a:pt x="100" y="3"/>
                  <a:pt x="106" y="10"/>
                </a:cubicBezTo>
                <a:cubicBezTo>
                  <a:pt x="116" y="22"/>
                  <a:pt x="114" y="39"/>
                  <a:pt x="114" y="46"/>
                </a:cubicBezTo>
                <a:cubicBezTo>
                  <a:pt x="114" y="46"/>
                  <a:pt x="114" y="46"/>
                  <a:pt x="114" y="46"/>
                </a:cubicBezTo>
                <a:cubicBezTo>
                  <a:pt x="117" y="51"/>
                  <a:pt x="117" y="58"/>
                  <a:pt x="115" y="64"/>
                </a:cubicBezTo>
                <a:cubicBezTo>
                  <a:pt x="114" y="68"/>
                  <a:pt x="112" y="70"/>
                  <a:pt x="109" y="72"/>
                </a:cubicBezTo>
                <a:cubicBezTo>
                  <a:pt x="106" y="83"/>
                  <a:pt x="100" y="92"/>
                  <a:pt x="97" y="95"/>
                </a:cubicBezTo>
                <a:cubicBezTo>
                  <a:pt x="97" y="97"/>
                  <a:pt x="97" y="99"/>
                  <a:pt x="98" y="100"/>
                </a:cubicBezTo>
                <a:cubicBezTo>
                  <a:pt x="110" y="103"/>
                  <a:pt x="156" y="122"/>
                  <a:pt x="156" y="146"/>
                </a:cubicBezTo>
                <a:lnTo>
                  <a:pt x="156" y="150"/>
                </a:lnTo>
                <a:close/>
                <a:moveTo>
                  <a:pt x="9" y="142"/>
                </a:moveTo>
                <a:cubicBezTo>
                  <a:pt x="147" y="142"/>
                  <a:pt x="147" y="142"/>
                  <a:pt x="147" y="142"/>
                </a:cubicBezTo>
                <a:cubicBezTo>
                  <a:pt x="145" y="136"/>
                  <a:pt x="138" y="128"/>
                  <a:pt x="126" y="121"/>
                </a:cubicBezTo>
                <a:cubicBezTo>
                  <a:pt x="114" y="114"/>
                  <a:pt x="101" y="109"/>
                  <a:pt x="96" y="108"/>
                </a:cubicBezTo>
                <a:cubicBezTo>
                  <a:pt x="89" y="107"/>
                  <a:pt x="89" y="97"/>
                  <a:pt x="89" y="93"/>
                </a:cubicBezTo>
                <a:cubicBezTo>
                  <a:pt x="89" y="92"/>
                  <a:pt x="89" y="92"/>
                  <a:pt x="89" y="92"/>
                </a:cubicBezTo>
                <a:cubicBezTo>
                  <a:pt x="90" y="90"/>
                  <a:pt x="90" y="90"/>
                  <a:pt x="90" y="90"/>
                </a:cubicBezTo>
                <a:cubicBezTo>
                  <a:pt x="90" y="90"/>
                  <a:pt x="100" y="80"/>
                  <a:pt x="102" y="68"/>
                </a:cubicBezTo>
                <a:cubicBezTo>
                  <a:pt x="102" y="64"/>
                  <a:pt x="102" y="64"/>
                  <a:pt x="102" y="64"/>
                </a:cubicBezTo>
                <a:cubicBezTo>
                  <a:pt x="106" y="64"/>
                  <a:pt x="106" y="64"/>
                  <a:pt x="106" y="64"/>
                </a:cubicBezTo>
                <a:cubicBezTo>
                  <a:pt x="106" y="64"/>
                  <a:pt x="107" y="63"/>
                  <a:pt x="108" y="60"/>
                </a:cubicBezTo>
                <a:cubicBezTo>
                  <a:pt x="109" y="56"/>
                  <a:pt x="109" y="52"/>
                  <a:pt x="107" y="51"/>
                </a:cubicBezTo>
                <a:cubicBezTo>
                  <a:pt x="105" y="50"/>
                  <a:pt x="105" y="50"/>
                  <a:pt x="105" y="50"/>
                </a:cubicBezTo>
                <a:cubicBezTo>
                  <a:pt x="106" y="48"/>
                  <a:pt x="106" y="48"/>
                  <a:pt x="106" y="48"/>
                </a:cubicBezTo>
                <a:cubicBezTo>
                  <a:pt x="106" y="47"/>
                  <a:pt x="106" y="46"/>
                  <a:pt x="106" y="45"/>
                </a:cubicBezTo>
                <a:cubicBezTo>
                  <a:pt x="106" y="39"/>
                  <a:pt x="108" y="24"/>
                  <a:pt x="100" y="15"/>
                </a:cubicBezTo>
                <a:cubicBezTo>
                  <a:pt x="95" y="10"/>
                  <a:pt x="88" y="8"/>
                  <a:pt x="78" y="8"/>
                </a:cubicBezTo>
                <a:cubicBezTo>
                  <a:pt x="68" y="8"/>
                  <a:pt x="61" y="10"/>
                  <a:pt x="56" y="15"/>
                </a:cubicBezTo>
                <a:cubicBezTo>
                  <a:pt x="48" y="24"/>
                  <a:pt x="50" y="39"/>
                  <a:pt x="50" y="45"/>
                </a:cubicBezTo>
                <a:cubicBezTo>
                  <a:pt x="50" y="46"/>
                  <a:pt x="50" y="47"/>
                  <a:pt x="50" y="48"/>
                </a:cubicBezTo>
                <a:cubicBezTo>
                  <a:pt x="51" y="50"/>
                  <a:pt x="51" y="50"/>
                  <a:pt x="51" y="50"/>
                </a:cubicBezTo>
                <a:cubicBezTo>
                  <a:pt x="49" y="51"/>
                  <a:pt x="49" y="51"/>
                  <a:pt x="49" y="51"/>
                </a:cubicBezTo>
                <a:cubicBezTo>
                  <a:pt x="47" y="52"/>
                  <a:pt x="47" y="56"/>
                  <a:pt x="48" y="60"/>
                </a:cubicBezTo>
                <a:cubicBezTo>
                  <a:pt x="49" y="63"/>
                  <a:pt x="50" y="64"/>
                  <a:pt x="50" y="64"/>
                </a:cubicBezTo>
                <a:cubicBezTo>
                  <a:pt x="54" y="64"/>
                  <a:pt x="54" y="64"/>
                  <a:pt x="54" y="64"/>
                </a:cubicBezTo>
                <a:cubicBezTo>
                  <a:pt x="54" y="68"/>
                  <a:pt x="54" y="68"/>
                  <a:pt x="54" y="68"/>
                </a:cubicBezTo>
                <a:cubicBezTo>
                  <a:pt x="56" y="80"/>
                  <a:pt x="66" y="90"/>
                  <a:pt x="66" y="90"/>
                </a:cubicBezTo>
                <a:cubicBezTo>
                  <a:pt x="67" y="92"/>
                  <a:pt x="67" y="92"/>
                  <a:pt x="67" y="92"/>
                </a:cubicBezTo>
                <a:cubicBezTo>
                  <a:pt x="67" y="93"/>
                  <a:pt x="67" y="93"/>
                  <a:pt x="67" y="93"/>
                </a:cubicBezTo>
                <a:cubicBezTo>
                  <a:pt x="67" y="97"/>
                  <a:pt x="67" y="107"/>
                  <a:pt x="60" y="108"/>
                </a:cubicBezTo>
                <a:cubicBezTo>
                  <a:pt x="55" y="109"/>
                  <a:pt x="42" y="114"/>
                  <a:pt x="30" y="121"/>
                </a:cubicBezTo>
                <a:cubicBezTo>
                  <a:pt x="18" y="128"/>
                  <a:pt x="11" y="136"/>
                  <a:pt x="9" y="142"/>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161" name="组合 160"/>
          <p:cNvGrpSpPr/>
          <p:nvPr/>
        </p:nvGrpSpPr>
        <p:grpSpPr>
          <a:xfrm>
            <a:off x="3057892" y="2156998"/>
            <a:ext cx="272996" cy="409959"/>
            <a:chOff x="3000595" y="690226"/>
            <a:chExt cx="273039" cy="410023"/>
          </a:xfrm>
        </p:grpSpPr>
        <p:sp>
          <p:nvSpPr>
            <p:cNvPr id="155" name="Freeform 155"/>
            <p:cNvSpPr>
              <a:spLocks noEditPoints="1"/>
            </p:cNvSpPr>
            <p:nvPr/>
          </p:nvSpPr>
          <p:spPr bwMode="auto">
            <a:xfrm>
              <a:off x="3005254" y="690226"/>
              <a:ext cx="263720" cy="365294"/>
            </a:xfrm>
            <a:custGeom>
              <a:avLst/>
              <a:gdLst>
                <a:gd name="T0" fmla="*/ 60 w 120"/>
                <a:gd name="T1" fmla="*/ 166 h 166"/>
                <a:gd name="T2" fmla="*/ 57 w 120"/>
                <a:gd name="T3" fmla="*/ 162 h 166"/>
                <a:gd name="T4" fmla="*/ 0 w 120"/>
                <a:gd name="T5" fmla="*/ 60 h 166"/>
                <a:gd name="T6" fmla="*/ 60 w 120"/>
                <a:gd name="T7" fmla="*/ 0 h 166"/>
                <a:gd name="T8" fmla="*/ 120 w 120"/>
                <a:gd name="T9" fmla="*/ 60 h 166"/>
                <a:gd name="T10" fmla="*/ 63 w 120"/>
                <a:gd name="T11" fmla="*/ 162 h 166"/>
                <a:gd name="T12" fmla="*/ 60 w 120"/>
                <a:gd name="T13" fmla="*/ 166 h 166"/>
                <a:gd name="T14" fmla="*/ 60 w 120"/>
                <a:gd name="T15" fmla="*/ 8 h 166"/>
                <a:gd name="T16" fmla="*/ 8 w 120"/>
                <a:gd name="T17" fmla="*/ 60 h 166"/>
                <a:gd name="T18" fmla="*/ 60 w 120"/>
                <a:gd name="T19" fmla="*/ 154 h 166"/>
                <a:gd name="T20" fmla="*/ 112 w 120"/>
                <a:gd name="T21" fmla="*/ 60 h 166"/>
                <a:gd name="T22" fmla="*/ 60 w 120"/>
                <a:gd name="T23" fmla="*/ 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166">
                  <a:moveTo>
                    <a:pt x="60" y="166"/>
                  </a:moveTo>
                  <a:cubicBezTo>
                    <a:pt x="57" y="162"/>
                    <a:pt x="57" y="162"/>
                    <a:pt x="57" y="162"/>
                  </a:cubicBezTo>
                  <a:cubicBezTo>
                    <a:pt x="55" y="160"/>
                    <a:pt x="0" y="92"/>
                    <a:pt x="0" y="60"/>
                  </a:cubicBezTo>
                  <a:cubicBezTo>
                    <a:pt x="0" y="27"/>
                    <a:pt x="27" y="0"/>
                    <a:pt x="60" y="0"/>
                  </a:cubicBezTo>
                  <a:cubicBezTo>
                    <a:pt x="93" y="0"/>
                    <a:pt x="120" y="27"/>
                    <a:pt x="120" y="60"/>
                  </a:cubicBezTo>
                  <a:cubicBezTo>
                    <a:pt x="120" y="92"/>
                    <a:pt x="66" y="160"/>
                    <a:pt x="63" y="162"/>
                  </a:cubicBezTo>
                  <a:lnTo>
                    <a:pt x="60" y="166"/>
                  </a:lnTo>
                  <a:close/>
                  <a:moveTo>
                    <a:pt x="60" y="8"/>
                  </a:moveTo>
                  <a:cubicBezTo>
                    <a:pt x="32" y="8"/>
                    <a:pt x="8" y="31"/>
                    <a:pt x="8" y="60"/>
                  </a:cubicBezTo>
                  <a:cubicBezTo>
                    <a:pt x="8" y="85"/>
                    <a:pt x="49" y="139"/>
                    <a:pt x="60" y="154"/>
                  </a:cubicBezTo>
                  <a:cubicBezTo>
                    <a:pt x="72" y="139"/>
                    <a:pt x="112" y="85"/>
                    <a:pt x="112" y="60"/>
                  </a:cubicBezTo>
                  <a:cubicBezTo>
                    <a:pt x="112" y="31"/>
                    <a:pt x="89" y="8"/>
                    <a:pt x="60"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6" name="Freeform 156"/>
            <p:cNvSpPr>
              <a:spLocks noEditPoints="1"/>
            </p:cNvSpPr>
            <p:nvPr/>
          </p:nvSpPr>
          <p:spPr bwMode="auto">
            <a:xfrm>
              <a:off x="3071417" y="756389"/>
              <a:ext cx="132326" cy="132326"/>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4 h 60"/>
                <a:gd name="T12" fmla="*/ 4 w 60"/>
                <a:gd name="T13" fmla="*/ 30 h 60"/>
                <a:gd name="T14" fmla="*/ 30 w 60"/>
                <a:gd name="T15" fmla="*/ 56 h 60"/>
                <a:gd name="T16" fmla="*/ 56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4" y="60"/>
                    <a:pt x="0" y="47"/>
                    <a:pt x="0" y="30"/>
                  </a:cubicBezTo>
                  <a:cubicBezTo>
                    <a:pt x="0" y="13"/>
                    <a:pt x="14" y="0"/>
                    <a:pt x="30" y="0"/>
                  </a:cubicBezTo>
                  <a:cubicBezTo>
                    <a:pt x="47" y="0"/>
                    <a:pt x="60" y="13"/>
                    <a:pt x="60" y="30"/>
                  </a:cubicBezTo>
                  <a:cubicBezTo>
                    <a:pt x="60" y="47"/>
                    <a:pt x="47" y="60"/>
                    <a:pt x="30" y="60"/>
                  </a:cubicBezTo>
                  <a:close/>
                  <a:moveTo>
                    <a:pt x="30" y="4"/>
                  </a:moveTo>
                  <a:cubicBezTo>
                    <a:pt x="16" y="4"/>
                    <a:pt x="4" y="16"/>
                    <a:pt x="4" y="30"/>
                  </a:cubicBezTo>
                  <a:cubicBezTo>
                    <a:pt x="4" y="44"/>
                    <a:pt x="16" y="56"/>
                    <a:pt x="30" y="56"/>
                  </a:cubicBezTo>
                  <a:cubicBezTo>
                    <a:pt x="45" y="56"/>
                    <a:pt x="56" y="44"/>
                    <a:pt x="56" y="30"/>
                  </a:cubicBezTo>
                  <a:cubicBezTo>
                    <a:pt x="56" y="16"/>
                    <a:pt x="45" y="4"/>
                    <a:pt x="30"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7" name="Freeform 157"/>
            <p:cNvSpPr/>
            <p:nvPr/>
          </p:nvSpPr>
          <p:spPr bwMode="auto">
            <a:xfrm>
              <a:off x="3000595" y="1007062"/>
              <a:ext cx="273039" cy="93187"/>
            </a:xfrm>
            <a:custGeom>
              <a:avLst/>
              <a:gdLst>
                <a:gd name="T0" fmla="*/ 92 w 124"/>
                <a:gd name="T1" fmla="*/ 0 h 42"/>
                <a:gd name="T2" fmla="*/ 92 w 124"/>
                <a:gd name="T3" fmla="*/ 5 h 42"/>
                <a:gd name="T4" fmla="*/ 120 w 124"/>
                <a:gd name="T5" fmla="*/ 20 h 42"/>
                <a:gd name="T6" fmla="*/ 62 w 124"/>
                <a:gd name="T7" fmla="*/ 38 h 42"/>
                <a:gd name="T8" fmla="*/ 4 w 124"/>
                <a:gd name="T9" fmla="*/ 20 h 42"/>
                <a:gd name="T10" fmla="*/ 33 w 124"/>
                <a:gd name="T11" fmla="*/ 5 h 42"/>
                <a:gd name="T12" fmla="*/ 33 w 124"/>
                <a:gd name="T13" fmla="*/ 0 h 42"/>
                <a:gd name="T14" fmla="*/ 0 w 124"/>
                <a:gd name="T15" fmla="*/ 20 h 42"/>
                <a:gd name="T16" fmla="*/ 62 w 124"/>
                <a:gd name="T17" fmla="*/ 42 h 42"/>
                <a:gd name="T18" fmla="*/ 124 w 124"/>
                <a:gd name="T19" fmla="*/ 20 h 42"/>
                <a:gd name="T20" fmla="*/ 92 w 124"/>
                <a:gd name="T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42">
                  <a:moveTo>
                    <a:pt x="92" y="0"/>
                  </a:moveTo>
                  <a:cubicBezTo>
                    <a:pt x="92" y="5"/>
                    <a:pt x="92" y="5"/>
                    <a:pt x="92" y="5"/>
                  </a:cubicBezTo>
                  <a:cubicBezTo>
                    <a:pt x="109" y="8"/>
                    <a:pt x="120" y="14"/>
                    <a:pt x="120" y="20"/>
                  </a:cubicBezTo>
                  <a:cubicBezTo>
                    <a:pt x="120" y="28"/>
                    <a:pt x="97" y="38"/>
                    <a:pt x="62" y="38"/>
                  </a:cubicBezTo>
                  <a:cubicBezTo>
                    <a:pt x="28" y="38"/>
                    <a:pt x="4" y="28"/>
                    <a:pt x="4" y="20"/>
                  </a:cubicBezTo>
                  <a:cubicBezTo>
                    <a:pt x="4" y="14"/>
                    <a:pt x="15" y="8"/>
                    <a:pt x="33" y="5"/>
                  </a:cubicBezTo>
                  <a:cubicBezTo>
                    <a:pt x="33" y="0"/>
                    <a:pt x="33" y="0"/>
                    <a:pt x="33" y="0"/>
                  </a:cubicBezTo>
                  <a:cubicBezTo>
                    <a:pt x="15" y="4"/>
                    <a:pt x="0" y="10"/>
                    <a:pt x="0" y="20"/>
                  </a:cubicBezTo>
                  <a:cubicBezTo>
                    <a:pt x="0" y="34"/>
                    <a:pt x="32" y="42"/>
                    <a:pt x="62" y="42"/>
                  </a:cubicBezTo>
                  <a:cubicBezTo>
                    <a:pt x="92" y="42"/>
                    <a:pt x="124" y="34"/>
                    <a:pt x="124" y="20"/>
                  </a:cubicBezTo>
                  <a:cubicBezTo>
                    <a:pt x="124" y="10"/>
                    <a:pt x="110" y="4"/>
                    <a:pt x="92"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71" name="组合 170"/>
          <p:cNvGrpSpPr/>
          <p:nvPr/>
        </p:nvGrpSpPr>
        <p:grpSpPr>
          <a:xfrm>
            <a:off x="8065927" y="4716452"/>
            <a:ext cx="394120" cy="343807"/>
            <a:chOff x="8009412" y="3250080"/>
            <a:chExt cx="394182" cy="343861"/>
          </a:xfrm>
        </p:grpSpPr>
        <p:sp>
          <p:nvSpPr>
            <p:cNvPr id="35" name="Freeform 35"/>
            <p:cNvSpPr>
              <a:spLocks noEditPoints="1"/>
            </p:cNvSpPr>
            <p:nvPr/>
          </p:nvSpPr>
          <p:spPr bwMode="auto">
            <a:xfrm>
              <a:off x="8009412" y="3250080"/>
              <a:ext cx="394182" cy="343861"/>
            </a:xfrm>
            <a:custGeom>
              <a:avLst/>
              <a:gdLst>
                <a:gd name="T0" fmla="*/ 152 w 179"/>
                <a:gd name="T1" fmla="*/ 156 h 156"/>
                <a:gd name="T2" fmla="*/ 27 w 179"/>
                <a:gd name="T3" fmla="*/ 156 h 156"/>
                <a:gd name="T4" fmla="*/ 0 w 179"/>
                <a:gd name="T5" fmla="*/ 129 h 156"/>
                <a:gd name="T6" fmla="*/ 0 w 179"/>
                <a:gd name="T7" fmla="*/ 49 h 156"/>
                <a:gd name="T8" fmla="*/ 27 w 179"/>
                <a:gd name="T9" fmla="*/ 22 h 156"/>
                <a:gd name="T10" fmla="*/ 44 w 179"/>
                <a:gd name="T11" fmla="*/ 22 h 156"/>
                <a:gd name="T12" fmla="*/ 48 w 179"/>
                <a:gd name="T13" fmla="*/ 13 h 156"/>
                <a:gd name="T14" fmla="*/ 67 w 179"/>
                <a:gd name="T15" fmla="*/ 0 h 156"/>
                <a:gd name="T16" fmla="*/ 112 w 179"/>
                <a:gd name="T17" fmla="*/ 0 h 156"/>
                <a:gd name="T18" fmla="*/ 131 w 179"/>
                <a:gd name="T19" fmla="*/ 13 h 156"/>
                <a:gd name="T20" fmla="*/ 135 w 179"/>
                <a:gd name="T21" fmla="*/ 22 h 156"/>
                <a:gd name="T22" fmla="*/ 152 w 179"/>
                <a:gd name="T23" fmla="*/ 22 h 156"/>
                <a:gd name="T24" fmla="*/ 179 w 179"/>
                <a:gd name="T25" fmla="*/ 49 h 156"/>
                <a:gd name="T26" fmla="*/ 179 w 179"/>
                <a:gd name="T27" fmla="*/ 129 h 156"/>
                <a:gd name="T28" fmla="*/ 152 w 179"/>
                <a:gd name="T29" fmla="*/ 156 h 156"/>
                <a:gd name="T30" fmla="*/ 27 w 179"/>
                <a:gd name="T31" fmla="*/ 30 h 156"/>
                <a:gd name="T32" fmla="*/ 8 w 179"/>
                <a:gd name="T33" fmla="*/ 49 h 156"/>
                <a:gd name="T34" fmla="*/ 8 w 179"/>
                <a:gd name="T35" fmla="*/ 129 h 156"/>
                <a:gd name="T36" fmla="*/ 27 w 179"/>
                <a:gd name="T37" fmla="*/ 148 h 156"/>
                <a:gd name="T38" fmla="*/ 152 w 179"/>
                <a:gd name="T39" fmla="*/ 148 h 156"/>
                <a:gd name="T40" fmla="*/ 171 w 179"/>
                <a:gd name="T41" fmla="*/ 129 h 156"/>
                <a:gd name="T42" fmla="*/ 171 w 179"/>
                <a:gd name="T43" fmla="*/ 49 h 156"/>
                <a:gd name="T44" fmla="*/ 152 w 179"/>
                <a:gd name="T45" fmla="*/ 30 h 156"/>
                <a:gd name="T46" fmla="*/ 130 w 179"/>
                <a:gd name="T47" fmla="*/ 30 h 156"/>
                <a:gd name="T48" fmla="*/ 124 w 179"/>
                <a:gd name="T49" fmla="*/ 16 h 156"/>
                <a:gd name="T50" fmla="*/ 112 w 179"/>
                <a:gd name="T51" fmla="*/ 8 h 156"/>
                <a:gd name="T52" fmla="*/ 67 w 179"/>
                <a:gd name="T53" fmla="*/ 8 h 156"/>
                <a:gd name="T54" fmla="*/ 55 w 179"/>
                <a:gd name="T55" fmla="*/ 16 h 156"/>
                <a:gd name="T56" fmla="*/ 50 w 179"/>
                <a:gd name="T57" fmla="*/ 30 h 156"/>
                <a:gd name="T58" fmla="*/ 27 w 179"/>
                <a:gd name="T59" fmla="*/ 3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9" h="156">
                  <a:moveTo>
                    <a:pt x="152" y="156"/>
                  </a:moveTo>
                  <a:cubicBezTo>
                    <a:pt x="27" y="156"/>
                    <a:pt x="27" y="156"/>
                    <a:pt x="27" y="156"/>
                  </a:cubicBezTo>
                  <a:cubicBezTo>
                    <a:pt x="12" y="156"/>
                    <a:pt x="0" y="144"/>
                    <a:pt x="0" y="129"/>
                  </a:cubicBezTo>
                  <a:cubicBezTo>
                    <a:pt x="0" y="49"/>
                    <a:pt x="0" y="49"/>
                    <a:pt x="0" y="49"/>
                  </a:cubicBezTo>
                  <a:cubicBezTo>
                    <a:pt x="0" y="35"/>
                    <a:pt x="12" y="22"/>
                    <a:pt x="27" y="22"/>
                  </a:cubicBezTo>
                  <a:cubicBezTo>
                    <a:pt x="44" y="22"/>
                    <a:pt x="44" y="22"/>
                    <a:pt x="44" y="22"/>
                  </a:cubicBezTo>
                  <a:cubicBezTo>
                    <a:pt x="48" y="13"/>
                    <a:pt x="48" y="13"/>
                    <a:pt x="48" y="13"/>
                  </a:cubicBezTo>
                  <a:cubicBezTo>
                    <a:pt x="50" y="6"/>
                    <a:pt x="59" y="0"/>
                    <a:pt x="67" y="0"/>
                  </a:cubicBezTo>
                  <a:cubicBezTo>
                    <a:pt x="112" y="0"/>
                    <a:pt x="112" y="0"/>
                    <a:pt x="112" y="0"/>
                  </a:cubicBezTo>
                  <a:cubicBezTo>
                    <a:pt x="120" y="0"/>
                    <a:pt x="129" y="6"/>
                    <a:pt x="131" y="13"/>
                  </a:cubicBezTo>
                  <a:cubicBezTo>
                    <a:pt x="135" y="22"/>
                    <a:pt x="135" y="22"/>
                    <a:pt x="135" y="22"/>
                  </a:cubicBezTo>
                  <a:cubicBezTo>
                    <a:pt x="152" y="22"/>
                    <a:pt x="152" y="22"/>
                    <a:pt x="152" y="22"/>
                  </a:cubicBezTo>
                  <a:cubicBezTo>
                    <a:pt x="167" y="22"/>
                    <a:pt x="179" y="35"/>
                    <a:pt x="179" y="49"/>
                  </a:cubicBezTo>
                  <a:cubicBezTo>
                    <a:pt x="179" y="129"/>
                    <a:pt x="179" y="129"/>
                    <a:pt x="179" y="129"/>
                  </a:cubicBezTo>
                  <a:cubicBezTo>
                    <a:pt x="179" y="144"/>
                    <a:pt x="167" y="156"/>
                    <a:pt x="152" y="156"/>
                  </a:cubicBezTo>
                  <a:close/>
                  <a:moveTo>
                    <a:pt x="27" y="30"/>
                  </a:moveTo>
                  <a:cubicBezTo>
                    <a:pt x="16" y="30"/>
                    <a:pt x="8" y="39"/>
                    <a:pt x="8" y="49"/>
                  </a:cubicBezTo>
                  <a:cubicBezTo>
                    <a:pt x="8" y="129"/>
                    <a:pt x="8" y="129"/>
                    <a:pt x="8" y="129"/>
                  </a:cubicBezTo>
                  <a:cubicBezTo>
                    <a:pt x="8" y="140"/>
                    <a:pt x="16" y="148"/>
                    <a:pt x="27" y="148"/>
                  </a:cubicBezTo>
                  <a:cubicBezTo>
                    <a:pt x="152" y="148"/>
                    <a:pt x="152" y="148"/>
                    <a:pt x="152" y="148"/>
                  </a:cubicBezTo>
                  <a:cubicBezTo>
                    <a:pt x="163" y="148"/>
                    <a:pt x="171" y="140"/>
                    <a:pt x="171" y="129"/>
                  </a:cubicBezTo>
                  <a:cubicBezTo>
                    <a:pt x="171" y="49"/>
                    <a:pt x="171" y="49"/>
                    <a:pt x="171" y="49"/>
                  </a:cubicBezTo>
                  <a:cubicBezTo>
                    <a:pt x="171" y="39"/>
                    <a:pt x="163" y="30"/>
                    <a:pt x="152" y="30"/>
                  </a:cubicBezTo>
                  <a:cubicBezTo>
                    <a:pt x="130" y="30"/>
                    <a:pt x="130" y="30"/>
                    <a:pt x="130" y="30"/>
                  </a:cubicBezTo>
                  <a:cubicBezTo>
                    <a:pt x="124" y="16"/>
                    <a:pt x="124" y="16"/>
                    <a:pt x="124" y="16"/>
                  </a:cubicBezTo>
                  <a:cubicBezTo>
                    <a:pt x="122" y="11"/>
                    <a:pt x="117" y="8"/>
                    <a:pt x="112" y="8"/>
                  </a:cubicBezTo>
                  <a:cubicBezTo>
                    <a:pt x="67" y="8"/>
                    <a:pt x="67" y="8"/>
                    <a:pt x="67" y="8"/>
                  </a:cubicBezTo>
                  <a:cubicBezTo>
                    <a:pt x="62" y="8"/>
                    <a:pt x="57" y="11"/>
                    <a:pt x="55" y="16"/>
                  </a:cubicBezTo>
                  <a:cubicBezTo>
                    <a:pt x="50" y="30"/>
                    <a:pt x="50" y="30"/>
                    <a:pt x="50" y="30"/>
                  </a:cubicBezTo>
                  <a:lnTo>
                    <a:pt x="27" y="3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8" name="Freeform 158"/>
            <p:cNvSpPr>
              <a:spLocks noEditPoints="1"/>
            </p:cNvSpPr>
            <p:nvPr/>
          </p:nvSpPr>
          <p:spPr bwMode="auto">
            <a:xfrm>
              <a:off x="8146397" y="3387066"/>
              <a:ext cx="121143" cy="121143"/>
            </a:xfrm>
            <a:custGeom>
              <a:avLst/>
              <a:gdLst>
                <a:gd name="T0" fmla="*/ 28 w 55"/>
                <a:gd name="T1" fmla="*/ 55 h 55"/>
                <a:gd name="T2" fmla="*/ 0 w 55"/>
                <a:gd name="T3" fmla="*/ 27 h 55"/>
                <a:gd name="T4" fmla="*/ 28 w 55"/>
                <a:gd name="T5" fmla="*/ 0 h 55"/>
                <a:gd name="T6" fmla="*/ 55 w 55"/>
                <a:gd name="T7" fmla="*/ 27 h 55"/>
                <a:gd name="T8" fmla="*/ 28 w 55"/>
                <a:gd name="T9" fmla="*/ 55 h 55"/>
                <a:gd name="T10" fmla="*/ 28 w 55"/>
                <a:gd name="T11" fmla="*/ 4 h 55"/>
                <a:gd name="T12" fmla="*/ 4 w 55"/>
                <a:gd name="T13" fmla="*/ 27 h 55"/>
                <a:gd name="T14" fmla="*/ 28 w 55"/>
                <a:gd name="T15" fmla="*/ 51 h 55"/>
                <a:gd name="T16" fmla="*/ 51 w 55"/>
                <a:gd name="T17" fmla="*/ 27 h 55"/>
                <a:gd name="T18" fmla="*/ 28 w 55"/>
                <a:gd name="T19" fmla="*/ 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2" y="55"/>
                    <a:pt x="0" y="42"/>
                    <a:pt x="0" y="27"/>
                  </a:cubicBezTo>
                  <a:cubicBezTo>
                    <a:pt x="0" y="12"/>
                    <a:pt x="12" y="0"/>
                    <a:pt x="28" y="0"/>
                  </a:cubicBezTo>
                  <a:cubicBezTo>
                    <a:pt x="43" y="0"/>
                    <a:pt x="55" y="12"/>
                    <a:pt x="55" y="27"/>
                  </a:cubicBezTo>
                  <a:cubicBezTo>
                    <a:pt x="55" y="42"/>
                    <a:pt x="43" y="55"/>
                    <a:pt x="28" y="55"/>
                  </a:cubicBezTo>
                  <a:close/>
                  <a:moveTo>
                    <a:pt x="28" y="4"/>
                  </a:moveTo>
                  <a:cubicBezTo>
                    <a:pt x="14" y="4"/>
                    <a:pt x="4" y="14"/>
                    <a:pt x="4" y="27"/>
                  </a:cubicBezTo>
                  <a:cubicBezTo>
                    <a:pt x="4" y="40"/>
                    <a:pt x="14" y="51"/>
                    <a:pt x="28" y="51"/>
                  </a:cubicBezTo>
                  <a:cubicBezTo>
                    <a:pt x="41" y="51"/>
                    <a:pt x="51" y="40"/>
                    <a:pt x="51" y="27"/>
                  </a:cubicBezTo>
                  <a:cubicBezTo>
                    <a:pt x="51" y="14"/>
                    <a:pt x="41" y="4"/>
                    <a:pt x="2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62" name="组合 161"/>
          <p:cNvGrpSpPr/>
          <p:nvPr/>
        </p:nvGrpSpPr>
        <p:grpSpPr>
          <a:xfrm>
            <a:off x="6363661" y="2174700"/>
            <a:ext cx="420209" cy="363373"/>
            <a:chOff x="6306880" y="707931"/>
            <a:chExt cx="420275" cy="363430"/>
          </a:xfrm>
        </p:grpSpPr>
        <p:sp>
          <p:nvSpPr>
            <p:cNvPr id="159" name="Freeform 159"/>
            <p:cNvSpPr>
              <a:spLocks noEditPoints="1"/>
            </p:cNvSpPr>
            <p:nvPr/>
          </p:nvSpPr>
          <p:spPr bwMode="auto">
            <a:xfrm>
              <a:off x="6306880" y="707931"/>
              <a:ext cx="420275" cy="363430"/>
            </a:xfrm>
            <a:custGeom>
              <a:avLst/>
              <a:gdLst>
                <a:gd name="T0" fmla="*/ 451 w 451"/>
                <a:gd name="T1" fmla="*/ 390 h 390"/>
                <a:gd name="T2" fmla="*/ 0 w 451"/>
                <a:gd name="T3" fmla="*/ 390 h 390"/>
                <a:gd name="T4" fmla="*/ 225 w 451"/>
                <a:gd name="T5" fmla="*/ 0 h 390"/>
                <a:gd name="T6" fmla="*/ 451 w 451"/>
                <a:gd name="T7" fmla="*/ 390 h 390"/>
                <a:gd name="T8" fmla="*/ 24 w 451"/>
                <a:gd name="T9" fmla="*/ 376 h 390"/>
                <a:gd name="T10" fmla="*/ 428 w 451"/>
                <a:gd name="T11" fmla="*/ 376 h 390"/>
                <a:gd name="T12" fmla="*/ 225 w 451"/>
                <a:gd name="T13" fmla="*/ 26 h 390"/>
                <a:gd name="T14" fmla="*/ 24 w 451"/>
                <a:gd name="T15" fmla="*/ 376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390">
                  <a:moveTo>
                    <a:pt x="451" y="390"/>
                  </a:moveTo>
                  <a:lnTo>
                    <a:pt x="0" y="390"/>
                  </a:lnTo>
                  <a:lnTo>
                    <a:pt x="225" y="0"/>
                  </a:lnTo>
                  <a:lnTo>
                    <a:pt x="451" y="390"/>
                  </a:lnTo>
                  <a:close/>
                  <a:moveTo>
                    <a:pt x="24" y="376"/>
                  </a:moveTo>
                  <a:lnTo>
                    <a:pt x="428" y="376"/>
                  </a:lnTo>
                  <a:lnTo>
                    <a:pt x="225" y="26"/>
                  </a:lnTo>
                  <a:lnTo>
                    <a:pt x="24" y="37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0" name="Freeform 160"/>
            <p:cNvSpPr>
              <a:spLocks noEditPoints="1"/>
            </p:cNvSpPr>
            <p:nvPr/>
          </p:nvSpPr>
          <p:spPr bwMode="auto">
            <a:xfrm>
              <a:off x="6502573" y="859826"/>
              <a:ext cx="28888" cy="158418"/>
            </a:xfrm>
            <a:custGeom>
              <a:avLst/>
              <a:gdLst>
                <a:gd name="T0" fmla="*/ 0 w 13"/>
                <a:gd name="T1" fmla="*/ 65 h 72"/>
                <a:gd name="T2" fmla="*/ 7 w 13"/>
                <a:gd name="T3" fmla="*/ 58 h 72"/>
                <a:gd name="T4" fmla="*/ 13 w 13"/>
                <a:gd name="T5" fmla="*/ 65 h 72"/>
                <a:gd name="T6" fmla="*/ 7 w 13"/>
                <a:gd name="T7" fmla="*/ 72 h 72"/>
                <a:gd name="T8" fmla="*/ 0 w 13"/>
                <a:gd name="T9" fmla="*/ 65 h 72"/>
                <a:gd name="T10" fmla="*/ 13 w 13"/>
                <a:gd name="T11" fmla="*/ 6 h 72"/>
                <a:gd name="T12" fmla="*/ 11 w 13"/>
                <a:gd name="T13" fmla="*/ 47 h 72"/>
                <a:gd name="T14" fmla="*/ 7 w 13"/>
                <a:gd name="T15" fmla="*/ 51 h 72"/>
                <a:gd name="T16" fmla="*/ 2 w 13"/>
                <a:gd name="T17" fmla="*/ 47 h 72"/>
                <a:gd name="T18" fmla="*/ 0 w 13"/>
                <a:gd name="T19" fmla="*/ 6 h 72"/>
                <a:gd name="T20" fmla="*/ 7 w 13"/>
                <a:gd name="T21" fmla="*/ 0 h 72"/>
                <a:gd name="T22" fmla="*/ 13 w 13"/>
                <a:gd name="T23"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72">
                  <a:moveTo>
                    <a:pt x="0" y="65"/>
                  </a:moveTo>
                  <a:cubicBezTo>
                    <a:pt x="0" y="60"/>
                    <a:pt x="2" y="58"/>
                    <a:pt x="7" y="58"/>
                  </a:cubicBezTo>
                  <a:cubicBezTo>
                    <a:pt x="11" y="58"/>
                    <a:pt x="13" y="60"/>
                    <a:pt x="13" y="65"/>
                  </a:cubicBezTo>
                  <a:cubicBezTo>
                    <a:pt x="13" y="69"/>
                    <a:pt x="11" y="72"/>
                    <a:pt x="7" y="72"/>
                  </a:cubicBezTo>
                  <a:cubicBezTo>
                    <a:pt x="2" y="72"/>
                    <a:pt x="0" y="69"/>
                    <a:pt x="0" y="65"/>
                  </a:cubicBezTo>
                  <a:close/>
                  <a:moveTo>
                    <a:pt x="13" y="6"/>
                  </a:moveTo>
                  <a:cubicBezTo>
                    <a:pt x="11" y="47"/>
                    <a:pt x="11" y="47"/>
                    <a:pt x="11" y="47"/>
                  </a:cubicBezTo>
                  <a:cubicBezTo>
                    <a:pt x="11" y="49"/>
                    <a:pt x="9" y="51"/>
                    <a:pt x="7" y="51"/>
                  </a:cubicBezTo>
                  <a:cubicBezTo>
                    <a:pt x="3" y="51"/>
                    <a:pt x="2" y="49"/>
                    <a:pt x="2" y="47"/>
                  </a:cubicBezTo>
                  <a:cubicBezTo>
                    <a:pt x="0" y="6"/>
                    <a:pt x="0" y="6"/>
                    <a:pt x="0" y="6"/>
                  </a:cubicBezTo>
                  <a:cubicBezTo>
                    <a:pt x="0" y="2"/>
                    <a:pt x="2" y="0"/>
                    <a:pt x="7" y="0"/>
                  </a:cubicBezTo>
                  <a:cubicBezTo>
                    <a:pt x="11" y="0"/>
                    <a:pt x="13" y="2"/>
                    <a:pt x="13"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195" name="组合 194"/>
          <p:cNvGrpSpPr/>
          <p:nvPr/>
        </p:nvGrpSpPr>
        <p:grpSpPr>
          <a:xfrm>
            <a:off x="4755847" y="992253"/>
            <a:ext cx="2693035" cy="927577"/>
            <a:chOff x="4756590" y="991237"/>
            <a:chExt cx="2693456" cy="927722"/>
          </a:xfrm>
        </p:grpSpPr>
        <p:sp>
          <p:nvSpPr>
            <p:cNvPr id="192" name="矩形 191"/>
            <p:cNvSpPr/>
            <p:nvPr/>
          </p:nvSpPr>
          <p:spPr>
            <a:xfrm>
              <a:off x="5739173" y="1848621"/>
              <a:ext cx="689317" cy="70338"/>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3" name="Text Box 3"/>
            <p:cNvSpPr txBox="1">
              <a:spLocks noChangeArrowheads="1"/>
            </p:cNvSpPr>
            <p:nvPr/>
          </p:nvSpPr>
          <p:spPr bwMode="auto">
            <a:xfrm>
              <a:off x="5315188" y="991237"/>
              <a:ext cx="1590578" cy="42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smtClean="0">
                  <a:solidFill>
                    <a:srgbClr val="FC621E"/>
                  </a:solidFill>
                  <a:latin typeface="方正兰亭粗黑简体" panose="02000000000000000000" pitchFamily="2" charset="-122"/>
                  <a:ea typeface="方正兰亭粗黑简体" panose="02000000000000000000" pitchFamily="2" charset="-122"/>
                </a:rPr>
                <a:t>赠送图标</a:t>
              </a:r>
              <a:r>
                <a:rPr lang="en-US" altLang="zh-CN" sz="2400" dirty="0" smtClean="0">
                  <a:solidFill>
                    <a:srgbClr val="FC621E"/>
                  </a:solidFill>
                  <a:latin typeface="方正兰亭粗黑简体" panose="02000000000000000000" pitchFamily="2" charset="-122"/>
                  <a:ea typeface="方正兰亭粗黑简体" panose="02000000000000000000" pitchFamily="2" charset="-122"/>
                </a:rPr>
                <a:t>1</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194" name="矩形 193"/>
            <p:cNvSpPr/>
            <p:nvPr/>
          </p:nvSpPr>
          <p:spPr>
            <a:xfrm>
              <a:off x="4756590" y="1359825"/>
              <a:ext cx="2693456" cy="368358"/>
            </a:xfrm>
            <a:prstGeom prst="rect">
              <a:avLst/>
            </a:prstGeom>
          </p:spPr>
          <p:txBody>
            <a:bodyPr wrap="none">
              <a:spAutoFit/>
            </a:bodyPr>
            <a:lstStyle/>
            <a:p>
              <a:pPr fontAlgn="base"/>
              <a:r>
                <a:rPr lang="en-US" altLang="zh-CN" dirty="0" err="1" smtClean="0">
                  <a:solidFill>
                    <a:srgbClr val="888888"/>
                  </a:solidFill>
                  <a:latin typeface="微软雅黑" panose="020B0503020204020204" pitchFamily="34" charset="-122"/>
                  <a:ea typeface="微软雅黑" panose="020B0503020204020204" pitchFamily="34" charset="-122"/>
                </a:rPr>
                <a:t>Ios</a:t>
              </a:r>
              <a:r>
                <a:rPr lang="zh-CN" altLang="en-US" dirty="0" smtClean="0">
                  <a:solidFill>
                    <a:srgbClr val="888888"/>
                  </a:solidFill>
                  <a:latin typeface="微软雅黑" panose="020B0503020204020204" pitchFamily="34" charset="-122"/>
                  <a:ea typeface="微软雅黑" panose="020B0503020204020204" pitchFamily="34" charset="-122"/>
                </a:rPr>
                <a:t>线框风格类商务图标</a:t>
              </a:r>
              <a:r>
                <a:rPr lang="en-US" altLang="zh-CN" dirty="0" smtClean="0">
                  <a:solidFill>
                    <a:srgbClr val="888888"/>
                  </a:solidFill>
                  <a:latin typeface="微软雅黑" panose="020B0503020204020204" pitchFamily="34" charset="-122"/>
                  <a:ea typeface="微软雅黑" panose="020B0503020204020204" pitchFamily="34" charset="-122"/>
                </a:rPr>
                <a:t>1</a:t>
              </a:r>
              <a:endParaRPr lang="zh-CN" altLang="en-US" dirty="0">
                <a:solidFill>
                  <a:srgbClr val="888888"/>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30"/>
          <p:cNvSpPr>
            <a:spLocks noEditPoints="1"/>
          </p:cNvSpPr>
          <p:nvPr/>
        </p:nvSpPr>
        <p:spPr bwMode="auto">
          <a:xfrm>
            <a:off x="7950775" y="2212586"/>
            <a:ext cx="356995" cy="336991"/>
          </a:xfrm>
          <a:custGeom>
            <a:avLst/>
            <a:gdLst>
              <a:gd name="T0" fmla="*/ 10 w 162"/>
              <a:gd name="T1" fmla="*/ 153 h 153"/>
              <a:gd name="T2" fmla="*/ 10 w 162"/>
              <a:gd name="T3" fmla="*/ 142 h 153"/>
              <a:gd name="T4" fmla="*/ 12 w 162"/>
              <a:gd name="T5" fmla="*/ 141 h 153"/>
              <a:gd name="T6" fmla="*/ 29 w 162"/>
              <a:gd name="T7" fmla="*/ 120 h 153"/>
              <a:gd name="T8" fmla="*/ 29 w 162"/>
              <a:gd name="T9" fmla="*/ 118 h 153"/>
              <a:gd name="T10" fmla="*/ 0 w 162"/>
              <a:gd name="T11" fmla="*/ 67 h 153"/>
              <a:gd name="T12" fmla="*/ 81 w 162"/>
              <a:gd name="T13" fmla="*/ 0 h 153"/>
              <a:gd name="T14" fmla="*/ 162 w 162"/>
              <a:gd name="T15" fmla="*/ 67 h 153"/>
              <a:gd name="T16" fmla="*/ 81 w 162"/>
              <a:gd name="T17" fmla="*/ 133 h 153"/>
              <a:gd name="T18" fmla="*/ 70 w 162"/>
              <a:gd name="T19" fmla="*/ 133 h 153"/>
              <a:gd name="T20" fmla="*/ 14 w 162"/>
              <a:gd name="T21" fmla="*/ 153 h 153"/>
              <a:gd name="T22" fmla="*/ 10 w 162"/>
              <a:gd name="T23" fmla="*/ 153 h 153"/>
              <a:gd name="T24" fmla="*/ 81 w 162"/>
              <a:gd name="T25" fmla="*/ 8 h 153"/>
              <a:gd name="T26" fmla="*/ 8 w 162"/>
              <a:gd name="T27" fmla="*/ 67 h 153"/>
              <a:gd name="T28" fmla="*/ 35 w 162"/>
              <a:gd name="T29" fmla="*/ 112 h 153"/>
              <a:gd name="T30" fmla="*/ 36 w 162"/>
              <a:gd name="T31" fmla="*/ 113 h 153"/>
              <a:gd name="T32" fmla="*/ 37 w 162"/>
              <a:gd name="T33" fmla="*/ 115 h 153"/>
              <a:gd name="T34" fmla="*/ 37 w 162"/>
              <a:gd name="T35" fmla="*/ 120 h 153"/>
              <a:gd name="T36" fmla="*/ 22 w 162"/>
              <a:gd name="T37" fmla="*/ 144 h 153"/>
              <a:gd name="T38" fmla="*/ 66 w 162"/>
              <a:gd name="T39" fmla="*/ 126 h 153"/>
              <a:gd name="T40" fmla="*/ 68 w 162"/>
              <a:gd name="T41" fmla="*/ 124 h 153"/>
              <a:gd name="T42" fmla="*/ 70 w 162"/>
              <a:gd name="T43" fmla="*/ 125 h 153"/>
              <a:gd name="T44" fmla="*/ 81 w 162"/>
              <a:gd name="T45" fmla="*/ 125 h 153"/>
              <a:gd name="T46" fmla="*/ 154 w 162"/>
              <a:gd name="T47" fmla="*/ 67 h 153"/>
              <a:gd name="T48" fmla="*/ 81 w 162"/>
              <a:gd name="T49" fmla="*/ 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153">
                <a:moveTo>
                  <a:pt x="10" y="153"/>
                </a:moveTo>
                <a:cubicBezTo>
                  <a:pt x="10" y="142"/>
                  <a:pt x="10" y="142"/>
                  <a:pt x="10" y="142"/>
                </a:cubicBezTo>
                <a:cubicBezTo>
                  <a:pt x="12" y="141"/>
                  <a:pt x="12" y="141"/>
                  <a:pt x="12" y="141"/>
                </a:cubicBezTo>
                <a:cubicBezTo>
                  <a:pt x="20" y="137"/>
                  <a:pt x="29" y="129"/>
                  <a:pt x="29" y="120"/>
                </a:cubicBezTo>
                <a:cubicBezTo>
                  <a:pt x="29" y="119"/>
                  <a:pt x="29" y="118"/>
                  <a:pt x="29" y="118"/>
                </a:cubicBezTo>
                <a:cubicBezTo>
                  <a:pt x="10" y="105"/>
                  <a:pt x="0" y="87"/>
                  <a:pt x="0" y="67"/>
                </a:cubicBezTo>
                <a:cubicBezTo>
                  <a:pt x="0" y="30"/>
                  <a:pt x="36" y="0"/>
                  <a:pt x="81" y="0"/>
                </a:cubicBezTo>
                <a:cubicBezTo>
                  <a:pt x="126" y="0"/>
                  <a:pt x="162" y="30"/>
                  <a:pt x="162" y="67"/>
                </a:cubicBezTo>
                <a:cubicBezTo>
                  <a:pt x="162" y="104"/>
                  <a:pt x="126" y="133"/>
                  <a:pt x="81" y="133"/>
                </a:cubicBezTo>
                <a:cubicBezTo>
                  <a:pt x="77" y="133"/>
                  <a:pt x="74" y="133"/>
                  <a:pt x="70" y="133"/>
                </a:cubicBezTo>
                <a:cubicBezTo>
                  <a:pt x="53" y="149"/>
                  <a:pt x="32" y="152"/>
                  <a:pt x="14" y="153"/>
                </a:cubicBezTo>
                <a:lnTo>
                  <a:pt x="10" y="153"/>
                </a:lnTo>
                <a:close/>
                <a:moveTo>
                  <a:pt x="81" y="8"/>
                </a:moveTo>
                <a:cubicBezTo>
                  <a:pt x="41" y="8"/>
                  <a:pt x="8" y="35"/>
                  <a:pt x="8" y="67"/>
                </a:cubicBezTo>
                <a:cubicBezTo>
                  <a:pt x="8" y="84"/>
                  <a:pt x="18" y="101"/>
                  <a:pt x="35" y="112"/>
                </a:cubicBezTo>
                <a:cubicBezTo>
                  <a:pt x="36" y="113"/>
                  <a:pt x="36" y="113"/>
                  <a:pt x="36" y="113"/>
                </a:cubicBezTo>
                <a:cubicBezTo>
                  <a:pt x="37" y="115"/>
                  <a:pt x="37" y="115"/>
                  <a:pt x="37" y="115"/>
                </a:cubicBezTo>
                <a:cubicBezTo>
                  <a:pt x="37" y="117"/>
                  <a:pt x="37" y="118"/>
                  <a:pt x="37" y="120"/>
                </a:cubicBezTo>
                <a:cubicBezTo>
                  <a:pt x="37" y="130"/>
                  <a:pt x="30" y="139"/>
                  <a:pt x="22" y="144"/>
                </a:cubicBezTo>
                <a:cubicBezTo>
                  <a:pt x="37" y="143"/>
                  <a:pt x="53" y="139"/>
                  <a:pt x="66" y="126"/>
                </a:cubicBezTo>
                <a:cubicBezTo>
                  <a:pt x="68" y="124"/>
                  <a:pt x="68" y="124"/>
                  <a:pt x="68" y="124"/>
                </a:cubicBezTo>
                <a:cubicBezTo>
                  <a:pt x="70" y="125"/>
                  <a:pt x="70" y="125"/>
                  <a:pt x="70" y="125"/>
                </a:cubicBezTo>
                <a:cubicBezTo>
                  <a:pt x="73" y="125"/>
                  <a:pt x="77" y="125"/>
                  <a:pt x="81" y="125"/>
                </a:cubicBezTo>
                <a:cubicBezTo>
                  <a:pt x="121" y="125"/>
                  <a:pt x="154" y="99"/>
                  <a:pt x="154" y="67"/>
                </a:cubicBezTo>
                <a:cubicBezTo>
                  <a:pt x="154" y="35"/>
                  <a:pt x="121" y="8"/>
                  <a:pt x="81"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32" name="组合 231"/>
          <p:cNvGrpSpPr/>
          <p:nvPr/>
        </p:nvGrpSpPr>
        <p:grpSpPr>
          <a:xfrm>
            <a:off x="8770941" y="2192583"/>
            <a:ext cx="393925" cy="352378"/>
            <a:chOff x="8948739" y="1497013"/>
            <a:chExt cx="406400" cy="363537"/>
          </a:xfrm>
        </p:grpSpPr>
        <p:sp>
          <p:nvSpPr>
            <p:cNvPr id="52" name="Freeform 31"/>
            <p:cNvSpPr>
              <a:spLocks noEditPoints="1"/>
            </p:cNvSpPr>
            <p:nvPr/>
          </p:nvSpPr>
          <p:spPr bwMode="auto">
            <a:xfrm>
              <a:off x="9151939" y="1654175"/>
              <a:ext cx="203200" cy="206375"/>
            </a:xfrm>
            <a:custGeom>
              <a:avLst/>
              <a:gdLst>
                <a:gd name="T0" fmla="*/ 83 w 90"/>
                <a:gd name="T1" fmla="*/ 91 h 91"/>
                <a:gd name="T2" fmla="*/ 57 w 90"/>
                <a:gd name="T3" fmla="*/ 80 h 91"/>
                <a:gd name="T4" fmla="*/ 45 w 90"/>
                <a:gd name="T5" fmla="*/ 81 h 91"/>
                <a:gd name="T6" fmla="*/ 0 w 90"/>
                <a:gd name="T7" fmla="*/ 41 h 91"/>
                <a:gd name="T8" fmla="*/ 45 w 90"/>
                <a:gd name="T9" fmla="*/ 0 h 91"/>
                <a:gd name="T10" fmla="*/ 90 w 90"/>
                <a:gd name="T11" fmla="*/ 41 h 91"/>
                <a:gd name="T12" fmla="*/ 82 w 90"/>
                <a:gd name="T13" fmla="*/ 64 h 91"/>
                <a:gd name="T14" fmla="*/ 81 w 90"/>
                <a:gd name="T15" fmla="*/ 70 h 91"/>
                <a:gd name="T16" fmla="*/ 89 w 90"/>
                <a:gd name="T17" fmla="*/ 84 h 91"/>
                <a:gd name="T18" fmla="*/ 90 w 90"/>
                <a:gd name="T19" fmla="*/ 85 h 91"/>
                <a:gd name="T20" fmla="*/ 90 w 90"/>
                <a:gd name="T21" fmla="*/ 90 h 91"/>
                <a:gd name="T22" fmla="*/ 89 w 90"/>
                <a:gd name="T23" fmla="*/ 90 h 91"/>
                <a:gd name="T24" fmla="*/ 83 w 90"/>
                <a:gd name="T25" fmla="*/ 91 h 91"/>
                <a:gd name="T26" fmla="*/ 58 w 90"/>
                <a:gd name="T27" fmla="*/ 75 h 91"/>
                <a:gd name="T28" fmla="*/ 59 w 90"/>
                <a:gd name="T29" fmla="*/ 76 h 91"/>
                <a:gd name="T30" fmla="*/ 85 w 90"/>
                <a:gd name="T31" fmla="*/ 87 h 91"/>
                <a:gd name="T32" fmla="*/ 77 w 90"/>
                <a:gd name="T33" fmla="*/ 70 h 91"/>
                <a:gd name="T34" fmla="*/ 78 w 90"/>
                <a:gd name="T35" fmla="*/ 62 h 91"/>
                <a:gd name="T36" fmla="*/ 79 w 90"/>
                <a:gd name="T37" fmla="*/ 62 h 91"/>
                <a:gd name="T38" fmla="*/ 86 w 90"/>
                <a:gd name="T39" fmla="*/ 41 h 91"/>
                <a:gd name="T40" fmla="*/ 45 w 90"/>
                <a:gd name="T41" fmla="*/ 4 h 91"/>
                <a:gd name="T42" fmla="*/ 4 w 90"/>
                <a:gd name="T43" fmla="*/ 41 h 91"/>
                <a:gd name="T44" fmla="*/ 45 w 90"/>
                <a:gd name="T45" fmla="*/ 77 h 91"/>
                <a:gd name="T46" fmla="*/ 57 w 90"/>
                <a:gd name="T47" fmla="*/ 75 h 91"/>
                <a:gd name="T48" fmla="*/ 58 w 90"/>
                <a:gd name="T49" fmla="*/ 7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 h="91">
                  <a:moveTo>
                    <a:pt x="83" y="91"/>
                  </a:moveTo>
                  <a:cubicBezTo>
                    <a:pt x="73" y="91"/>
                    <a:pt x="64" y="87"/>
                    <a:pt x="57" y="80"/>
                  </a:cubicBezTo>
                  <a:cubicBezTo>
                    <a:pt x="53" y="81"/>
                    <a:pt x="49" y="81"/>
                    <a:pt x="45" y="81"/>
                  </a:cubicBezTo>
                  <a:cubicBezTo>
                    <a:pt x="20" y="81"/>
                    <a:pt x="0" y="63"/>
                    <a:pt x="0" y="41"/>
                  </a:cubicBezTo>
                  <a:cubicBezTo>
                    <a:pt x="0" y="18"/>
                    <a:pt x="20" y="0"/>
                    <a:pt x="45" y="0"/>
                  </a:cubicBezTo>
                  <a:cubicBezTo>
                    <a:pt x="70" y="0"/>
                    <a:pt x="90" y="18"/>
                    <a:pt x="90" y="41"/>
                  </a:cubicBezTo>
                  <a:cubicBezTo>
                    <a:pt x="90" y="49"/>
                    <a:pt x="87" y="57"/>
                    <a:pt x="82" y="64"/>
                  </a:cubicBezTo>
                  <a:cubicBezTo>
                    <a:pt x="81" y="66"/>
                    <a:pt x="81" y="68"/>
                    <a:pt x="81" y="70"/>
                  </a:cubicBezTo>
                  <a:cubicBezTo>
                    <a:pt x="81" y="76"/>
                    <a:pt x="84" y="81"/>
                    <a:pt x="89" y="84"/>
                  </a:cubicBezTo>
                  <a:cubicBezTo>
                    <a:pt x="90" y="85"/>
                    <a:pt x="90" y="85"/>
                    <a:pt x="90" y="85"/>
                  </a:cubicBezTo>
                  <a:cubicBezTo>
                    <a:pt x="90" y="90"/>
                    <a:pt x="90" y="90"/>
                    <a:pt x="90" y="90"/>
                  </a:cubicBezTo>
                  <a:cubicBezTo>
                    <a:pt x="89" y="90"/>
                    <a:pt x="89" y="90"/>
                    <a:pt x="89" y="90"/>
                  </a:cubicBezTo>
                  <a:cubicBezTo>
                    <a:pt x="87" y="90"/>
                    <a:pt x="85" y="91"/>
                    <a:pt x="83" y="91"/>
                  </a:cubicBezTo>
                  <a:close/>
                  <a:moveTo>
                    <a:pt x="58" y="75"/>
                  </a:moveTo>
                  <a:cubicBezTo>
                    <a:pt x="59" y="76"/>
                    <a:pt x="59" y="76"/>
                    <a:pt x="59" y="76"/>
                  </a:cubicBezTo>
                  <a:cubicBezTo>
                    <a:pt x="66" y="83"/>
                    <a:pt x="75" y="87"/>
                    <a:pt x="85" y="87"/>
                  </a:cubicBezTo>
                  <a:cubicBezTo>
                    <a:pt x="80" y="83"/>
                    <a:pt x="77" y="77"/>
                    <a:pt x="77" y="70"/>
                  </a:cubicBezTo>
                  <a:cubicBezTo>
                    <a:pt x="77" y="67"/>
                    <a:pt x="77" y="65"/>
                    <a:pt x="78" y="62"/>
                  </a:cubicBezTo>
                  <a:cubicBezTo>
                    <a:pt x="79" y="62"/>
                    <a:pt x="79" y="62"/>
                    <a:pt x="79" y="62"/>
                  </a:cubicBezTo>
                  <a:cubicBezTo>
                    <a:pt x="84" y="55"/>
                    <a:pt x="86" y="48"/>
                    <a:pt x="86" y="41"/>
                  </a:cubicBezTo>
                  <a:cubicBezTo>
                    <a:pt x="86" y="20"/>
                    <a:pt x="68" y="4"/>
                    <a:pt x="45" y="4"/>
                  </a:cubicBezTo>
                  <a:cubicBezTo>
                    <a:pt x="22" y="4"/>
                    <a:pt x="4" y="20"/>
                    <a:pt x="4" y="41"/>
                  </a:cubicBezTo>
                  <a:cubicBezTo>
                    <a:pt x="4" y="61"/>
                    <a:pt x="22" y="77"/>
                    <a:pt x="45" y="77"/>
                  </a:cubicBezTo>
                  <a:cubicBezTo>
                    <a:pt x="49" y="77"/>
                    <a:pt x="53" y="77"/>
                    <a:pt x="57" y="75"/>
                  </a:cubicBezTo>
                  <a:lnTo>
                    <a:pt x="58" y="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3" name="Freeform 32"/>
            <p:cNvSpPr>
              <a:spLocks noEditPoints="1"/>
            </p:cNvSpPr>
            <p:nvPr/>
          </p:nvSpPr>
          <p:spPr bwMode="auto">
            <a:xfrm>
              <a:off x="8948739" y="1497013"/>
              <a:ext cx="368300" cy="346075"/>
            </a:xfrm>
            <a:custGeom>
              <a:avLst/>
              <a:gdLst>
                <a:gd name="T0" fmla="*/ 10 w 162"/>
                <a:gd name="T1" fmla="*/ 152 h 152"/>
                <a:gd name="T2" fmla="*/ 10 w 162"/>
                <a:gd name="T3" fmla="*/ 141 h 152"/>
                <a:gd name="T4" fmla="*/ 12 w 162"/>
                <a:gd name="T5" fmla="*/ 140 h 152"/>
                <a:gd name="T6" fmla="*/ 29 w 162"/>
                <a:gd name="T7" fmla="*/ 119 h 152"/>
                <a:gd name="T8" fmla="*/ 29 w 162"/>
                <a:gd name="T9" fmla="*/ 117 h 152"/>
                <a:gd name="T10" fmla="*/ 0 w 162"/>
                <a:gd name="T11" fmla="*/ 66 h 152"/>
                <a:gd name="T12" fmla="*/ 81 w 162"/>
                <a:gd name="T13" fmla="*/ 0 h 152"/>
                <a:gd name="T14" fmla="*/ 162 w 162"/>
                <a:gd name="T15" fmla="*/ 65 h 152"/>
                <a:gd name="T16" fmla="*/ 162 w 162"/>
                <a:gd name="T17" fmla="*/ 71 h 152"/>
                <a:gd name="T18" fmla="*/ 156 w 162"/>
                <a:gd name="T19" fmla="*/ 68 h 152"/>
                <a:gd name="T20" fmla="*/ 134 w 162"/>
                <a:gd name="T21" fmla="*/ 64 h 152"/>
                <a:gd name="T22" fmla="*/ 98 w 162"/>
                <a:gd name="T23" fmla="*/ 77 h 152"/>
                <a:gd name="T24" fmla="*/ 83 w 162"/>
                <a:gd name="T25" fmla="*/ 110 h 152"/>
                <a:gd name="T26" fmla="*/ 87 w 162"/>
                <a:gd name="T27" fmla="*/ 127 h 152"/>
                <a:gd name="T28" fmla="*/ 90 w 162"/>
                <a:gd name="T29" fmla="*/ 133 h 152"/>
                <a:gd name="T30" fmla="*/ 84 w 162"/>
                <a:gd name="T31" fmla="*/ 133 h 152"/>
                <a:gd name="T32" fmla="*/ 70 w 162"/>
                <a:gd name="T33" fmla="*/ 132 h 152"/>
                <a:gd name="T34" fmla="*/ 14 w 162"/>
                <a:gd name="T35" fmla="*/ 152 h 152"/>
                <a:gd name="T36" fmla="*/ 10 w 162"/>
                <a:gd name="T37" fmla="*/ 152 h 152"/>
                <a:gd name="T38" fmla="*/ 81 w 162"/>
                <a:gd name="T39" fmla="*/ 8 h 152"/>
                <a:gd name="T40" fmla="*/ 8 w 162"/>
                <a:gd name="T41" fmla="*/ 66 h 152"/>
                <a:gd name="T42" fmla="*/ 35 w 162"/>
                <a:gd name="T43" fmla="*/ 112 h 152"/>
                <a:gd name="T44" fmla="*/ 36 w 162"/>
                <a:gd name="T45" fmla="*/ 112 h 152"/>
                <a:gd name="T46" fmla="*/ 37 w 162"/>
                <a:gd name="T47" fmla="*/ 114 h 152"/>
                <a:gd name="T48" fmla="*/ 37 w 162"/>
                <a:gd name="T49" fmla="*/ 119 h 152"/>
                <a:gd name="T50" fmla="*/ 22 w 162"/>
                <a:gd name="T51" fmla="*/ 144 h 152"/>
                <a:gd name="T52" fmla="*/ 66 w 162"/>
                <a:gd name="T53" fmla="*/ 125 h 152"/>
                <a:gd name="T54" fmla="*/ 68 w 162"/>
                <a:gd name="T55" fmla="*/ 124 h 152"/>
                <a:gd name="T56" fmla="*/ 70 w 162"/>
                <a:gd name="T57" fmla="*/ 124 h 152"/>
                <a:gd name="T58" fmla="*/ 78 w 162"/>
                <a:gd name="T59" fmla="*/ 125 h 152"/>
                <a:gd name="T60" fmla="*/ 75 w 162"/>
                <a:gd name="T61" fmla="*/ 110 h 152"/>
                <a:gd name="T62" fmla="*/ 93 w 162"/>
                <a:gd name="T63" fmla="*/ 71 h 152"/>
                <a:gd name="T64" fmla="*/ 134 w 162"/>
                <a:gd name="T65" fmla="*/ 56 h 152"/>
                <a:gd name="T66" fmla="*/ 153 w 162"/>
                <a:gd name="T67" fmla="*/ 59 h 152"/>
                <a:gd name="T68" fmla="*/ 81 w 162"/>
                <a:gd name="T69"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152">
                  <a:moveTo>
                    <a:pt x="10" y="152"/>
                  </a:moveTo>
                  <a:cubicBezTo>
                    <a:pt x="10" y="141"/>
                    <a:pt x="10" y="141"/>
                    <a:pt x="10" y="141"/>
                  </a:cubicBezTo>
                  <a:cubicBezTo>
                    <a:pt x="12" y="140"/>
                    <a:pt x="12" y="140"/>
                    <a:pt x="12" y="140"/>
                  </a:cubicBezTo>
                  <a:cubicBezTo>
                    <a:pt x="20" y="136"/>
                    <a:pt x="29" y="129"/>
                    <a:pt x="29" y="119"/>
                  </a:cubicBezTo>
                  <a:cubicBezTo>
                    <a:pt x="29" y="119"/>
                    <a:pt x="29" y="118"/>
                    <a:pt x="29" y="117"/>
                  </a:cubicBezTo>
                  <a:cubicBezTo>
                    <a:pt x="10" y="104"/>
                    <a:pt x="0" y="86"/>
                    <a:pt x="0" y="66"/>
                  </a:cubicBezTo>
                  <a:cubicBezTo>
                    <a:pt x="0" y="30"/>
                    <a:pt x="36" y="0"/>
                    <a:pt x="81" y="0"/>
                  </a:cubicBezTo>
                  <a:cubicBezTo>
                    <a:pt x="125" y="0"/>
                    <a:pt x="161" y="28"/>
                    <a:pt x="162" y="65"/>
                  </a:cubicBezTo>
                  <a:cubicBezTo>
                    <a:pt x="162" y="71"/>
                    <a:pt x="162" y="71"/>
                    <a:pt x="162" y="71"/>
                  </a:cubicBezTo>
                  <a:cubicBezTo>
                    <a:pt x="156" y="68"/>
                    <a:pt x="156" y="68"/>
                    <a:pt x="156" y="68"/>
                  </a:cubicBezTo>
                  <a:cubicBezTo>
                    <a:pt x="149" y="65"/>
                    <a:pt x="142" y="64"/>
                    <a:pt x="134" y="64"/>
                  </a:cubicBezTo>
                  <a:cubicBezTo>
                    <a:pt x="121" y="64"/>
                    <a:pt x="108" y="68"/>
                    <a:pt x="98" y="77"/>
                  </a:cubicBezTo>
                  <a:cubicBezTo>
                    <a:pt x="89" y="85"/>
                    <a:pt x="83" y="97"/>
                    <a:pt x="83" y="110"/>
                  </a:cubicBezTo>
                  <a:cubicBezTo>
                    <a:pt x="83" y="116"/>
                    <a:pt x="85" y="122"/>
                    <a:pt x="87" y="127"/>
                  </a:cubicBezTo>
                  <a:cubicBezTo>
                    <a:pt x="90" y="133"/>
                    <a:pt x="90" y="133"/>
                    <a:pt x="90" y="133"/>
                  </a:cubicBezTo>
                  <a:cubicBezTo>
                    <a:pt x="84" y="133"/>
                    <a:pt x="84" y="133"/>
                    <a:pt x="84" y="133"/>
                  </a:cubicBezTo>
                  <a:cubicBezTo>
                    <a:pt x="79" y="133"/>
                    <a:pt x="75" y="133"/>
                    <a:pt x="70" y="132"/>
                  </a:cubicBezTo>
                  <a:cubicBezTo>
                    <a:pt x="53" y="149"/>
                    <a:pt x="32" y="152"/>
                    <a:pt x="14" y="152"/>
                  </a:cubicBezTo>
                  <a:lnTo>
                    <a:pt x="10" y="152"/>
                  </a:lnTo>
                  <a:close/>
                  <a:moveTo>
                    <a:pt x="81" y="8"/>
                  </a:moveTo>
                  <a:cubicBezTo>
                    <a:pt x="41" y="8"/>
                    <a:pt x="8" y="34"/>
                    <a:pt x="8" y="66"/>
                  </a:cubicBezTo>
                  <a:cubicBezTo>
                    <a:pt x="8" y="84"/>
                    <a:pt x="18" y="100"/>
                    <a:pt x="35" y="112"/>
                  </a:cubicBezTo>
                  <a:cubicBezTo>
                    <a:pt x="36" y="112"/>
                    <a:pt x="36" y="112"/>
                    <a:pt x="36" y="112"/>
                  </a:cubicBezTo>
                  <a:cubicBezTo>
                    <a:pt x="37" y="114"/>
                    <a:pt x="37" y="114"/>
                    <a:pt x="37" y="114"/>
                  </a:cubicBezTo>
                  <a:cubicBezTo>
                    <a:pt x="37" y="116"/>
                    <a:pt x="37" y="118"/>
                    <a:pt x="37" y="119"/>
                  </a:cubicBezTo>
                  <a:cubicBezTo>
                    <a:pt x="37" y="129"/>
                    <a:pt x="30" y="138"/>
                    <a:pt x="22" y="144"/>
                  </a:cubicBezTo>
                  <a:cubicBezTo>
                    <a:pt x="37" y="142"/>
                    <a:pt x="53" y="139"/>
                    <a:pt x="66" y="125"/>
                  </a:cubicBezTo>
                  <a:cubicBezTo>
                    <a:pt x="68" y="124"/>
                    <a:pt x="68" y="124"/>
                    <a:pt x="68" y="124"/>
                  </a:cubicBezTo>
                  <a:cubicBezTo>
                    <a:pt x="70" y="124"/>
                    <a:pt x="70" y="124"/>
                    <a:pt x="70" y="124"/>
                  </a:cubicBezTo>
                  <a:cubicBezTo>
                    <a:pt x="72" y="124"/>
                    <a:pt x="75" y="125"/>
                    <a:pt x="78" y="125"/>
                  </a:cubicBezTo>
                  <a:cubicBezTo>
                    <a:pt x="76" y="120"/>
                    <a:pt x="75" y="115"/>
                    <a:pt x="75" y="110"/>
                  </a:cubicBezTo>
                  <a:cubicBezTo>
                    <a:pt x="75" y="95"/>
                    <a:pt x="82" y="81"/>
                    <a:pt x="93" y="71"/>
                  </a:cubicBezTo>
                  <a:cubicBezTo>
                    <a:pt x="104" y="61"/>
                    <a:pt x="119" y="56"/>
                    <a:pt x="134" y="56"/>
                  </a:cubicBezTo>
                  <a:cubicBezTo>
                    <a:pt x="141" y="56"/>
                    <a:pt x="147" y="57"/>
                    <a:pt x="153" y="59"/>
                  </a:cubicBezTo>
                  <a:cubicBezTo>
                    <a:pt x="149" y="30"/>
                    <a:pt x="118" y="8"/>
                    <a:pt x="81"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3" name="组合 232"/>
          <p:cNvGrpSpPr/>
          <p:nvPr/>
        </p:nvGrpSpPr>
        <p:grpSpPr>
          <a:xfrm>
            <a:off x="9617265" y="2192583"/>
            <a:ext cx="395464" cy="352379"/>
            <a:chOff x="9821864" y="1497013"/>
            <a:chExt cx="407988" cy="363538"/>
          </a:xfrm>
        </p:grpSpPr>
        <p:sp>
          <p:nvSpPr>
            <p:cNvPr id="54" name="Freeform 33"/>
            <p:cNvSpPr>
              <a:spLocks noEditPoints="1"/>
            </p:cNvSpPr>
            <p:nvPr/>
          </p:nvSpPr>
          <p:spPr bwMode="auto">
            <a:xfrm>
              <a:off x="9821864" y="1497013"/>
              <a:ext cx="346075" cy="325438"/>
            </a:xfrm>
            <a:custGeom>
              <a:avLst/>
              <a:gdLst>
                <a:gd name="T0" fmla="*/ 10 w 152"/>
                <a:gd name="T1" fmla="*/ 143 h 143"/>
                <a:gd name="T2" fmla="*/ 10 w 152"/>
                <a:gd name="T3" fmla="*/ 132 h 143"/>
                <a:gd name="T4" fmla="*/ 12 w 152"/>
                <a:gd name="T5" fmla="*/ 131 h 143"/>
                <a:gd name="T6" fmla="*/ 27 w 152"/>
                <a:gd name="T7" fmla="*/ 112 h 143"/>
                <a:gd name="T8" fmla="*/ 27 w 152"/>
                <a:gd name="T9" fmla="*/ 110 h 143"/>
                <a:gd name="T10" fmla="*/ 0 w 152"/>
                <a:gd name="T11" fmla="*/ 62 h 143"/>
                <a:gd name="T12" fmla="*/ 76 w 152"/>
                <a:gd name="T13" fmla="*/ 0 h 143"/>
                <a:gd name="T14" fmla="*/ 152 w 152"/>
                <a:gd name="T15" fmla="*/ 62 h 143"/>
                <a:gd name="T16" fmla="*/ 76 w 152"/>
                <a:gd name="T17" fmla="*/ 125 h 143"/>
                <a:gd name="T18" fmla="*/ 66 w 152"/>
                <a:gd name="T19" fmla="*/ 124 h 143"/>
                <a:gd name="T20" fmla="*/ 14 w 152"/>
                <a:gd name="T21" fmla="*/ 142 h 143"/>
                <a:gd name="T22" fmla="*/ 10 w 152"/>
                <a:gd name="T23" fmla="*/ 143 h 143"/>
                <a:gd name="T24" fmla="*/ 76 w 152"/>
                <a:gd name="T25" fmla="*/ 8 h 143"/>
                <a:gd name="T26" fmla="*/ 8 w 152"/>
                <a:gd name="T27" fmla="*/ 62 h 143"/>
                <a:gd name="T28" fmla="*/ 33 w 152"/>
                <a:gd name="T29" fmla="*/ 104 h 143"/>
                <a:gd name="T30" fmla="*/ 35 w 152"/>
                <a:gd name="T31" fmla="*/ 105 h 143"/>
                <a:gd name="T32" fmla="*/ 35 w 152"/>
                <a:gd name="T33" fmla="*/ 107 h 143"/>
                <a:gd name="T34" fmla="*/ 35 w 152"/>
                <a:gd name="T35" fmla="*/ 112 h 143"/>
                <a:gd name="T36" fmla="*/ 22 w 152"/>
                <a:gd name="T37" fmla="*/ 134 h 143"/>
                <a:gd name="T38" fmla="*/ 62 w 152"/>
                <a:gd name="T39" fmla="*/ 117 h 143"/>
                <a:gd name="T40" fmla="*/ 64 w 152"/>
                <a:gd name="T41" fmla="*/ 116 h 143"/>
                <a:gd name="T42" fmla="*/ 65 w 152"/>
                <a:gd name="T43" fmla="*/ 116 h 143"/>
                <a:gd name="T44" fmla="*/ 76 w 152"/>
                <a:gd name="T45" fmla="*/ 117 h 143"/>
                <a:gd name="T46" fmla="*/ 144 w 152"/>
                <a:gd name="T47" fmla="*/ 62 h 143"/>
                <a:gd name="T48" fmla="*/ 76 w 152"/>
                <a:gd name="T49" fmla="*/ 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43">
                  <a:moveTo>
                    <a:pt x="10" y="143"/>
                  </a:moveTo>
                  <a:cubicBezTo>
                    <a:pt x="10" y="132"/>
                    <a:pt x="10" y="132"/>
                    <a:pt x="10" y="132"/>
                  </a:cubicBezTo>
                  <a:cubicBezTo>
                    <a:pt x="12" y="131"/>
                    <a:pt x="12" y="131"/>
                    <a:pt x="12" y="131"/>
                  </a:cubicBezTo>
                  <a:cubicBezTo>
                    <a:pt x="21" y="127"/>
                    <a:pt x="27" y="119"/>
                    <a:pt x="27" y="112"/>
                  </a:cubicBezTo>
                  <a:cubicBezTo>
                    <a:pt x="27" y="111"/>
                    <a:pt x="27" y="110"/>
                    <a:pt x="27" y="110"/>
                  </a:cubicBezTo>
                  <a:cubicBezTo>
                    <a:pt x="10" y="98"/>
                    <a:pt x="0" y="81"/>
                    <a:pt x="0" y="62"/>
                  </a:cubicBezTo>
                  <a:cubicBezTo>
                    <a:pt x="0" y="28"/>
                    <a:pt x="34" y="0"/>
                    <a:pt x="76" y="0"/>
                  </a:cubicBezTo>
                  <a:cubicBezTo>
                    <a:pt x="118" y="0"/>
                    <a:pt x="152" y="28"/>
                    <a:pt x="152" y="62"/>
                  </a:cubicBezTo>
                  <a:cubicBezTo>
                    <a:pt x="152" y="96"/>
                    <a:pt x="118" y="125"/>
                    <a:pt x="76" y="125"/>
                  </a:cubicBezTo>
                  <a:cubicBezTo>
                    <a:pt x="73" y="125"/>
                    <a:pt x="70" y="124"/>
                    <a:pt x="66" y="124"/>
                  </a:cubicBezTo>
                  <a:cubicBezTo>
                    <a:pt x="50" y="139"/>
                    <a:pt x="31" y="142"/>
                    <a:pt x="14" y="142"/>
                  </a:cubicBezTo>
                  <a:lnTo>
                    <a:pt x="10" y="143"/>
                  </a:lnTo>
                  <a:close/>
                  <a:moveTo>
                    <a:pt x="76" y="8"/>
                  </a:moveTo>
                  <a:cubicBezTo>
                    <a:pt x="39" y="8"/>
                    <a:pt x="8" y="32"/>
                    <a:pt x="8" y="62"/>
                  </a:cubicBezTo>
                  <a:cubicBezTo>
                    <a:pt x="8" y="78"/>
                    <a:pt x="17" y="94"/>
                    <a:pt x="33" y="104"/>
                  </a:cubicBezTo>
                  <a:cubicBezTo>
                    <a:pt x="35" y="105"/>
                    <a:pt x="35" y="105"/>
                    <a:pt x="35" y="105"/>
                  </a:cubicBezTo>
                  <a:cubicBezTo>
                    <a:pt x="35" y="107"/>
                    <a:pt x="35" y="107"/>
                    <a:pt x="35" y="107"/>
                  </a:cubicBezTo>
                  <a:cubicBezTo>
                    <a:pt x="35" y="108"/>
                    <a:pt x="35" y="110"/>
                    <a:pt x="35" y="112"/>
                  </a:cubicBezTo>
                  <a:cubicBezTo>
                    <a:pt x="35" y="120"/>
                    <a:pt x="30" y="128"/>
                    <a:pt x="22" y="134"/>
                  </a:cubicBezTo>
                  <a:cubicBezTo>
                    <a:pt x="36" y="133"/>
                    <a:pt x="50" y="129"/>
                    <a:pt x="62" y="117"/>
                  </a:cubicBezTo>
                  <a:cubicBezTo>
                    <a:pt x="64" y="116"/>
                    <a:pt x="64" y="116"/>
                    <a:pt x="64" y="116"/>
                  </a:cubicBezTo>
                  <a:cubicBezTo>
                    <a:pt x="65" y="116"/>
                    <a:pt x="65" y="116"/>
                    <a:pt x="65" y="116"/>
                  </a:cubicBezTo>
                  <a:cubicBezTo>
                    <a:pt x="69" y="116"/>
                    <a:pt x="73" y="117"/>
                    <a:pt x="76" y="117"/>
                  </a:cubicBezTo>
                  <a:cubicBezTo>
                    <a:pt x="114" y="117"/>
                    <a:pt x="144" y="92"/>
                    <a:pt x="144" y="62"/>
                  </a:cubicBezTo>
                  <a:cubicBezTo>
                    <a:pt x="144" y="32"/>
                    <a:pt x="114" y="8"/>
                    <a:pt x="76"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5" name="Freeform 34"/>
            <p:cNvSpPr>
              <a:spLocks noEditPoints="1"/>
            </p:cNvSpPr>
            <p:nvPr/>
          </p:nvSpPr>
          <p:spPr bwMode="auto">
            <a:xfrm>
              <a:off x="9980614" y="1617663"/>
              <a:ext cx="249238" cy="242888"/>
            </a:xfrm>
            <a:custGeom>
              <a:avLst/>
              <a:gdLst>
                <a:gd name="T0" fmla="*/ 100 w 109"/>
                <a:gd name="T1" fmla="*/ 107 h 107"/>
                <a:gd name="T2" fmla="*/ 98 w 109"/>
                <a:gd name="T3" fmla="*/ 107 h 107"/>
                <a:gd name="T4" fmla="*/ 54 w 109"/>
                <a:gd name="T5" fmla="*/ 91 h 107"/>
                <a:gd name="T6" fmla="*/ 6 w 109"/>
                <a:gd name="T7" fmla="*/ 81 h 107"/>
                <a:gd name="T8" fmla="*/ 0 w 109"/>
                <a:gd name="T9" fmla="*/ 77 h 107"/>
                <a:gd name="T10" fmla="*/ 7 w 109"/>
                <a:gd name="T11" fmla="*/ 77 h 107"/>
                <a:gd name="T12" fmla="*/ 63 w 109"/>
                <a:gd name="T13" fmla="*/ 58 h 107"/>
                <a:gd name="T14" fmla="*/ 81 w 109"/>
                <a:gd name="T15" fmla="*/ 36 h 107"/>
                <a:gd name="T16" fmla="*/ 88 w 109"/>
                <a:gd name="T17" fmla="*/ 9 h 107"/>
                <a:gd name="T18" fmla="*/ 88 w 109"/>
                <a:gd name="T19" fmla="*/ 5 h 107"/>
                <a:gd name="T20" fmla="*/ 87 w 109"/>
                <a:gd name="T21" fmla="*/ 0 h 107"/>
                <a:gd name="T22" fmla="*/ 91 w 109"/>
                <a:gd name="T23" fmla="*/ 3 h 107"/>
                <a:gd name="T24" fmla="*/ 109 w 109"/>
                <a:gd name="T25" fmla="*/ 39 h 107"/>
                <a:gd name="T26" fmla="*/ 86 w 109"/>
                <a:gd name="T27" fmla="*/ 79 h 107"/>
                <a:gd name="T28" fmla="*/ 86 w 109"/>
                <a:gd name="T29" fmla="*/ 82 h 107"/>
                <a:gd name="T30" fmla="*/ 99 w 109"/>
                <a:gd name="T31" fmla="*/ 100 h 107"/>
                <a:gd name="T32" fmla="*/ 100 w 109"/>
                <a:gd name="T33" fmla="*/ 100 h 107"/>
                <a:gd name="T34" fmla="*/ 100 w 109"/>
                <a:gd name="T35" fmla="*/ 107 h 107"/>
                <a:gd name="T36" fmla="*/ 55 w 109"/>
                <a:gd name="T37" fmla="*/ 87 h 107"/>
                <a:gd name="T38" fmla="*/ 56 w 109"/>
                <a:gd name="T39" fmla="*/ 87 h 107"/>
                <a:gd name="T40" fmla="*/ 96 w 109"/>
                <a:gd name="T41" fmla="*/ 103 h 107"/>
                <a:gd name="T42" fmla="*/ 82 w 109"/>
                <a:gd name="T43" fmla="*/ 82 h 107"/>
                <a:gd name="T44" fmla="*/ 82 w 109"/>
                <a:gd name="T45" fmla="*/ 78 h 107"/>
                <a:gd name="T46" fmla="*/ 82 w 109"/>
                <a:gd name="T47" fmla="*/ 77 h 107"/>
                <a:gd name="T48" fmla="*/ 83 w 109"/>
                <a:gd name="T49" fmla="*/ 76 h 107"/>
                <a:gd name="T50" fmla="*/ 105 w 109"/>
                <a:gd name="T51" fmla="*/ 39 h 107"/>
                <a:gd name="T52" fmla="*/ 92 w 109"/>
                <a:gd name="T53" fmla="*/ 9 h 107"/>
                <a:gd name="T54" fmla="*/ 92 w 109"/>
                <a:gd name="T55" fmla="*/ 9 h 107"/>
                <a:gd name="T56" fmla="*/ 85 w 109"/>
                <a:gd name="T57" fmla="*/ 38 h 107"/>
                <a:gd name="T58" fmla="*/ 66 w 109"/>
                <a:gd name="T59" fmla="*/ 61 h 107"/>
                <a:gd name="T60" fmla="*/ 14 w 109"/>
                <a:gd name="T61" fmla="*/ 81 h 107"/>
                <a:gd name="T62" fmla="*/ 54 w 109"/>
                <a:gd name="T63" fmla="*/ 87 h 107"/>
                <a:gd name="T64" fmla="*/ 55 w 109"/>
                <a:gd name="T65" fmla="*/ 8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9" h="107">
                  <a:moveTo>
                    <a:pt x="100" y="107"/>
                  </a:moveTo>
                  <a:cubicBezTo>
                    <a:pt x="98" y="107"/>
                    <a:pt x="98" y="107"/>
                    <a:pt x="98" y="107"/>
                  </a:cubicBezTo>
                  <a:cubicBezTo>
                    <a:pt x="81" y="106"/>
                    <a:pt x="67" y="103"/>
                    <a:pt x="54" y="91"/>
                  </a:cubicBezTo>
                  <a:cubicBezTo>
                    <a:pt x="36" y="93"/>
                    <a:pt x="19" y="89"/>
                    <a:pt x="6" y="81"/>
                  </a:cubicBezTo>
                  <a:cubicBezTo>
                    <a:pt x="0" y="77"/>
                    <a:pt x="0" y="77"/>
                    <a:pt x="0" y="77"/>
                  </a:cubicBezTo>
                  <a:cubicBezTo>
                    <a:pt x="7" y="77"/>
                    <a:pt x="7" y="77"/>
                    <a:pt x="7" y="77"/>
                  </a:cubicBezTo>
                  <a:cubicBezTo>
                    <a:pt x="28" y="77"/>
                    <a:pt x="48" y="70"/>
                    <a:pt x="63" y="58"/>
                  </a:cubicBezTo>
                  <a:cubicBezTo>
                    <a:pt x="71" y="52"/>
                    <a:pt x="77" y="44"/>
                    <a:pt x="81" y="36"/>
                  </a:cubicBezTo>
                  <a:cubicBezTo>
                    <a:pt x="86" y="28"/>
                    <a:pt x="88" y="18"/>
                    <a:pt x="88" y="9"/>
                  </a:cubicBezTo>
                  <a:cubicBezTo>
                    <a:pt x="88" y="8"/>
                    <a:pt x="88" y="6"/>
                    <a:pt x="88" y="5"/>
                  </a:cubicBezTo>
                  <a:cubicBezTo>
                    <a:pt x="87" y="0"/>
                    <a:pt x="87" y="0"/>
                    <a:pt x="87" y="0"/>
                  </a:cubicBezTo>
                  <a:cubicBezTo>
                    <a:pt x="91" y="3"/>
                    <a:pt x="91" y="3"/>
                    <a:pt x="91" y="3"/>
                  </a:cubicBezTo>
                  <a:cubicBezTo>
                    <a:pt x="103" y="13"/>
                    <a:pt x="109" y="26"/>
                    <a:pt x="109" y="39"/>
                  </a:cubicBezTo>
                  <a:cubicBezTo>
                    <a:pt x="109" y="55"/>
                    <a:pt x="101" y="69"/>
                    <a:pt x="86" y="79"/>
                  </a:cubicBezTo>
                  <a:cubicBezTo>
                    <a:pt x="86" y="80"/>
                    <a:pt x="86" y="81"/>
                    <a:pt x="86" y="82"/>
                  </a:cubicBezTo>
                  <a:cubicBezTo>
                    <a:pt x="86" y="89"/>
                    <a:pt x="91" y="96"/>
                    <a:pt x="99" y="100"/>
                  </a:cubicBezTo>
                  <a:cubicBezTo>
                    <a:pt x="100" y="100"/>
                    <a:pt x="100" y="100"/>
                    <a:pt x="100" y="100"/>
                  </a:cubicBezTo>
                  <a:lnTo>
                    <a:pt x="100" y="107"/>
                  </a:lnTo>
                  <a:close/>
                  <a:moveTo>
                    <a:pt x="55" y="87"/>
                  </a:moveTo>
                  <a:cubicBezTo>
                    <a:pt x="56" y="87"/>
                    <a:pt x="56" y="87"/>
                    <a:pt x="56" y="87"/>
                  </a:cubicBezTo>
                  <a:cubicBezTo>
                    <a:pt x="68" y="99"/>
                    <a:pt x="80" y="102"/>
                    <a:pt x="96" y="103"/>
                  </a:cubicBezTo>
                  <a:cubicBezTo>
                    <a:pt x="87" y="98"/>
                    <a:pt x="82" y="90"/>
                    <a:pt x="82" y="82"/>
                  </a:cubicBezTo>
                  <a:cubicBezTo>
                    <a:pt x="82" y="80"/>
                    <a:pt x="82" y="79"/>
                    <a:pt x="82" y="78"/>
                  </a:cubicBezTo>
                  <a:cubicBezTo>
                    <a:pt x="82" y="77"/>
                    <a:pt x="82" y="77"/>
                    <a:pt x="82" y="77"/>
                  </a:cubicBezTo>
                  <a:cubicBezTo>
                    <a:pt x="83" y="76"/>
                    <a:pt x="83" y="76"/>
                    <a:pt x="83" y="76"/>
                  </a:cubicBezTo>
                  <a:cubicBezTo>
                    <a:pt x="97" y="67"/>
                    <a:pt x="105" y="54"/>
                    <a:pt x="105" y="39"/>
                  </a:cubicBezTo>
                  <a:cubicBezTo>
                    <a:pt x="105" y="28"/>
                    <a:pt x="101" y="18"/>
                    <a:pt x="92" y="9"/>
                  </a:cubicBezTo>
                  <a:cubicBezTo>
                    <a:pt x="92" y="9"/>
                    <a:pt x="92" y="9"/>
                    <a:pt x="92" y="9"/>
                  </a:cubicBezTo>
                  <a:cubicBezTo>
                    <a:pt x="92" y="19"/>
                    <a:pt x="89" y="29"/>
                    <a:pt x="85" y="38"/>
                  </a:cubicBezTo>
                  <a:cubicBezTo>
                    <a:pt x="80" y="47"/>
                    <a:pt x="74" y="54"/>
                    <a:pt x="66" y="61"/>
                  </a:cubicBezTo>
                  <a:cubicBezTo>
                    <a:pt x="52" y="72"/>
                    <a:pt x="33" y="79"/>
                    <a:pt x="14" y="81"/>
                  </a:cubicBezTo>
                  <a:cubicBezTo>
                    <a:pt x="26" y="86"/>
                    <a:pt x="40" y="88"/>
                    <a:pt x="54" y="87"/>
                  </a:cubicBezTo>
                  <a:lnTo>
                    <a:pt x="55" y="8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5" name="组合 234"/>
          <p:cNvGrpSpPr/>
          <p:nvPr/>
        </p:nvGrpSpPr>
        <p:grpSpPr>
          <a:xfrm>
            <a:off x="7079832" y="2194121"/>
            <a:ext cx="392387" cy="353918"/>
            <a:chOff x="7204076" y="1498600"/>
            <a:chExt cx="404813" cy="365125"/>
          </a:xfrm>
        </p:grpSpPr>
        <p:sp>
          <p:nvSpPr>
            <p:cNvPr id="56" name="Freeform 35"/>
            <p:cNvSpPr>
              <a:spLocks noEditPoints="1"/>
            </p:cNvSpPr>
            <p:nvPr/>
          </p:nvSpPr>
          <p:spPr bwMode="auto">
            <a:xfrm>
              <a:off x="7204076" y="1498600"/>
              <a:ext cx="131763" cy="360363"/>
            </a:xfrm>
            <a:custGeom>
              <a:avLst/>
              <a:gdLst>
                <a:gd name="T0" fmla="*/ 0 w 83"/>
                <a:gd name="T1" fmla="*/ 227 h 227"/>
                <a:gd name="T2" fmla="*/ 0 w 83"/>
                <a:gd name="T3" fmla="*/ 33 h 227"/>
                <a:gd name="T4" fmla="*/ 83 w 83"/>
                <a:gd name="T5" fmla="*/ 0 h 227"/>
                <a:gd name="T6" fmla="*/ 83 w 83"/>
                <a:gd name="T7" fmla="*/ 192 h 227"/>
                <a:gd name="T8" fmla="*/ 0 w 83"/>
                <a:gd name="T9" fmla="*/ 227 h 227"/>
                <a:gd name="T10" fmla="*/ 6 w 83"/>
                <a:gd name="T11" fmla="*/ 38 h 227"/>
                <a:gd name="T12" fmla="*/ 6 w 83"/>
                <a:gd name="T13" fmla="*/ 218 h 227"/>
                <a:gd name="T14" fmla="*/ 78 w 83"/>
                <a:gd name="T15" fmla="*/ 189 h 227"/>
                <a:gd name="T16" fmla="*/ 78 w 83"/>
                <a:gd name="T17" fmla="*/ 9 h 227"/>
                <a:gd name="T18" fmla="*/ 6 w 83"/>
                <a:gd name="T19" fmla="*/ 3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227">
                  <a:moveTo>
                    <a:pt x="0" y="227"/>
                  </a:moveTo>
                  <a:lnTo>
                    <a:pt x="0" y="33"/>
                  </a:lnTo>
                  <a:lnTo>
                    <a:pt x="83" y="0"/>
                  </a:lnTo>
                  <a:lnTo>
                    <a:pt x="83" y="192"/>
                  </a:lnTo>
                  <a:lnTo>
                    <a:pt x="0" y="227"/>
                  </a:lnTo>
                  <a:close/>
                  <a:moveTo>
                    <a:pt x="6" y="38"/>
                  </a:moveTo>
                  <a:lnTo>
                    <a:pt x="6" y="218"/>
                  </a:lnTo>
                  <a:lnTo>
                    <a:pt x="78" y="189"/>
                  </a:lnTo>
                  <a:lnTo>
                    <a:pt x="78" y="9"/>
                  </a:lnTo>
                  <a:lnTo>
                    <a:pt x="6" y="3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7" name="Freeform 36"/>
            <p:cNvSpPr>
              <a:spLocks noEditPoints="1"/>
            </p:cNvSpPr>
            <p:nvPr/>
          </p:nvSpPr>
          <p:spPr bwMode="auto">
            <a:xfrm>
              <a:off x="7348539" y="1501775"/>
              <a:ext cx="139700" cy="361950"/>
            </a:xfrm>
            <a:custGeom>
              <a:avLst/>
              <a:gdLst>
                <a:gd name="T0" fmla="*/ 88 w 88"/>
                <a:gd name="T1" fmla="*/ 228 h 228"/>
                <a:gd name="T2" fmla="*/ 0 w 88"/>
                <a:gd name="T3" fmla="*/ 199 h 228"/>
                <a:gd name="T4" fmla="*/ 0 w 88"/>
                <a:gd name="T5" fmla="*/ 0 h 228"/>
                <a:gd name="T6" fmla="*/ 88 w 88"/>
                <a:gd name="T7" fmla="*/ 30 h 228"/>
                <a:gd name="T8" fmla="*/ 88 w 88"/>
                <a:gd name="T9" fmla="*/ 228 h 228"/>
                <a:gd name="T10" fmla="*/ 11 w 88"/>
                <a:gd name="T11" fmla="*/ 190 h 228"/>
                <a:gd name="T12" fmla="*/ 77 w 88"/>
                <a:gd name="T13" fmla="*/ 212 h 228"/>
                <a:gd name="T14" fmla="*/ 77 w 88"/>
                <a:gd name="T15" fmla="*/ 37 h 228"/>
                <a:gd name="T16" fmla="*/ 11 w 88"/>
                <a:gd name="T17" fmla="*/ 16 h 228"/>
                <a:gd name="T18" fmla="*/ 11 w 88"/>
                <a:gd name="T19" fmla="*/ 19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228">
                  <a:moveTo>
                    <a:pt x="88" y="228"/>
                  </a:moveTo>
                  <a:lnTo>
                    <a:pt x="0" y="199"/>
                  </a:lnTo>
                  <a:lnTo>
                    <a:pt x="0" y="0"/>
                  </a:lnTo>
                  <a:lnTo>
                    <a:pt x="88" y="30"/>
                  </a:lnTo>
                  <a:lnTo>
                    <a:pt x="88" y="228"/>
                  </a:lnTo>
                  <a:close/>
                  <a:moveTo>
                    <a:pt x="11" y="190"/>
                  </a:moveTo>
                  <a:lnTo>
                    <a:pt x="77" y="212"/>
                  </a:lnTo>
                  <a:lnTo>
                    <a:pt x="77" y="37"/>
                  </a:lnTo>
                  <a:lnTo>
                    <a:pt x="11" y="16"/>
                  </a:lnTo>
                  <a:lnTo>
                    <a:pt x="11" y="19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8" name="Freeform 37"/>
            <p:cNvSpPr>
              <a:spLocks noEditPoints="1"/>
            </p:cNvSpPr>
            <p:nvPr/>
          </p:nvSpPr>
          <p:spPr bwMode="auto">
            <a:xfrm>
              <a:off x="7500939" y="1498600"/>
              <a:ext cx="107950" cy="349250"/>
            </a:xfrm>
            <a:custGeom>
              <a:avLst/>
              <a:gdLst>
                <a:gd name="T0" fmla="*/ 0 w 68"/>
                <a:gd name="T1" fmla="*/ 220 h 220"/>
                <a:gd name="T2" fmla="*/ 0 w 68"/>
                <a:gd name="T3" fmla="*/ 28 h 220"/>
                <a:gd name="T4" fmla="*/ 68 w 68"/>
                <a:gd name="T5" fmla="*/ 0 h 220"/>
                <a:gd name="T6" fmla="*/ 68 w 68"/>
                <a:gd name="T7" fmla="*/ 192 h 220"/>
                <a:gd name="T8" fmla="*/ 0 w 68"/>
                <a:gd name="T9" fmla="*/ 220 h 220"/>
                <a:gd name="T10" fmla="*/ 5 w 68"/>
                <a:gd name="T11" fmla="*/ 32 h 220"/>
                <a:gd name="T12" fmla="*/ 5 w 68"/>
                <a:gd name="T13" fmla="*/ 212 h 220"/>
                <a:gd name="T14" fmla="*/ 63 w 68"/>
                <a:gd name="T15" fmla="*/ 189 h 220"/>
                <a:gd name="T16" fmla="*/ 63 w 68"/>
                <a:gd name="T17" fmla="*/ 9 h 220"/>
                <a:gd name="T18" fmla="*/ 5 w 68"/>
                <a:gd name="T19" fmla="*/ 3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220">
                  <a:moveTo>
                    <a:pt x="0" y="220"/>
                  </a:moveTo>
                  <a:lnTo>
                    <a:pt x="0" y="28"/>
                  </a:lnTo>
                  <a:lnTo>
                    <a:pt x="68" y="0"/>
                  </a:lnTo>
                  <a:lnTo>
                    <a:pt x="68" y="192"/>
                  </a:lnTo>
                  <a:lnTo>
                    <a:pt x="0" y="220"/>
                  </a:lnTo>
                  <a:close/>
                  <a:moveTo>
                    <a:pt x="5" y="32"/>
                  </a:moveTo>
                  <a:lnTo>
                    <a:pt x="5" y="212"/>
                  </a:lnTo>
                  <a:lnTo>
                    <a:pt x="63" y="189"/>
                  </a:lnTo>
                  <a:lnTo>
                    <a:pt x="63" y="9"/>
                  </a:lnTo>
                  <a:lnTo>
                    <a:pt x="5" y="3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6" name="组合 235"/>
          <p:cNvGrpSpPr/>
          <p:nvPr/>
        </p:nvGrpSpPr>
        <p:grpSpPr>
          <a:xfrm>
            <a:off x="6236585" y="2167962"/>
            <a:ext cx="393925" cy="401619"/>
            <a:chOff x="6334126" y="1471613"/>
            <a:chExt cx="406400" cy="414338"/>
          </a:xfrm>
        </p:grpSpPr>
        <p:sp>
          <p:nvSpPr>
            <p:cNvPr id="59" name="Freeform 38"/>
            <p:cNvSpPr>
              <a:spLocks noEditPoints="1"/>
            </p:cNvSpPr>
            <p:nvPr/>
          </p:nvSpPr>
          <p:spPr bwMode="auto">
            <a:xfrm>
              <a:off x="6334126" y="1471613"/>
              <a:ext cx="406400" cy="414338"/>
            </a:xfrm>
            <a:custGeom>
              <a:avLst/>
              <a:gdLst>
                <a:gd name="T0" fmla="*/ 111 w 179"/>
                <a:gd name="T1" fmla="*/ 182 h 182"/>
                <a:gd name="T2" fmla="*/ 68 w 179"/>
                <a:gd name="T3" fmla="*/ 182 h 182"/>
                <a:gd name="T4" fmla="*/ 68 w 179"/>
                <a:gd name="T5" fmla="*/ 178 h 182"/>
                <a:gd name="T6" fmla="*/ 39 w 179"/>
                <a:gd name="T7" fmla="*/ 149 h 182"/>
                <a:gd name="T8" fmla="*/ 25 w 179"/>
                <a:gd name="T9" fmla="*/ 153 h 182"/>
                <a:gd name="T10" fmla="*/ 21 w 179"/>
                <a:gd name="T11" fmla="*/ 155 h 182"/>
                <a:gd name="T12" fmla="*/ 0 w 179"/>
                <a:gd name="T13" fmla="*/ 118 h 182"/>
                <a:gd name="T14" fmla="*/ 3 w 179"/>
                <a:gd name="T15" fmla="*/ 116 h 182"/>
                <a:gd name="T16" fmla="*/ 14 w 179"/>
                <a:gd name="T17" fmla="*/ 76 h 182"/>
                <a:gd name="T18" fmla="*/ 3 w 179"/>
                <a:gd name="T19" fmla="*/ 66 h 182"/>
                <a:gd name="T20" fmla="*/ 0 w 179"/>
                <a:gd name="T21" fmla="*/ 64 h 182"/>
                <a:gd name="T22" fmla="*/ 21 w 179"/>
                <a:gd name="T23" fmla="*/ 27 h 182"/>
                <a:gd name="T24" fmla="*/ 25 w 179"/>
                <a:gd name="T25" fmla="*/ 29 h 182"/>
                <a:gd name="T26" fmla="*/ 39 w 179"/>
                <a:gd name="T27" fmla="*/ 33 h 182"/>
                <a:gd name="T28" fmla="*/ 64 w 179"/>
                <a:gd name="T29" fmla="*/ 18 h 182"/>
                <a:gd name="T30" fmla="*/ 68 w 179"/>
                <a:gd name="T31" fmla="*/ 4 h 182"/>
                <a:gd name="T32" fmla="*/ 68 w 179"/>
                <a:gd name="T33" fmla="*/ 0 h 182"/>
                <a:gd name="T34" fmla="*/ 111 w 179"/>
                <a:gd name="T35" fmla="*/ 0 h 182"/>
                <a:gd name="T36" fmla="*/ 111 w 179"/>
                <a:gd name="T37" fmla="*/ 4 h 182"/>
                <a:gd name="T38" fmla="*/ 140 w 179"/>
                <a:gd name="T39" fmla="*/ 33 h 182"/>
                <a:gd name="T40" fmla="*/ 154 w 179"/>
                <a:gd name="T41" fmla="*/ 29 h 182"/>
                <a:gd name="T42" fmla="*/ 158 w 179"/>
                <a:gd name="T43" fmla="*/ 27 h 182"/>
                <a:gd name="T44" fmla="*/ 179 w 179"/>
                <a:gd name="T45" fmla="*/ 64 h 182"/>
                <a:gd name="T46" fmla="*/ 176 w 179"/>
                <a:gd name="T47" fmla="*/ 66 h 182"/>
                <a:gd name="T48" fmla="*/ 165 w 179"/>
                <a:gd name="T49" fmla="*/ 106 h 182"/>
                <a:gd name="T50" fmla="*/ 175 w 179"/>
                <a:gd name="T51" fmla="*/ 116 h 182"/>
                <a:gd name="T52" fmla="*/ 179 w 179"/>
                <a:gd name="T53" fmla="*/ 118 h 182"/>
                <a:gd name="T54" fmla="*/ 158 w 179"/>
                <a:gd name="T55" fmla="*/ 155 h 182"/>
                <a:gd name="T56" fmla="*/ 154 w 179"/>
                <a:gd name="T57" fmla="*/ 153 h 182"/>
                <a:gd name="T58" fmla="*/ 140 w 179"/>
                <a:gd name="T59" fmla="*/ 149 h 182"/>
                <a:gd name="T60" fmla="*/ 114 w 179"/>
                <a:gd name="T61" fmla="*/ 163 h 182"/>
                <a:gd name="T62" fmla="*/ 111 w 179"/>
                <a:gd name="T63" fmla="*/ 178 h 182"/>
                <a:gd name="T64" fmla="*/ 111 w 179"/>
                <a:gd name="T65" fmla="*/ 182 h 182"/>
                <a:gd name="T66" fmla="*/ 76 w 179"/>
                <a:gd name="T67" fmla="*/ 174 h 182"/>
                <a:gd name="T68" fmla="*/ 103 w 179"/>
                <a:gd name="T69" fmla="*/ 174 h 182"/>
                <a:gd name="T70" fmla="*/ 108 w 179"/>
                <a:gd name="T71" fmla="*/ 159 h 182"/>
                <a:gd name="T72" fmla="*/ 140 w 179"/>
                <a:gd name="T73" fmla="*/ 141 h 182"/>
                <a:gd name="T74" fmla="*/ 155 w 179"/>
                <a:gd name="T75" fmla="*/ 144 h 182"/>
                <a:gd name="T76" fmla="*/ 168 w 179"/>
                <a:gd name="T77" fmla="*/ 121 h 182"/>
                <a:gd name="T78" fmla="*/ 158 w 179"/>
                <a:gd name="T79" fmla="*/ 110 h 182"/>
                <a:gd name="T80" fmla="*/ 168 w 179"/>
                <a:gd name="T81" fmla="*/ 61 h 182"/>
                <a:gd name="T82" fmla="*/ 155 w 179"/>
                <a:gd name="T83" fmla="*/ 38 h 182"/>
                <a:gd name="T84" fmla="*/ 140 w 179"/>
                <a:gd name="T85" fmla="*/ 41 h 182"/>
                <a:gd name="T86" fmla="*/ 103 w 179"/>
                <a:gd name="T87" fmla="*/ 8 h 182"/>
                <a:gd name="T88" fmla="*/ 76 w 179"/>
                <a:gd name="T89" fmla="*/ 8 h 182"/>
                <a:gd name="T90" fmla="*/ 71 w 179"/>
                <a:gd name="T91" fmla="*/ 22 h 182"/>
                <a:gd name="T92" fmla="*/ 39 w 179"/>
                <a:gd name="T93" fmla="*/ 41 h 182"/>
                <a:gd name="T94" fmla="*/ 24 w 179"/>
                <a:gd name="T95" fmla="*/ 38 h 182"/>
                <a:gd name="T96" fmla="*/ 11 w 179"/>
                <a:gd name="T97" fmla="*/ 61 h 182"/>
                <a:gd name="T98" fmla="*/ 21 w 179"/>
                <a:gd name="T99" fmla="*/ 72 h 182"/>
                <a:gd name="T100" fmla="*/ 11 w 179"/>
                <a:gd name="T101" fmla="*/ 121 h 182"/>
                <a:gd name="T102" fmla="*/ 24 w 179"/>
                <a:gd name="T103" fmla="*/ 144 h 182"/>
                <a:gd name="T104" fmla="*/ 39 w 179"/>
                <a:gd name="T105" fmla="*/ 141 h 182"/>
                <a:gd name="T106" fmla="*/ 76 w 179"/>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9" h="182">
                  <a:moveTo>
                    <a:pt x="111" y="182"/>
                  </a:moveTo>
                  <a:cubicBezTo>
                    <a:pt x="68" y="182"/>
                    <a:pt x="68" y="182"/>
                    <a:pt x="68" y="182"/>
                  </a:cubicBezTo>
                  <a:cubicBezTo>
                    <a:pt x="68" y="178"/>
                    <a:pt x="68" y="178"/>
                    <a:pt x="68" y="178"/>
                  </a:cubicBezTo>
                  <a:cubicBezTo>
                    <a:pt x="68" y="162"/>
                    <a:pt x="55" y="149"/>
                    <a:pt x="39" y="149"/>
                  </a:cubicBezTo>
                  <a:cubicBezTo>
                    <a:pt x="34" y="149"/>
                    <a:pt x="29" y="150"/>
                    <a:pt x="25" y="153"/>
                  </a:cubicBezTo>
                  <a:cubicBezTo>
                    <a:pt x="21" y="155"/>
                    <a:pt x="21" y="155"/>
                    <a:pt x="21" y="155"/>
                  </a:cubicBezTo>
                  <a:cubicBezTo>
                    <a:pt x="0" y="118"/>
                    <a:pt x="0" y="118"/>
                    <a:pt x="0" y="118"/>
                  </a:cubicBezTo>
                  <a:cubicBezTo>
                    <a:pt x="3" y="116"/>
                    <a:pt x="3" y="116"/>
                    <a:pt x="3" y="116"/>
                  </a:cubicBezTo>
                  <a:cubicBezTo>
                    <a:pt x="17" y="108"/>
                    <a:pt x="22" y="90"/>
                    <a:pt x="14" y="76"/>
                  </a:cubicBezTo>
                  <a:cubicBezTo>
                    <a:pt x="12" y="72"/>
                    <a:pt x="8" y="68"/>
                    <a:pt x="3" y="66"/>
                  </a:cubicBezTo>
                  <a:cubicBezTo>
                    <a:pt x="0" y="64"/>
                    <a:pt x="0" y="64"/>
                    <a:pt x="0" y="64"/>
                  </a:cubicBezTo>
                  <a:cubicBezTo>
                    <a:pt x="21" y="27"/>
                    <a:pt x="21" y="27"/>
                    <a:pt x="21" y="27"/>
                  </a:cubicBezTo>
                  <a:cubicBezTo>
                    <a:pt x="25" y="29"/>
                    <a:pt x="25" y="29"/>
                    <a:pt x="25" y="29"/>
                  </a:cubicBezTo>
                  <a:cubicBezTo>
                    <a:pt x="29" y="32"/>
                    <a:pt x="34" y="33"/>
                    <a:pt x="39" y="33"/>
                  </a:cubicBezTo>
                  <a:cubicBezTo>
                    <a:pt x="50" y="33"/>
                    <a:pt x="59" y="27"/>
                    <a:pt x="64" y="18"/>
                  </a:cubicBezTo>
                  <a:cubicBezTo>
                    <a:pt x="67" y="14"/>
                    <a:pt x="68" y="9"/>
                    <a:pt x="68" y="4"/>
                  </a:cubicBezTo>
                  <a:cubicBezTo>
                    <a:pt x="68" y="0"/>
                    <a:pt x="68" y="0"/>
                    <a:pt x="68" y="0"/>
                  </a:cubicBezTo>
                  <a:cubicBezTo>
                    <a:pt x="111" y="0"/>
                    <a:pt x="111" y="0"/>
                    <a:pt x="111" y="0"/>
                  </a:cubicBezTo>
                  <a:cubicBezTo>
                    <a:pt x="111" y="4"/>
                    <a:pt x="111" y="4"/>
                    <a:pt x="111" y="4"/>
                  </a:cubicBezTo>
                  <a:cubicBezTo>
                    <a:pt x="111" y="20"/>
                    <a:pt x="124" y="33"/>
                    <a:pt x="140" y="33"/>
                  </a:cubicBezTo>
                  <a:cubicBezTo>
                    <a:pt x="145" y="33"/>
                    <a:pt x="150" y="32"/>
                    <a:pt x="154" y="29"/>
                  </a:cubicBezTo>
                  <a:cubicBezTo>
                    <a:pt x="158" y="27"/>
                    <a:pt x="158" y="27"/>
                    <a:pt x="158" y="27"/>
                  </a:cubicBezTo>
                  <a:cubicBezTo>
                    <a:pt x="179" y="64"/>
                    <a:pt x="179" y="64"/>
                    <a:pt x="179" y="64"/>
                  </a:cubicBezTo>
                  <a:cubicBezTo>
                    <a:pt x="176" y="66"/>
                    <a:pt x="176" y="66"/>
                    <a:pt x="176" y="66"/>
                  </a:cubicBezTo>
                  <a:cubicBezTo>
                    <a:pt x="162" y="74"/>
                    <a:pt x="157" y="92"/>
                    <a:pt x="165" y="106"/>
                  </a:cubicBezTo>
                  <a:cubicBezTo>
                    <a:pt x="167" y="110"/>
                    <a:pt x="171" y="114"/>
                    <a:pt x="175" y="116"/>
                  </a:cubicBezTo>
                  <a:cubicBezTo>
                    <a:pt x="179" y="118"/>
                    <a:pt x="179" y="118"/>
                    <a:pt x="179" y="118"/>
                  </a:cubicBezTo>
                  <a:cubicBezTo>
                    <a:pt x="158" y="155"/>
                    <a:pt x="158" y="155"/>
                    <a:pt x="158" y="155"/>
                  </a:cubicBezTo>
                  <a:cubicBezTo>
                    <a:pt x="154" y="153"/>
                    <a:pt x="154" y="153"/>
                    <a:pt x="154" y="153"/>
                  </a:cubicBezTo>
                  <a:cubicBezTo>
                    <a:pt x="150" y="150"/>
                    <a:pt x="145" y="149"/>
                    <a:pt x="140" y="149"/>
                  </a:cubicBezTo>
                  <a:cubicBezTo>
                    <a:pt x="129" y="149"/>
                    <a:pt x="120" y="154"/>
                    <a:pt x="114" y="163"/>
                  </a:cubicBezTo>
                  <a:cubicBezTo>
                    <a:pt x="112" y="168"/>
                    <a:pt x="111" y="173"/>
                    <a:pt x="111" y="178"/>
                  </a:cubicBezTo>
                  <a:lnTo>
                    <a:pt x="111" y="182"/>
                  </a:lnTo>
                  <a:close/>
                  <a:moveTo>
                    <a:pt x="76" y="174"/>
                  </a:moveTo>
                  <a:cubicBezTo>
                    <a:pt x="103" y="174"/>
                    <a:pt x="103" y="174"/>
                    <a:pt x="103" y="174"/>
                  </a:cubicBezTo>
                  <a:cubicBezTo>
                    <a:pt x="103" y="169"/>
                    <a:pt x="105" y="164"/>
                    <a:pt x="108" y="159"/>
                  </a:cubicBezTo>
                  <a:cubicBezTo>
                    <a:pt x="114" y="148"/>
                    <a:pt x="126" y="141"/>
                    <a:pt x="140" y="141"/>
                  </a:cubicBezTo>
                  <a:cubicBezTo>
                    <a:pt x="145" y="141"/>
                    <a:pt x="150" y="142"/>
                    <a:pt x="155" y="144"/>
                  </a:cubicBezTo>
                  <a:cubicBezTo>
                    <a:pt x="168" y="121"/>
                    <a:pt x="168" y="121"/>
                    <a:pt x="168" y="121"/>
                  </a:cubicBezTo>
                  <a:cubicBezTo>
                    <a:pt x="164" y="118"/>
                    <a:pt x="160" y="114"/>
                    <a:pt x="158" y="110"/>
                  </a:cubicBezTo>
                  <a:cubicBezTo>
                    <a:pt x="148" y="93"/>
                    <a:pt x="153" y="72"/>
                    <a:pt x="168" y="61"/>
                  </a:cubicBezTo>
                  <a:cubicBezTo>
                    <a:pt x="155" y="38"/>
                    <a:pt x="155" y="38"/>
                    <a:pt x="155" y="38"/>
                  </a:cubicBezTo>
                  <a:cubicBezTo>
                    <a:pt x="150" y="40"/>
                    <a:pt x="145" y="41"/>
                    <a:pt x="140" y="41"/>
                  </a:cubicBezTo>
                  <a:cubicBezTo>
                    <a:pt x="121" y="41"/>
                    <a:pt x="105" y="26"/>
                    <a:pt x="103" y="8"/>
                  </a:cubicBezTo>
                  <a:cubicBezTo>
                    <a:pt x="76" y="8"/>
                    <a:pt x="76" y="8"/>
                    <a:pt x="76" y="8"/>
                  </a:cubicBezTo>
                  <a:cubicBezTo>
                    <a:pt x="76" y="13"/>
                    <a:pt x="74" y="18"/>
                    <a:pt x="71" y="22"/>
                  </a:cubicBezTo>
                  <a:cubicBezTo>
                    <a:pt x="65" y="34"/>
                    <a:pt x="52" y="41"/>
                    <a:pt x="39" y="41"/>
                  </a:cubicBezTo>
                  <a:cubicBezTo>
                    <a:pt x="34" y="41"/>
                    <a:pt x="29" y="40"/>
                    <a:pt x="24" y="38"/>
                  </a:cubicBezTo>
                  <a:cubicBezTo>
                    <a:pt x="11" y="61"/>
                    <a:pt x="11" y="61"/>
                    <a:pt x="11" y="61"/>
                  </a:cubicBezTo>
                  <a:cubicBezTo>
                    <a:pt x="15" y="64"/>
                    <a:pt x="18" y="68"/>
                    <a:pt x="21" y="72"/>
                  </a:cubicBezTo>
                  <a:cubicBezTo>
                    <a:pt x="31" y="89"/>
                    <a:pt x="26" y="110"/>
                    <a:pt x="11" y="121"/>
                  </a:cubicBezTo>
                  <a:cubicBezTo>
                    <a:pt x="24" y="144"/>
                    <a:pt x="24" y="144"/>
                    <a:pt x="24" y="144"/>
                  </a:cubicBezTo>
                  <a:cubicBezTo>
                    <a:pt x="29" y="142"/>
                    <a:pt x="34" y="141"/>
                    <a:pt x="39" y="141"/>
                  </a:cubicBezTo>
                  <a:cubicBezTo>
                    <a:pt x="58" y="141"/>
                    <a:pt x="74" y="155"/>
                    <a:pt x="76" y="17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0" name="Freeform 39"/>
            <p:cNvSpPr>
              <a:spLocks noEditPoints="1"/>
            </p:cNvSpPr>
            <p:nvPr/>
          </p:nvSpPr>
          <p:spPr bwMode="auto">
            <a:xfrm>
              <a:off x="6451601" y="1595438"/>
              <a:ext cx="171450" cy="168275"/>
            </a:xfrm>
            <a:custGeom>
              <a:avLst/>
              <a:gdLst>
                <a:gd name="T0" fmla="*/ 37 w 75"/>
                <a:gd name="T1" fmla="*/ 74 h 74"/>
                <a:gd name="T2" fmla="*/ 0 w 75"/>
                <a:gd name="T3" fmla="*/ 37 h 74"/>
                <a:gd name="T4" fmla="*/ 37 w 75"/>
                <a:gd name="T5" fmla="*/ 0 h 74"/>
                <a:gd name="T6" fmla="*/ 75 w 75"/>
                <a:gd name="T7" fmla="*/ 37 h 74"/>
                <a:gd name="T8" fmla="*/ 37 w 75"/>
                <a:gd name="T9" fmla="*/ 74 h 74"/>
                <a:gd name="T10" fmla="*/ 37 w 75"/>
                <a:gd name="T11" fmla="*/ 4 h 74"/>
                <a:gd name="T12" fmla="*/ 4 w 75"/>
                <a:gd name="T13" fmla="*/ 37 h 74"/>
                <a:gd name="T14" fmla="*/ 37 w 75"/>
                <a:gd name="T15" fmla="*/ 70 h 74"/>
                <a:gd name="T16" fmla="*/ 71 w 75"/>
                <a:gd name="T17" fmla="*/ 37 h 74"/>
                <a:gd name="T18" fmla="*/ 37 w 75"/>
                <a:gd name="T19"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74">
                  <a:moveTo>
                    <a:pt x="37" y="74"/>
                  </a:moveTo>
                  <a:cubicBezTo>
                    <a:pt x="17" y="74"/>
                    <a:pt x="0" y="57"/>
                    <a:pt x="0" y="37"/>
                  </a:cubicBezTo>
                  <a:cubicBezTo>
                    <a:pt x="0" y="16"/>
                    <a:pt x="17" y="0"/>
                    <a:pt x="37" y="0"/>
                  </a:cubicBezTo>
                  <a:cubicBezTo>
                    <a:pt x="58" y="0"/>
                    <a:pt x="75" y="16"/>
                    <a:pt x="75" y="37"/>
                  </a:cubicBezTo>
                  <a:cubicBezTo>
                    <a:pt x="75" y="57"/>
                    <a:pt x="58" y="74"/>
                    <a:pt x="37" y="74"/>
                  </a:cubicBezTo>
                  <a:close/>
                  <a:moveTo>
                    <a:pt x="37" y="4"/>
                  </a:moveTo>
                  <a:cubicBezTo>
                    <a:pt x="19" y="4"/>
                    <a:pt x="4" y="18"/>
                    <a:pt x="4" y="37"/>
                  </a:cubicBezTo>
                  <a:cubicBezTo>
                    <a:pt x="4" y="55"/>
                    <a:pt x="19" y="70"/>
                    <a:pt x="37" y="70"/>
                  </a:cubicBezTo>
                  <a:cubicBezTo>
                    <a:pt x="56" y="70"/>
                    <a:pt x="71" y="55"/>
                    <a:pt x="71" y="37"/>
                  </a:cubicBezTo>
                  <a:cubicBezTo>
                    <a:pt x="71" y="18"/>
                    <a:pt x="56" y="4"/>
                    <a:pt x="37"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4" name="组合 283"/>
          <p:cNvGrpSpPr/>
          <p:nvPr/>
        </p:nvGrpSpPr>
        <p:grpSpPr>
          <a:xfrm>
            <a:off x="10458972" y="3069682"/>
            <a:ext cx="417008" cy="324680"/>
            <a:chOff x="10460606" y="3068991"/>
            <a:chExt cx="417073" cy="324731"/>
          </a:xfrm>
        </p:grpSpPr>
        <p:sp>
          <p:nvSpPr>
            <p:cNvPr id="61" name="Freeform 40"/>
            <p:cNvSpPr>
              <a:spLocks noEditPoints="1"/>
            </p:cNvSpPr>
            <p:nvPr/>
          </p:nvSpPr>
          <p:spPr bwMode="auto">
            <a:xfrm>
              <a:off x="10463684" y="3301381"/>
              <a:ext cx="413994" cy="92341"/>
            </a:xfrm>
            <a:custGeom>
              <a:avLst/>
              <a:gdLst>
                <a:gd name="T0" fmla="*/ 150 w 188"/>
                <a:gd name="T1" fmla="*/ 42 h 42"/>
                <a:gd name="T2" fmla="*/ 38 w 188"/>
                <a:gd name="T3" fmla="*/ 42 h 42"/>
                <a:gd name="T4" fmla="*/ 0 w 188"/>
                <a:gd name="T5" fmla="*/ 4 h 42"/>
                <a:gd name="T6" fmla="*/ 0 w 188"/>
                <a:gd name="T7" fmla="*/ 0 h 42"/>
                <a:gd name="T8" fmla="*/ 188 w 188"/>
                <a:gd name="T9" fmla="*/ 0 h 42"/>
                <a:gd name="T10" fmla="*/ 188 w 188"/>
                <a:gd name="T11" fmla="*/ 4 h 42"/>
                <a:gd name="T12" fmla="*/ 150 w 188"/>
                <a:gd name="T13" fmla="*/ 42 h 42"/>
                <a:gd name="T14" fmla="*/ 8 w 188"/>
                <a:gd name="T15" fmla="*/ 8 h 42"/>
                <a:gd name="T16" fmla="*/ 38 w 188"/>
                <a:gd name="T17" fmla="*/ 34 h 42"/>
                <a:gd name="T18" fmla="*/ 150 w 188"/>
                <a:gd name="T19" fmla="*/ 34 h 42"/>
                <a:gd name="T20" fmla="*/ 179 w 188"/>
                <a:gd name="T21" fmla="*/ 8 h 42"/>
                <a:gd name="T22" fmla="*/ 8 w 188"/>
                <a:gd name="T23" fmla="*/ 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42">
                  <a:moveTo>
                    <a:pt x="150" y="42"/>
                  </a:moveTo>
                  <a:cubicBezTo>
                    <a:pt x="38" y="42"/>
                    <a:pt x="38" y="42"/>
                    <a:pt x="38" y="42"/>
                  </a:cubicBezTo>
                  <a:cubicBezTo>
                    <a:pt x="17" y="42"/>
                    <a:pt x="0" y="25"/>
                    <a:pt x="0" y="4"/>
                  </a:cubicBezTo>
                  <a:cubicBezTo>
                    <a:pt x="0" y="0"/>
                    <a:pt x="0" y="0"/>
                    <a:pt x="0" y="0"/>
                  </a:cubicBezTo>
                  <a:cubicBezTo>
                    <a:pt x="188" y="0"/>
                    <a:pt x="188" y="0"/>
                    <a:pt x="188" y="0"/>
                  </a:cubicBezTo>
                  <a:cubicBezTo>
                    <a:pt x="188" y="4"/>
                    <a:pt x="188" y="4"/>
                    <a:pt x="188" y="4"/>
                  </a:cubicBezTo>
                  <a:cubicBezTo>
                    <a:pt x="188" y="25"/>
                    <a:pt x="171" y="42"/>
                    <a:pt x="150" y="42"/>
                  </a:cubicBezTo>
                  <a:close/>
                  <a:moveTo>
                    <a:pt x="8" y="8"/>
                  </a:moveTo>
                  <a:cubicBezTo>
                    <a:pt x="10" y="23"/>
                    <a:pt x="22" y="34"/>
                    <a:pt x="38" y="34"/>
                  </a:cubicBezTo>
                  <a:cubicBezTo>
                    <a:pt x="150" y="34"/>
                    <a:pt x="150" y="34"/>
                    <a:pt x="150" y="34"/>
                  </a:cubicBezTo>
                  <a:cubicBezTo>
                    <a:pt x="165" y="34"/>
                    <a:pt x="177" y="23"/>
                    <a:pt x="179" y="8"/>
                  </a:cubicBezTo>
                  <a:lnTo>
                    <a:pt x="8"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2" name="Rectangle 41"/>
            <p:cNvSpPr>
              <a:spLocks noChangeArrowheads="1"/>
            </p:cNvSpPr>
            <p:nvPr/>
          </p:nvSpPr>
          <p:spPr bwMode="auto">
            <a:xfrm>
              <a:off x="10796111" y="3336779"/>
              <a:ext cx="18468" cy="16930"/>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3" name="Freeform 42"/>
            <p:cNvSpPr>
              <a:spLocks noEditPoints="1"/>
            </p:cNvSpPr>
            <p:nvPr/>
          </p:nvSpPr>
          <p:spPr bwMode="auto">
            <a:xfrm>
              <a:off x="10460606" y="3068991"/>
              <a:ext cx="417073" cy="217001"/>
            </a:xfrm>
            <a:custGeom>
              <a:avLst/>
              <a:gdLst>
                <a:gd name="T0" fmla="*/ 271 w 271"/>
                <a:gd name="T1" fmla="*/ 141 h 141"/>
                <a:gd name="T2" fmla="*/ 0 w 271"/>
                <a:gd name="T3" fmla="*/ 141 h 141"/>
                <a:gd name="T4" fmla="*/ 19 w 271"/>
                <a:gd name="T5" fmla="*/ 0 h 141"/>
                <a:gd name="T6" fmla="*/ 254 w 271"/>
                <a:gd name="T7" fmla="*/ 0 h 141"/>
                <a:gd name="T8" fmla="*/ 271 w 271"/>
                <a:gd name="T9" fmla="*/ 141 h 141"/>
                <a:gd name="T10" fmla="*/ 13 w 271"/>
                <a:gd name="T11" fmla="*/ 129 h 141"/>
                <a:gd name="T12" fmla="*/ 258 w 271"/>
                <a:gd name="T13" fmla="*/ 129 h 141"/>
                <a:gd name="T14" fmla="*/ 244 w 271"/>
                <a:gd name="T15" fmla="*/ 12 h 141"/>
                <a:gd name="T16" fmla="*/ 29 w 271"/>
                <a:gd name="T17" fmla="*/ 12 h 141"/>
                <a:gd name="T18" fmla="*/ 13 w 271"/>
                <a:gd name="T19" fmla="*/ 12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1" h="141">
                  <a:moveTo>
                    <a:pt x="271" y="141"/>
                  </a:moveTo>
                  <a:lnTo>
                    <a:pt x="0" y="141"/>
                  </a:lnTo>
                  <a:lnTo>
                    <a:pt x="19" y="0"/>
                  </a:lnTo>
                  <a:lnTo>
                    <a:pt x="254" y="0"/>
                  </a:lnTo>
                  <a:lnTo>
                    <a:pt x="271" y="141"/>
                  </a:lnTo>
                  <a:close/>
                  <a:moveTo>
                    <a:pt x="13" y="129"/>
                  </a:moveTo>
                  <a:lnTo>
                    <a:pt x="258" y="129"/>
                  </a:lnTo>
                  <a:lnTo>
                    <a:pt x="244" y="12"/>
                  </a:lnTo>
                  <a:lnTo>
                    <a:pt x="29" y="12"/>
                  </a:lnTo>
                  <a:lnTo>
                    <a:pt x="13" y="1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9" name="组合 238"/>
          <p:cNvGrpSpPr/>
          <p:nvPr/>
        </p:nvGrpSpPr>
        <p:grpSpPr>
          <a:xfrm>
            <a:off x="3689920" y="2166423"/>
            <a:ext cx="407774" cy="407774"/>
            <a:chOff x="3706814" y="1470025"/>
            <a:chExt cx="420688" cy="420688"/>
          </a:xfrm>
        </p:grpSpPr>
        <p:sp>
          <p:nvSpPr>
            <p:cNvPr id="26" name="Freeform 5"/>
            <p:cNvSpPr>
              <a:spLocks noEditPoints="1"/>
            </p:cNvSpPr>
            <p:nvPr/>
          </p:nvSpPr>
          <p:spPr bwMode="auto">
            <a:xfrm>
              <a:off x="3706814" y="1470025"/>
              <a:ext cx="420688" cy="420688"/>
            </a:xfrm>
            <a:custGeom>
              <a:avLst/>
              <a:gdLst>
                <a:gd name="T0" fmla="*/ 93 w 185"/>
                <a:gd name="T1" fmla="*/ 185 h 185"/>
                <a:gd name="T2" fmla="*/ 0 w 185"/>
                <a:gd name="T3" fmla="*/ 92 h 185"/>
                <a:gd name="T4" fmla="*/ 93 w 185"/>
                <a:gd name="T5" fmla="*/ 0 h 185"/>
                <a:gd name="T6" fmla="*/ 185 w 185"/>
                <a:gd name="T7" fmla="*/ 92 h 185"/>
                <a:gd name="T8" fmla="*/ 93 w 185"/>
                <a:gd name="T9" fmla="*/ 185 h 185"/>
                <a:gd name="T10" fmla="*/ 93 w 185"/>
                <a:gd name="T11" fmla="*/ 8 h 185"/>
                <a:gd name="T12" fmla="*/ 8 w 185"/>
                <a:gd name="T13" fmla="*/ 92 h 185"/>
                <a:gd name="T14" fmla="*/ 93 w 185"/>
                <a:gd name="T15" fmla="*/ 177 h 185"/>
                <a:gd name="T16" fmla="*/ 177 w 185"/>
                <a:gd name="T17" fmla="*/ 92 h 185"/>
                <a:gd name="T18" fmla="*/ 93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185"/>
                  </a:moveTo>
                  <a:cubicBezTo>
                    <a:pt x="42" y="185"/>
                    <a:pt x="0" y="143"/>
                    <a:pt x="0" y="92"/>
                  </a:cubicBezTo>
                  <a:cubicBezTo>
                    <a:pt x="0" y="41"/>
                    <a:pt x="42" y="0"/>
                    <a:pt x="93" y="0"/>
                  </a:cubicBezTo>
                  <a:cubicBezTo>
                    <a:pt x="144" y="0"/>
                    <a:pt x="185" y="41"/>
                    <a:pt x="185" y="92"/>
                  </a:cubicBezTo>
                  <a:cubicBezTo>
                    <a:pt x="185" y="143"/>
                    <a:pt x="144" y="185"/>
                    <a:pt x="93" y="185"/>
                  </a:cubicBezTo>
                  <a:close/>
                  <a:moveTo>
                    <a:pt x="93" y="8"/>
                  </a:moveTo>
                  <a:cubicBezTo>
                    <a:pt x="46" y="8"/>
                    <a:pt x="8" y="46"/>
                    <a:pt x="8" y="92"/>
                  </a:cubicBezTo>
                  <a:cubicBezTo>
                    <a:pt x="8" y="139"/>
                    <a:pt x="46" y="177"/>
                    <a:pt x="93" y="177"/>
                  </a:cubicBezTo>
                  <a:cubicBezTo>
                    <a:pt x="139" y="177"/>
                    <a:pt x="177" y="139"/>
                    <a:pt x="177" y="92"/>
                  </a:cubicBezTo>
                  <a:cubicBezTo>
                    <a:pt x="177" y="46"/>
                    <a:pt x="139" y="8"/>
                    <a:pt x="93"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 name="Freeform 7"/>
            <p:cNvSpPr>
              <a:spLocks noEditPoints="1"/>
            </p:cNvSpPr>
            <p:nvPr/>
          </p:nvSpPr>
          <p:spPr bwMode="auto">
            <a:xfrm>
              <a:off x="3748089" y="1508125"/>
              <a:ext cx="341313" cy="341313"/>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4 h 150"/>
                <a:gd name="T12" fmla="*/ 4 w 150"/>
                <a:gd name="T13" fmla="*/ 75 h 150"/>
                <a:gd name="T14" fmla="*/ 75 w 150"/>
                <a:gd name="T15" fmla="*/ 146 h 150"/>
                <a:gd name="T16" fmla="*/ 146 w 150"/>
                <a:gd name="T17" fmla="*/ 75 h 150"/>
                <a:gd name="T18" fmla="*/ 75 w 150"/>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150"/>
                  </a:moveTo>
                  <a:cubicBezTo>
                    <a:pt x="33" y="150"/>
                    <a:pt x="0" y="117"/>
                    <a:pt x="0" y="75"/>
                  </a:cubicBezTo>
                  <a:cubicBezTo>
                    <a:pt x="0" y="34"/>
                    <a:pt x="33" y="0"/>
                    <a:pt x="75" y="0"/>
                  </a:cubicBezTo>
                  <a:cubicBezTo>
                    <a:pt x="116" y="0"/>
                    <a:pt x="150" y="34"/>
                    <a:pt x="150" y="75"/>
                  </a:cubicBezTo>
                  <a:cubicBezTo>
                    <a:pt x="150" y="117"/>
                    <a:pt x="116" y="150"/>
                    <a:pt x="75" y="150"/>
                  </a:cubicBezTo>
                  <a:close/>
                  <a:moveTo>
                    <a:pt x="75" y="4"/>
                  </a:moveTo>
                  <a:cubicBezTo>
                    <a:pt x="35" y="4"/>
                    <a:pt x="4" y="36"/>
                    <a:pt x="4" y="75"/>
                  </a:cubicBezTo>
                  <a:cubicBezTo>
                    <a:pt x="4" y="115"/>
                    <a:pt x="35" y="146"/>
                    <a:pt x="75" y="146"/>
                  </a:cubicBezTo>
                  <a:cubicBezTo>
                    <a:pt x="114" y="146"/>
                    <a:pt x="146" y="115"/>
                    <a:pt x="146" y="75"/>
                  </a:cubicBezTo>
                  <a:cubicBezTo>
                    <a:pt x="146" y="36"/>
                    <a:pt x="114" y="4"/>
                    <a:pt x="7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4" name="Rectangle 43"/>
            <p:cNvSpPr>
              <a:spLocks noChangeArrowheads="1"/>
            </p:cNvSpPr>
            <p:nvPr/>
          </p:nvSpPr>
          <p:spPr bwMode="auto">
            <a:xfrm>
              <a:off x="3846514" y="1674813"/>
              <a:ext cx="144463" cy="793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5" name="Rectangle 44"/>
            <p:cNvSpPr>
              <a:spLocks noChangeArrowheads="1"/>
            </p:cNvSpPr>
            <p:nvPr/>
          </p:nvSpPr>
          <p:spPr bwMode="auto">
            <a:xfrm>
              <a:off x="3914776" y="1606550"/>
              <a:ext cx="7938" cy="144463"/>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1" name="组合 240"/>
          <p:cNvGrpSpPr/>
          <p:nvPr/>
        </p:nvGrpSpPr>
        <p:grpSpPr>
          <a:xfrm>
            <a:off x="1997273" y="2166423"/>
            <a:ext cx="407774" cy="407774"/>
            <a:chOff x="1960564" y="1470025"/>
            <a:chExt cx="420688" cy="420688"/>
          </a:xfrm>
        </p:grpSpPr>
        <p:sp>
          <p:nvSpPr>
            <p:cNvPr id="66" name="Freeform 45"/>
            <p:cNvSpPr>
              <a:spLocks noEditPoints="1"/>
            </p:cNvSpPr>
            <p:nvPr/>
          </p:nvSpPr>
          <p:spPr bwMode="auto">
            <a:xfrm>
              <a:off x="1960564" y="1470025"/>
              <a:ext cx="420688" cy="420688"/>
            </a:xfrm>
            <a:custGeom>
              <a:avLst/>
              <a:gdLst>
                <a:gd name="T0" fmla="*/ 93 w 185"/>
                <a:gd name="T1" fmla="*/ 185 h 185"/>
                <a:gd name="T2" fmla="*/ 0 w 185"/>
                <a:gd name="T3" fmla="*/ 92 h 185"/>
                <a:gd name="T4" fmla="*/ 93 w 185"/>
                <a:gd name="T5" fmla="*/ 0 h 185"/>
                <a:gd name="T6" fmla="*/ 185 w 185"/>
                <a:gd name="T7" fmla="*/ 92 h 185"/>
                <a:gd name="T8" fmla="*/ 93 w 185"/>
                <a:gd name="T9" fmla="*/ 185 h 185"/>
                <a:gd name="T10" fmla="*/ 93 w 185"/>
                <a:gd name="T11" fmla="*/ 8 h 185"/>
                <a:gd name="T12" fmla="*/ 8 w 185"/>
                <a:gd name="T13" fmla="*/ 92 h 185"/>
                <a:gd name="T14" fmla="*/ 93 w 185"/>
                <a:gd name="T15" fmla="*/ 177 h 185"/>
                <a:gd name="T16" fmla="*/ 177 w 185"/>
                <a:gd name="T17" fmla="*/ 92 h 185"/>
                <a:gd name="T18" fmla="*/ 93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185"/>
                  </a:moveTo>
                  <a:cubicBezTo>
                    <a:pt x="42" y="185"/>
                    <a:pt x="0" y="143"/>
                    <a:pt x="0" y="92"/>
                  </a:cubicBezTo>
                  <a:cubicBezTo>
                    <a:pt x="0" y="41"/>
                    <a:pt x="42" y="0"/>
                    <a:pt x="93" y="0"/>
                  </a:cubicBezTo>
                  <a:cubicBezTo>
                    <a:pt x="144" y="0"/>
                    <a:pt x="185" y="41"/>
                    <a:pt x="185" y="92"/>
                  </a:cubicBezTo>
                  <a:cubicBezTo>
                    <a:pt x="185" y="143"/>
                    <a:pt x="144" y="185"/>
                    <a:pt x="93" y="185"/>
                  </a:cubicBezTo>
                  <a:close/>
                  <a:moveTo>
                    <a:pt x="93" y="8"/>
                  </a:moveTo>
                  <a:cubicBezTo>
                    <a:pt x="46" y="8"/>
                    <a:pt x="8" y="46"/>
                    <a:pt x="8" y="92"/>
                  </a:cubicBezTo>
                  <a:cubicBezTo>
                    <a:pt x="8" y="139"/>
                    <a:pt x="46" y="177"/>
                    <a:pt x="93" y="177"/>
                  </a:cubicBezTo>
                  <a:cubicBezTo>
                    <a:pt x="139" y="177"/>
                    <a:pt x="177" y="139"/>
                    <a:pt x="177" y="92"/>
                  </a:cubicBezTo>
                  <a:cubicBezTo>
                    <a:pt x="177" y="46"/>
                    <a:pt x="139" y="8"/>
                    <a:pt x="93"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7" name="Freeform 46"/>
            <p:cNvSpPr>
              <a:spLocks noEditPoints="1"/>
            </p:cNvSpPr>
            <p:nvPr/>
          </p:nvSpPr>
          <p:spPr bwMode="auto">
            <a:xfrm>
              <a:off x="2001839" y="1508125"/>
              <a:ext cx="341313" cy="341313"/>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4 h 150"/>
                <a:gd name="T12" fmla="*/ 4 w 150"/>
                <a:gd name="T13" fmla="*/ 75 h 150"/>
                <a:gd name="T14" fmla="*/ 75 w 150"/>
                <a:gd name="T15" fmla="*/ 146 h 150"/>
                <a:gd name="T16" fmla="*/ 146 w 150"/>
                <a:gd name="T17" fmla="*/ 75 h 150"/>
                <a:gd name="T18" fmla="*/ 75 w 150"/>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150"/>
                  </a:moveTo>
                  <a:cubicBezTo>
                    <a:pt x="33" y="150"/>
                    <a:pt x="0" y="117"/>
                    <a:pt x="0" y="75"/>
                  </a:cubicBezTo>
                  <a:cubicBezTo>
                    <a:pt x="0" y="34"/>
                    <a:pt x="33" y="0"/>
                    <a:pt x="75" y="0"/>
                  </a:cubicBezTo>
                  <a:cubicBezTo>
                    <a:pt x="116" y="0"/>
                    <a:pt x="150" y="34"/>
                    <a:pt x="150" y="75"/>
                  </a:cubicBezTo>
                  <a:cubicBezTo>
                    <a:pt x="150" y="117"/>
                    <a:pt x="116" y="150"/>
                    <a:pt x="75" y="150"/>
                  </a:cubicBezTo>
                  <a:close/>
                  <a:moveTo>
                    <a:pt x="75" y="4"/>
                  </a:moveTo>
                  <a:cubicBezTo>
                    <a:pt x="35" y="4"/>
                    <a:pt x="4" y="36"/>
                    <a:pt x="4" y="75"/>
                  </a:cubicBezTo>
                  <a:cubicBezTo>
                    <a:pt x="4" y="115"/>
                    <a:pt x="35" y="146"/>
                    <a:pt x="75" y="146"/>
                  </a:cubicBezTo>
                  <a:cubicBezTo>
                    <a:pt x="114" y="146"/>
                    <a:pt x="146" y="115"/>
                    <a:pt x="146" y="75"/>
                  </a:cubicBezTo>
                  <a:cubicBezTo>
                    <a:pt x="146" y="36"/>
                    <a:pt x="114" y="4"/>
                    <a:pt x="7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8" name="Freeform 47"/>
            <p:cNvSpPr/>
            <p:nvPr/>
          </p:nvSpPr>
          <p:spPr bwMode="auto">
            <a:xfrm>
              <a:off x="2117726" y="1624013"/>
              <a:ext cx="109538" cy="109538"/>
            </a:xfrm>
            <a:custGeom>
              <a:avLst/>
              <a:gdLst>
                <a:gd name="T0" fmla="*/ 64 w 69"/>
                <a:gd name="T1" fmla="*/ 69 h 69"/>
                <a:gd name="T2" fmla="*/ 0 w 69"/>
                <a:gd name="T3" fmla="*/ 4 h 69"/>
                <a:gd name="T4" fmla="*/ 3 w 69"/>
                <a:gd name="T5" fmla="*/ 0 h 69"/>
                <a:gd name="T6" fmla="*/ 69 w 69"/>
                <a:gd name="T7" fmla="*/ 66 h 69"/>
                <a:gd name="T8" fmla="*/ 64 w 69"/>
                <a:gd name="T9" fmla="*/ 69 h 69"/>
              </a:gdLst>
              <a:ahLst/>
              <a:cxnLst>
                <a:cxn ang="0">
                  <a:pos x="T0" y="T1"/>
                </a:cxn>
                <a:cxn ang="0">
                  <a:pos x="T2" y="T3"/>
                </a:cxn>
                <a:cxn ang="0">
                  <a:pos x="T4" y="T5"/>
                </a:cxn>
                <a:cxn ang="0">
                  <a:pos x="T6" y="T7"/>
                </a:cxn>
                <a:cxn ang="0">
                  <a:pos x="T8" y="T9"/>
                </a:cxn>
              </a:cxnLst>
              <a:rect l="0" t="0" r="r" b="b"/>
              <a:pathLst>
                <a:path w="69" h="69">
                  <a:moveTo>
                    <a:pt x="64" y="69"/>
                  </a:moveTo>
                  <a:lnTo>
                    <a:pt x="0" y="4"/>
                  </a:lnTo>
                  <a:lnTo>
                    <a:pt x="3" y="0"/>
                  </a:lnTo>
                  <a:lnTo>
                    <a:pt x="69" y="66"/>
                  </a:lnTo>
                  <a:lnTo>
                    <a:pt x="64" y="6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9" name="Freeform 48"/>
            <p:cNvSpPr/>
            <p:nvPr/>
          </p:nvSpPr>
          <p:spPr bwMode="auto">
            <a:xfrm>
              <a:off x="2117726" y="1624013"/>
              <a:ext cx="109538" cy="109538"/>
            </a:xfrm>
            <a:custGeom>
              <a:avLst/>
              <a:gdLst>
                <a:gd name="T0" fmla="*/ 3 w 69"/>
                <a:gd name="T1" fmla="*/ 69 h 69"/>
                <a:gd name="T2" fmla="*/ 0 w 69"/>
                <a:gd name="T3" fmla="*/ 66 h 69"/>
                <a:gd name="T4" fmla="*/ 64 w 69"/>
                <a:gd name="T5" fmla="*/ 0 h 69"/>
                <a:gd name="T6" fmla="*/ 69 w 69"/>
                <a:gd name="T7" fmla="*/ 4 h 69"/>
                <a:gd name="T8" fmla="*/ 3 w 69"/>
                <a:gd name="T9" fmla="*/ 69 h 69"/>
              </a:gdLst>
              <a:ahLst/>
              <a:cxnLst>
                <a:cxn ang="0">
                  <a:pos x="T0" y="T1"/>
                </a:cxn>
                <a:cxn ang="0">
                  <a:pos x="T2" y="T3"/>
                </a:cxn>
                <a:cxn ang="0">
                  <a:pos x="T4" y="T5"/>
                </a:cxn>
                <a:cxn ang="0">
                  <a:pos x="T6" y="T7"/>
                </a:cxn>
                <a:cxn ang="0">
                  <a:pos x="T8" y="T9"/>
                </a:cxn>
              </a:cxnLst>
              <a:rect l="0" t="0" r="r" b="b"/>
              <a:pathLst>
                <a:path w="69" h="69">
                  <a:moveTo>
                    <a:pt x="3" y="69"/>
                  </a:moveTo>
                  <a:lnTo>
                    <a:pt x="0" y="66"/>
                  </a:lnTo>
                  <a:lnTo>
                    <a:pt x="64" y="0"/>
                  </a:lnTo>
                  <a:lnTo>
                    <a:pt x="69" y="4"/>
                  </a:lnTo>
                  <a:lnTo>
                    <a:pt x="3" y="6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0" name="组合 239"/>
          <p:cNvGrpSpPr/>
          <p:nvPr/>
        </p:nvGrpSpPr>
        <p:grpSpPr>
          <a:xfrm>
            <a:off x="2842057" y="2166423"/>
            <a:ext cx="407774" cy="407774"/>
            <a:chOff x="2832101" y="1470025"/>
            <a:chExt cx="420688" cy="420688"/>
          </a:xfrm>
        </p:grpSpPr>
        <p:sp>
          <p:nvSpPr>
            <p:cNvPr id="70" name="Freeform 49"/>
            <p:cNvSpPr>
              <a:spLocks noEditPoints="1"/>
            </p:cNvSpPr>
            <p:nvPr/>
          </p:nvSpPr>
          <p:spPr bwMode="auto">
            <a:xfrm>
              <a:off x="2832101" y="1470025"/>
              <a:ext cx="420688" cy="420688"/>
            </a:xfrm>
            <a:custGeom>
              <a:avLst/>
              <a:gdLst>
                <a:gd name="T0" fmla="*/ 92 w 185"/>
                <a:gd name="T1" fmla="*/ 185 h 185"/>
                <a:gd name="T2" fmla="*/ 0 w 185"/>
                <a:gd name="T3" fmla="*/ 92 h 185"/>
                <a:gd name="T4" fmla="*/ 92 w 185"/>
                <a:gd name="T5" fmla="*/ 0 h 185"/>
                <a:gd name="T6" fmla="*/ 185 w 185"/>
                <a:gd name="T7" fmla="*/ 92 h 185"/>
                <a:gd name="T8" fmla="*/ 92 w 185"/>
                <a:gd name="T9" fmla="*/ 185 h 185"/>
                <a:gd name="T10" fmla="*/ 92 w 185"/>
                <a:gd name="T11" fmla="*/ 8 h 185"/>
                <a:gd name="T12" fmla="*/ 8 w 185"/>
                <a:gd name="T13" fmla="*/ 92 h 185"/>
                <a:gd name="T14" fmla="*/ 92 w 185"/>
                <a:gd name="T15" fmla="*/ 177 h 185"/>
                <a:gd name="T16" fmla="*/ 177 w 185"/>
                <a:gd name="T17" fmla="*/ 92 h 185"/>
                <a:gd name="T18" fmla="*/ 92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2" y="185"/>
                  </a:moveTo>
                  <a:cubicBezTo>
                    <a:pt x="42" y="185"/>
                    <a:pt x="0" y="143"/>
                    <a:pt x="0" y="92"/>
                  </a:cubicBezTo>
                  <a:cubicBezTo>
                    <a:pt x="0" y="41"/>
                    <a:pt x="42" y="0"/>
                    <a:pt x="92" y="0"/>
                  </a:cubicBezTo>
                  <a:cubicBezTo>
                    <a:pt x="143" y="0"/>
                    <a:pt x="185" y="41"/>
                    <a:pt x="185" y="92"/>
                  </a:cubicBezTo>
                  <a:cubicBezTo>
                    <a:pt x="185" y="143"/>
                    <a:pt x="143" y="185"/>
                    <a:pt x="92" y="185"/>
                  </a:cubicBezTo>
                  <a:close/>
                  <a:moveTo>
                    <a:pt x="92" y="8"/>
                  </a:moveTo>
                  <a:cubicBezTo>
                    <a:pt x="46" y="8"/>
                    <a:pt x="8" y="46"/>
                    <a:pt x="8" y="92"/>
                  </a:cubicBezTo>
                  <a:cubicBezTo>
                    <a:pt x="8" y="139"/>
                    <a:pt x="46" y="177"/>
                    <a:pt x="92" y="177"/>
                  </a:cubicBezTo>
                  <a:cubicBezTo>
                    <a:pt x="139" y="177"/>
                    <a:pt x="177" y="139"/>
                    <a:pt x="177" y="92"/>
                  </a:cubicBezTo>
                  <a:cubicBezTo>
                    <a:pt x="177" y="46"/>
                    <a:pt x="139" y="8"/>
                    <a:pt x="92"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1" name="Freeform 50"/>
            <p:cNvSpPr>
              <a:spLocks noEditPoints="1"/>
            </p:cNvSpPr>
            <p:nvPr/>
          </p:nvSpPr>
          <p:spPr bwMode="auto">
            <a:xfrm>
              <a:off x="2870201" y="1508125"/>
              <a:ext cx="342900" cy="341313"/>
            </a:xfrm>
            <a:custGeom>
              <a:avLst/>
              <a:gdLst>
                <a:gd name="T0" fmla="*/ 75 w 151"/>
                <a:gd name="T1" fmla="*/ 150 h 150"/>
                <a:gd name="T2" fmla="*/ 0 w 151"/>
                <a:gd name="T3" fmla="*/ 75 h 150"/>
                <a:gd name="T4" fmla="*/ 75 w 151"/>
                <a:gd name="T5" fmla="*/ 0 h 150"/>
                <a:gd name="T6" fmla="*/ 151 w 151"/>
                <a:gd name="T7" fmla="*/ 75 h 150"/>
                <a:gd name="T8" fmla="*/ 75 w 151"/>
                <a:gd name="T9" fmla="*/ 150 h 150"/>
                <a:gd name="T10" fmla="*/ 75 w 151"/>
                <a:gd name="T11" fmla="*/ 4 h 150"/>
                <a:gd name="T12" fmla="*/ 4 w 151"/>
                <a:gd name="T13" fmla="*/ 75 h 150"/>
                <a:gd name="T14" fmla="*/ 75 w 151"/>
                <a:gd name="T15" fmla="*/ 146 h 150"/>
                <a:gd name="T16" fmla="*/ 147 w 151"/>
                <a:gd name="T17" fmla="*/ 75 h 150"/>
                <a:gd name="T18" fmla="*/ 75 w 151"/>
                <a:gd name="T19" fmla="*/ 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150">
                  <a:moveTo>
                    <a:pt x="75" y="150"/>
                  </a:moveTo>
                  <a:cubicBezTo>
                    <a:pt x="34" y="150"/>
                    <a:pt x="0" y="117"/>
                    <a:pt x="0" y="75"/>
                  </a:cubicBezTo>
                  <a:cubicBezTo>
                    <a:pt x="0" y="34"/>
                    <a:pt x="34" y="0"/>
                    <a:pt x="75" y="0"/>
                  </a:cubicBezTo>
                  <a:cubicBezTo>
                    <a:pt x="117" y="0"/>
                    <a:pt x="151" y="34"/>
                    <a:pt x="151" y="75"/>
                  </a:cubicBezTo>
                  <a:cubicBezTo>
                    <a:pt x="151" y="117"/>
                    <a:pt x="117" y="150"/>
                    <a:pt x="75" y="150"/>
                  </a:cubicBezTo>
                  <a:close/>
                  <a:moveTo>
                    <a:pt x="75" y="4"/>
                  </a:moveTo>
                  <a:cubicBezTo>
                    <a:pt x="36" y="4"/>
                    <a:pt x="4" y="36"/>
                    <a:pt x="4" y="75"/>
                  </a:cubicBezTo>
                  <a:cubicBezTo>
                    <a:pt x="4" y="115"/>
                    <a:pt x="36" y="146"/>
                    <a:pt x="75" y="146"/>
                  </a:cubicBezTo>
                  <a:cubicBezTo>
                    <a:pt x="115" y="146"/>
                    <a:pt x="147" y="115"/>
                    <a:pt x="147" y="75"/>
                  </a:cubicBezTo>
                  <a:cubicBezTo>
                    <a:pt x="147" y="36"/>
                    <a:pt x="115" y="4"/>
                    <a:pt x="75"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2" name="Rectangle 51"/>
            <p:cNvSpPr>
              <a:spLocks noChangeArrowheads="1"/>
            </p:cNvSpPr>
            <p:nvPr/>
          </p:nvSpPr>
          <p:spPr bwMode="auto">
            <a:xfrm>
              <a:off x="2970214" y="1674813"/>
              <a:ext cx="142875" cy="793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2" name="组合 281"/>
          <p:cNvGrpSpPr/>
          <p:nvPr/>
        </p:nvGrpSpPr>
        <p:grpSpPr>
          <a:xfrm>
            <a:off x="10469744" y="5551718"/>
            <a:ext cx="407774" cy="409313"/>
            <a:chOff x="10471380" y="5551415"/>
            <a:chExt cx="407838" cy="409377"/>
          </a:xfrm>
          <a:solidFill>
            <a:srgbClr val="FC621E"/>
          </a:solidFill>
        </p:grpSpPr>
        <p:sp>
          <p:nvSpPr>
            <p:cNvPr id="73" name="Freeform 52"/>
            <p:cNvSpPr>
              <a:spLocks noEditPoints="1"/>
            </p:cNvSpPr>
            <p:nvPr/>
          </p:nvSpPr>
          <p:spPr bwMode="auto">
            <a:xfrm>
              <a:off x="10471380" y="5551415"/>
              <a:ext cx="407838" cy="409377"/>
            </a:xfrm>
            <a:custGeom>
              <a:avLst/>
              <a:gdLst>
                <a:gd name="T0" fmla="*/ 92 w 185"/>
                <a:gd name="T1" fmla="*/ 185 h 185"/>
                <a:gd name="T2" fmla="*/ 0 w 185"/>
                <a:gd name="T3" fmla="*/ 93 h 185"/>
                <a:gd name="T4" fmla="*/ 92 w 185"/>
                <a:gd name="T5" fmla="*/ 0 h 185"/>
                <a:gd name="T6" fmla="*/ 185 w 185"/>
                <a:gd name="T7" fmla="*/ 93 h 185"/>
                <a:gd name="T8" fmla="*/ 92 w 185"/>
                <a:gd name="T9" fmla="*/ 185 h 185"/>
                <a:gd name="T10" fmla="*/ 92 w 185"/>
                <a:gd name="T11" fmla="*/ 8 h 185"/>
                <a:gd name="T12" fmla="*/ 8 w 185"/>
                <a:gd name="T13" fmla="*/ 93 h 185"/>
                <a:gd name="T14" fmla="*/ 92 w 185"/>
                <a:gd name="T15" fmla="*/ 177 h 185"/>
                <a:gd name="T16" fmla="*/ 177 w 185"/>
                <a:gd name="T17" fmla="*/ 93 h 185"/>
                <a:gd name="T18" fmla="*/ 92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2" y="185"/>
                  </a:moveTo>
                  <a:cubicBezTo>
                    <a:pt x="41" y="185"/>
                    <a:pt x="0" y="144"/>
                    <a:pt x="0" y="93"/>
                  </a:cubicBezTo>
                  <a:cubicBezTo>
                    <a:pt x="0" y="42"/>
                    <a:pt x="41" y="0"/>
                    <a:pt x="92" y="0"/>
                  </a:cubicBezTo>
                  <a:cubicBezTo>
                    <a:pt x="143" y="0"/>
                    <a:pt x="185" y="42"/>
                    <a:pt x="185" y="93"/>
                  </a:cubicBezTo>
                  <a:cubicBezTo>
                    <a:pt x="185" y="144"/>
                    <a:pt x="143" y="185"/>
                    <a:pt x="92" y="185"/>
                  </a:cubicBezTo>
                  <a:close/>
                  <a:moveTo>
                    <a:pt x="92" y="8"/>
                  </a:moveTo>
                  <a:cubicBezTo>
                    <a:pt x="46" y="8"/>
                    <a:pt x="8" y="46"/>
                    <a:pt x="8" y="93"/>
                  </a:cubicBezTo>
                  <a:cubicBezTo>
                    <a:pt x="8" y="139"/>
                    <a:pt x="46" y="177"/>
                    <a:pt x="92" y="177"/>
                  </a:cubicBezTo>
                  <a:cubicBezTo>
                    <a:pt x="139" y="177"/>
                    <a:pt x="177" y="139"/>
                    <a:pt x="177" y="93"/>
                  </a:cubicBezTo>
                  <a:cubicBezTo>
                    <a:pt x="177" y="46"/>
                    <a:pt x="139" y="8"/>
                    <a:pt x="9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4" name="Rectangle 53"/>
            <p:cNvSpPr>
              <a:spLocks noChangeArrowheads="1"/>
            </p:cNvSpPr>
            <p:nvPr/>
          </p:nvSpPr>
          <p:spPr bwMode="auto">
            <a:xfrm>
              <a:off x="10603735" y="5753026"/>
              <a:ext cx="141589" cy="92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5" name="Rectangle 54"/>
            <p:cNvSpPr>
              <a:spLocks noChangeArrowheads="1"/>
            </p:cNvSpPr>
            <p:nvPr/>
          </p:nvSpPr>
          <p:spPr bwMode="auto">
            <a:xfrm>
              <a:off x="10669912" y="5686848"/>
              <a:ext cx="9234" cy="1415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90" name="组合 289"/>
          <p:cNvGrpSpPr/>
          <p:nvPr/>
        </p:nvGrpSpPr>
        <p:grpSpPr>
          <a:xfrm>
            <a:off x="8777096" y="5551718"/>
            <a:ext cx="407774" cy="409313"/>
            <a:chOff x="8778468" y="5551415"/>
            <a:chExt cx="407838" cy="409377"/>
          </a:xfrm>
        </p:grpSpPr>
        <p:sp>
          <p:nvSpPr>
            <p:cNvPr id="76" name="Freeform 55"/>
            <p:cNvSpPr>
              <a:spLocks noEditPoints="1"/>
            </p:cNvSpPr>
            <p:nvPr/>
          </p:nvSpPr>
          <p:spPr bwMode="auto">
            <a:xfrm>
              <a:off x="8778468" y="5551415"/>
              <a:ext cx="407838" cy="409377"/>
            </a:xfrm>
            <a:custGeom>
              <a:avLst/>
              <a:gdLst>
                <a:gd name="T0" fmla="*/ 92 w 185"/>
                <a:gd name="T1" fmla="*/ 185 h 185"/>
                <a:gd name="T2" fmla="*/ 0 w 185"/>
                <a:gd name="T3" fmla="*/ 93 h 185"/>
                <a:gd name="T4" fmla="*/ 92 w 185"/>
                <a:gd name="T5" fmla="*/ 0 h 185"/>
                <a:gd name="T6" fmla="*/ 185 w 185"/>
                <a:gd name="T7" fmla="*/ 93 h 185"/>
                <a:gd name="T8" fmla="*/ 92 w 185"/>
                <a:gd name="T9" fmla="*/ 185 h 185"/>
                <a:gd name="T10" fmla="*/ 92 w 185"/>
                <a:gd name="T11" fmla="*/ 8 h 185"/>
                <a:gd name="T12" fmla="*/ 8 w 185"/>
                <a:gd name="T13" fmla="*/ 93 h 185"/>
                <a:gd name="T14" fmla="*/ 92 w 185"/>
                <a:gd name="T15" fmla="*/ 177 h 185"/>
                <a:gd name="T16" fmla="*/ 177 w 185"/>
                <a:gd name="T17" fmla="*/ 93 h 185"/>
                <a:gd name="T18" fmla="*/ 92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2" y="185"/>
                  </a:moveTo>
                  <a:cubicBezTo>
                    <a:pt x="41" y="185"/>
                    <a:pt x="0" y="144"/>
                    <a:pt x="0" y="93"/>
                  </a:cubicBezTo>
                  <a:cubicBezTo>
                    <a:pt x="0" y="42"/>
                    <a:pt x="41" y="0"/>
                    <a:pt x="92" y="0"/>
                  </a:cubicBezTo>
                  <a:cubicBezTo>
                    <a:pt x="143" y="0"/>
                    <a:pt x="185" y="42"/>
                    <a:pt x="185" y="93"/>
                  </a:cubicBezTo>
                  <a:cubicBezTo>
                    <a:pt x="185" y="144"/>
                    <a:pt x="143" y="185"/>
                    <a:pt x="92" y="185"/>
                  </a:cubicBezTo>
                  <a:close/>
                  <a:moveTo>
                    <a:pt x="92" y="8"/>
                  </a:moveTo>
                  <a:cubicBezTo>
                    <a:pt x="46" y="8"/>
                    <a:pt x="8" y="46"/>
                    <a:pt x="8" y="93"/>
                  </a:cubicBezTo>
                  <a:cubicBezTo>
                    <a:pt x="8" y="139"/>
                    <a:pt x="46" y="177"/>
                    <a:pt x="92" y="177"/>
                  </a:cubicBezTo>
                  <a:cubicBezTo>
                    <a:pt x="139" y="177"/>
                    <a:pt x="177" y="139"/>
                    <a:pt x="177" y="93"/>
                  </a:cubicBezTo>
                  <a:cubicBezTo>
                    <a:pt x="177" y="46"/>
                    <a:pt x="139" y="8"/>
                    <a:pt x="92"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7" name="Freeform 56"/>
            <p:cNvSpPr/>
            <p:nvPr/>
          </p:nvSpPr>
          <p:spPr bwMode="auto">
            <a:xfrm>
              <a:off x="8929291" y="5703778"/>
              <a:ext cx="106192" cy="106192"/>
            </a:xfrm>
            <a:custGeom>
              <a:avLst/>
              <a:gdLst>
                <a:gd name="T0" fmla="*/ 64 w 69"/>
                <a:gd name="T1" fmla="*/ 69 h 69"/>
                <a:gd name="T2" fmla="*/ 0 w 69"/>
                <a:gd name="T3" fmla="*/ 5 h 69"/>
                <a:gd name="T4" fmla="*/ 4 w 69"/>
                <a:gd name="T5" fmla="*/ 0 h 69"/>
                <a:gd name="T6" fmla="*/ 69 w 69"/>
                <a:gd name="T7" fmla="*/ 65 h 69"/>
                <a:gd name="T8" fmla="*/ 64 w 69"/>
                <a:gd name="T9" fmla="*/ 69 h 69"/>
              </a:gdLst>
              <a:ahLst/>
              <a:cxnLst>
                <a:cxn ang="0">
                  <a:pos x="T0" y="T1"/>
                </a:cxn>
                <a:cxn ang="0">
                  <a:pos x="T2" y="T3"/>
                </a:cxn>
                <a:cxn ang="0">
                  <a:pos x="T4" y="T5"/>
                </a:cxn>
                <a:cxn ang="0">
                  <a:pos x="T6" y="T7"/>
                </a:cxn>
                <a:cxn ang="0">
                  <a:pos x="T8" y="T9"/>
                </a:cxn>
              </a:cxnLst>
              <a:rect l="0" t="0" r="r" b="b"/>
              <a:pathLst>
                <a:path w="69" h="69">
                  <a:moveTo>
                    <a:pt x="64" y="69"/>
                  </a:moveTo>
                  <a:lnTo>
                    <a:pt x="0" y="5"/>
                  </a:lnTo>
                  <a:lnTo>
                    <a:pt x="4" y="0"/>
                  </a:lnTo>
                  <a:lnTo>
                    <a:pt x="69" y="65"/>
                  </a:lnTo>
                  <a:lnTo>
                    <a:pt x="64" y="6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8" name="Freeform 57"/>
            <p:cNvSpPr/>
            <p:nvPr/>
          </p:nvSpPr>
          <p:spPr bwMode="auto">
            <a:xfrm>
              <a:off x="8929291" y="5703778"/>
              <a:ext cx="106192" cy="106192"/>
            </a:xfrm>
            <a:custGeom>
              <a:avLst/>
              <a:gdLst>
                <a:gd name="T0" fmla="*/ 4 w 69"/>
                <a:gd name="T1" fmla="*/ 69 h 69"/>
                <a:gd name="T2" fmla="*/ 0 w 69"/>
                <a:gd name="T3" fmla="*/ 65 h 69"/>
                <a:gd name="T4" fmla="*/ 64 w 69"/>
                <a:gd name="T5" fmla="*/ 0 h 69"/>
                <a:gd name="T6" fmla="*/ 69 w 69"/>
                <a:gd name="T7" fmla="*/ 5 h 69"/>
                <a:gd name="T8" fmla="*/ 4 w 69"/>
                <a:gd name="T9" fmla="*/ 69 h 69"/>
              </a:gdLst>
              <a:ahLst/>
              <a:cxnLst>
                <a:cxn ang="0">
                  <a:pos x="T0" y="T1"/>
                </a:cxn>
                <a:cxn ang="0">
                  <a:pos x="T2" y="T3"/>
                </a:cxn>
                <a:cxn ang="0">
                  <a:pos x="T4" y="T5"/>
                </a:cxn>
                <a:cxn ang="0">
                  <a:pos x="T6" y="T7"/>
                </a:cxn>
                <a:cxn ang="0">
                  <a:pos x="T8" y="T9"/>
                </a:cxn>
              </a:cxnLst>
              <a:rect l="0" t="0" r="r" b="b"/>
              <a:pathLst>
                <a:path w="69" h="69">
                  <a:moveTo>
                    <a:pt x="4" y="69"/>
                  </a:moveTo>
                  <a:lnTo>
                    <a:pt x="0" y="65"/>
                  </a:lnTo>
                  <a:lnTo>
                    <a:pt x="64" y="0"/>
                  </a:lnTo>
                  <a:lnTo>
                    <a:pt x="69" y="5"/>
                  </a:lnTo>
                  <a:lnTo>
                    <a:pt x="4" y="6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3" name="组合 282"/>
          <p:cNvGrpSpPr/>
          <p:nvPr/>
        </p:nvGrpSpPr>
        <p:grpSpPr>
          <a:xfrm>
            <a:off x="9621880" y="5551718"/>
            <a:ext cx="406236" cy="409313"/>
            <a:chOff x="9623384" y="5551415"/>
            <a:chExt cx="406299" cy="409377"/>
          </a:xfrm>
        </p:grpSpPr>
        <p:sp>
          <p:nvSpPr>
            <p:cNvPr id="79" name="Freeform 58"/>
            <p:cNvSpPr>
              <a:spLocks noEditPoints="1"/>
            </p:cNvSpPr>
            <p:nvPr/>
          </p:nvSpPr>
          <p:spPr bwMode="auto">
            <a:xfrm>
              <a:off x="9623384" y="5551415"/>
              <a:ext cx="406299" cy="409377"/>
            </a:xfrm>
            <a:custGeom>
              <a:avLst/>
              <a:gdLst>
                <a:gd name="T0" fmla="*/ 92 w 184"/>
                <a:gd name="T1" fmla="*/ 185 h 185"/>
                <a:gd name="T2" fmla="*/ 0 w 184"/>
                <a:gd name="T3" fmla="*/ 93 h 185"/>
                <a:gd name="T4" fmla="*/ 92 w 184"/>
                <a:gd name="T5" fmla="*/ 0 h 185"/>
                <a:gd name="T6" fmla="*/ 184 w 184"/>
                <a:gd name="T7" fmla="*/ 93 h 185"/>
                <a:gd name="T8" fmla="*/ 92 w 184"/>
                <a:gd name="T9" fmla="*/ 185 h 185"/>
                <a:gd name="T10" fmla="*/ 92 w 184"/>
                <a:gd name="T11" fmla="*/ 8 h 185"/>
                <a:gd name="T12" fmla="*/ 8 w 184"/>
                <a:gd name="T13" fmla="*/ 93 h 185"/>
                <a:gd name="T14" fmla="*/ 92 w 184"/>
                <a:gd name="T15" fmla="*/ 177 h 185"/>
                <a:gd name="T16" fmla="*/ 176 w 184"/>
                <a:gd name="T17" fmla="*/ 93 h 185"/>
                <a:gd name="T18" fmla="*/ 92 w 184"/>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5">
                  <a:moveTo>
                    <a:pt x="92" y="185"/>
                  </a:moveTo>
                  <a:cubicBezTo>
                    <a:pt x="41" y="185"/>
                    <a:pt x="0" y="144"/>
                    <a:pt x="0" y="93"/>
                  </a:cubicBezTo>
                  <a:cubicBezTo>
                    <a:pt x="0" y="42"/>
                    <a:pt x="41" y="0"/>
                    <a:pt x="92" y="0"/>
                  </a:cubicBezTo>
                  <a:cubicBezTo>
                    <a:pt x="143" y="0"/>
                    <a:pt x="184" y="42"/>
                    <a:pt x="184" y="93"/>
                  </a:cubicBezTo>
                  <a:cubicBezTo>
                    <a:pt x="184" y="144"/>
                    <a:pt x="143" y="185"/>
                    <a:pt x="92" y="185"/>
                  </a:cubicBezTo>
                  <a:close/>
                  <a:moveTo>
                    <a:pt x="92" y="8"/>
                  </a:moveTo>
                  <a:cubicBezTo>
                    <a:pt x="46" y="8"/>
                    <a:pt x="8" y="46"/>
                    <a:pt x="8" y="93"/>
                  </a:cubicBezTo>
                  <a:cubicBezTo>
                    <a:pt x="8" y="139"/>
                    <a:pt x="46" y="177"/>
                    <a:pt x="92" y="177"/>
                  </a:cubicBezTo>
                  <a:cubicBezTo>
                    <a:pt x="139" y="177"/>
                    <a:pt x="176" y="139"/>
                    <a:pt x="176" y="93"/>
                  </a:cubicBezTo>
                  <a:cubicBezTo>
                    <a:pt x="176" y="46"/>
                    <a:pt x="139" y="8"/>
                    <a:pt x="92"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0" name="Rectangle 59"/>
            <p:cNvSpPr>
              <a:spLocks noChangeArrowheads="1"/>
            </p:cNvSpPr>
            <p:nvPr/>
          </p:nvSpPr>
          <p:spPr bwMode="auto">
            <a:xfrm>
              <a:off x="9755739" y="5753026"/>
              <a:ext cx="141589" cy="923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2" name="组合 241"/>
          <p:cNvGrpSpPr/>
          <p:nvPr/>
        </p:nvGrpSpPr>
        <p:grpSpPr>
          <a:xfrm>
            <a:off x="1190957" y="2201816"/>
            <a:ext cx="336991" cy="336991"/>
            <a:chOff x="1128714" y="1506538"/>
            <a:chExt cx="347663" cy="347663"/>
          </a:xfrm>
        </p:grpSpPr>
        <p:sp>
          <p:nvSpPr>
            <p:cNvPr id="81" name="Freeform 60"/>
            <p:cNvSpPr>
              <a:spLocks noEditPoints="1"/>
            </p:cNvSpPr>
            <p:nvPr/>
          </p:nvSpPr>
          <p:spPr bwMode="auto">
            <a:xfrm>
              <a:off x="1128714" y="1506538"/>
              <a:ext cx="347663" cy="347663"/>
            </a:xfrm>
            <a:custGeom>
              <a:avLst/>
              <a:gdLst>
                <a:gd name="T0" fmla="*/ 26 w 153"/>
                <a:gd name="T1" fmla="*/ 153 h 153"/>
                <a:gd name="T2" fmla="*/ 13 w 153"/>
                <a:gd name="T3" fmla="*/ 153 h 153"/>
                <a:gd name="T4" fmla="*/ 0 w 153"/>
                <a:gd name="T5" fmla="*/ 140 h 153"/>
                <a:gd name="T6" fmla="*/ 0 w 153"/>
                <a:gd name="T7" fmla="*/ 111 h 153"/>
                <a:gd name="T8" fmla="*/ 55 w 153"/>
                <a:gd name="T9" fmla="*/ 56 h 153"/>
                <a:gd name="T10" fmla="*/ 54 w 153"/>
                <a:gd name="T11" fmla="*/ 49 h 153"/>
                <a:gd name="T12" fmla="*/ 104 w 153"/>
                <a:gd name="T13" fmla="*/ 0 h 153"/>
                <a:gd name="T14" fmla="*/ 153 w 153"/>
                <a:gd name="T15" fmla="*/ 49 h 153"/>
                <a:gd name="T16" fmla="*/ 104 w 153"/>
                <a:gd name="T17" fmla="*/ 99 h 153"/>
                <a:gd name="T18" fmla="*/ 89 w 153"/>
                <a:gd name="T19" fmla="*/ 96 h 153"/>
                <a:gd name="T20" fmla="*/ 78 w 153"/>
                <a:gd name="T21" fmla="*/ 108 h 153"/>
                <a:gd name="T22" fmla="*/ 62 w 153"/>
                <a:gd name="T23" fmla="*/ 108 h 153"/>
                <a:gd name="T24" fmla="*/ 62 w 153"/>
                <a:gd name="T25" fmla="*/ 126 h 153"/>
                <a:gd name="T26" fmla="*/ 44 w 153"/>
                <a:gd name="T27" fmla="*/ 126 h 153"/>
                <a:gd name="T28" fmla="*/ 44 w 153"/>
                <a:gd name="T29" fmla="*/ 144 h 153"/>
                <a:gd name="T30" fmla="*/ 26 w 153"/>
                <a:gd name="T31" fmla="*/ 144 h 153"/>
                <a:gd name="T32" fmla="*/ 26 w 153"/>
                <a:gd name="T33" fmla="*/ 153 h 153"/>
                <a:gd name="T34" fmla="*/ 8 w 153"/>
                <a:gd name="T35" fmla="*/ 114 h 153"/>
                <a:gd name="T36" fmla="*/ 8 w 153"/>
                <a:gd name="T37" fmla="*/ 140 h 153"/>
                <a:gd name="T38" fmla="*/ 13 w 153"/>
                <a:gd name="T39" fmla="*/ 145 h 153"/>
                <a:gd name="T40" fmla="*/ 18 w 153"/>
                <a:gd name="T41" fmla="*/ 145 h 153"/>
                <a:gd name="T42" fmla="*/ 18 w 153"/>
                <a:gd name="T43" fmla="*/ 136 h 153"/>
                <a:gd name="T44" fmla="*/ 36 w 153"/>
                <a:gd name="T45" fmla="*/ 136 h 153"/>
                <a:gd name="T46" fmla="*/ 36 w 153"/>
                <a:gd name="T47" fmla="*/ 118 h 153"/>
                <a:gd name="T48" fmla="*/ 54 w 153"/>
                <a:gd name="T49" fmla="*/ 118 h 153"/>
                <a:gd name="T50" fmla="*/ 54 w 153"/>
                <a:gd name="T51" fmla="*/ 100 h 153"/>
                <a:gd name="T52" fmla="*/ 75 w 153"/>
                <a:gd name="T53" fmla="*/ 100 h 153"/>
                <a:gd name="T54" fmla="*/ 87 w 153"/>
                <a:gd name="T55" fmla="*/ 87 h 153"/>
                <a:gd name="T56" fmla="*/ 90 w 153"/>
                <a:gd name="T57" fmla="*/ 88 h 153"/>
                <a:gd name="T58" fmla="*/ 104 w 153"/>
                <a:gd name="T59" fmla="*/ 91 h 153"/>
                <a:gd name="T60" fmla="*/ 145 w 153"/>
                <a:gd name="T61" fmla="*/ 49 h 153"/>
                <a:gd name="T62" fmla="*/ 104 w 153"/>
                <a:gd name="T63" fmla="*/ 8 h 153"/>
                <a:gd name="T64" fmla="*/ 62 w 153"/>
                <a:gd name="T65" fmla="*/ 49 h 153"/>
                <a:gd name="T66" fmla="*/ 63 w 153"/>
                <a:gd name="T67" fmla="*/ 57 h 153"/>
                <a:gd name="T68" fmla="*/ 64 w 153"/>
                <a:gd name="T69" fmla="*/ 59 h 153"/>
                <a:gd name="T70" fmla="*/ 8 w 153"/>
                <a:gd name="T71" fmla="*/ 114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 h="153">
                  <a:moveTo>
                    <a:pt x="26" y="153"/>
                  </a:moveTo>
                  <a:cubicBezTo>
                    <a:pt x="13" y="153"/>
                    <a:pt x="13" y="153"/>
                    <a:pt x="13" y="153"/>
                  </a:cubicBezTo>
                  <a:cubicBezTo>
                    <a:pt x="6" y="153"/>
                    <a:pt x="0" y="147"/>
                    <a:pt x="0" y="140"/>
                  </a:cubicBezTo>
                  <a:cubicBezTo>
                    <a:pt x="0" y="111"/>
                    <a:pt x="0" y="111"/>
                    <a:pt x="0" y="111"/>
                  </a:cubicBezTo>
                  <a:cubicBezTo>
                    <a:pt x="55" y="56"/>
                    <a:pt x="55" y="56"/>
                    <a:pt x="55" y="56"/>
                  </a:cubicBezTo>
                  <a:cubicBezTo>
                    <a:pt x="55" y="54"/>
                    <a:pt x="54" y="51"/>
                    <a:pt x="54" y="49"/>
                  </a:cubicBezTo>
                  <a:cubicBezTo>
                    <a:pt x="54" y="22"/>
                    <a:pt x="77" y="0"/>
                    <a:pt x="104" y="0"/>
                  </a:cubicBezTo>
                  <a:cubicBezTo>
                    <a:pt x="131" y="0"/>
                    <a:pt x="153" y="22"/>
                    <a:pt x="153" y="49"/>
                  </a:cubicBezTo>
                  <a:cubicBezTo>
                    <a:pt x="153" y="76"/>
                    <a:pt x="131" y="99"/>
                    <a:pt x="104" y="99"/>
                  </a:cubicBezTo>
                  <a:cubicBezTo>
                    <a:pt x="99" y="99"/>
                    <a:pt x="94" y="98"/>
                    <a:pt x="89" y="96"/>
                  </a:cubicBezTo>
                  <a:cubicBezTo>
                    <a:pt x="78" y="108"/>
                    <a:pt x="78" y="108"/>
                    <a:pt x="78" y="108"/>
                  </a:cubicBezTo>
                  <a:cubicBezTo>
                    <a:pt x="62" y="108"/>
                    <a:pt x="62" y="108"/>
                    <a:pt x="62" y="108"/>
                  </a:cubicBezTo>
                  <a:cubicBezTo>
                    <a:pt x="62" y="126"/>
                    <a:pt x="62" y="126"/>
                    <a:pt x="62" y="126"/>
                  </a:cubicBezTo>
                  <a:cubicBezTo>
                    <a:pt x="44" y="126"/>
                    <a:pt x="44" y="126"/>
                    <a:pt x="44" y="126"/>
                  </a:cubicBezTo>
                  <a:cubicBezTo>
                    <a:pt x="44" y="144"/>
                    <a:pt x="44" y="144"/>
                    <a:pt x="44" y="144"/>
                  </a:cubicBezTo>
                  <a:cubicBezTo>
                    <a:pt x="26" y="144"/>
                    <a:pt x="26" y="144"/>
                    <a:pt x="26" y="144"/>
                  </a:cubicBezTo>
                  <a:lnTo>
                    <a:pt x="26" y="153"/>
                  </a:lnTo>
                  <a:close/>
                  <a:moveTo>
                    <a:pt x="8" y="114"/>
                  </a:moveTo>
                  <a:cubicBezTo>
                    <a:pt x="8" y="140"/>
                    <a:pt x="8" y="140"/>
                    <a:pt x="8" y="140"/>
                  </a:cubicBezTo>
                  <a:cubicBezTo>
                    <a:pt x="8" y="143"/>
                    <a:pt x="10" y="145"/>
                    <a:pt x="13" y="145"/>
                  </a:cubicBezTo>
                  <a:cubicBezTo>
                    <a:pt x="18" y="145"/>
                    <a:pt x="18" y="145"/>
                    <a:pt x="18" y="145"/>
                  </a:cubicBezTo>
                  <a:cubicBezTo>
                    <a:pt x="18" y="136"/>
                    <a:pt x="18" y="136"/>
                    <a:pt x="18" y="136"/>
                  </a:cubicBezTo>
                  <a:cubicBezTo>
                    <a:pt x="36" y="136"/>
                    <a:pt x="36" y="136"/>
                    <a:pt x="36" y="136"/>
                  </a:cubicBezTo>
                  <a:cubicBezTo>
                    <a:pt x="36" y="118"/>
                    <a:pt x="36" y="118"/>
                    <a:pt x="36" y="118"/>
                  </a:cubicBezTo>
                  <a:cubicBezTo>
                    <a:pt x="54" y="118"/>
                    <a:pt x="54" y="118"/>
                    <a:pt x="54" y="118"/>
                  </a:cubicBezTo>
                  <a:cubicBezTo>
                    <a:pt x="54" y="100"/>
                    <a:pt x="54" y="100"/>
                    <a:pt x="54" y="100"/>
                  </a:cubicBezTo>
                  <a:cubicBezTo>
                    <a:pt x="75" y="100"/>
                    <a:pt x="75" y="100"/>
                    <a:pt x="75" y="100"/>
                  </a:cubicBezTo>
                  <a:cubicBezTo>
                    <a:pt x="87" y="87"/>
                    <a:pt x="87" y="87"/>
                    <a:pt x="87" y="87"/>
                  </a:cubicBezTo>
                  <a:cubicBezTo>
                    <a:pt x="90" y="88"/>
                    <a:pt x="90" y="88"/>
                    <a:pt x="90" y="88"/>
                  </a:cubicBezTo>
                  <a:cubicBezTo>
                    <a:pt x="94" y="90"/>
                    <a:pt x="99" y="91"/>
                    <a:pt x="104" y="91"/>
                  </a:cubicBezTo>
                  <a:cubicBezTo>
                    <a:pt x="127" y="91"/>
                    <a:pt x="145" y="72"/>
                    <a:pt x="145" y="49"/>
                  </a:cubicBezTo>
                  <a:cubicBezTo>
                    <a:pt x="145" y="26"/>
                    <a:pt x="127" y="8"/>
                    <a:pt x="104" y="8"/>
                  </a:cubicBezTo>
                  <a:cubicBezTo>
                    <a:pt x="81" y="8"/>
                    <a:pt x="62" y="26"/>
                    <a:pt x="62" y="49"/>
                  </a:cubicBezTo>
                  <a:cubicBezTo>
                    <a:pt x="62" y="52"/>
                    <a:pt x="63" y="54"/>
                    <a:pt x="63" y="57"/>
                  </a:cubicBezTo>
                  <a:cubicBezTo>
                    <a:pt x="64" y="59"/>
                    <a:pt x="64" y="59"/>
                    <a:pt x="64" y="59"/>
                  </a:cubicBezTo>
                  <a:lnTo>
                    <a:pt x="8" y="11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2" name="Freeform 61"/>
            <p:cNvSpPr>
              <a:spLocks noEditPoints="1"/>
            </p:cNvSpPr>
            <p:nvPr/>
          </p:nvSpPr>
          <p:spPr bwMode="auto">
            <a:xfrm>
              <a:off x="1349376" y="1562100"/>
              <a:ext cx="69850" cy="71438"/>
            </a:xfrm>
            <a:custGeom>
              <a:avLst/>
              <a:gdLst>
                <a:gd name="T0" fmla="*/ 16 w 31"/>
                <a:gd name="T1" fmla="*/ 31 h 31"/>
                <a:gd name="T2" fmla="*/ 0 w 31"/>
                <a:gd name="T3" fmla="*/ 15 h 31"/>
                <a:gd name="T4" fmla="*/ 16 w 31"/>
                <a:gd name="T5" fmla="*/ 0 h 31"/>
                <a:gd name="T6" fmla="*/ 31 w 31"/>
                <a:gd name="T7" fmla="*/ 15 h 31"/>
                <a:gd name="T8" fmla="*/ 16 w 31"/>
                <a:gd name="T9" fmla="*/ 31 h 31"/>
                <a:gd name="T10" fmla="*/ 16 w 31"/>
                <a:gd name="T11" fmla="*/ 4 h 31"/>
                <a:gd name="T12" fmla="*/ 4 w 31"/>
                <a:gd name="T13" fmla="*/ 15 h 31"/>
                <a:gd name="T14" fmla="*/ 16 w 31"/>
                <a:gd name="T15" fmla="*/ 27 h 31"/>
                <a:gd name="T16" fmla="*/ 27 w 31"/>
                <a:gd name="T17" fmla="*/ 15 h 31"/>
                <a:gd name="T18" fmla="*/ 16 w 31"/>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31"/>
                  </a:moveTo>
                  <a:cubicBezTo>
                    <a:pt x="7" y="31"/>
                    <a:pt x="0" y="24"/>
                    <a:pt x="0" y="15"/>
                  </a:cubicBezTo>
                  <a:cubicBezTo>
                    <a:pt x="0" y="7"/>
                    <a:pt x="7" y="0"/>
                    <a:pt x="16" y="0"/>
                  </a:cubicBezTo>
                  <a:cubicBezTo>
                    <a:pt x="24" y="0"/>
                    <a:pt x="31" y="7"/>
                    <a:pt x="31" y="15"/>
                  </a:cubicBezTo>
                  <a:cubicBezTo>
                    <a:pt x="31" y="24"/>
                    <a:pt x="24" y="31"/>
                    <a:pt x="16" y="31"/>
                  </a:cubicBezTo>
                  <a:close/>
                  <a:moveTo>
                    <a:pt x="16" y="4"/>
                  </a:moveTo>
                  <a:cubicBezTo>
                    <a:pt x="9" y="4"/>
                    <a:pt x="4" y="9"/>
                    <a:pt x="4" y="15"/>
                  </a:cubicBezTo>
                  <a:cubicBezTo>
                    <a:pt x="4" y="22"/>
                    <a:pt x="9" y="27"/>
                    <a:pt x="16" y="27"/>
                  </a:cubicBezTo>
                  <a:cubicBezTo>
                    <a:pt x="22" y="27"/>
                    <a:pt x="27" y="22"/>
                    <a:pt x="27" y="15"/>
                  </a:cubicBezTo>
                  <a:cubicBezTo>
                    <a:pt x="27" y="9"/>
                    <a:pt x="22" y="4"/>
                    <a:pt x="16"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8" name="组合 237"/>
          <p:cNvGrpSpPr/>
          <p:nvPr/>
        </p:nvGrpSpPr>
        <p:grpSpPr>
          <a:xfrm>
            <a:off x="4531627" y="2171041"/>
            <a:ext cx="420085" cy="418546"/>
            <a:chOff x="4575176" y="1474788"/>
            <a:chExt cx="433388" cy="431800"/>
          </a:xfrm>
        </p:grpSpPr>
        <p:sp>
          <p:nvSpPr>
            <p:cNvPr id="83" name="Freeform 62"/>
            <p:cNvSpPr>
              <a:spLocks noEditPoints="1"/>
            </p:cNvSpPr>
            <p:nvPr/>
          </p:nvSpPr>
          <p:spPr bwMode="auto">
            <a:xfrm>
              <a:off x="4575176" y="1474788"/>
              <a:ext cx="433388" cy="431800"/>
            </a:xfrm>
            <a:custGeom>
              <a:avLst/>
              <a:gdLst>
                <a:gd name="T0" fmla="*/ 78 w 190"/>
                <a:gd name="T1" fmla="*/ 190 h 190"/>
                <a:gd name="T2" fmla="*/ 63 w 190"/>
                <a:gd name="T3" fmla="*/ 156 h 190"/>
                <a:gd name="T4" fmla="*/ 16 w 190"/>
                <a:gd name="T5" fmla="*/ 150 h 190"/>
                <a:gd name="T6" fmla="*/ 29 w 190"/>
                <a:gd name="T7" fmla="*/ 116 h 190"/>
                <a:gd name="T8" fmla="*/ 0 w 190"/>
                <a:gd name="T9" fmla="*/ 78 h 190"/>
                <a:gd name="T10" fmla="*/ 33 w 190"/>
                <a:gd name="T11" fmla="*/ 63 h 190"/>
                <a:gd name="T12" fmla="*/ 39 w 190"/>
                <a:gd name="T13" fmla="*/ 16 h 190"/>
                <a:gd name="T14" fmla="*/ 74 w 190"/>
                <a:gd name="T15" fmla="*/ 29 h 190"/>
                <a:gd name="T16" fmla="*/ 111 w 190"/>
                <a:gd name="T17" fmla="*/ 0 h 190"/>
                <a:gd name="T18" fmla="*/ 126 w 190"/>
                <a:gd name="T19" fmla="*/ 33 h 190"/>
                <a:gd name="T20" fmla="*/ 174 w 190"/>
                <a:gd name="T21" fmla="*/ 39 h 190"/>
                <a:gd name="T22" fmla="*/ 160 w 190"/>
                <a:gd name="T23" fmla="*/ 73 h 190"/>
                <a:gd name="T24" fmla="*/ 190 w 190"/>
                <a:gd name="T25" fmla="*/ 111 h 190"/>
                <a:gd name="T26" fmla="*/ 156 w 190"/>
                <a:gd name="T27" fmla="*/ 126 h 190"/>
                <a:gd name="T28" fmla="*/ 150 w 190"/>
                <a:gd name="T29" fmla="*/ 173 h 190"/>
                <a:gd name="T30" fmla="*/ 116 w 190"/>
                <a:gd name="T31" fmla="*/ 160 h 190"/>
                <a:gd name="T32" fmla="*/ 85 w 190"/>
                <a:gd name="T33" fmla="*/ 182 h 190"/>
                <a:gd name="T34" fmla="*/ 109 w 190"/>
                <a:gd name="T35" fmla="*/ 154 h 190"/>
                <a:gd name="T36" fmla="*/ 125 w 190"/>
                <a:gd name="T37" fmla="*/ 148 h 190"/>
                <a:gd name="T38" fmla="*/ 150 w 190"/>
                <a:gd name="T39" fmla="*/ 163 h 190"/>
                <a:gd name="T40" fmla="*/ 147 w 190"/>
                <a:gd name="T41" fmla="*/ 127 h 190"/>
                <a:gd name="T42" fmla="*/ 153 w 190"/>
                <a:gd name="T43" fmla="*/ 111 h 190"/>
                <a:gd name="T44" fmla="*/ 182 w 190"/>
                <a:gd name="T45" fmla="*/ 104 h 190"/>
                <a:gd name="T46" fmla="*/ 154 w 190"/>
                <a:gd name="T47" fmla="*/ 80 h 190"/>
                <a:gd name="T48" fmla="*/ 148 w 190"/>
                <a:gd name="T49" fmla="*/ 65 h 190"/>
                <a:gd name="T50" fmla="*/ 163 w 190"/>
                <a:gd name="T51" fmla="*/ 40 h 190"/>
                <a:gd name="T52" fmla="*/ 127 w 190"/>
                <a:gd name="T53" fmla="*/ 43 h 190"/>
                <a:gd name="T54" fmla="*/ 111 w 190"/>
                <a:gd name="T55" fmla="*/ 36 h 190"/>
                <a:gd name="T56" fmla="*/ 104 w 190"/>
                <a:gd name="T57" fmla="*/ 8 h 190"/>
                <a:gd name="T58" fmla="*/ 81 w 190"/>
                <a:gd name="T59" fmla="*/ 35 h 190"/>
                <a:gd name="T60" fmla="*/ 65 w 190"/>
                <a:gd name="T61" fmla="*/ 41 h 190"/>
                <a:gd name="T62" fmla="*/ 40 w 190"/>
                <a:gd name="T63" fmla="*/ 26 h 190"/>
                <a:gd name="T64" fmla="*/ 43 w 190"/>
                <a:gd name="T65" fmla="*/ 63 h 190"/>
                <a:gd name="T66" fmla="*/ 36 w 190"/>
                <a:gd name="T67" fmla="*/ 78 h 190"/>
                <a:gd name="T68" fmla="*/ 8 w 190"/>
                <a:gd name="T69" fmla="*/ 85 h 190"/>
                <a:gd name="T70" fmla="*/ 35 w 190"/>
                <a:gd name="T71" fmla="*/ 109 h 190"/>
                <a:gd name="T72" fmla="*/ 42 w 190"/>
                <a:gd name="T73" fmla="*/ 124 h 190"/>
                <a:gd name="T74" fmla="*/ 27 w 190"/>
                <a:gd name="T75" fmla="*/ 149 h 190"/>
                <a:gd name="T76" fmla="*/ 63 w 190"/>
                <a:gd name="T77" fmla="*/ 147 h 190"/>
                <a:gd name="T78" fmla="*/ 78 w 190"/>
                <a:gd name="T79" fmla="*/ 153 h 190"/>
                <a:gd name="T80" fmla="*/ 85 w 190"/>
                <a:gd name="T81" fmla="*/ 182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0" h="190">
                  <a:moveTo>
                    <a:pt x="111" y="190"/>
                  </a:moveTo>
                  <a:cubicBezTo>
                    <a:pt x="78" y="190"/>
                    <a:pt x="78" y="190"/>
                    <a:pt x="78" y="190"/>
                  </a:cubicBezTo>
                  <a:cubicBezTo>
                    <a:pt x="74" y="160"/>
                    <a:pt x="74" y="160"/>
                    <a:pt x="74" y="160"/>
                  </a:cubicBezTo>
                  <a:cubicBezTo>
                    <a:pt x="70" y="159"/>
                    <a:pt x="67" y="158"/>
                    <a:pt x="63" y="156"/>
                  </a:cubicBezTo>
                  <a:cubicBezTo>
                    <a:pt x="39" y="173"/>
                    <a:pt x="39" y="173"/>
                    <a:pt x="39" y="173"/>
                  </a:cubicBezTo>
                  <a:cubicBezTo>
                    <a:pt x="16" y="150"/>
                    <a:pt x="16" y="150"/>
                    <a:pt x="16" y="150"/>
                  </a:cubicBezTo>
                  <a:cubicBezTo>
                    <a:pt x="33" y="126"/>
                    <a:pt x="33" y="126"/>
                    <a:pt x="33" y="126"/>
                  </a:cubicBezTo>
                  <a:cubicBezTo>
                    <a:pt x="32" y="123"/>
                    <a:pt x="30" y="119"/>
                    <a:pt x="29" y="116"/>
                  </a:cubicBezTo>
                  <a:cubicBezTo>
                    <a:pt x="0" y="111"/>
                    <a:pt x="0" y="111"/>
                    <a:pt x="0" y="111"/>
                  </a:cubicBezTo>
                  <a:cubicBezTo>
                    <a:pt x="0" y="78"/>
                    <a:pt x="0" y="78"/>
                    <a:pt x="0" y="78"/>
                  </a:cubicBezTo>
                  <a:cubicBezTo>
                    <a:pt x="29" y="73"/>
                    <a:pt x="29" y="73"/>
                    <a:pt x="29" y="73"/>
                  </a:cubicBezTo>
                  <a:cubicBezTo>
                    <a:pt x="30" y="70"/>
                    <a:pt x="32" y="67"/>
                    <a:pt x="33" y="63"/>
                  </a:cubicBezTo>
                  <a:cubicBezTo>
                    <a:pt x="16" y="39"/>
                    <a:pt x="16" y="39"/>
                    <a:pt x="16" y="39"/>
                  </a:cubicBezTo>
                  <a:cubicBezTo>
                    <a:pt x="39" y="16"/>
                    <a:pt x="39" y="16"/>
                    <a:pt x="39" y="16"/>
                  </a:cubicBezTo>
                  <a:cubicBezTo>
                    <a:pt x="63" y="33"/>
                    <a:pt x="63" y="33"/>
                    <a:pt x="63" y="33"/>
                  </a:cubicBezTo>
                  <a:cubicBezTo>
                    <a:pt x="67" y="32"/>
                    <a:pt x="70" y="30"/>
                    <a:pt x="74" y="29"/>
                  </a:cubicBezTo>
                  <a:cubicBezTo>
                    <a:pt x="78" y="0"/>
                    <a:pt x="78" y="0"/>
                    <a:pt x="78" y="0"/>
                  </a:cubicBezTo>
                  <a:cubicBezTo>
                    <a:pt x="111" y="0"/>
                    <a:pt x="111" y="0"/>
                    <a:pt x="111" y="0"/>
                  </a:cubicBezTo>
                  <a:cubicBezTo>
                    <a:pt x="116" y="29"/>
                    <a:pt x="116" y="29"/>
                    <a:pt x="116" y="29"/>
                  </a:cubicBezTo>
                  <a:cubicBezTo>
                    <a:pt x="120" y="30"/>
                    <a:pt x="123" y="32"/>
                    <a:pt x="126" y="33"/>
                  </a:cubicBezTo>
                  <a:cubicBezTo>
                    <a:pt x="150" y="16"/>
                    <a:pt x="150" y="16"/>
                    <a:pt x="150" y="16"/>
                  </a:cubicBezTo>
                  <a:cubicBezTo>
                    <a:pt x="174" y="39"/>
                    <a:pt x="174" y="39"/>
                    <a:pt x="174" y="39"/>
                  </a:cubicBezTo>
                  <a:cubicBezTo>
                    <a:pt x="156" y="63"/>
                    <a:pt x="156" y="63"/>
                    <a:pt x="156" y="63"/>
                  </a:cubicBezTo>
                  <a:cubicBezTo>
                    <a:pt x="158" y="67"/>
                    <a:pt x="159" y="70"/>
                    <a:pt x="160" y="73"/>
                  </a:cubicBezTo>
                  <a:cubicBezTo>
                    <a:pt x="190" y="78"/>
                    <a:pt x="190" y="78"/>
                    <a:pt x="190" y="78"/>
                  </a:cubicBezTo>
                  <a:cubicBezTo>
                    <a:pt x="190" y="111"/>
                    <a:pt x="190" y="111"/>
                    <a:pt x="190" y="111"/>
                  </a:cubicBezTo>
                  <a:cubicBezTo>
                    <a:pt x="160" y="116"/>
                    <a:pt x="160" y="116"/>
                    <a:pt x="160" y="116"/>
                  </a:cubicBezTo>
                  <a:cubicBezTo>
                    <a:pt x="159" y="119"/>
                    <a:pt x="158" y="123"/>
                    <a:pt x="156" y="126"/>
                  </a:cubicBezTo>
                  <a:cubicBezTo>
                    <a:pt x="174" y="150"/>
                    <a:pt x="174" y="150"/>
                    <a:pt x="174" y="150"/>
                  </a:cubicBezTo>
                  <a:cubicBezTo>
                    <a:pt x="150" y="173"/>
                    <a:pt x="150" y="173"/>
                    <a:pt x="150" y="173"/>
                  </a:cubicBezTo>
                  <a:cubicBezTo>
                    <a:pt x="126" y="156"/>
                    <a:pt x="126" y="156"/>
                    <a:pt x="126" y="156"/>
                  </a:cubicBezTo>
                  <a:cubicBezTo>
                    <a:pt x="123" y="158"/>
                    <a:pt x="120" y="159"/>
                    <a:pt x="116" y="160"/>
                  </a:cubicBezTo>
                  <a:lnTo>
                    <a:pt x="111" y="190"/>
                  </a:lnTo>
                  <a:close/>
                  <a:moveTo>
                    <a:pt x="85" y="182"/>
                  </a:moveTo>
                  <a:cubicBezTo>
                    <a:pt x="104" y="182"/>
                    <a:pt x="104" y="182"/>
                    <a:pt x="104" y="182"/>
                  </a:cubicBezTo>
                  <a:cubicBezTo>
                    <a:pt x="109" y="154"/>
                    <a:pt x="109" y="154"/>
                    <a:pt x="109" y="154"/>
                  </a:cubicBezTo>
                  <a:cubicBezTo>
                    <a:pt x="111" y="153"/>
                    <a:pt x="111" y="153"/>
                    <a:pt x="111" y="153"/>
                  </a:cubicBezTo>
                  <a:cubicBezTo>
                    <a:pt x="116" y="152"/>
                    <a:pt x="120" y="150"/>
                    <a:pt x="125" y="148"/>
                  </a:cubicBezTo>
                  <a:cubicBezTo>
                    <a:pt x="127" y="147"/>
                    <a:pt x="127" y="147"/>
                    <a:pt x="127" y="147"/>
                  </a:cubicBezTo>
                  <a:cubicBezTo>
                    <a:pt x="150" y="163"/>
                    <a:pt x="150" y="163"/>
                    <a:pt x="150" y="163"/>
                  </a:cubicBezTo>
                  <a:cubicBezTo>
                    <a:pt x="163" y="149"/>
                    <a:pt x="163" y="149"/>
                    <a:pt x="163" y="149"/>
                  </a:cubicBezTo>
                  <a:cubicBezTo>
                    <a:pt x="147" y="127"/>
                    <a:pt x="147" y="127"/>
                    <a:pt x="147" y="127"/>
                  </a:cubicBezTo>
                  <a:cubicBezTo>
                    <a:pt x="148" y="124"/>
                    <a:pt x="148" y="124"/>
                    <a:pt x="148" y="124"/>
                  </a:cubicBezTo>
                  <a:cubicBezTo>
                    <a:pt x="150" y="120"/>
                    <a:pt x="152" y="116"/>
                    <a:pt x="153" y="111"/>
                  </a:cubicBezTo>
                  <a:cubicBezTo>
                    <a:pt x="154" y="109"/>
                    <a:pt x="154" y="109"/>
                    <a:pt x="154" y="109"/>
                  </a:cubicBezTo>
                  <a:cubicBezTo>
                    <a:pt x="182" y="104"/>
                    <a:pt x="182" y="104"/>
                    <a:pt x="182" y="104"/>
                  </a:cubicBezTo>
                  <a:cubicBezTo>
                    <a:pt x="182" y="85"/>
                    <a:pt x="182" y="85"/>
                    <a:pt x="182" y="85"/>
                  </a:cubicBezTo>
                  <a:cubicBezTo>
                    <a:pt x="154" y="80"/>
                    <a:pt x="154" y="80"/>
                    <a:pt x="154" y="80"/>
                  </a:cubicBezTo>
                  <a:cubicBezTo>
                    <a:pt x="153" y="78"/>
                    <a:pt x="153" y="78"/>
                    <a:pt x="153" y="78"/>
                  </a:cubicBezTo>
                  <a:cubicBezTo>
                    <a:pt x="152" y="73"/>
                    <a:pt x="150" y="69"/>
                    <a:pt x="148" y="65"/>
                  </a:cubicBezTo>
                  <a:cubicBezTo>
                    <a:pt x="147" y="63"/>
                    <a:pt x="147" y="63"/>
                    <a:pt x="147" y="63"/>
                  </a:cubicBezTo>
                  <a:cubicBezTo>
                    <a:pt x="163" y="40"/>
                    <a:pt x="163" y="40"/>
                    <a:pt x="163" y="40"/>
                  </a:cubicBezTo>
                  <a:cubicBezTo>
                    <a:pt x="150" y="26"/>
                    <a:pt x="150" y="26"/>
                    <a:pt x="150" y="26"/>
                  </a:cubicBezTo>
                  <a:cubicBezTo>
                    <a:pt x="127" y="43"/>
                    <a:pt x="127" y="43"/>
                    <a:pt x="127" y="43"/>
                  </a:cubicBezTo>
                  <a:cubicBezTo>
                    <a:pt x="125" y="41"/>
                    <a:pt x="125" y="41"/>
                    <a:pt x="125" y="41"/>
                  </a:cubicBezTo>
                  <a:cubicBezTo>
                    <a:pt x="120" y="39"/>
                    <a:pt x="116" y="37"/>
                    <a:pt x="111" y="36"/>
                  </a:cubicBezTo>
                  <a:cubicBezTo>
                    <a:pt x="109" y="35"/>
                    <a:pt x="109" y="35"/>
                    <a:pt x="109" y="35"/>
                  </a:cubicBezTo>
                  <a:cubicBezTo>
                    <a:pt x="104" y="8"/>
                    <a:pt x="104" y="8"/>
                    <a:pt x="104" y="8"/>
                  </a:cubicBezTo>
                  <a:cubicBezTo>
                    <a:pt x="85" y="8"/>
                    <a:pt x="85" y="8"/>
                    <a:pt x="85" y="8"/>
                  </a:cubicBezTo>
                  <a:cubicBezTo>
                    <a:pt x="81" y="35"/>
                    <a:pt x="81" y="35"/>
                    <a:pt x="81" y="35"/>
                  </a:cubicBezTo>
                  <a:cubicBezTo>
                    <a:pt x="78" y="36"/>
                    <a:pt x="78" y="36"/>
                    <a:pt x="78" y="36"/>
                  </a:cubicBezTo>
                  <a:cubicBezTo>
                    <a:pt x="74" y="37"/>
                    <a:pt x="69" y="39"/>
                    <a:pt x="65" y="41"/>
                  </a:cubicBezTo>
                  <a:cubicBezTo>
                    <a:pt x="63" y="43"/>
                    <a:pt x="63" y="43"/>
                    <a:pt x="63" y="43"/>
                  </a:cubicBezTo>
                  <a:cubicBezTo>
                    <a:pt x="40" y="26"/>
                    <a:pt x="40" y="26"/>
                    <a:pt x="40" y="26"/>
                  </a:cubicBezTo>
                  <a:cubicBezTo>
                    <a:pt x="27" y="40"/>
                    <a:pt x="27" y="40"/>
                    <a:pt x="27" y="40"/>
                  </a:cubicBezTo>
                  <a:cubicBezTo>
                    <a:pt x="43" y="63"/>
                    <a:pt x="43" y="63"/>
                    <a:pt x="43" y="63"/>
                  </a:cubicBezTo>
                  <a:cubicBezTo>
                    <a:pt x="42" y="65"/>
                    <a:pt x="42" y="65"/>
                    <a:pt x="42" y="65"/>
                  </a:cubicBezTo>
                  <a:cubicBezTo>
                    <a:pt x="39" y="69"/>
                    <a:pt x="37" y="74"/>
                    <a:pt x="36" y="78"/>
                  </a:cubicBezTo>
                  <a:cubicBezTo>
                    <a:pt x="35" y="80"/>
                    <a:pt x="35" y="80"/>
                    <a:pt x="35" y="80"/>
                  </a:cubicBezTo>
                  <a:cubicBezTo>
                    <a:pt x="8" y="85"/>
                    <a:pt x="8" y="85"/>
                    <a:pt x="8" y="85"/>
                  </a:cubicBezTo>
                  <a:cubicBezTo>
                    <a:pt x="8" y="104"/>
                    <a:pt x="8" y="104"/>
                    <a:pt x="8" y="104"/>
                  </a:cubicBezTo>
                  <a:cubicBezTo>
                    <a:pt x="35" y="109"/>
                    <a:pt x="35" y="109"/>
                    <a:pt x="35" y="109"/>
                  </a:cubicBezTo>
                  <a:cubicBezTo>
                    <a:pt x="36" y="111"/>
                    <a:pt x="36" y="111"/>
                    <a:pt x="36" y="111"/>
                  </a:cubicBezTo>
                  <a:cubicBezTo>
                    <a:pt x="37" y="116"/>
                    <a:pt x="39" y="120"/>
                    <a:pt x="42" y="124"/>
                  </a:cubicBezTo>
                  <a:cubicBezTo>
                    <a:pt x="43" y="127"/>
                    <a:pt x="43" y="127"/>
                    <a:pt x="43" y="127"/>
                  </a:cubicBezTo>
                  <a:cubicBezTo>
                    <a:pt x="27" y="149"/>
                    <a:pt x="27" y="149"/>
                    <a:pt x="27" y="149"/>
                  </a:cubicBezTo>
                  <a:cubicBezTo>
                    <a:pt x="40" y="163"/>
                    <a:pt x="40" y="163"/>
                    <a:pt x="40" y="163"/>
                  </a:cubicBezTo>
                  <a:cubicBezTo>
                    <a:pt x="63" y="147"/>
                    <a:pt x="63" y="147"/>
                    <a:pt x="63" y="147"/>
                  </a:cubicBezTo>
                  <a:cubicBezTo>
                    <a:pt x="65" y="148"/>
                    <a:pt x="65" y="148"/>
                    <a:pt x="65" y="148"/>
                  </a:cubicBezTo>
                  <a:cubicBezTo>
                    <a:pt x="69" y="150"/>
                    <a:pt x="74" y="152"/>
                    <a:pt x="78" y="153"/>
                  </a:cubicBezTo>
                  <a:cubicBezTo>
                    <a:pt x="81" y="154"/>
                    <a:pt x="81" y="154"/>
                    <a:pt x="81" y="154"/>
                  </a:cubicBezTo>
                  <a:lnTo>
                    <a:pt x="85" y="18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4" name="Freeform 63"/>
            <p:cNvSpPr>
              <a:spLocks noEditPoints="1"/>
            </p:cNvSpPr>
            <p:nvPr/>
          </p:nvSpPr>
          <p:spPr bwMode="auto">
            <a:xfrm>
              <a:off x="4727576" y="1627188"/>
              <a:ext cx="128588" cy="127000"/>
            </a:xfrm>
            <a:custGeom>
              <a:avLst/>
              <a:gdLst>
                <a:gd name="T0" fmla="*/ 28 w 56"/>
                <a:gd name="T1" fmla="*/ 56 h 56"/>
                <a:gd name="T2" fmla="*/ 0 w 56"/>
                <a:gd name="T3" fmla="*/ 28 h 56"/>
                <a:gd name="T4" fmla="*/ 28 w 56"/>
                <a:gd name="T5" fmla="*/ 0 h 56"/>
                <a:gd name="T6" fmla="*/ 56 w 56"/>
                <a:gd name="T7" fmla="*/ 28 h 56"/>
                <a:gd name="T8" fmla="*/ 28 w 56"/>
                <a:gd name="T9" fmla="*/ 56 h 56"/>
                <a:gd name="T10" fmla="*/ 28 w 56"/>
                <a:gd name="T11" fmla="*/ 4 h 56"/>
                <a:gd name="T12" fmla="*/ 4 w 56"/>
                <a:gd name="T13" fmla="*/ 28 h 56"/>
                <a:gd name="T14" fmla="*/ 28 w 56"/>
                <a:gd name="T15" fmla="*/ 52 h 56"/>
                <a:gd name="T16" fmla="*/ 52 w 56"/>
                <a:gd name="T17" fmla="*/ 28 h 56"/>
                <a:gd name="T18" fmla="*/ 28 w 56"/>
                <a:gd name="T1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56"/>
                  </a:moveTo>
                  <a:cubicBezTo>
                    <a:pt x="12" y="56"/>
                    <a:pt x="0" y="43"/>
                    <a:pt x="0" y="28"/>
                  </a:cubicBezTo>
                  <a:cubicBezTo>
                    <a:pt x="0" y="12"/>
                    <a:pt x="12" y="0"/>
                    <a:pt x="28" y="0"/>
                  </a:cubicBezTo>
                  <a:cubicBezTo>
                    <a:pt x="43" y="0"/>
                    <a:pt x="56" y="12"/>
                    <a:pt x="56" y="28"/>
                  </a:cubicBezTo>
                  <a:cubicBezTo>
                    <a:pt x="56" y="43"/>
                    <a:pt x="43" y="56"/>
                    <a:pt x="28" y="56"/>
                  </a:cubicBezTo>
                  <a:close/>
                  <a:moveTo>
                    <a:pt x="28" y="4"/>
                  </a:moveTo>
                  <a:cubicBezTo>
                    <a:pt x="15" y="4"/>
                    <a:pt x="4" y="14"/>
                    <a:pt x="4" y="28"/>
                  </a:cubicBezTo>
                  <a:cubicBezTo>
                    <a:pt x="4" y="41"/>
                    <a:pt x="15" y="52"/>
                    <a:pt x="28" y="52"/>
                  </a:cubicBezTo>
                  <a:cubicBezTo>
                    <a:pt x="41" y="52"/>
                    <a:pt x="52" y="41"/>
                    <a:pt x="52" y="28"/>
                  </a:cubicBezTo>
                  <a:cubicBezTo>
                    <a:pt x="52" y="14"/>
                    <a:pt x="41" y="4"/>
                    <a:pt x="2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7" name="组合 236"/>
          <p:cNvGrpSpPr/>
          <p:nvPr/>
        </p:nvGrpSpPr>
        <p:grpSpPr>
          <a:xfrm>
            <a:off x="5381029" y="2166423"/>
            <a:ext cx="403158" cy="400080"/>
            <a:chOff x="5451476" y="1470025"/>
            <a:chExt cx="415925" cy="412750"/>
          </a:xfrm>
        </p:grpSpPr>
        <p:sp>
          <p:nvSpPr>
            <p:cNvPr id="85" name="Freeform 64"/>
            <p:cNvSpPr>
              <a:spLocks noEditPoints="1"/>
            </p:cNvSpPr>
            <p:nvPr/>
          </p:nvSpPr>
          <p:spPr bwMode="auto">
            <a:xfrm>
              <a:off x="5451476" y="1470025"/>
              <a:ext cx="415925" cy="412750"/>
            </a:xfrm>
            <a:custGeom>
              <a:avLst/>
              <a:gdLst>
                <a:gd name="T0" fmla="*/ 77 w 183"/>
                <a:gd name="T1" fmla="*/ 165 h 182"/>
                <a:gd name="T2" fmla="*/ 46 w 183"/>
                <a:gd name="T3" fmla="*/ 171 h 182"/>
                <a:gd name="T4" fmla="*/ 35 w 183"/>
                <a:gd name="T5" fmla="*/ 164 h 182"/>
                <a:gd name="T6" fmla="*/ 29 w 183"/>
                <a:gd name="T7" fmla="*/ 133 h 182"/>
                <a:gd name="T8" fmla="*/ 18 w 183"/>
                <a:gd name="T9" fmla="*/ 106 h 182"/>
                <a:gd name="T10" fmla="*/ 0 w 183"/>
                <a:gd name="T11" fmla="*/ 80 h 182"/>
                <a:gd name="T12" fmla="*/ 3 w 183"/>
                <a:gd name="T13" fmla="*/ 67 h 182"/>
                <a:gd name="T14" fmla="*/ 29 w 183"/>
                <a:gd name="T15" fmla="*/ 49 h 182"/>
                <a:gd name="T16" fmla="*/ 49 w 183"/>
                <a:gd name="T17" fmla="*/ 29 h 182"/>
                <a:gd name="T18" fmla="*/ 67 w 183"/>
                <a:gd name="T19" fmla="*/ 3 h 182"/>
                <a:gd name="T20" fmla="*/ 80 w 183"/>
                <a:gd name="T21" fmla="*/ 0 h 182"/>
                <a:gd name="T22" fmla="*/ 107 w 183"/>
                <a:gd name="T23" fmla="*/ 17 h 182"/>
                <a:gd name="T24" fmla="*/ 133 w 183"/>
                <a:gd name="T25" fmla="*/ 28 h 182"/>
                <a:gd name="T26" fmla="*/ 164 w 183"/>
                <a:gd name="T27" fmla="*/ 35 h 182"/>
                <a:gd name="T28" fmla="*/ 171 w 183"/>
                <a:gd name="T29" fmla="*/ 46 h 182"/>
                <a:gd name="T30" fmla="*/ 165 w 183"/>
                <a:gd name="T31" fmla="*/ 77 h 182"/>
                <a:gd name="T32" fmla="*/ 165 w 183"/>
                <a:gd name="T33" fmla="*/ 106 h 182"/>
                <a:gd name="T34" fmla="*/ 171 w 183"/>
                <a:gd name="T35" fmla="*/ 136 h 182"/>
                <a:gd name="T36" fmla="*/ 164 w 183"/>
                <a:gd name="T37" fmla="*/ 148 h 182"/>
                <a:gd name="T38" fmla="*/ 133 w 183"/>
                <a:gd name="T39" fmla="*/ 154 h 182"/>
                <a:gd name="T40" fmla="*/ 107 w 183"/>
                <a:gd name="T41" fmla="*/ 165 h 182"/>
                <a:gd name="T42" fmla="*/ 87 w 183"/>
                <a:gd name="T43" fmla="*/ 174 h 182"/>
                <a:gd name="T44" fmla="*/ 102 w 183"/>
                <a:gd name="T45" fmla="*/ 158 h 182"/>
                <a:gd name="T46" fmla="*/ 119 w 183"/>
                <a:gd name="T47" fmla="*/ 170 h 182"/>
                <a:gd name="T48" fmla="*/ 127 w 183"/>
                <a:gd name="T49" fmla="*/ 149 h 182"/>
                <a:gd name="T50" fmla="*/ 147 w 183"/>
                <a:gd name="T51" fmla="*/ 153 h 182"/>
                <a:gd name="T52" fmla="*/ 146 w 183"/>
                <a:gd name="T53" fmla="*/ 131 h 182"/>
                <a:gd name="T54" fmla="*/ 167 w 183"/>
                <a:gd name="T55" fmla="*/ 127 h 182"/>
                <a:gd name="T56" fmla="*/ 157 w 183"/>
                <a:gd name="T57" fmla="*/ 107 h 182"/>
                <a:gd name="T58" fmla="*/ 175 w 183"/>
                <a:gd name="T59" fmla="*/ 96 h 182"/>
                <a:gd name="T60" fmla="*/ 158 w 183"/>
                <a:gd name="T61" fmla="*/ 81 h 182"/>
                <a:gd name="T62" fmla="*/ 170 w 183"/>
                <a:gd name="T63" fmla="*/ 64 h 182"/>
                <a:gd name="T64" fmla="*/ 149 w 183"/>
                <a:gd name="T65" fmla="*/ 56 h 182"/>
                <a:gd name="T66" fmla="*/ 154 w 183"/>
                <a:gd name="T67" fmla="*/ 36 h 182"/>
                <a:gd name="T68" fmla="*/ 131 w 183"/>
                <a:gd name="T69" fmla="*/ 37 h 182"/>
                <a:gd name="T70" fmla="*/ 128 w 183"/>
                <a:gd name="T71" fmla="*/ 16 h 182"/>
                <a:gd name="T72" fmla="*/ 107 w 183"/>
                <a:gd name="T73" fmla="*/ 26 h 182"/>
                <a:gd name="T74" fmla="*/ 96 w 183"/>
                <a:gd name="T75" fmla="*/ 8 h 182"/>
                <a:gd name="T76" fmla="*/ 81 w 183"/>
                <a:gd name="T77" fmla="*/ 25 h 182"/>
                <a:gd name="T78" fmla="*/ 64 w 183"/>
                <a:gd name="T79" fmla="*/ 13 h 182"/>
                <a:gd name="T80" fmla="*/ 57 w 183"/>
                <a:gd name="T81" fmla="*/ 34 h 182"/>
                <a:gd name="T82" fmla="*/ 36 w 183"/>
                <a:gd name="T83" fmla="*/ 29 h 182"/>
                <a:gd name="T84" fmla="*/ 37 w 183"/>
                <a:gd name="T85" fmla="*/ 51 h 182"/>
                <a:gd name="T86" fmla="*/ 16 w 183"/>
                <a:gd name="T87" fmla="*/ 55 h 182"/>
                <a:gd name="T88" fmla="*/ 26 w 183"/>
                <a:gd name="T89" fmla="*/ 75 h 182"/>
                <a:gd name="T90" fmla="*/ 8 w 183"/>
                <a:gd name="T91" fmla="*/ 87 h 182"/>
                <a:gd name="T92" fmla="*/ 25 w 183"/>
                <a:gd name="T93" fmla="*/ 102 h 182"/>
                <a:gd name="T94" fmla="*/ 13 w 183"/>
                <a:gd name="T95" fmla="*/ 119 h 182"/>
                <a:gd name="T96" fmla="*/ 34 w 183"/>
                <a:gd name="T97" fmla="*/ 126 h 182"/>
                <a:gd name="T98" fmla="*/ 29 w 183"/>
                <a:gd name="T99" fmla="*/ 147 h 182"/>
                <a:gd name="T100" fmla="*/ 52 w 183"/>
                <a:gd name="T101" fmla="*/ 146 h 182"/>
                <a:gd name="T102" fmla="*/ 55 w 183"/>
                <a:gd name="T103" fmla="*/ 166 h 182"/>
                <a:gd name="T104" fmla="*/ 76 w 183"/>
                <a:gd name="T105" fmla="*/ 157 h 182"/>
                <a:gd name="T106" fmla="*/ 87 w 183"/>
                <a:gd name="T107" fmla="*/ 174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3" h="182">
                  <a:moveTo>
                    <a:pt x="103" y="182"/>
                  </a:moveTo>
                  <a:cubicBezTo>
                    <a:pt x="80" y="182"/>
                    <a:pt x="80" y="182"/>
                    <a:pt x="80" y="182"/>
                  </a:cubicBezTo>
                  <a:cubicBezTo>
                    <a:pt x="77" y="165"/>
                    <a:pt x="77" y="165"/>
                    <a:pt x="77" y="165"/>
                  </a:cubicBezTo>
                  <a:cubicBezTo>
                    <a:pt x="77" y="165"/>
                    <a:pt x="77" y="165"/>
                    <a:pt x="77" y="165"/>
                  </a:cubicBezTo>
                  <a:cubicBezTo>
                    <a:pt x="67" y="180"/>
                    <a:pt x="67" y="180"/>
                    <a:pt x="67" y="180"/>
                  </a:cubicBezTo>
                  <a:cubicBezTo>
                    <a:pt x="46" y="171"/>
                    <a:pt x="46" y="171"/>
                    <a:pt x="46" y="171"/>
                  </a:cubicBezTo>
                  <a:cubicBezTo>
                    <a:pt x="50" y="154"/>
                    <a:pt x="50" y="154"/>
                    <a:pt x="50" y="154"/>
                  </a:cubicBezTo>
                  <a:cubicBezTo>
                    <a:pt x="50" y="154"/>
                    <a:pt x="50" y="154"/>
                    <a:pt x="49" y="154"/>
                  </a:cubicBezTo>
                  <a:cubicBezTo>
                    <a:pt x="35" y="164"/>
                    <a:pt x="35" y="164"/>
                    <a:pt x="35" y="164"/>
                  </a:cubicBezTo>
                  <a:cubicBezTo>
                    <a:pt x="19" y="148"/>
                    <a:pt x="19" y="148"/>
                    <a:pt x="19" y="148"/>
                  </a:cubicBezTo>
                  <a:cubicBezTo>
                    <a:pt x="29" y="133"/>
                    <a:pt x="29" y="133"/>
                    <a:pt x="29" y="133"/>
                  </a:cubicBezTo>
                  <a:cubicBezTo>
                    <a:pt x="29" y="133"/>
                    <a:pt x="29" y="133"/>
                    <a:pt x="29" y="133"/>
                  </a:cubicBezTo>
                  <a:cubicBezTo>
                    <a:pt x="12" y="136"/>
                    <a:pt x="12" y="136"/>
                    <a:pt x="12" y="136"/>
                  </a:cubicBezTo>
                  <a:cubicBezTo>
                    <a:pt x="3" y="116"/>
                    <a:pt x="3" y="116"/>
                    <a:pt x="3" y="116"/>
                  </a:cubicBezTo>
                  <a:cubicBezTo>
                    <a:pt x="18" y="106"/>
                    <a:pt x="18" y="106"/>
                    <a:pt x="18" y="106"/>
                  </a:cubicBezTo>
                  <a:cubicBezTo>
                    <a:pt x="18" y="106"/>
                    <a:pt x="18" y="106"/>
                    <a:pt x="18" y="106"/>
                  </a:cubicBezTo>
                  <a:cubicBezTo>
                    <a:pt x="0" y="102"/>
                    <a:pt x="0" y="102"/>
                    <a:pt x="0" y="102"/>
                  </a:cubicBezTo>
                  <a:cubicBezTo>
                    <a:pt x="0" y="80"/>
                    <a:pt x="0" y="80"/>
                    <a:pt x="0" y="80"/>
                  </a:cubicBezTo>
                  <a:cubicBezTo>
                    <a:pt x="18" y="77"/>
                    <a:pt x="18" y="77"/>
                    <a:pt x="18" y="77"/>
                  </a:cubicBezTo>
                  <a:cubicBezTo>
                    <a:pt x="18" y="77"/>
                    <a:pt x="18" y="76"/>
                    <a:pt x="18" y="76"/>
                  </a:cubicBezTo>
                  <a:cubicBezTo>
                    <a:pt x="3" y="67"/>
                    <a:pt x="3" y="67"/>
                    <a:pt x="3" y="67"/>
                  </a:cubicBezTo>
                  <a:cubicBezTo>
                    <a:pt x="12" y="46"/>
                    <a:pt x="12" y="46"/>
                    <a:pt x="12" y="46"/>
                  </a:cubicBezTo>
                  <a:cubicBezTo>
                    <a:pt x="29" y="50"/>
                    <a:pt x="29" y="50"/>
                    <a:pt x="29" y="50"/>
                  </a:cubicBezTo>
                  <a:cubicBezTo>
                    <a:pt x="29" y="49"/>
                    <a:pt x="29" y="49"/>
                    <a:pt x="29" y="49"/>
                  </a:cubicBezTo>
                  <a:cubicBezTo>
                    <a:pt x="19" y="35"/>
                    <a:pt x="19" y="35"/>
                    <a:pt x="19" y="35"/>
                  </a:cubicBezTo>
                  <a:cubicBezTo>
                    <a:pt x="35" y="19"/>
                    <a:pt x="35" y="19"/>
                    <a:pt x="35" y="19"/>
                  </a:cubicBezTo>
                  <a:cubicBezTo>
                    <a:pt x="49" y="29"/>
                    <a:pt x="49" y="29"/>
                    <a:pt x="49" y="29"/>
                  </a:cubicBezTo>
                  <a:cubicBezTo>
                    <a:pt x="50" y="29"/>
                    <a:pt x="50" y="28"/>
                    <a:pt x="50" y="28"/>
                  </a:cubicBezTo>
                  <a:cubicBezTo>
                    <a:pt x="46" y="11"/>
                    <a:pt x="46" y="11"/>
                    <a:pt x="46" y="11"/>
                  </a:cubicBezTo>
                  <a:cubicBezTo>
                    <a:pt x="67" y="3"/>
                    <a:pt x="67" y="3"/>
                    <a:pt x="67" y="3"/>
                  </a:cubicBezTo>
                  <a:cubicBezTo>
                    <a:pt x="77" y="17"/>
                    <a:pt x="77" y="17"/>
                    <a:pt x="77" y="17"/>
                  </a:cubicBezTo>
                  <a:cubicBezTo>
                    <a:pt x="77" y="17"/>
                    <a:pt x="77" y="17"/>
                    <a:pt x="77" y="17"/>
                  </a:cubicBezTo>
                  <a:cubicBezTo>
                    <a:pt x="80" y="0"/>
                    <a:pt x="80" y="0"/>
                    <a:pt x="80" y="0"/>
                  </a:cubicBezTo>
                  <a:cubicBezTo>
                    <a:pt x="103" y="0"/>
                    <a:pt x="103" y="0"/>
                    <a:pt x="103" y="0"/>
                  </a:cubicBezTo>
                  <a:cubicBezTo>
                    <a:pt x="106" y="17"/>
                    <a:pt x="106" y="17"/>
                    <a:pt x="106" y="17"/>
                  </a:cubicBezTo>
                  <a:cubicBezTo>
                    <a:pt x="106" y="17"/>
                    <a:pt x="106" y="17"/>
                    <a:pt x="107" y="17"/>
                  </a:cubicBezTo>
                  <a:cubicBezTo>
                    <a:pt x="116" y="3"/>
                    <a:pt x="116" y="3"/>
                    <a:pt x="116" y="3"/>
                  </a:cubicBezTo>
                  <a:cubicBezTo>
                    <a:pt x="137" y="11"/>
                    <a:pt x="137" y="11"/>
                    <a:pt x="137" y="11"/>
                  </a:cubicBezTo>
                  <a:cubicBezTo>
                    <a:pt x="133" y="28"/>
                    <a:pt x="133" y="28"/>
                    <a:pt x="133" y="28"/>
                  </a:cubicBezTo>
                  <a:cubicBezTo>
                    <a:pt x="133" y="28"/>
                    <a:pt x="133" y="29"/>
                    <a:pt x="134" y="29"/>
                  </a:cubicBezTo>
                  <a:cubicBezTo>
                    <a:pt x="148" y="19"/>
                    <a:pt x="148" y="19"/>
                    <a:pt x="148" y="19"/>
                  </a:cubicBezTo>
                  <a:cubicBezTo>
                    <a:pt x="164" y="35"/>
                    <a:pt x="164" y="35"/>
                    <a:pt x="164" y="35"/>
                  </a:cubicBezTo>
                  <a:cubicBezTo>
                    <a:pt x="154" y="49"/>
                    <a:pt x="154" y="49"/>
                    <a:pt x="154" y="49"/>
                  </a:cubicBezTo>
                  <a:cubicBezTo>
                    <a:pt x="154" y="49"/>
                    <a:pt x="154" y="49"/>
                    <a:pt x="154" y="50"/>
                  </a:cubicBezTo>
                  <a:cubicBezTo>
                    <a:pt x="171" y="46"/>
                    <a:pt x="171" y="46"/>
                    <a:pt x="171" y="46"/>
                  </a:cubicBezTo>
                  <a:cubicBezTo>
                    <a:pt x="180" y="67"/>
                    <a:pt x="180" y="67"/>
                    <a:pt x="180" y="67"/>
                  </a:cubicBezTo>
                  <a:cubicBezTo>
                    <a:pt x="165" y="76"/>
                    <a:pt x="165" y="76"/>
                    <a:pt x="165" y="76"/>
                  </a:cubicBezTo>
                  <a:cubicBezTo>
                    <a:pt x="165" y="76"/>
                    <a:pt x="165" y="77"/>
                    <a:pt x="165" y="77"/>
                  </a:cubicBezTo>
                  <a:cubicBezTo>
                    <a:pt x="183" y="80"/>
                    <a:pt x="183" y="80"/>
                    <a:pt x="183" y="80"/>
                  </a:cubicBezTo>
                  <a:cubicBezTo>
                    <a:pt x="183" y="102"/>
                    <a:pt x="183" y="102"/>
                    <a:pt x="183" y="102"/>
                  </a:cubicBezTo>
                  <a:cubicBezTo>
                    <a:pt x="165" y="106"/>
                    <a:pt x="165" y="106"/>
                    <a:pt x="165" y="106"/>
                  </a:cubicBezTo>
                  <a:cubicBezTo>
                    <a:pt x="165" y="106"/>
                    <a:pt x="165" y="106"/>
                    <a:pt x="165" y="106"/>
                  </a:cubicBezTo>
                  <a:cubicBezTo>
                    <a:pt x="180" y="116"/>
                    <a:pt x="180" y="116"/>
                    <a:pt x="180" y="116"/>
                  </a:cubicBezTo>
                  <a:cubicBezTo>
                    <a:pt x="171" y="136"/>
                    <a:pt x="171" y="136"/>
                    <a:pt x="171" y="136"/>
                  </a:cubicBezTo>
                  <a:cubicBezTo>
                    <a:pt x="154" y="133"/>
                    <a:pt x="154" y="133"/>
                    <a:pt x="154" y="133"/>
                  </a:cubicBezTo>
                  <a:cubicBezTo>
                    <a:pt x="154" y="133"/>
                    <a:pt x="154" y="133"/>
                    <a:pt x="154" y="133"/>
                  </a:cubicBezTo>
                  <a:cubicBezTo>
                    <a:pt x="164" y="148"/>
                    <a:pt x="164" y="148"/>
                    <a:pt x="164" y="148"/>
                  </a:cubicBezTo>
                  <a:cubicBezTo>
                    <a:pt x="148" y="164"/>
                    <a:pt x="148" y="164"/>
                    <a:pt x="148" y="164"/>
                  </a:cubicBezTo>
                  <a:cubicBezTo>
                    <a:pt x="134" y="154"/>
                    <a:pt x="134" y="154"/>
                    <a:pt x="134" y="154"/>
                  </a:cubicBezTo>
                  <a:cubicBezTo>
                    <a:pt x="133" y="154"/>
                    <a:pt x="133" y="154"/>
                    <a:pt x="133" y="154"/>
                  </a:cubicBezTo>
                  <a:cubicBezTo>
                    <a:pt x="137" y="171"/>
                    <a:pt x="137" y="171"/>
                    <a:pt x="137" y="171"/>
                  </a:cubicBezTo>
                  <a:cubicBezTo>
                    <a:pt x="116" y="180"/>
                    <a:pt x="116" y="180"/>
                    <a:pt x="116" y="180"/>
                  </a:cubicBezTo>
                  <a:cubicBezTo>
                    <a:pt x="107" y="165"/>
                    <a:pt x="107" y="165"/>
                    <a:pt x="107" y="165"/>
                  </a:cubicBezTo>
                  <a:cubicBezTo>
                    <a:pt x="106" y="165"/>
                    <a:pt x="106" y="165"/>
                    <a:pt x="106" y="165"/>
                  </a:cubicBezTo>
                  <a:lnTo>
                    <a:pt x="103" y="182"/>
                  </a:lnTo>
                  <a:close/>
                  <a:moveTo>
                    <a:pt x="87" y="174"/>
                  </a:moveTo>
                  <a:cubicBezTo>
                    <a:pt x="96" y="174"/>
                    <a:pt x="96" y="174"/>
                    <a:pt x="96" y="174"/>
                  </a:cubicBezTo>
                  <a:cubicBezTo>
                    <a:pt x="99" y="158"/>
                    <a:pt x="99" y="158"/>
                    <a:pt x="99" y="158"/>
                  </a:cubicBezTo>
                  <a:cubicBezTo>
                    <a:pt x="102" y="158"/>
                    <a:pt x="102" y="158"/>
                    <a:pt x="102" y="158"/>
                  </a:cubicBezTo>
                  <a:cubicBezTo>
                    <a:pt x="104" y="157"/>
                    <a:pt x="106" y="157"/>
                    <a:pt x="107" y="157"/>
                  </a:cubicBezTo>
                  <a:cubicBezTo>
                    <a:pt x="110" y="156"/>
                    <a:pt x="110" y="156"/>
                    <a:pt x="110" y="156"/>
                  </a:cubicBezTo>
                  <a:cubicBezTo>
                    <a:pt x="119" y="170"/>
                    <a:pt x="119" y="170"/>
                    <a:pt x="119" y="170"/>
                  </a:cubicBezTo>
                  <a:cubicBezTo>
                    <a:pt x="128" y="166"/>
                    <a:pt x="128" y="166"/>
                    <a:pt x="128" y="166"/>
                  </a:cubicBezTo>
                  <a:cubicBezTo>
                    <a:pt x="124" y="150"/>
                    <a:pt x="124" y="150"/>
                    <a:pt x="124" y="150"/>
                  </a:cubicBezTo>
                  <a:cubicBezTo>
                    <a:pt x="127" y="149"/>
                    <a:pt x="127" y="149"/>
                    <a:pt x="127" y="149"/>
                  </a:cubicBezTo>
                  <a:cubicBezTo>
                    <a:pt x="128" y="148"/>
                    <a:pt x="130" y="147"/>
                    <a:pt x="131" y="146"/>
                  </a:cubicBezTo>
                  <a:cubicBezTo>
                    <a:pt x="134" y="144"/>
                    <a:pt x="134" y="144"/>
                    <a:pt x="134" y="144"/>
                  </a:cubicBezTo>
                  <a:cubicBezTo>
                    <a:pt x="147" y="153"/>
                    <a:pt x="147" y="153"/>
                    <a:pt x="147" y="153"/>
                  </a:cubicBezTo>
                  <a:cubicBezTo>
                    <a:pt x="154" y="147"/>
                    <a:pt x="154" y="147"/>
                    <a:pt x="154" y="147"/>
                  </a:cubicBezTo>
                  <a:cubicBezTo>
                    <a:pt x="144" y="133"/>
                    <a:pt x="144" y="133"/>
                    <a:pt x="144" y="133"/>
                  </a:cubicBezTo>
                  <a:cubicBezTo>
                    <a:pt x="146" y="131"/>
                    <a:pt x="146" y="131"/>
                    <a:pt x="146" y="131"/>
                  </a:cubicBezTo>
                  <a:cubicBezTo>
                    <a:pt x="147" y="129"/>
                    <a:pt x="148" y="128"/>
                    <a:pt x="149" y="126"/>
                  </a:cubicBezTo>
                  <a:cubicBezTo>
                    <a:pt x="150" y="124"/>
                    <a:pt x="150" y="124"/>
                    <a:pt x="150" y="124"/>
                  </a:cubicBezTo>
                  <a:cubicBezTo>
                    <a:pt x="167" y="127"/>
                    <a:pt x="167" y="127"/>
                    <a:pt x="167" y="127"/>
                  </a:cubicBezTo>
                  <a:cubicBezTo>
                    <a:pt x="170" y="119"/>
                    <a:pt x="170" y="119"/>
                    <a:pt x="170" y="119"/>
                  </a:cubicBezTo>
                  <a:cubicBezTo>
                    <a:pt x="156" y="110"/>
                    <a:pt x="156" y="110"/>
                    <a:pt x="156" y="110"/>
                  </a:cubicBezTo>
                  <a:cubicBezTo>
                    <a:pt x="157" y="107"/>
                    <a:pt x="157" y="107"/>
                    <a:pt x="157" y="107"/>
                  </a:cubicBezTo>
                  <a:cubicBezTo>
                    <a:pt x="157" y="105"/>
                    <a:pt x="158" y="103"/>
                    <a:pt x="158" y="102"/>
                  </a:cubicBezTo>
                  <a:cubicBezTo>
                    <a:pt x="158" y="99"/>
                    <a:pt x="158" y="99"/>
                    <a:pt x="158" y="99"/>
                  </a:cubicBezTo>
                  <a:cubicBezTo>
                    <a:pt x="175" y="96"/>
                    <a:pt x="175" y="96"/>
                    <a:pt x="175" y="96"/>
                  </a:cubicBezTo>
                  <a:cubicBezTo>
                    <a:pt x="175" y="87"/>
                    <a:pt x="175" y="87"/>
                    <a:pt x="175" y="87"/>
                  </a:cubicBezTo>
                  <a:cubicBezTo>
                    <a:pt x="158" y="84"/>
                    <a:pt x="158" y="84"/>
                    <a:pt x="158" y="84"/>
                  </a:cubicBezTo>
                  <a:cubicBezTo>
                    <a:pt x="158" y="81"/>
                    <a:pt x="158" y="81"/>
                    <a:pt x="158" y="81"/>
                  </a:cubicBezTo>
                  <a:cubicBezTo>
                    <a:pt x="158" y="79"/>
                    <a:pt x="157" y="77"/>
                    <a:pt x="157" y="75"/>
                  </a:cubicBezTo>
                  <a:cubicBezTo>
                    <a:pt x="156" y="72"/>
                    <a:pt x="156" y="72"/>
                    <a:pt x="156" y="72"/>
                  </a:cubicBezTo>
                  <a:cubicBezTo>
                    <a:pt x="170" y="64"/>
                    <a:pt x="170" y="64"/>
                    <a:pt x="170" y="64"/>
                  </a:cubicBezTo>
                  <a:cubicBezTo>
                    <a:pt x="167" y="55"/>
                    <a:pt x="167" y="55"/>
                    <a:pt x="167" y="55"/>
                  </a:cubicBezTo>
                  <a:cubicBezTo>
                    <a:pt x="151" y="59"/>
                    <a:pt x="151" y="59"/>
                    <a:pt x="151" y="59"/>
                  </a:cubicBezTo>
                  <a:cubicBezTo>
                    <a:pt x="149" y="56"/>
                    <a:pt x="149" y="56"/>
                    <a:pt x="149" y="56"/>
                  </a:cubicBezTo>
                  <a:cubicBezTo>
                    <a:pt x="148" y="55"/>
                    <a:pt x="147" y="53"/>
                    <a:pt x="146" y="51"/>
                  </a:cubicBezTo>
                  <a:cubicBezTo>
                    <a:pt x="144" y="49"/>
                    <a:pt x="144" y="49"/>
                    <a:pt x="144" y="49"/>
                  </a:cubicBezTo>
                  <a:cubicBezTo>
                    <a:pt x="154" y="36"/>
                    <a:pt x="154" y="36"/>
                    <a:pt x="154" y="36"/>
                  </a:cubicBezTo>
                  <a:cubicBezTo>
                    <a:pt x="147" y="29"/>
                    <a:pt x="147" y="29"/>
                    <a:pt x="147" y="29"/>
                  </a:cubicBezTo>
                  <a:cubicBezTo>
                    <a:pt x="134" y="38"/>
                    <a:pt x="134" y="38"/>
                    <a:pt x="134" y="38"/>
                  </a:cubicBezTo>
                  <a:cubicBezTo>
                    <a:pt x="131" y="37"/>
                    <a:pt x="131" y="37"/>
                    <a:pt x="131" y="37"/>
                  </a:cubicBezTo>
                  <a:cubicBezTo>
                    <a:pt x="130" y="36"/>
                    <a:pt x="128" y="35"/>
                    <a:pt x="127" y="34"/>
                  </a:cubicBezTo>
                  <a:cubicBezTo>
                    <a:pt x="124" y="32"/>
                    <a:pt x="124" y="32"/>
                    <a:pt x="124" y="32"/>
                  </a:cubicBezTo>
                  <a:cubicBezTo>
                    <a:pt x="128" y="16"/>
                    <a:pt x="128" y="16"/>
                    <a:pt x="128" y="16"/>
                  </a:cubicBezTo>
                  <a:cubicBezTo>
                    <a:pt x="119" y="13"/>
                    <a:pt x="119" y="13"/>
                    <a:pt x="119" y="13"/>
                  </a:cubicBezTo>
                  <a:cubicBezTo>
                    <a:pt x="110" y="26"/>
                    <a:pt x="110" y="26"/>
                    <a:pt x="110" y="26"/>
                  </a:cubicBezTo>
                  <a:cubicBezTo>
                    <a:pt x="107" y="26"/>
                    <a:pt x="107" y="26"/>
                    <a:pt x="107" y="26"/>
                  </a:cubicBezTo>
                  <a:cubicBezTo>
                    <a:pt x="106" y="25"/>
                    <a:pt x="104" y="25"/>
                    <a:pt x="102" y="25"/>
                  </a:cubicBezTo>
                  <a:cubicBezTo>
                    <a:pt x="99" y="24"/>
                    <a:pt x="99" y="24"/>
                    <a:pt x="99" y="24"/>
                  </a:cubicBezTo>
                  <a:cubicBezTo>
                    <a:pt x="96" y="8"/>
                    <a:pt x="96" y="8"/>
                    <a:pt x="96" y="8"/>
                  </a:cubicBezTo>
                  <a:cubicBezTo>
                    <a:pt x="87" y="8"/>
                    <a:pt x="87" y="8"/>
                    <a:pt x="87" y="8"/>
                  </a:cubicBezTo>
                  <a:cubicBezTo>
                    <a:pt x="84" y="24"/>
                    <a:pt x="84" y="24"/>
                    <a:pt x="84" y="24"/>
                  </a:cubicBezTo>
                  <a:cubicBezTo>
                    <a:pt x="81" y="25"/>
                    <a:pt x="81" y="25"/>
                    <a:pt x="81" y="25"/>
                  </a:cubicBezTo>
                  <a:cubicBezTo>
                    <a:pt x="79" y="25"/>
                    <a:pt x="77" y="25"/>
                    <a:pt x="76" y="26"/>
                  </a:cubicBezTo>
                  <a:cubicBezTo>
                    <a:pt x="73" y="26"/>
                    <a:pt x="73" y="26"/>
                    <a:pt x="73" y="26"/>
                  </a:cubicBezTo>
                  <a:cubicBezTo>
                    <a:pt x="64" y="13"/>
                    <a:pt x="64" y="13"/>
                    <a:pt x="64" y="13"/>
                  </a:cubicBezTo>
                  <a:cubicBezTo>
                    <a:pt x="55" y="16"/>
                    <a:pt x="55" y="16"/>
                    <a:pt x="55" y="16"/>
                  </a:cubicBezTo>
                  <a:cubicBezTo>
                    <a:pt x="59" y="32"/>
                    <a:pt x="59" y="32"/>
                    <a:pt x="59" y="32"/>
                  </a:cubicBezTo>
                  <a:cubicBezTo>
                    <a:pt x="57" y="34"/>
                    <a:pt x="57" y="34"/>
                    <a:pt x="57" y="34"/>
                  </a:cubicBezTo>
                  <a:cubicBezTo>
                    <a:pt x="55" y="35"/>
                    <a:pt x="53" y="36"/>
                    <a:pt x="52" y="37"/>
                  </a:cubicBezTo>
                  <a:cubicBezTo>
                    <a:pt x="50" y="39"/>
                    <a:pt x="50" y="39"/>
                    <a:pt x="50" y="39"/>
                  </a:cubicBezTo>
                  <a:cubicBezTo>
                    <a:pt x="36" y="29"/>
                    <a:pt x="36" y="29"/>
                    <a:pt x="36" y="29"/>
                  </a:cubicBezTo>
                  <a:cubicBezTo>
                    <a:pt x="29" y="36"/>
                    <a:pt x="29" y="36"/>
                    <a:pt x="29" y="36"/>
                  </a:cubicBezTo>
                  <a:cubicBezTo>
                    <a:pt x="39" y="49"/>
                    <a:pt x="39" y="49"/>
                    <a:pt x="39" y="49"/>
                  </a:cubicBezTo>
                  <a:cubicBezTo>
                    <a:pt x="37" y="51"/>
                    <a:pt x="37" y="51"/>
                    <a:pt x="37" y="51"/>
                  </a:cubicBezTo>
                  <a:cubicBezTo>
                    <a:pt x="36" y="53"/>
                    <a:pt x="35" y="55"/>
                    <a:pt x="34" y="56"/>
                  </a:cubicBezTo>
                  <a:cubicBezTo>
                    <a:pt x="33" y="59"/>
                    <a:pt x="33" y="59"/>
                    <a:pt x="33" y="59"/>
                  </a:cubicBezTo>
                  <a:cubicBezTo>
                    <a:pt x="16" y="55"/>
                    <a:pt x="16" y="55"/>
                    <a:pt x="16" y="55"/>
                  </a:cubicBezTo>
                  <a:cubicBezTo>
                    <a:pt x="13" y="64"/>
                    <a:pt x="13" y="64"/>
                    <a:pt x="13" y="64"/>
                  </a:cubicBezTo>
                  <a:cubicBezTo>
                    <a:pt x="27" y="72"/>
                    <a:pt x="27" y="72"/>
                    <a:pt x="27" y="72"/>
                  </a:cubicBezTo>
                  <a:cubicBezTo>
                    <a:pt x="26" y="75"/>
                    <a:pt x="26" y="75"/>
                    <a:pt x="26" y="75"/>
                  </a:cubicBezTo>
                  <a:cubicBezTo>
                    <a:pt x="26" y="77"/>
                    <a:pt x="25" y="79"/>
                    <a:pt x="25" y="81"/>
                  </a:cubicBezTo>
                  <a:cubicBezTo>
                    <a:pt x="25" y="84"/>
                    <a:pt x="25" y="84"/>
                    <a:pt x="25" y="84"/>
                  </a:cubicBezTo>
                  <a:cubicBezTo>
                    <a:pt x="8" y="87"/>
                    <a:pt x="8" y="87"/>
                    <a:pt x="8" y="87"/>
                  </a:cubicBezTo>
                  <a:cubicBezTo>
                    <a:pt x="8" y="96"/>
                    <a:pt x="8" y="96"/>
                    <a:pt x="8" y="96"/>
                  </a:cubicBezTo>
                  <a:cubicBezTo>
                    <a:pt x="25" y="99"/>
                    <a:pt x="25" y="99"/>
                    <a:pt x="25" y="99"/>
                  </a:cubicBezTo>
                  <a:cubicBezTo>
                    <a:pt x="25" y="102"/>
                    <a:pt x="25" y="102"/>
                    <a:pt x="25" y="102"/>
                  </a:cubicBezTo>
                  <a:cubicBezTo>
                    <a:pt x="25" y="103"/>
                    <a:pt x="26" y="105"/>
                    <a:pt x="26" y="107"/>
                  </a:cubicBezTo>
                  <a:cubicBezTo>
                    <a:pt x="27" y="110"/>
                    <a:pt x="27" y="110"/>
                    <a:pt x="27" y="110"/>
                  </a:cubicBezTo>
                  <a:cubicBezTo>
                    <a:pt x="13" y="119"/>
                    <a:pt x="13" y="119"/>
                    <a:pt x="13" y="119"/>
                  </a:cubicBezTo>
                  <a:cubicBezTo>
                    <a:pt x="16" y="127"/>
                    <a:pt x="16" y="127"/>
                    <a:pt x="16" y="127"/>
                  </a:cubicBezTo>
                  <a:cubicBezTo>
                    <a:pt x="33" y="124"/>
                    <a:pt x="33" y="124"/>
                    <a:pt x="33" y="124"/>
                  </a:cubicBezTo>
                  <a:cubicBezTo>
                    <a:pt x="34" y="126"/>
                    <a:pt x="34" y="126"/>
                    <a:pt x="34" y="126"/>
                  </a:cubicBezTo>
                  <a:cubicBezTo>
                    <a:pt x="35" y="128"/>
                    <a:pt x="36" y="129"/>
                    <a:pt x="37" y="131"/>
                  </a:cubicBezTo>
                  <a:cubicBezTo>
                    <a:pt x="39" y="133"/>
                    <a:pt x="39" y="133"/>
                    <a:pt x="39" y="133"/>
                  </a:cubicBezTo>
                  <a:cubicBezTo>
                    <a:pt x="29" y="147"/>
                    <a:pt x="29" y="147"/>
                    <a:pt x="29" y="147"/>
                  </a:cubicBezTo>
                  <a:cubicBezTo>
                    <a:pt x="36" y="153"/>
                    <a:pt x="36" y="153"/>
                    <a:pt x="36" y="153"/>
                  </a:cubicBezTo>
                  <a:cubicBezTo>
                    <a:pt x="50" y="144"/>
                    <a:pt x="50" y="144"/>
                    <a:pt x="50" y="144"/>
                  </a:cubicBezTo>
                  <a:cubicBezTo>
                    <a:pt x="52" y="146"/>
                    <a:pt x="52" y="146"/>
                    <a:pt x="52" y="146"/>
                  </a:cubicBezTo>
                  <a:cubicBezTo>
                    <a:pt x="53" y="147"/>
                    <a:pt x="55" y="148"/>
                    <a:pt x="56" y="149"/>
                  </a:cubicBezTo>
                  <a:cubicBezTo>
                    <a:pt x="59" y="150"/>
                    <a:pt x="59" y="150"/>
                    <a:pt x="59" y="150"/>
                  </a:cubicBezTo>
                  <a:cubicBezTo>
                    <a:pt x="55" y="166"/>
                    <a:pt x="55" y="166"/>
                    <a:pt x="55" y="166"/>
                  </a:cubicBezTo>
                  <a:cubicBezTo>
                    <a:pt x="64" y="170"/>
                    <a:pt x="64" y="170"/>
                    <a:pt x="64" y="170"/>
                  </a:cubicBezTo>
                  <a:cubicBezTo>
                    <a:pt x="73" y="156"/>
                    <a:pt x="73" y="156"/>
                    <a:pt x="73" y="156"/>
                  </a:cubicBezTo>
                  <a:cubicBezTo>
                    <a:pt x="76" y="157"/>
                    <a:pt x="76" y="157"/>
                    <a:pt x="76" y="157"/>
                  </a:cubicBezTo>
                  <a:cubicBezTo>
                    <a:pt x="77" y="157"/>
                    <a:pt x="79" y="157"/>
                    <a:pt x="81" y="158"/>
                  </a:cubicBezTo>
                  <a:cubicBezTo>
                    <a:pt x="84" y="158"/>
                    <a:pt x="84" y="158"/>
                    <a:pt x="84" y="158"/>
                  </a:cubicBezTo>
                  <a:lnTo>
                    <a:pt x="87" y="17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6" name="Freeform 65"/>
            <p:cNvSpPr>
              <a:spLocks noEditPoints="1"/>
            </p:cNvSpPr>
            <p:nvPr/>
          </p:nvSpPr>
          <p:spPr bwMode="auto">
            <a:xfrm>
              <a:off x="5576889" y="1595438"/>
              <a:ext cx="165100" cy="165100"/>
            </a:xfrm>
            <a:custGeom>
              <a:avLst/>
              <a:gdLst>
                <a:gd name="T0" fmla="*/ 37 w 73"/>
                <a:gd name="T1" fmla="*/ 73 h 73"/>
                <a:gd name="T2" fmla="*/ 0 w 73"/>
                <a:gd name="T3" fmla="*/ 36 h 73"/>
                <a:gd name="T4" fmla="*/ 37 w 73"/>
                <a:gd name="T5" fmla="*/ 0 h 73"/>
                <a:gd name="T6" fmla="*/ 73 w 73"/>
                <a:gd name="T7" fmla="*/ 36 h 73"/>
                <a:gd name="T8" fmla="*/ 37 w 73"/>
                <a:gd name="T9" fmla="*/ 73 h 73"/>
                <a:gd name="T10" fmla="*/ 37 w 73"/>
                <a:gd name="T11" fmla="*/ 4 h 73"/>
                <a:gd name="T12" fmla="*/ 4 w 73"/>
                <a:gd name="T13" fmla="*/ 36 h 73"/>
                <a:gd name="T14" fmla="*/ 37 w 73"/>
                <a:gd name="T15" fmla="*/ 69 h 73"/>
                <a:gd name="T16" fmla="*/ 69 w 73"/>
                <a:gd name="T17" fmla="*/ 36 h 73"/>
                <a:gd name="T18" fmla="*/ 37 w 73"/>
                <a:gd name="T19" fmla="*/ 4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37" y="73"/>
                  </a:moveTo>
                  <a:cubicBezTo>
                    <a:pt x="16" y="73"/>
                    <a:pt x="0" y="56"/>
                    <a:pt x="0" y="36"/>
                  </a:cubicBezTo>
                  <a:cubicBezTo>
                    <a:pt x="0" y="16"/>
                    <a:pt x="16" y="0"/>
                    <a:pt x="37" y="0"/>
                  </a:cubicBezTo>
                  <a:cubicBezTo>
                    <a:pt x="57" y="0"/>
                    <a:pt x="73" y="16"/>
                    <a:pt x="73" y="36"/>
                  </a:cubicBezTo>
                  <a:cubicBezTo>
                    <a:pt x="73" y="56"/>
                    <a:pt x="57" y="73"/>
                    <a:pt x="37" y="73"/>
                  </a:cubicBezTo>
                  <a:close/>
                  <a:moveTo>
                    <a:pt x="37" y="4"/>
                  </a:moveTo>
                  <a:cubicBezTo>
                    <a:pt x="19" y="4"/>
                    <a:pt x="4" y="18"/>
                    <a:pt x="4" y="36"/>
                  </a:cubicBezTo>
                  <a:cubicBezTo>
                    <a:pt x="4" y="54"/>
                    <a:pt x="19" y="69"/>
                    <a:pt x="37" y="69"/>
                  </a:cubicBezTo>
                  <a:cubicBezTo>
                    <a:pt x="54" y="69"/>
                    <a:pt x="69" y="54"/>
                    <a:pt x="69" y="36"/>
                  </a:cubicBezTo>
                  <a:cubicBezTo>
                    <a:pt x="69" y="18"/>
                    <a:pt x="54" y="4"/>
                    <a:pt x="37"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34" name="组合 233"/>
          <p:cNvGrpSpPr/>
          <p:nvPr/>
        </p:nvGrpSpPr>
        <p:grpSpPr>
          <a:xfrm>
            <a:off x="10502058" y="2187966"/>
            <a:ext cx="333914" cy="383154"/>
            <a:chOff x="10734676" y="1492250"/>
            <a:chExt cx="344488" cy="395288"/>
          </a:xfrm>
        </p:grpSpPr>
        <p:sp>
          <p:nvSpPr>
            <p:cNvPr id="87" name="Freeform 66"/>
            <p:cNvSpPr>
              <a:spLocks noEditPoints="1"/>
            </p:cNvSpPr>
            <p:nvPr/>
          </p:nvSpPr>
          <p:spPr bwMode="auto">
            <a:xfrm>
              <a:off x="10768014" y="1550988"/>
              <a:ext cx="274638" cy="336550"/>
            </a:xfrm>
            <a:custGeom>
              <a:avLst/>
              <a:gdLst>
                <a:gd name="T0" fmla="*/ 89 w 121"/>
                <a:gd name="T1" fmla="*/ 148 h 148"/>
                <a:gd name="T2" fmla="*/ 33 w 121"/>
                <a:gd name="T3" fmla="*/ 148 h 148"/>
                <a:gd name="T4" fmla="*/ 13 w 121"/>
                <a:gd name="T5" fmla="*/ 128 h 148"/>
                <a:gd name="T6" fmla="*/ 0 w 121"/>
                <a:gd name="T7" fmla="*/ 0 h 148"/>
                <a:gd name="T8" fmla="*/ 121 w 121"/>
                <a:gd name="T9" fmla="*/ 0 h 148"/>
                <a:gd name="T10" fmla="*/ 109 w 121"/>
                <a:gd name="T11" fmla="*/ 128 h 148"/>
                <a:gd name="T12" fmla="*/ 89 w 121"/>
                <a:gd name="T13" fmla="*/ 148 h 148"/>
                <a:gd name="T14" fmla="*/ 9 w 121"/>
                <a:gd name="T15" fmla="*/ 8 h 148"/>
                <a:gd name="T16" fmla="*/ 21 w 121"/>
                <a:gd name="T17" fmla="*/ 127 h 148"/>
                <a:gd name="T18" fmla="*/ 33 w 121"/>
                <a:gd name="T19" fmla="*/ 140 h 148"/>
                <a:gd name="T20" fmla="*/ 89 w 121"/>
                <a:gd name="T21" fmla="*/ 140 h 148"/>
                <a:gd name="T22" fmla="*/ 101 w 121"/>
                <a:gd name="T23" fmla="*/ 128 h 148"/>
                <a:gd name="T24" fmla="*/ 112 w 121"/>
                <a:gd name="T25" fmla="*/ 8 h 148"/>
                <a:gd name="T26" fmla="*/ 9 w 121"/>
                <a:gd name="T27" fmla="*/ 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 h="148">
                  <a:moveTo>
                    <a:pt x="89" y="148"/>
                  </a:moveTo>
                  <a:cubicBezTo>
                    <a:pt x="33" y="148"/>
                    <a:pt x="33" y="148"/>
                    <a:pt x="33" y="148"/>
                  </a:cubicBezTo>
                  <a:cubicBezTo>
                    <a:pt x="21" y="148"/>
                    <a:pt x="13" y="139"/>
                    <a:pt x="13" y="128"/>
                  </a:cubicBezTo>
                  <a:cubicBezTo>
                    <a:pt x="0" y="0"/>
                    <a:pt x="0" y="0"/>
                    <a:pt x="0" y="0"/>
                  </a:cubicBezTo>
                  <a:cubicBezTo>
                    <a:pt x="121" y="0"/>
                    <a:pt x="121" y="0"/>
                    <a:pt x="121" y="0"/>
                  </a:cubicBezTo>
                  <a:cubicBezTo>
                    <a:pt x="109" y="128"/>
                    <a:pt x="109" y="128"/>
                    <a:pt x="109" y="128"/>
                  </a:cubicBezTo>
                  <a:cubicBezTo>
                    <a:pt x="109" y="139"/>
                    <a:pt x="100" y="148"/>
                    <a:pt x="89" y="148"/>
                  </a:cubicBezTo>
                  <a:close/>
                  <a:moveTo>
                    <a:pt x="9" y="8"/>
                  </a:moveTo>
                  <a:cubicBezTo>
                    <a:pt x="21" y="127"/>
                    <a:pt x="21" y="127"/>
                    <a:pt x="21" y="127"/>
                  </a:cubicBezTo>
                  <a:cubicBezTo>
                    <a:pt x="21" y="134"/>
                    <a:pt x="26" y="140"/>
                    <a:pt x="33" y="140"/>
                  </a:cubicBezTo>
                  <a:cubicBezTo>
                    <a:pt x="89" y="140"/>
                    <a:pt x="89" y="140"/>
                    <a:pt x="89" y="140"/>
                  </a:cubicBezTo>
                  <a:cubicBezTo>
                    <a:pt x="95" y="140"/>
                    <a:pt x="101" y="134"/>
                    <a:pt x="101" y="128"/>
                  </a:cubicBezTo>
                  <a:cubicBezTo>
                    <a:pt x="112" y="8"/>
                    <a:pt x="112" y="8"/>
                    <a:pt x="112" y="8"/>
                  </a:cubicBezTo>
                  <a:lnTo>
                    <a:pt x="9"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8" name="Freeform 67"/>
            <p:cNvSpPr>
              <a:spLocks noEditPoints="1"/>
            </p:cNvSpPr>
            <p:nvPr/>
          </p:nvSpPr>
          <p:spPr bwMode="auto">
            <a:xfrm>
              <a:off x="10820401" y="1492250"/>
              <a:ext cx="173038" cy="73025"/>
            </a:xfrm>
            <a:custGeom>
              <a:avLst/>
              <a:gdLst>
                <a:gd name="T0" fmla="*/ 76 w 76"/>
                <a:gd name="T1" fmla="*/ 32 h 32"/>
                <a:gd name="T2" fmla="*/ 0 w 76"/>
                <a:gd name="T3" fmla="*/ 32 h 32"/>
                <a:gd name="T4" fmla="*/ 0 w 76"/>
                <a:gd name="T5" fmla="*/ 18 h 32"/>
                <a:gd name="T6" fmla="*/ 18 w 76"/>
                <a:gd name="T7" fmla="*/ 0 h 32"/>
                <a:gd name="T8" fmla="*/ 58 w 76"/>
                <a:gd name="T9" fmla="*/ 0 h 32"/>
                <a:gd name="T10" fmla="*/ 76 w 76"/>
                <a:gd name="T11" fmla="*/ 18 h 32"/>
                <a:gd name="T12" fmla="*/ 76 w 76"/>
                <a:gd name="T13" fmla="*/ 32 h 32"/>
                <a:gd name="T14" fmla="*/ 4 w 76"/>
                <a:gd name="T15" fmla="*/ 28 h 32"/>
                <a:gd name="T16" fmla="*/ 72 w 76"/>
                <a:gd name="T17" fmla="*/ 28 h 32"/>
                <a:gd name="T18" fmla="*/ 72 w 76"/>
                <a:gd name="T19" fmla="*/ 18 h 32"/>
                <a:gd name="T20" fmla="*/ 58 w 76"/>
                <a:gd name="T21" fmla="*/ 4 h 32"/>
                <a:gd name="T22" fmla="*/ 18 w 76"/>
                <a:gd name="T23" fmla="*/ 4 h 32"/>
                <a:gd name="T24" fmla="*/ 4 w 76"/>
                <a:gd name="T25" fmla="*/ 18 h 32"/>
                <a:gd name="T26" fmla="*/ 4 w 76"/>
                <a:gd name="T27"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32">
                  <a:moveTo>
                    <a:pt x="76" y="32"/>
                  </a:moveTo>
                  <a:cubicBezTo>
                    <a:pt x="0" y="32"/>
                    <a:pt x="0" y="32"/>
                    <a:pt x="0" y="32"/>
                  </a:cubicBezTo>
                  <a:cubicBezTo>
                    <a:pt x="0" y="18"/>
                    <a:pt x="0" y="18"/>
                    <a:pt x="0" y="18"/>
                  </a:cubicBezTo>
                  <a:cubicBezTo>
                    <a:pt x="0" y="8"/>
                    <a:pt x="8" y="0"/>
                    <a:pt x="18" y="0"/>
                  </a:cubicBezTo>
                  <a:cubicBezTo>
                    <a:pt x="58" y="0"/>
                    <a:pt x="58" y="0"/>
                    <a:pt x="58" y="0"/>
                  </a:cubicBezTo>
                  <a:cubicBezTo>
                    <a:pt x="67" y="0"/>
                    <a:pt x="76" y="8"/>
                    <a:pt x="76" y="18"/>
                  </a:cubicBezTo>
                  <a:lnTo>
                    <a:pt x="76" y="32"/>
                  </a:lnTo>
                  <a:close/>
                  <a:moveTo>
                    <a:pt x="4" y="28"/>
                  </a:moveTo>
                  <a:cubicBezTo>
                    <a:pt x="72" y="28"/>
                    <a:pt x="72" y="28"/>
                    <a:pt x="72" y="28"/>
                  </a:cubicBezTo>
                  <a:cubicBezTo>
                    <a:pt x="72" y="18"/>
                    <a:pt x="72" y="18"/>
                    <a:pt x="72" y="18"/>
                  </a:cubicBezTo>
                  <a:cubicBezTo>
                    <a:pt x="72" y="10"/>
                    <a:pt x="65" y="4"/>
                    <a:pt x="58" y="4"/>
                  </a:cubicBezTo>
                  <a:cubicBezTo>
                    <a:pt x="18" y="4"/>
                    <a:pt x="18" y="4"/>
                    <a:pt x="18" y="4"/>
                  </a:cubicBezTo>
                  <a:cubicBezTo>
                    <a:pt x="10" y="4"/>
                    <a:pt x="4" y="10"/>
                    <a:pt x="4" y="18"/>
                  </a:cubicBezTo>
                  <a:lnTo>
                    <a:pt x="4" y="2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9" name="Freeform 68"/>
            <p:cNvSpPr/>
            <p:nvPr/>
          </p:nvSpPr>
          <p:spPr bwMode="auto">
            <a:xfrm>
              <a:off x="10734676" y="1550988"/>
              <a:ext cx="344488" cy="19050"/>
            </a:xfrm>
            <a:custGeom>
              <a:avLst/>
              <a:gdLst>
                <a:gd name="T0" fmla="*/ 4 w 152"/>
                <a:gd name="T1" fmla="*/ 0 h 8"/>
                <a:gd name="T2" fmla="*/ 148 w 152"/>
                <a:gd name="T3" fmla="*/ 0 h 8"/>
                <a:gd name="T4" fmla="*/ 152 w 152"/>
                <a:gd name="T5" fmla="*/ 4 h 8"/>
                <a:gd name="T6" fmla="*/ 148 w 152"/>
                <a:gd name="T7" fmla="*/ 8 h 8"/>
                <a:gd name="T8" fmla="*/ 4 w 152"/>
                <a:gd name="T9" fmla="*/ 8 h 8"/>
                <a:gd name="T10" fmla="*/ 0 w 152"/>
                <a:gd name="T11" fmla="*/ 4 h 8"/>
                <a:gd name="T12" fmla="*/ 4 w 152"/>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52" h="8">
                  <a:moveTo>
                    <a:pt x="4" y="0"/>
                  </a:moveTo>
                  <a:cubicBezTo>
                    <a:pt x="148" y="0"/>
                    <a:pt x="148" y="0"/>
                    <a:pt x="148" y="0"/>
                  </a:cubicBezTo>
                  <a:cubicBezTo>
                    <a:pt x="150" y="0"/>
                    <a:pt x="152" y="1"/>
                    <a:pt x="152" y="4"/>
                  </a:cubicBezTo>
                  <a:cubicBezTo>
                    <a:pt x="152" y="6"/>
                    <a:pt x="150" y="8"/>
                    <a:pt x="148" y="8"/>
                  </a:cubicBezTo>
                  <a:cubicBezTo>
                    <a:pt x="4" y="8"/>
                    <a:pt x="4" y="8"/>
                    <a:pt x="4" y="8"/>
                  </a:cubicBezTo>
                  <a:cubicBezTo>
                    <a:pt x="1" y="8"/>
                    <a:pt x="0" y="6"/>
                    <a:pt x="0" y="4"/>
                  </a:cubicBezTo>
                  <a:cubicBezTo>
                    <a:pt x="0" y="1"/>
                    <a:pt x="1" y="0"/>
                    <a:pt x="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0" name="Freeform 69"/>
            <p:cNvSpPr/>
            <p:nvPr/>
          </p:nvSpPr>
          <p:spPr bwMode="auto">
            <a:xfrm>
              <a:off x="10842626" y="1614488"/>
              <a:ext cx="26988" cy="209550"/>
            </a:xfrm>
            <a:custGeom>
              <a:avLst/>
              <a:gdLst>
                <a:gd name="T0" fmla="*/ 4 w 12"/>
                <a:gd name="T1" fmla="*/ 0 h 92"/>
                <a:gd name="T2" fmla="*/ 8 w 12"/>
                <a:gd name="T3" fmla="*/ 4 h 92"/>
                <a:gd name="T4" fmla="*/ 12 w 12"/>
                <a:gd name="T5" fmla="*/ 88 h 92"/>
                <a:gd name="T6" fmla="*/ 8 w 12"/>
                <a:gd name="T7" fmla="*/ 92 h 92"/>
                <a:gd name="T8" fmla="*/ 4 w 12"/>
                <a:gd name="T9" fmla="*/ 88 h 92"/>
                <a:gd name="T10" fmla="*/ 0 w 12"/>
                <a:gd name="T11" fmla="*/ 4 h 92"/>
                <a:gd name="T12" fmla="*/ 4 w 12"/>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12" h="92">
                  <a:moveTo>
                    <a:pt x="4" y="0"/>
                  </a:moveTo>
                  <a:cubicBezTo>
                    <a:pt x="6" y="0"/>
                    <a:pt x="8" y="1"/>
                    <a:pt x="8" y="4"/>
                  </a:cubicBezTo>
                  <a:cubicBezTo>
                    <a:pt x="12" y="88"/>
                    <a:pt x="12" y="88"/>
                    <a:pt x="12" y="88"/>
                  </a:cubicBezTo>
                  <a:cubicBezTo>
                    <a:pt x="12" y="90"/>
                    <a:pt x="10" y="92"/>
                    <a:pt x="8" y="92"/>
                  </a:cubicBezTo>
                  <a:cubicBezTo>
                    <a:pt x="5" y="92"/>
                    <a:pt x="4" y="90"/>
                    <a:pt x="4" y="88"/>
                  </a:cubicBezTo>
                  <a:cubicBezTo>
                    <a:pt x="0" y="4"/>
                    <a:pt x="0" y="4"/>
                    <a:pt x="0" y="4"/>
                  </a:cubicBezTo>
                  <a:cubicBezTo>
                    <a:pt x="0" y="1"/>
                    <a:pt x="1" y="0"/>
                    <a:pt x="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1" name="Freeform 70"/>
            <p:cNvSpPr/>
            <p:nvPr/>
          </p:nvSpPr>
          <p:spPr bwMode="auto">
            <a:xfrm>
              <a:off x="10898189" y="1614488"/>
              <a:ext cx="17463" cy="209550"/>
            </a:xfrm>
            <a:custGeom>
              <a:avLst/>
              <a:gdLst>
                <a:gd name="T0" fmla="*/ 4 w 8"/>
                <a:gd name="T1" fmla="*/ 0 h 92"/>
                <a:gd name="T2" fmla="*/ 8 w 8"/>
                <a:gd name="T3" fmla="*/ 4 h 92"/>
                <a:gd name="T4" fmla="*/ 8 w 8"/>
                <a:gd name="T5" fmla="*/ 88 h 92"/>
                <a:gd name="T6" fmla="*/ 4 w 8"/>
                <a:gd name="T7" fmla="*/ 92 h 92"/>
                <a:gd name="T8" fmla="*/ 0 w 8"/>
                <a:gd name="T9" fmla="*/ 88 h 92"/>
                <a:gd name="T10" fmla="*/ 0 w 8"/>
                <a:gd name="T11" fmla="*/ 4 h 92"/>
                <a:gd name="T12" fmla="*/ 4 w 8"/>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8" h="92">
                  <a:moveTo>
                    <a:pt x="4" y="0"/>
                  </a:moveTo>
                  <a:cubicBezTo>
                    <a:pt x="6" y="0"/>
                    <a:pt x="8" y="1"/>
                    <a:pt x="8" y="4"/>
                  </a:cubicBezTo>
                  <a:cubicBezTo>
                    <a:pt x="8" y="88"/>
                    <a:pt x="8" y="88"/>
                    <a:pt x="8" y="88"/>
                  </a:cubicBezTo>
                  <a:cubicBezTo>
                    <a:pt x="8" y="90"/>
                    <a:pt x="6" y="92"/>
                    <a:pt x="4" y="92"/>
                  </a:cubicBezTo>
                  <a:cubicBezTo>
                    <a:pt x="1" y="92"/>
                    <a:pt x="0" y="90"/>
                    <a:pt x="0" y="88"/>
                  </a:cubicBezTo>
                  <a:cubicBezTo>
                    <a:pt x="0" y="4"/>
                    <a:pt x="0" y="4"/>
                    <a:pt x="0" y="4"/>
                  </a:cubicBezTo>
                  <a:cubicBezTo>
                    <a:pt x="0" y="1"/>
                    <a:pt x="1" y="0"/>
                    <a:pt x="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2" name="Freeform 71"/>
            <p:cNvSpPr/>
            <p:nvPr/>
          </p:nvSpPr>
          <p:spPr bwMode="auto">
            <a:xfrm>
              <a:off x="10942639" y="1614488"/>
              <a:ext cx="28575" cy="209550"/>
            </a:xfrm>
            <a:custGeom>
              <a:avLst/>
              <a:gdLst>
                <a:gd name="T0" fmla="*/ 8 w 12"/>
                <a:gd name="T1" fmla="*/ 0 h 92"/>
                <a:gd name="T2" fmla="*/ 12 w 12"/>
                <a:gd name="T3" fmla="*/ 4 h 92"/>
                <a:gd name="T4" fmla="*/ 8 w 12"/>
                <a:gd name="T5" fmla="*/ 88 h 92"/>
                <a:gd name="T6" fmla="*/ 4 w 12"/>
                <a:gd name="T7" fmla="*/ 92 h 92"/>
                <a:gd name="T8" fmla="*/ 0 w 12"/>
                <a:gd name="T9" fmla="*/ 88 h 92"/>
                <a:gd name="T10" fmla="*/ 4 w 12"/>
                <a:gd name="T11" fmla="*/ 4 h 92"/>
                <a:gd name="T12" fmla="*/ 8 w 12"/>
                <a:gd name="T13" fmla="*/ 0 h 92"/>
              </a:gdLst>
              <a:ahLst/>
              <a:cxnLst>
                <a:cxn ang="0">
                  <a:pos x="T0" y="T1"/>
                </a:cxn>
                <a:cxn ang="0">
                  <a:pos x="T2" y="T3"/>
                </a:cxn>
                <a:cxn ang="0">
                  <a:pos x="T4" y="T5"/>
                </a:cxn>
                <a:cxn ang="0">
                  <a:pos x="T6" y="T7"/>
                </a:cxn>
                <a:cxn ang="0">
                  <a:pos x="T8" y="T9"/>
                </a:cxn>
                <a:cxn ang="0">
                  <a:pos x="T10" y="T11"/>
                </a:cxn>
                <a:cxn ang="0">
                  <a:pos x="T12" y="T13"/>
                </a:cxn>
              </a:cxnLst>
              <a:rect l="0" t="0" r="r" b="b"/>
              <a:pathLst>
                <a:path w="12" h="92">
                  <a:moveTo>
                    <a:pt x="8" y="0"/>
                  </a:moveTo>
                  <a:cubicBezTo>
                    <a:pt x="10" y="0"/>
                    <a:pt x="12" y="1"/>
                    <a:pt x="12" y="4"/>
                  </a:cubicBezTo>
                  <a:cubicBezTo>
                    <a:pt x="8" y="88"/>
                    <a:pt x="8" y="88"/>
                    <a:pt x="8" y="88"/>
                  </a:cubicBezTo>
                  <a:cubicBezTo>
                    <a:pt x="8" y="90"/>
                    <a:pt x="6" y="92"/>
                    <a:pt x="4" y="92"/>
                  </a:cubicBezTo>
                  <a:cubicBezTo>
                    <a:pt x="1" y="92"/>
                    <a:pt x="0" y="90"/>
                    <a:pt x="0" y="88"/>
                  </a:cubicBezTo>
                  <a:cubicBezTo>
                    <a:pt x="4" y="4"/>
                    <a:pt x="4" y="4"/>
                    <a:pt x="4" y="4"/>
                  </a:cubicBezTo>
                  <a:cubicBezTo>
                    <a:pt x="4" y="1"/>
                    <a:pt x="5" y="0"/>
                    <a:pt x="8"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1" name="组合 280"/>
          <p:cNvGrpSpPr/>
          <p:nvPr/>
        </p:nvGrpSpPr>
        <p:grpSpPr>
          <a:xfrm>
            <a:off x="9621880" y="3009670"/>
            <a:ext cx="407774" cy="409313"/>
            <a:chOff x="9623384" y="3008969"/>
            <a:chExt cx="407838" cy="409377"/>
          </a:xfrm>
        </p:grpSpPr>
        <p:sp>
          <p:nvSpPr>
            <p:cNvPr id="27" name="Freeform 6"/>
            <p:cNvSpPr>
              <a:spLocks noEditPoints="1"/>
            </p:cNvSpPr>
            <p:nvPr/>
          </p:nvSpPr>
          <p:spPr bwMode="auto">
            <a:xfrm>
              <a:off x="9623384" y="3008969"/>
              <a:ext cx="407838" cy="409377"/>
            </a:xfrm>
            <a:custGeom>
              <a:avLst/>
              <a:gdLst>
                <a:gd name="T0" fmla="*/ 93 w 185"/>
                <a:gd name="T1" fmla="*/ 185 h 185"/>
                <a:gd name="T2" fmla="*/ 0 w 185"/>
                <a:gd name="T3" fmla="*/ 92 h 185"/>
                <a:gd name="T4" fmla="*/ 93 w 185"/>
                <a:gd name="T5" fmla="*/ 0 h 185"/>
                <a:gd name="T6" fmla="*/ 185 w 185"/>
                <a:gd name="T7" fmla="*/ 92 h 185"/>
                <a:gd name="T8" fmla="*/ 93 w 185"/>
                <a:gd name="T9" fmla="*/ 185 h 185"/>
                <a:gd name="T10" fmla="*/ 93 w 185"/>
                <a:gd name="T11" fmla="*/ 8 h 185"/>
                <a:gd name="T12" fmla="*/ 8 w 185"/>
                <a:gd name="T13" fmla="*/ 92 h 185"/>
                <a:gd name="T14" fmla="*/ 93 w 185"/>
                <a:gd name="T15" fmla="*/ 177 h 185"/>
                <a:gd name="T16" fmla="*/ 177 w 185"/>
                <a:gd name="T17" fmla="*/ 92 h 185"/>
                <a:gd name="T18" fmla="*/ 93 w 185"/>
                <a:gd name="T19"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85">
                  <a:moveTo>
                    <a:pt x="93" y="185"/>
                  </a:moveTo>
                  <a:cubicBezTo>
                    <a:pt x="42" y="185"/>
                    <a:pt x="0" y="143"/>
                    <a:pt x="0" y="92"/>
                  </a:cubicBezTo>
                  <a:cubicBezTo>
                    <a:pt x="0" y="41"/>
                    <a:pt x="42" y="0"/>
                    <a:pt x="93" y="0"/>
                  </a:cubicBezTo>
                  <a:cubicBezTo>
                    <a:pt x="144" y="0"/>
                    <a:pt x="185" y="41"/>
                    <a:pt x="185" y="92"/>
                  </a:cubicBezTo>
                  <a:cubicBezTo>
                    <a:pt x="185" y="143"/>
                    <a:pt x="144" y="185"/>
                    <a:pt x="93" y="185"/>
                  </a:cubicBezTo>
                  <a:close/>
                  <a:moveTo>
                    <a:pt x="93" y="8"/>
                  </a:moveTo>
                  <a:cubicBezTo>
                    <a:pt x="46" y="8"/>
                    <a:pt x="8" y="46"/>
                    <a:pt x="8" y="92"/>
                  </a:cubicBezTo>
                  <a:cubicBezTo>
                    <a:pt x="8" y="139"/>
                    <a:pt x="46" y="177"/>
                    <a:pt x="93" y="177"/>
                  </a:cubicBezTo>
                  <a:cubicBezTo>
                    <a:pt x="139" y="177"/>
                    <a:pt x="177" y="139"/>
                    <a:pt x="177" y="92"/>
                  </a:cubicBezTo>
                  <a:cubicBezTo>
                    <a:pt x="177" y="46"/>
                    <a:pt x="139" y="8"/>
                    <a:pt x="93"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3" name="Freeform 72"/>
            <p:cNvSpPr>
              <a:spLocks noEditPoints="1"/>
            </p:cNvSpPr>
            <p:nvPr/>
          </p:nvSpPr>
          <p:spPr bwMode="auto">
            <a:xfrm>
              <a:off x="9781903" y="3153636"/>
              <a:ext cx="107731" cy="118504"/>
            </a:xfrm>
            <a:custGeom>
              <a:avLst/>
              <a:gdLst>
                <a:gd name="T0" fmla="*/ 3 w 49"/>
                <a:gd name="T1" fmla="*/ 54 h 54"/>
                <a:gd name="T2" fmla="*/ 0 w 49"/>
                <a:gd name="T3" fmla="*/ 51 h 54"/>
                <a:gd name="T4" fmla="*/ 0 w 49"/>
                <a:gd name="T5" fmla="*/ 4 h 54"/>
                <a:gd name="T6" fmla="*/ 5 w 49"/>
                <a:gd name="T7" fmla="*/ 1 h 54"/>
                <a:gd name="T8" fmla="*/ 47 w 49"/>
                <a:gd name="T9" fmla="*/ 25 h 54"/>
                <a:gd name="T10" fmla="*/ 49 w 49"/>
                <a:gd name="T11" fmla="*/ 27 h 54"/>
                <a:gd name="T12" fmla="*/ 47 w 49"/>
                <a:gd name="T13" fmla="*/ 30 h 54"/>
                <a:gd name="T14" fmla="*/ 5 w 49"/>
                <a:gd name="T15" fmla="*/ 54 h 54"/>
                <a:gd name="T16" fmla="*/ 3 w 49"/>
                <a:gd name="T17" fmla="*/ 54 h 54"/>
                <a:gd name="T18" fmla="*/ 4 w 49"/>
                <a:gd name="T19" fmla="*/ 5 h 54"/>
                <a:gd name="T20" fmla="*/ 4 w 49"/>
                <a:gd name="T21" fmla="*/ 49 h 54"/>
                <a:gd name="T22" fmla="*/ 44 w 49"/>
                <a:gd name="T23" fmla="*/ 27 h 54"/>
                <a:gd name="T24" fmla="*/ 4 w 49"/>
                <a:gd name="T25" fmla="*/ 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4">
                  <a:moveTo>
                    <a:pt x="3" y="54"/>
                  </a:moveTo>
                  <a:cubicBezTo>
                    <a:pt x="2" y="54"/>
                    <a:pt x="0" y="53"/>
                    <a:pt x="0" y="51"/>
                  </a:cubicBezTo>
                  <a:cubicBezTo>
                    <a:pt x="0" y="4"/>
                    <a:pt x="0" y="4"/>
                    <a:pt x="0" y="4"/>
                  </a:cubicBezTo>
                  <a:cubicBezTo>
                    <a:pt x="0" y="1"/>
                    <a:pt x="3" y="0"/>
                    <a:pt x="5" y="1"/>
                  </a:cubicBezTo>
                  <a:cubicBezTo>
                    <a:pt x="47" y="25"/>
                    <a:pt x="47" y="25"/>
                    <a:pt x="47" y="25"/>
                  </a:cubicBezTo>
                  <a:cubicBezTo>
                    <a:pt x="48" y="25"/>
                    <a:pt x="49" y="26"/>
                    <a:pt x="49" y="27"/>
                  </a:cubicBezTo>
                  <a:cubicBezTo>
                    <a:pt x="49" y="28"/>
                    <a:pt x="48" y="29"/>
                    <a:pt x="47" y="30"/>
                  </a:cubicBezTo>
                  <a:cubicBezTo>
                    <a:pt x="5" y="54"/>
                    <a:pt x="5" y="54"/>
                    <a:pt x="5" y="54"/>
                  </a:cubicBezTo>
                  <a:cubicBezTo>
                    <a:pt x="4" y="54"/>
                    <a:pt x="4" y="54"/>
                    <a:pt x="3" y="54"/>
                  </a:cubicBezTo>
                  <a:close/>
                  <a:moveTo>
                    <a:pt x="4" y="5"/>
                  </a:moveTo>
                  <a:cubicBezTo>
                    <a:pt x="4" y="49"/>
                    <a:pt x="4" y="49"/>
                    <a:pt x="4" y="49"/>
                  </a:cubicBezTo>
                  <a:cubicBezTo>
                    <a:pt x="44" y="27"/>
                    <a:pt x="44" y="27"/>
                    <a:pt x="44" y="27"/>
                  </a:cubicBezTo>
                  <a:lnTo>
                    <a:pt x="4" y="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4" name="组合 243"/>
          <p:cNvGrpSpPr/>
          <p:nvPr/>
        </p:nvGrpSpPr>
        <p:grpSpPr>
          <a:xfrm>
            <a:off x="2015738" y="3006592"/>
            <a:ext cx="383153" cy="409313"/>
            <a:chOff x="1979614" y="2336800"/>
            <a:chExt cx="395287" cy="422275"/>
          </a:xfrm>
        </p:grpSpPr>
        <p:sp>
          <p:nvSpPr>
            <p:cNvPr id="94" name="Freeform 73"/>
            <p:cNvSpPr>
              <a:spLocks noEditPoints="1"/>
            </p:cNvSpPr>
            <p:nvPr/>
          </p:nvSpPr>
          <p:spPr bwMode="auto">
            <a:xfrm>
              <a:off x="2060576" y="2365375"/>
              <a:ext cx="314325" cy="288925"/>
            </a:xfrm>
            <a:custGeom>
              <a:avLst/>
              <a:gdLst>
                <a:gd name="T0" fmla="*/ 102 w 138"/>
                <a:gd name="T1" fmla="*/ 127 h 127"/>
                <a:gd name="T2" fmla="*/ 68 w 138"/>
                <a:gd name="T3" fmla="*/ 117 h 127"/>
                <a:gd name="T4" fmla="*/ 35 w 138"/>
                <a:gd name="T5" fmla="*/ 108 h 127"/>
                <a:gd name="T6" fmla="*/ 3 w 138"/>
                <a:gd name="T7" fmla="*/ 120 h 127"/>
                <a:gd name="T8" fmla="*/ 0 w 138"/>
                <a:gd name="T9" fmla="*/ 122 h 127"/>
                <a:gd name="T10" fmla="*/ 0 w 138"/>
                <a:gd name="T11" fmla="*/ 13 h 127"/>
                <a:gd name="T12" fmla="*/ 1 w 138"/>
                <a:gd name="T13" fmla="*/ 13 h 127"/>
                <a:gd name="T14" fmla="*/ 35 w 138"/>
                <a:gd name="T15" fmla="*/ 0 h 127"/>
                <a:gd name="T16" fmla="*/ 70 w 138"/>
                <a:gd name="T17" fmla="*/ 10 h 127"/>
                <a:gd name="T18" fmla="*/ 102 w 138"/>
                <a:gd name="T19" fmla="*/ 19 h 127"/>
                <a:gd name="T20" fmla="*/ 135 w 138"/>
                <a:gd name="T21" fmla="*/ 6 h 127"/>
                <a:gd name="T22" fmla="*/ 138 w 138"/>
                <a:gd name="T23" fmla="*/ 4 h 127"/>
                <a:gd name="T24" fmla="*/ 138 w 138"/>
                <a:gd name="T25" fmla="*/ 113 h 127"/>
                <a:gd name="T26" fmla="*/ 137 w 138"/>
                <a:gd name="T27" fmla="*/ 114 h 127"/>
                <a:gd name="T28" fmla="*/ 102 w 138"/>
                <a:gd name="T29" fmla="*/ 127 h 127"/>
                <a:gd name="T30" fmla="*/ 35 w 138"/>
                <a:gd name="T31" fmla="*/ 104 h 127"/>
                <a:gd name="T32" fmla="*/ 70 w 138"/>
                <a:gd name="T33" fmla="*/ 114 h 127"/>
                <a:gd name="T34" fmla="*/ 102 w 138"/>
                <a:gd name="T35" fmla="*/ 123 h 127"/>
                <a:gd name="T36" fmla="*/ 134 w 138"/>
                <a:gd name="T37" fmla="*/ 111 h 127"/>
                <a:gd name="T38" fmla="*/ 134 w 138"/>
                <a:gd name="T39" fmla="*/ 12 h 127"/>
                <a:gd name="T40" fmla="*/ 102 w 138"/>
                <a:gd name="T41" fmla="*/ 23 h 127"/>
                <a:gd name="T42" fmla="*/ 68 w 138"/>
                <a:gd name="T43" fmla="*/ 13 h 127"/>
                <a:gd name="T44" fmla="*/ 35 w 138"/>
                <a:gd name="T45" fmla="*/ 4 h 127"/>
                <a:gd name="T46" fmla="*/ 4 w 138"/>
                <a:gd name="T47" fmla="*/ 15 h 127"/>
                <a:gd name="T48" fmla="*/ 4 w 138"/>
                <a:gd name="T49" fmla="*/ 114 h 127"/>
                <a:gd name="T50" fmla="*/ 35 w 138"/>
                <a:gd name="T51" fmla="*/ 10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127">
                  <a:moveTo>
                    <a:pt x="102" y="127"/>
                  </a:moveTo>
                  <a:cubicBezTo>
                    <a:pt x="90" y="127"/>
                    <a:pt x="77" y="123"/>
                    <a:pt x="68" y="117"/>
                  </a:cubicBezTo>
                  <a:cubicBezTo>
                    <a:pt x="59" y="111"/>
                    <a:pt x="47" y="108"/>
                    <a:pt x="35" y="108"/>
                  </a:cubicBezTo>
                  <a:cubicBezTo>
                    <a:pt x="22" y="108"/>
                    <a:pt x="10" y="115"/>
                    <a:pt x="3" y="120"/>
                  </a:cubicBezTo>
                  <a:cubicBezTo>
                    <a:pt x="0" y="122"/>
                    <a:pt x="0" y="122"/>
                    <a:pt x="0" y="122"/>
                  </a:cubicBezTo>
                  <a:cubicBezTo>
                    <a:pt x="0" y="13"/>
                    <a:pt x="0" y="13"/>
                    <a:pt x="0" y="13"/>
                  </a:cubicBezTo>
                  <a:cubicBezTo>
                    <a:pt x="1" y="13"/>
                    <a:pt x="1" y="13"/>
                    <a:pt x="1" y="13"/>
                  </a:cubicBezTo>
                  <a:cubicBezTo>
                    <a:pt x="9" y="7"/>
                    <a:pt x="21" y="0"/>
                    <a:pt x="35" y="0"/>
                  </a:cubicBezTo>
                  <a:cubicBezTo>
                    <a:pt x="48" y="0"/>
                    <a:pt x="61" y="3"/>
                    <a:pt x="70" y="10"/>
                  </a:cubicBezTo>
                  <a:cubicBezTo>
                    <a:pt x="78" y="15"/>
                    <a:pt x="90" y="19"/>
                    <a:pt x="102" y="19"/>
                  </a:cubicBezTo>
                  <a:cubicBezTo>
                    <a:pt x="115" y="19"/>
                    <a:pt x="126" y="13"/>
                    <a:pt x="135" y="6"/>
                  </a:cubicBezTo>
                  <a:cubicBezTo>
                    <a:pt x="138" y="4"/>
                    <a:pt x="138" y="4"/>
                    <a:pt x="138" y="4"/>
                  </a:cubicBezTo>
                  <a:cubicBezTo>
                    <a:pt x="138" y="113"/>
                    <a:pt x="138" y="113"/>
                    <a:pt x="138" y="113"/>
                  </a:cubicBezTo>
                  <a:cubicBezTo>
                    <a:pt x="137" y="114"/>
                    <a:pt x="137" y="114"/>
                    <a:pt x="137" y="114"/>
                  </a:cubicBezTo>
                  <a:cubicBezTo>
                    <a:pt x="128" y="120"/>
                    <a:pt x="116" y="127"/>
                    <a:pt x="102" y="127"/>
                  </a:cubicBezTo>
                  <a:close/>
                  <a:moveTo>
                    <a:pt x="35" y="104"/>
                  </a:moveTo>
                  <a:cubicBezTo>
                    <a:pt x="48" y="104"/>
                    <a:pt x="61" y="107"/>
                    <a:pt x="70" y="114"/>
                  </a:cubicBezTo>
                  <a:cubicBezTo>
                    <a:pt x="78" y="119"/>
                    <a:pt x="90" y="123"/>
                    <a:pt x="102" y="123"/>
                  </a:cubicBezTo>
                  <a:cubicBezTo>
                    <a:pt x="114" y="123"/>
                    <a:pt x="125" y="117"/>
                    <a:pt x="134" y="111"/>
                  </a:cubicBezTo>
                  <a:cubicBezTo>
                    <a:pt x="134" y="12"/>
                    <a:pt x="134" y="12"/>
                    <a:pt x="134" y="12"/>
                  </a:cubicBezTo>
                  <a:cubicBezTo>
                    <a:pt x="125" y="17"/>
                    <a:pt x="114" y="23"/>
                    <a:pt x="102" y="23"/>
                  </a:cubicBezTo>
                  <a:cubicBezTo>
                    <a:pt x="90" y="23"/>
                    <a:pt x="77" y="19"/>
                    <a:pt x="68" y="13"/>
                  </a:cubicBezTo>
                  <a:cubicBezTo>
                    <a:pt x="59" y="7"/>
                    <a:pt x="47" y="4"/>
                    <a:pt x="35" y="4"/>
                  </a:cubicBezTo>
                  <a:cubicBezTo>
                    <a:pt x="23" y="4"/>
                    <a:pt x="11" y="10"/>
                    <a:pt x="4" y="15"/>
                  </a:cubicBezTo>
                  <a:cubicBezTo>
                    <a:pt x="4" y="114"/>
                    <a:pt x="4" y="114"/>
                    <a:pt x="4" y="114"/>
                  </a:cubicBezTo>
                  <a:cubicBezTo>
                    <a:pt x="12" y="109"/>
                    <a:pt x="23" y="104"/>
                    <a:pt x="35" y="10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5" name="Freeform 74"/>
            <p:cNvSpPr>
              <a:spLocks noEditPoints="1"/>
            </p:cNvSpPr>
            <p:nvPr/>
          </p:nvSpPr>
          <p:spPr bwMode="auto">
            <a:xfrm>
              <a:off x="1979614" y="2336800"/>
              <a:ext cx="69850" cy="422275"/>
            </a:xfrm>
            <a:custGeom>
              <a:avLst/>
              <a:gdLst>
                <a:gd name="T0" fmla="*/ 31 w 31"/>
                <a:gd name="T1" fmla="*/ 186 h 186"/>
                <a:gd name="T2" fmla="*/ 0 w 31"/>
                <a:gd name="T3" fmla="*/ 186 h 186"/>
                <a:gd name="T4" fmla="*/ 0 w 31"/>
                <a:gd name="T5" fmla="*/ 15 h 186"/>
                <a:gd name="T6" fmla="*/ 15 w 31"/>
                <a:gd name="T7" fmla="*/ 0 h 186"/>
                <a:gd name="T8" fmla="*/ 31 w 31"/>
                <a:gd name="T9" fmla="*/ 15 h 186"/>
                <a:gd name="T10" fmla="*/ 31 w 31"/>
                <a:gd name="T11" fmla="*/ 186 h 186"/>
                <a:gd name="T12" fmla="*/ 8 w 31"/>
                <a:gd name="T13" fmla="*/ 178 h 186"/>
                <a:gd name="T14" fmla="*/ 23 w 31"/>
                <a:gd name="T15" fmla="*/ 178 h 186"/>
                <a:gd name="T16" fmla="*/ 23 w 31"/>
                <a:gd name="T17" fmla="*/ 15 h 186"/>
                <a:gd name="T18" fmla="*/ 15 w 31"/>
                <a:gd name="T19" fmla="*/ 8 h 186"/>
                <a:gd name="T20" fmla="*/ 8 w 31"/>
                <a:gd name="T21" fmla="*/ 15 h 186"/>
                <a:gd name="T22" fmla="*/ 8 w 31"/>
                <a:gd name="T23" fmla="*/ 17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6">
                  <a:moveTo>
                    <a:pt x="31" y="186"/>
                  </a:moveTo>
                  <a:cubicBezTo>
                    <a:pt x="0" y="186"/>
                    <a:pt x="0" y="186"/>
                    <a:pt x="0" y="186"/>
                  </a:cubicBezTo>
                  <a:cubicBezTo>
                    <a:pt x="0" y="15"/>
                    <a:pt x="0" y="15"/>
                    <a:pt x="0" y="15"/>
                  </a:cubicBezTo>
                  <a:cubicBezTo>
                    <a:pt x="0" y="7"/>
                    <a:pt x="7" y="0"/>
                    <a:pt x="15" y="0"/>
                  </a:cubicBezTo>
                  <a:cubicBezTo>
                    <a:pt x="24" y="0"/>
                    <a:pt x="31" y="7"/>
                    <a:pt x="31" y="15"/>
                  </a:cubicBezTo>
                  <a:lnTo>
                    <a:pt x="31" y="186"/>
                  </a:lnTo>
                  <a:close/>
                  <a:moveTo>
                    <a:pt x="8" y="178"/>
                  </a:moveTo>
                  <a:cubicBezTo>
                    <a:pt x="23" y="178"/>
                    <a:pt x="23" y="178"/>
                    <a:pt x="23" y="178"/>
                  </a:cubicBezTo>
                  <a:cubicBezTo>
                    <a:pt x="23" y="15"/>
                    <a:pt x="23" y="15"/>
                    <a:pt x="23" y="15"/>
                  </a:cubicBezTo>
                  <a:cubicBezTo>
                    <a:pt x="23" y="11"/>
                    <a:pt x="19" y="8"/>
                    <a:pt x="15" y="8"/>
                  </a:cubicBezTo>
                  <a:cubicBezTo>
                    <a:pt x="11" y="8"/>
                    <a:pt x="8" y="11"/>
                    <a:pt x="8" y="15"/>
                  </a:cubicBezTo>
                  <a:lnTo>
                    <a:pt x="8" y="17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3" name="组合 242"/>
          <p:cNvGrpSpPr/>
          <p:nvPr/>
        </p:nvGrpSpPr>
        <p:grpSpPr>
          <a:xfrm>
            <a:off x="1169414" y="3008132"/>
            <a:ext cx="375460" cy="417007"/>
            <a:chOff x="1106489" y="2338388"/>
            <a:chExt cx="387350" cy="430213"/>
          </a:xfrm>
        </p:grpSpPr>
        <p:sp>
          <p:nvSpPr>
            <p:cNvPr id="96" name="Freeform 75"/>
            <p:cNvSpPr>
              <a:spLocks noEditPoints="1"/>
            </p:cNvSpPr>
            <p:nvPr/>
          </p:nvSpPr>
          <p:spPr bwMode="auto">
            <a:xfrm>
              <a:off x="1106489" y="2392363"/>
              <a:ext cx="374650" cy="376238"/>
            </a:xfrm>
            <a:custGeom>
              <a:avLst/>
              <a:gdLst>
                <a:gd name="T0" fmla="*/ 83 w 165"/>
                <a:gd name="T1" fmla="*/ 165 h 165"/>
                <a:gd name="T2" fmla="*/ 0 w 165"/>
                <a:gd name="T3" fmla="*/ 82 h 165"/>
                <a:gd name="T4" fmla="*/ 83 w 165"/>
                <a:gd name="T5" fmla="*/ 0 h 165"/>
                <a:gd name="T6" fmla="*/ 87 w 165"/>
                <a:gd name="T7" fmla="*/ 0 h 165"/>
                <a:gd name="T8" fmla="*/ 87 w 165"/>
                <a:gd name="T9" fmla="*/ 76 h 165"/>
                <a:gd name="T10" fmla="*/ 155 w 165"/>
                <a:gd name="T11" fmla="*/ 42 h 165"/>
                <a:gd name="T12" fmla="*/ 156 w 165"/>
                <a:gd name="T13" fmla="*/ 46 h 165"/>
                <a:gd name="T14" fmla="*/ 165 w 165"/>
                <a:gd name="T15" fmla="*/ 82 h 165"/>
                <a:gd name="T16" fmla="*/ 83 w 165"/>
                <a:gd name="T17" fmla="*/ 165 h 165"/>
                <a:gd name="T18" fmla="*/ 79 w 165"/>
                <a:gd name="T19" fmla="*/ 8 h 165"/>
                <a:gd name="T20" fmla="*/ 8 w 165"/>
                <a:gd name="T21" fmla="*/ 82 h 165"/>
                <a:gd name="T22" fmla="*/ 83 w 165"/>
                <a:gd name="T23" fmla="*/ 157 h 165"/>
                <a:gd name="T24" fmla="*/ 157 w 165"/>
                <a:gd name="T25" fmla="*/ 82 h 165"/>
                <a:gd name="T26" fmla="*/ 151 w 165"/>
                <a:gd name="T27" fmla="*/ 53 h 165"/>
                <a:gd name="T28" fmla="*/ 79 w 165"/>
                <a:gd name="T29" fmla="*/ 89 h 165"/>
                <a:gd name="T30" fmla="*/ 79 w 165"/>
                <a:gd name="T31" fmla="*/ 8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165">
                  <a:moveTo>
                    <a:pt x="83" y="165"/>
                  </a:moveTo>
                  <a:cubicBezTo>
                    <a:pt x="37" y="165"/>
                    <a:pt x="0" y="128"/>
                    <a:pt x="0" y="82"/>
                  </a:cubicBezTo>
                  <a:cubicBezTo>
                    <a:pt x="0" y="37"/>
                    <a:pt x="37" y="0"/>
                    <a:pt x="83" y="0"/>
                  </a:cubicBezTo>
                  <a:cubicBezTo>
                    <a:pt x="87" y="0"/>
                    <a:pt x="87" y="0"/>
                    <a:pt x="87" y="0"/>
                  </a:cubicBezTo>
                  <a:cubicBezTo>
                    <a:pt x="87" y="76"/>
                    <a:pt x="87" y="76"/>
                    <a:pt x="87" y="76"/>
                  </a:cubicBezTo>
                  <a:cubicBezTo>
                    <a:pt x="155" y="42"/>
                    <a:pt x="155" y="42"/>
                    <a:pt x="155" y="42"/>
                  </a:cubicBezTo>
                  <a:cubicBezTo>
                    <a:pt x="156" y="46"/>
                    <a:pt x="156" y="46"/>
                    <a:pt x="156" y="46"/>
                  </a:cubicBezTo>
                  <a:cubicBezTo>
                    <a:pt x="162" y="57"/>
                    <a:pt x="165" y="70"/>
                    <a:pt x="165" y="82"/>
                  </a:cubicBezTo>
                  <a:cubicBezTo>
                    <a:pt x="165" y="128"/>
                    <a:pt x="128" y="165"/>
                    <a:pt x="83" y="165"/>
                  </a:cubicBezTo>
                  <a:close/>
                  <a:moveTo>
                    <a:pt x="79" y="8"/>
                  </a:moveTo>
                  <a:cubicBezTo>
                    <a:pt x="40" y="10"/>
                    <a:pt x="8" y="43"/>
                    <a:pt x="8" y="82"/>
                  </a:cubicBezTo>
                  <a:cubicBezTo>
                    <a:pt x="8" y="123"/>
                    <a:pt x="42" y="157"/>
                    <a:pt x="83" y="157"/>
                  </a:cubicBezTo>
                  <a:cubicBezTo>
                    <a:pt x="124" y="157"/>
                    <a:pt x="157" y="123"/>
                    <a:pt x="157" y="82"/>
                  </a:cubicBezTo>
                  <a:cubicBezTo>
                    <a:pt x="157" y="72"/>
                    <a:pt x="155" y="62"/>
                    <a:pt x="151" y="53"/>
                  </a:cubicBezTo>
                  <a:cubicBezTo>
                    <a:pt x="79" y="89"/>
                    <a:pt x="79" y="89"/>
                    <a:pt x="79" y="89"/>
                  </a:cubicBezTo>
                  <a:lnTo>
                    <a:pt x="79"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7" name="Freeform 76"/>
            <p:cNvSpPr>
              <a:spLocks noEditPoints="1"/>
            </p:cNvSpPr>
            <p:nvPr/>
          </p:nvSpPr>
          <p:spPr bwMode="auto">
            <a:xfrm>
              <a:off x="1323976" y="2338388"/>
              <a:ext cx="169863" cy="188913"/>
            </a:xfrm>
            <a:custGeom>
              <a:avLst/>
              <a:gdLst>
                <a:gd name="T0" fmla="*/ 0 w 75"/>
                <a:gd name="T1" fmla="*/ 83 h 83"/>
                <a:gd name="T2" fmla="*/ 0 w 75"/>
                <a:gd name="T3" fmla="*/ 0 h 83"/>
                <a:gd name="T4" fmla="*/ 2 w 75"/>
                <a:gd name="T5" fmla="*/ 0 h 83"/>
                <a:gd name="T6" fmla="*/ 74 w 75"/>
                <a:gd name="T7" fmla="*/ 44 h 83"/>
                <a:gd name="T8" fmla="*/ 75 w 75"/>
                <a:gd name="T9" fmla="*/ 46 h 83"/>
                <a:gd name="T10" fmla="*/ 0 w 75"/>
                <a:gd name="T11" fmla="*/ 83 h 83"/>
                <a:gd name="T12" fmla="*/ 4 w 75"/>
                <a:gd name="T13" fmla="*/ 4 h 83"/>
                <a:gd name="T14" fmla="*/ 4 w 75"/>
                <a:gd name="T15" fmla="*/ 77 h 83"/>
                <a:gd name="T16" fmla="*/ 69 w 75"/>
                <a:gd name="T17" fmla="*/ 44 h 83"/>
                <a:gd name="T18" fmla="*/ 4 w 75"/>
                <a:gd name="T19" fmla="*/ 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83">
                  <a:moveTo>
                    <a:pt x="0" y="83"/>
                  </a:moveTo>
                  <a:cubicBezTo>
                    <a:pt x="0" y="0"/>
                    <a:pt x="0" y="0"/>
                    <a:pt x="0" y="0"/>
                  </a:cubicBezTo>
                  <a:cubicBezTo>
                    <a:pt x="2" y="0"/>
                    <a:pt x="2" y="0"/>
                    <a:pt x="2" y="0"/>
                  </a:cubicBezTo>
                  <a:cubicBezTo>
                    <a:pt x="32" y="0"/>
                    <a:pt x="60" y="17"/>
                    <a:pt x="74" y="44"/>
                  </a:cubicBezTo>
                  <a:cubicBezTo>
                    <a:pt x="75" y="46"/>
                    <a:pt x="75" y="46"/>
                    <a:pt x="75" y="46"/>
                  </a:cubicBezTo>
                  <a:lnTo>
                    <a:pt x="0" y="83"/>
                  </a:lnTo>
                  <a:close/>
                  <a:moveTo>
                    <a:pt x="4" y="4"/>
                  </a:moveTo>
                  <a:cubicBezTo>
                    <a:pt x="4" y="77"/>
                    <a:pt x="4" y="77"/>
                    <a:pt x="4" y="77"/>
                  </a:cubicBezTo>
                  <a:cubicBezTo>
                    <a:pt x="69" y="44"/>
                    <a:pt x="69" y="44"/>
                    <a:pt x="69" y="44"/>
                  </a:cubicBezTo>
                  <a:cubicBezTo>
                    <a:pt x="56" y="20"/>
                    <a:pt x="31" y="5"/>
                    <a:pt x="4"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5" name="组合 244"/>
          <p:cNvGrpSpPr/>
          <p:nvPr/>
        </p:nvGrpSpPr>
        <p:grpSpPr>
          <a:xfrm>
            <a:off x="2877449" y="3085070"/>
            <a:ext cx="336991" cy="235432"/>
            <a:chOff x="2868614" y="2417763"/>
            <a:chExt cx="347663" cy="242888"/>
          </a:xfrm>
        </p:grpSpPr>
        <p:sp>
          <p:nvSpPr>
            <p:cNvPr id="98" name="Freeform 77"/>
            <p:cNvSpPr>
              <a:spLocks noEditPoints="1"/>
            </p:cNvSpPr>
            <p:nvPr/>
          </p:nvSpPr>
          <p:spPr bwMode="auto">
            <a:xfrm>
              <a:off x="2868614" y="2417763"/>
              <a:ext cx="347663" cy="242888"/>
            </a:xfrm>
            <a:custGeom>
              <a:avLst/>
              <a:gdLst>
                <a:gd name="T0" fmla="*/ 140 w 153"/>
                <a:gd name="T1" fmla="*/ 107 h 107"/>
                <a:gd name="T2" fmla="*/ 13 w 153"/>
                <a:gd name="T3" fmla="*/ 107 h 107"/>
                <a:gd name="T4" fmla="*/ 0 w 153"/>
                <a:gd name="T5" fmla="*/ 94 h 107"/>
                <a:gd name="T6" fmla="*/ 0 w 153"/>
                <a:gd name="T7" fmla="*/ 57 h 107"/>
                <a:gd name="T8" fmla="*/ 48 w 153"/>
                <a:gd name="T9" fmla="*/ 0 h 107"/>
                <a:gd name="T10" fmla="*/ 106 w 153"/>
                <a:gd name="T11" fmla="*/ 0 h 107"/>
                <a:gd name="T12" fmla="*/ 153 w 153"/>
                <a:gd name="T13" fmla="*/ 57 h 107"/>
                <a:gd name="T14" fmla="*/ 153 w 153"/>
                <a:gd name="T15" fmla="*/ 94 h 107"/>
                <a:gd name="T16" fmla="*/ 140 w 153"/>
                <a:gd name="T17" fmla="*/ 107 h 107"/>
                <a:gd name="T18" fmla="*/ 8 w 153"/>
                <a:gd name="T19" fmla="*/ 59 h 107"/>
                <a:gd name="T20" fmla="*/ 8 w 153"/>
                <a:gd name="T21" fmla="*/ 94 h 107"/>
                <a:gd name="T22" fmla="*/ 13 w 153"/>
                <a:gd name="T23" fmla="*/ 99 h 107"/>
                <a:gd name="T24" fmla="*/ 140 w 153"/>
                <a:gd name="T25" fmla="*/ 99 h 107"/>
                <a:gd name="T26" fmla="*/ 145 w 153"/>
                <a:gd name="T27" fmla="*/ 94 h 107"/>
                <a:gd name="T28" fmla="*/ 145 w 153"/>
                <a:gd name="T29" fmla="*/ 59 h 107"/>
                <a:gd name="T30" fmla="*/ 102 w 153"/>
                <a:gd name="T31" fmla="*/ 8 h 107"/>
                <a:gd name="T32" fmla="*/ 51 w 153"/>
                <a:gd name="T33" fmla="*/ 8 h 107"/>
                <a:gd name="T34" fmla="*/ 8 w 153"/>
                <a:gd name="T35"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07">
                  <a:moveTo>
                    <a:pt x="140" y="107"/>
                  </a:moveTo>
                  <a:cubicBezTo>
                    <a:pt x="13" y="107"/>
                    <a:pt x="13" y="107"/>
                    <a:pt x="13" y="107"/>
                  </a:cubicBezTo>
                  <a:cubicBezTo>
                    <a:pt x="6" y="107"/>
                    <a:pt x="0" y="101"/>
                    <a:pt x="0" y="94"/>
                  </a:cubicBezTo>
                  <a:cubicBezTo>
                    <a:pt x="0" y="57"/>
                    <a:pt x="0" y="57"/>
                    <a:pt x="0" y="57"/>
                  </a:cubicBezTo>
                  <a:cubicBezTo>
                    <a:pt x="48" y="0"/>
                    <a:pt x="48" y="0"/>
                    <a:pt x="48" y="0"/>
                  </a:cubicBezTo>
                  <a:cubicBezTo>
                    <a:pt x="106" y="0"/>
                    <a:pt x="106" y="0"/>
                    <a:pt x="106" y="0"/>
                  </a:cubicBezTo>
                  <a:cubicBezTo>
                    <a:pt x="153" y="57"/>
                    <a:pt x="153" y="57"/>
                    <a:pt x="153" y="57"/>
                  </a:cubicBezTo>
                  <a:cubicBezTo>
                    <a:pt x="153" y="94"/>
                    <a:pt x="153" y="94"/>
                    <a:pt x="153" y="94"/>
                  </a:cubicBezTo>
                  <a:cubicBezTo>
                    <a:pt x="153" y="101"/>
                    <a:pt x="147" y="107"/>
                    <a:pt x="140" y="107"/>
                  </a:cubicBezTo>
                  <a:close/>
                  <a:moveTo>
                    <a:pt x="8" y="59"/>
                  </a:moveTo>
                  <a:cubicBezTo>
                    <a:pt x="8" y="94"/>
                    <a:pt x="8" y="94"/>
                    <a:pt x="8" y="94"/>
                  </a:cubicBezTo>
                  <a:cubicBezTo>
                    <a:pt x="8" y="97"/>
                    <a:pt x="10" y="99"/>
                    <a:pt x="13" y="99"/>
                  </a:cubicBezTo>
                  <a:cubicBezTo>
                    <a:pt x="140" y="99"/>
                    <a:pt x="140" y="99"/>
                    <a:pt x="140" y="99"/>
                  </a:cubicBezTo>
                  <a:cubicBezTo>
                    <a:pt x="143" y="99"/>
                    <a:pt x="145" y="97"/>
                    <a:pt x="145" y="94"/>
                  </a:cubicBezTo>
                  <a:cubicBezTo>
                    <a:pt x="145" y="59"/>
                    <a:pt x="145" y="59"/>
                    <a:pt x="145" y="59"/>
                  </a:cubicBezTo>
                  <a:cubicBezTo>
                    <a:pt x="102" y="8"/>
                    <a:pt x="102" y="8"/>
                    <a:pt x="102" y="8"/>
                  </a:cubicBezTo>
                  <a:cubicBezTo>
                    <a:pt x="51" y="8"/>
                    <a:pt x="51" y="8"/>
                    <a:pt x="51" y="8"/>
                  </a:cubicBezTo>
                  <a:lnTo>
                    <a:pt x="8" y="5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9" name="Freeform 78"/>
            <p:cNvSpPr>
              <a:spLocks noEditPoints="1"/>
            </p:cNvSpPr>
            <p:nvPr/>
          </p:nvSpPr>
          <p:spPr bwMode="auto">
            <a:xfrm>
              <a:off x="2895601" y="2443163"/>
              <a:ext cx="295275" cy="152400"/>
            </a:xfrm>
            <a:custGeom>
              <a:avLst/>
              <a:gdLst>
                <a:gd name="T0" fmla="*/ 120 w 186"/>
                <a:gd name="T1" fmla="*/ 96 h 96"/>
                <a:gd name="T2" fmla="*/ 66 w 186"/>
                <a:gd name="T3" fmla="*/ 96 h 96"/>
                <a:gd name="T4" fmla="*/ 40 w 186"/>
                <a:gd name="T5" fmla="*/ 70 h 96"/>
                <a:gd name="T6" fmla="*/ 0 w 186"/>
                <a:gd name="T7" fmla="*/ 70 h 96"/>
                <a:gd name="T8" fmla="*/ 59 w 186"/>
                <a:gd name="T9" fmla="*/ 0 h 96"/>
                <a:gd name="T10" fmla="*/ 127 w 186"/>
                <a:gd name="T11" fmla="*/ 0 h 96"/>
                <a:gd name="T12" fmla="*/ 186 w 186"/>
                <a:gd name="T13" fmla="*/ 70 h 96"/>
                <a:gd name="T14" fmla="*/ 146 w 186"/>
                <a:gd name="T15" fmla="*/ 70 h 96"/>
                <a:gd name="T16" fmla="*/ 120 w 186"/>
                <a:gd name="T17" fmla="*/ 96 h 96"/>
                <a:gd name="T18" fmla="*/ 67 w 186"/>
                <a:gd name="T19" fmla="*/ 90 h 96"/>
                <a:gd name="T20" fmla="*/ 117 w 186"/>
                <a:gd name="T21" fmla="*/ 90 h 96"/>
                <a:gd name="T22" fmla="*/ 143 w 186"/>
                <a:gd name="T23" fmla="*/ 64 h 96"/>
                <a:gd name="T24" fmla="*/ 173 w 186"/>
                <a:gd name="T25" fmla="*/ 64 h 96"/>
                <a:gd name="T26" fmla="*/ 124 w 186"/>
                <a:gd name="T27" fmla="*/ 6 h 96"/>
                <a:gd name="T28" fmla="*/ 61 w 186"/>
                <a:gd name="T29" fmla="*/ 6 h 96"/>
                <a:gd name="T30" fmla="*/ 11 w 186"/>
                <a:gd name="T31" fmla="*/ 64 h 96"/>
                <a:gd name="T32" fmla="*/ 41 w 186"/>
                <a:gd name="T33" fmla="*/ 64 h 96"/>
                <a:gd name="T34" fmla="*/ 67 w 186"/>
                <a:gd name="T35"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6" h="96">
                  <a:moveTo>
                    <a:pt x="120" y="96"/>
                  </a:moveTo>
                  <a:lnTo>
                    <a:pt x="66" y="96"/>
                  </a:lnTo>
                  <a:lnTo>
                    <a:pt x="40" y="70"/>
                  </a:lnTo>
                  <a:lnTo>
                    <a:pt x="0" y="70"/>
                  </a:lnTo>
                  <a:lnTo>
                    <a:pt x="59" y="0"/>
                  </a:lnTo>
                  <a:lnTo>
                    <a:pt x="127" y="0"/>
                  </a:lnTo>
                  <a:lnTo>
                    <a:pt x="186" y="70"/>
                  </a:lnTo>
                  <a:lnTo>
                    <a:pt x="146" y="70"/>
                  </a:lnTo>
                  <a:lnTo>
                    <a:pt x="120" y="96"/>
                  </a:lnTo>
                  <a:close/>
                  <a:moveTo>
                    <a:pt x="67" y="90"/>
                  </a:moveTo>
                  <a:lnTo>
                    <a:pt x="117" y="90"/>
                  </a:lnTo>
                  <a:lnTo>
                    <a:pt x="143" y="64"/>
                  </a:lnTo>
                  <a:lnTo>
                    <a:pt x="173" y="64"/>
                  </a:lnTo>
                  <a:lnTo>
                    <a:pt x="124" y="6"/>
                  </a:lnTo>
                  <a:lnTo>
                    <a:pt x="61" y="6"/>
                  </a:lnTo>
                  <a:lnTo>
                    <a:pt x="11" y="64"/>
                  </a:lnTo>
                  <a:lnTo>
                    <a:pt x="41" y="64"/>
                  </a:lnTo>
                  <a:lnTo>
                    <a:pt x="67" y="9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6" name="组合 245"/>
          <p:cNvGrpSpPr/>
          <p:nvPr/>
        </p:nvGrpSpPr>
        <p:grpSpPr>
          <a:xfrm>
            <a:off x="3731467" y="3085070"/>
            <a:ext cx="338529" cy="235432"/>
            <a:chOff x="3749676" y="2417763"/>
            <a:chExt cx="349250" cy="242888"/>
          </a:xfrm>
        </p:grpSpPr>
        <p:sp>
          <p:nvSpPr>
            <p:cNvPr id="100" name="Freeform 79"/>
            <p:cNvSpPr>
              <a:spLocks noEditPoints="1"/>
            </p:cNvSpPr>
            <p:nvPr/>
          </p:nvSpPr>
          <p:spPr bwMode="auto">
            <a:xfrm>
              <a:off x="3749676" y="2417763"/>
              <a:ext cx="349250" cy="242888"/>
            </a:xfrm>
            <a:custGeom>
              <a:avLst/>
              <a:gdLst>
                <a:gd name="T0" fmla="*/ 140 w 153"/>
                <a:gd name="T1" fmla="*/ 107 h 107"/>
                <a:gd name="T2" fmla="*/ 13 w 153"/>
                <a:gd name="T3" fmla="*/ 107 h 107"/>
                <a:gd name="T4" fmla="*/ 0 w 153"/>
                <a:gd name="T5" fmla="*/ 94 h 107"/>
                <a:gd name="T6" fmla="*/ 0 w 153"/>
                <a:gd name="T7" fmla="*/ 57 h 107"/>
                <a:gd name="T8" fmla="*/ 47 w 153"/>
                <a:gd name="T9" fmla="*/ 0 h 107"/>
                <a:gd name="T10" fmla="*/ 106 w 153"/>
                <a:gd name="T11" fmla="*/ 0 h 107"/>
                <a:gd name="T12" fmla="*/ 153 w 153"/>
                <a:gd name="T13" fmla="*/ 57 h 107"/>
                <a:gd name="T14" fmla="*/ 153 w 153"/>
                <a:gd name="T15" fmla="*/ 94 h 107"/>
                <a:gd name="T16" fmla="*/ 140 w 153"/>
                <a:gd name="T17" fmla="*/ 107 h 107"/>
                <a:gd name="T18" fmla="*/ 8 w 153"/>
                <a:gd name="T19" fmla="*/ 59 h 107"/>
                <a:gd name="T20" fmla="*/ 8 w 153"/>
                <a:gd name="T21" fmla="*/ 94 h 107"/>
                <a:gd name="T22" fmla="*/ 13 w 153"/>
                <a:gd name="T23" fmla="*/ 99 h 107"/>
                <a:gd name="T24" fmla="*/ 140 w 153"/>
                <a:gd name="T25" fmla="*/ 99 h 107"/>
                <a:gd name="T26" fmla="*/ 145 w 153"/>
                <a:gd name="T27" fmla="*/ 94 h 107"/>
                <a:gd name="T28" fmla="*/ 145 w 153"/>
                <a:gd name="T29" fmla="*/ 59 h 107"/>
                <a:gd name="T30" fmla="*/ 102 w 153"/>
                <a:gd name="T31" fmla="*/ 8 h 107"/>
                <a:gd name="T32" fmla="*/ 51 w 153"/>
                <a:gd name="T33" fmla="*/ 8 h 107"/>
                <a:gd name="T34" fmla="*/ 8 w 153"/>
                <a:gd name="T35"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07">
                  <a:moveTo>
                    <a:pt x="140" y="107"/>
                  </a:moveTo>
                  <a:cubicBezTo>
                    <a:pt x="13" y="107"/>
                    <a:pt x="13" y="107"/>
                    <a:pt x="13" y="107"/>
                  </a:cubicBezTo>
                  <a:cubicBezTo>
                    <a:pt x="6" y="107"/>
                    <a:pt x="0" y="101"/>
                    <a:pt x="0" y="94"/>
                  </a:cubicBezTo>
                  <a:cubicBezTo>
                    <a:pt x="0" y="57"/>
                    <a:pt x="0" y="57"/>
                    <a:pt x="0" y="57"/>
                  </a:cubicBezTo>
                  <a:cubicBezTo>
                    <a:pt x="47" y="0"/>
                    <a:pt x="47" y="0"/>
                    <a:pt x="47" y="0"/>
                  </a:cubicBezTo>
                  <a:cubicBezTo>
                    <a:pt x="106" y="0"/>
                    <a:pt x="106" y="0"/>
                    <a:pt x="106" y="0"/>
                  </a:cubicBezTo>
                  <a:cubicBezTo>
                    <a:pt x="153" y="57"/>
                    <a:pt x="153" y="57"/>
                    <a:pt x="153" y="57"/>
                  </a:cubicBezTo>
                  <a:cubicBezTo>
                    <a:pt x="153" y="94"/>
                    <a:pt x="153" y="94"/>
                    <a:pt x="153" y="94"/>
                  </a:cubicBezTo>
                  <a:cubicBezTo>
                    <a:pt x="153" y="101"/>
                    <a:pt x="147" y="107"/>
                    <a:pt x="140" y="107"/>
                  </a:cubicBezTo>
                  <a:close/>
                  <a:moveTo>
                    <a:pt x="8" y="59"/>
                  </a:moveTo>
                  <a:cubicBezTo>
                    <a:pt x="8" y="94"/>
                    <a:pt x="8" y="94"/>
                    <a:pt x="8" y="94"/>
                  </a:cubicBezTo>
                  <a:cubicBezTo>
                    <a:pt x="8" y="97"/>
                    <a:pt x="10" y="99"/>
                    <a:pt x="13" y="99"/>
                  </a:cubicBezTo>
                  <a:cubicBezTo>
                    <a:pt x="140" y="99"/>
                    <a:pt x="140" y="99"/>
                    <a:pt x="140" y="99"/>
                  </a:cubicBezTo>
                  <a:cubicBezTo>
                    <a:pt x="143" y="99"/>
                    <a:pt x="145" y="97"/>
                    <a:pt x="145" y="94"/>
                  </a:cubicBezTo>
                  <a:cubicBezTo>
                    <a:pt x="145" y="59"/>
                    <a:pt x="145" y="59"/>
                    <a:pt x="145" y="59"/>
                  </a:cubicBezTo>
                  <a:cubicBezTo>
                    <a:pt x="102" y="8"/>
                    <a:pt x="102" y="8"/>
                    <a:pt x="102" y="8"/>
                  </a:cubicBezTo>
                  <a:cubicBezTo>
                    <a:pt x="51" y="8"/>
                    <a:pt x="51" y="8"/>
                    <a:pt x="51" y="8"/>
                  </a:cubicBezTo>
                  <a:lnTo>
                    <a:pt x="8" y="5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1" name="Freeform 80"/>
            <p:cNvSpPr>
              <a:spLocks noEditPoints="1"/>
            </p:cNvSpPr>
            <p:nvPr/>
          </p:nvSpPr>
          <p:spPr bwMode="auto">
            <a:xfrm>
              <a:off x="3852864" y="2565400"/>
              <a:ext cx="146050" cy="30163"/>
            </a:xfrm>
            <a:custGeom>
              <a:avLst/>
              <a:gdLst>
                <a:gd name="T0" fmla="*/ 73 w 92"/>
                <a:gd name="T1" fmla="*/ 19 h 19"/>
                <a:gd name="T2" fmla="*/ 19 w 92"/>
                <a:gd name="T3" fmla="*/ 19 h 19"/>
                <a:gd name="T4" fmla="*/ 0 w 92"/>
                <a:gd name="T5" fmla="*/ 0 h 19"/>
                <a:gd name="T6" fmla="*/ 92 w 92"/>
                <a:gd name="T7" fmla="*/ 0 h 19"/>
                <a:gd name="T8" fmla="*/ 73 w 92"/>
                <a:gd name="T9" fmla="*/ 19 h 19"/>
                <a:gd name="T10" fmla="*/ 20 w 92"/>
                <a:gd name="T11" fmla="*/ 13 h 19"/>
                <a:gd name="T12" fmla="*/ 70 w 92"/>
                <a:gd name="T13" fmla="*/ 13 h 19"/>
                <a:gd name="T14" fmla="*/ 77 w 92"/>
                <a:gd name="T15" fmla="*/ 6 h 19"/>
                <a:gd name="T16" fmla="*/ 13 w 92"/>
                <a:gd name="T17" fmla="*/ 6 h 19"/>
                <a:gd name="T18" fmla="*/ 20 w 92"/>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19">
                  <a:moveTo>
                    <a:pt x="73" y="19"/>
                  </a:moveTo>
                  <a:lnTo>
                    <a:pt x="19" y="19"/>
                  </a:lnTo>
                  <a:lnTo>
                    <a:pt x="0" y="0"/>
                  </a:lnTo>
                  <a:lnTo>
                    <a:pt x="92" y="0"/>
                  </a:lnTo>
                  <a:lnTo>
                    <a:pt x="73" y="19"/>
                  </a:lnTo>
                  <a:close/>
                  <a:moveTo>
                    <a:pt x="20" y="13"/>
                  </a:moveTo>
                  <a:lnTo>
                    <a:pt x="70" y="13"/>
                  </a:lnTo>
                  <a:lnTo>
                    <a:pt x="77" y="6"/>
                  </a:lnTo>
                  <a:lnTo>
                    <a:pt x="13" y="6"/>
                  </a:lnTo>
                  <a:lnTo>
                    <a:pt x="20" y="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2" name="Freeform 81"/>
            <p:cNvSpPr>
              <a:spLocks noEditPoints="1"/>
            </p:cNvSpPr>
            <p:nvPr/>
          </p:nvSpPr>
          <p:spPr bwMode="auto">
            <a:xfrm>
              <a:off x="3778251" y="2443163"/>
              <a:ext cx="295275" cy="111125"/>
            </a:xfrm>
            <a:custGeom>
              <a:avLst/>
              <a:gdLst>
                <a:gd name="T0" fmla="*/ 186 w 186"/>
                <a:gd name="T1" fmla="*/ 70 h 70"/>
                <a:gd name="T2" fmla="*/ 0 w 186"/>
                <a:gd name="T3" fmla="*/ 70 h 70"/>
                <a:gd name="T4" fmla="*/ 58 w 186"/>
                <a:gd name="T5" fmla="*/ 0 h 70"/>
                <a:gd name="T6" fmla="*/ 126 w 186"/>
                <a:gd name="T7" fmla="*/ 0 h 70"/>
                <a:gd name="T8" fmla="*/ 186 w 186"/>
                <a:gd name="T9" fmla="*/ 70 h 70"/>
                <a:gd name="T10" fmla="*/ 11 w 186"/>
                <a:gd name="T11" fmla="*/ 64 h 70"/>
                <a:gd name="T12" fmla="*/ 173 w 186"/>
                <a:gd name="T13" fmla="*/ 64 h 70"/>
                <a:gd name="T14" fmla="*/ 124 w 186"/>
                <a:gd name="T15" fmla="*/ 6 h 70"/>
                <a:gd name="T16" fmla="*/ 61 w 186"/>
                <a:gd name="T17" fmla="*/ 6 h 70"/>
                <a:gd name="T18" fmla="*/ 11 w 186"/>
                <a:gd name="T19" fmla="*/ 6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70">
                  <a:moveTo>
                    <a:pt x="186" y="70"/>
                  </a:moveTo>
                  <a:lnTo>
                    <a:pt x="0" y="70"/>
                  </a:lnTo>
                  <a:lnTo>
                    <a:pt x="58" y="0"/>
                  </a:lnTo>
                  <a:lnTo>
                    <a:pt x="126" y="0"/>
                  </a:lnTo>
                  <a:lnTo>
                    <a:pt x="186" y="70"/>
                  </a:lnTo>
                  <a:close/>
                  <a:moveTo>
                    <a:pt x="11" y="64"/>
                  </a:moveTo>
                  <a:lnTo>
                    <a:pt x="173" y="64"/>
                  </a:lnTo>
                  <a:lnTo>
                    <a:pt x="124" y="6"/>
                  </a:lnTo>
                  <a:lnTo>
                    <a:pt x="61" y="6"/>
                  </a:lnTo>
                  <a:lnTo>
                    <a:pt x="11" y="6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3" name="Freeform 82"/>
            <p:cNvSpPr>
              <a:spLocks noEditPoints="1"/>
            </p:cNvSpPr>
            <p:nvPr/>
          </p:nvSpPr>
          <p:spPr bwMode="auto">
            <a:xfrm>
              <a:off x="3849689" y="2463800"/>
              <a:ext cx="149225" cy="28575"/>
            </a:xfrm>
            <a:custGeom>
              <a:avLst/>
              <a:gdLst>
                <a:gd name="T0" fmla="*/ 94 w 94"/>
                <a:gd name="T1" fmla="*/ 18 h 18"/>
                <a:gd name="T2" fmla="*/ 0 w 94"/>
                <a:gd name="T3" fmla="*/ 18 h 18"/>
                <a:gd name="T4" fmla="*/ 15 w 94"/>
                <a:gd name="T5" fmla="*/ 0 h 18"/>
                <a:gd name="T6" fmla="*/ 79 w 94"/>
                <a:gd name="T7" fmla="*/ 0 h 18"/>
                <a:gd name="T8" fmla="*/ 94 w 94"/>
                <a:gd name="T9" fmla="*/ 18 h 18"/>
                <a:gd name="T10" fmla="*/ 12 w 94"/>
                <a:gd name="T11" fmla="*/ 13 h 18"/>
                <a:gd name="T12" fmla="*/ 82 w 94"/>
                <a:gd name="T13" fmla="*/ 13 h 18"/>
                <a:gd name="T14" fmla="*/ 76 w 94"/>
                <a:gd name="T15" fmla="*/ 6 h 18"/>
                <a:gd name="T16" fmla="*/ 18 w 94"/>
                <a:gd name="T17" fmla="*/ 6 h 18"/>
                <a:gd name="T18" fmla="*/ 12 w 94"/>
                <a:gd name="T1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
                  <a:moveTo>
                    <a:pt x="94" y="18"/>
                  </a:moveTo>
                  <a:lnTo>
                    <a:pt x="0" y="18"/>
                  </a:lnTo>
                  <a:lnTo>
                    <a:pt x="15" y="0"/>
                  </a:lnTo>
                  <a:lnTo>
                    <a:pt x="79" y="0"/>
                  </a:lnTo>
                  <a:lnTo>
                    <a:pt x="94" y="18"/>
                  </a:lnTo>
                  <a:close/>
                  <a:moveTo>
                    <a:pt x="12" y="13"/>
                  </a:moveTo>
                  <a:lnTo>
                    <a:pt x="82" y="13"/>
                  </a:lnTo>
                  <a:lnTo>
                    <a:pt x="76" y="6"/>
                  </a:lnTo>
                  <a:lnTo>
                    <a:pt x="18" y="6"/>
                  </a:lnTo>
                  <a:lnTo>
                    <a:pt x="12" y="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4" name="Freeform 83"/>
            <p:cNvSpPr>
              <a:spLocks noEditPoints="1"/>
            </p:cNvSpPr>
            <p:nvPr/>
          </p:nvSpPr>
          <p:spPr bwMode="auto">
            <a:xfrm>
              <a:off x="3821114" y="2505075"/>
              <a:ext cx="206375" cy="28575"/>
            </a:xfrm>
            <a:custGeom>
              <a:avLst/>
              <a:gdLst>
                <a:gd name="T0" fmla="*/ 130 w 130"/>
                <a:gd name="T1" fmla="*/ 18 h 18"/>
                <a:gd name="T2" fmla="*/ 0 w 130"/>
                <a:gd name="T3" fmla="*/ 18 h 18"/>
                <a:gd name="T4" fmla="*/ 14 w 130"/>
                <a:gd name="T5" fmla="*/ 0 h 18"/>
                <a:gd name="T6" fmla="*/ 117 w 130"/>
                <a:gd name="T7" fmla="*/ 0 h 18"/>
                <a:gd name="T8" fmla="*/ 130 w 130"/>
                <a:gd name="T9" fmla="*/ 18 h 18"/>
                <a:gd name="T10" fmla="*/ 11 w 130"/>
                <a:gd name="T11" fmla="*/ 13 h 18"/>
                <a:gd name="T12" fmla="*/ 119 w 130"/>
                <a:gd name="T13" fmla="*/ 13 h 18"/>
                <a:gd name="T14" fmla="*/ 114 w 130"/>
                <a:gd name="T15" fmla="*/ 5 h 18"/>
                <a:gd name="T16" fmla="*/ 17 w 130"/>
                <a:gd name="T17" fmla="*/ 5 h 18"/>
                <a:gd name="T18" fmla="*/ 11 w 130"/>
                <a:gd name="T1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0" h="18">
                  <a:moveTo>
                    <a:pt x="130" y="18"/>
                  </a:moveTo>
                  <a:lnTo>
                    <a:pt x="0" y="18"/>
                  </a:lnTo>
                  <a:lnTo>
                    <a:pt x="14" y="0"/>
                  </a:lnTo>
                  <a:lnTo>
                    <a:pt x="117" y="0"/>
                  </a:lnTo>
                  <a:lnTo>
                    <a:pt x="130" y="18"/>
                  </a:lnTo>
                  <a:close/>
                  <a:moveTo>
                    <a:pt x="11" y="13"/>
                  </a:moveTo>
                  <a:lnTo>
                    <a:pt x="119" y="13"/>
                  </a:lnTo>
                  <a:lnTo>
                    <a:pt x="114" y="5"/>
                  </a:lnTo>
                  <a:lnTo>
                    <a:pt x="17" y="5"/>
                  </a:lnTo>
                  <a:lnTo>
                    <a:pt x="11" y="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7" name="组合 246"/>
          <p:cNvGrpSpPr/>
          <p:nvPr/>
        </p:nvGrpSpPr>
        <p:grpSpPr>
          <a:xfrm>
            <a:off x="4562403" y="3057372"/>
            <a:ext cx="353918" cy="312371"/>
            <a:chOff x="4606926" y="2389188"/>
            <a:chExt cx="365125" cy="322263"/>
          </a:xfrm>
        </p:grpSpPr>
        <p:sp>
          <p:nvSpPr>
            <p:cNvPr id="105" name="Freeform 84"/>
            <p:cNvSpPr>
              <a:spLocks noEditPoints="1"/>
            </p:cNvSpPr>
            <p:nvPr/>
          </p:nvSpPr>
          <p:spPr bwMode="auto">
            <a:xfrm>
              <a:off x="4606926" y="2389188"/>
              <a:ext cx="365125" cy="322263"/>
            </a:xfrm>
            <a:custGeom>
              <a:avLst/>
              <a:gdLst>
                <a:gd name="T0" fmla="*/ 152 w 160"/>
                <a:gd name="T1" fmla="*/ 142 h 142"/>
                <a:gd name="T2" fmla="*/ 9 w 160"/>
                <a:gd name="T3" fmla="*/ 142 h 142"/>
                <a:gd name="T4" fmla="*/ 0 w 160"/>
                <a:gd name="T5" fmla="*/ 133 h 142"/>
                <a:gd name="T6" fmla="*/ 0 w 160"/>
                <a:gd name="T7" fmla="*/ 31 h 142"/>
                <a:gd name="T8" fmla="*/ 31 w 160"/>
                <a:gd name="T9" fmla="*/ 0 h 142"/>
                <a:gd name="T10" fmla="*/ 130 w 160"/>
                <a:gd name="T11" fmla="*/ 0 h 142"/>
                <a:gd name="T12" fmla="*/ 160 w 160"/>
                <a:gd name="T13" fmla="*/ 31 h 142"/>
                <a:gd name="T14" fmla="*/ 160 w 160"/>
                <a:gd name="T15" fmla="*/ 133 h 142"/>
                <a:gd name="T16" fmla="*/ 152 w 160"/>
                <a:gd name="T17" fmla="*/ 142 h 142"/>
                <a:gd name="T18" fmla="*/ 8 w 160"/>
                <a:gd name="T19" fmla="*/ 35 h 142"/>
                <a:gd name="T20" fmla="*/ 8 w 160"/>
                <a:gd name="T21" fmla="*/ 133 h 142"/>
                <a:gd name="T22" fmla="*/ 9 w 160"/>
                <a:gd name="T23" fmla="*/ 134 h 142"/>
                <a:gd name="T24" fmla="*/ 152 w 160"/>
                <a:gd name="T25" fmla="*/ 134 h 142"/>
                <a:gd name="T26" fmla="*/ 152 w 160"/>
                <a:gd name="T27" fmla="*/ 133 h 142"/>
                <a:gd name="T28" fmla="*/ 152 w 160"/>
                <a:gd name="T29" fmla="*/ 35 h 142"/>
                <a:gd name="T30" fmla="*/ 126 w 160"/>
                <a:gd name="T31" fmla="*/ 8 h 142"/>
                <a:gd name="T32" fmla="*/ 34 w 160"/>
                <a:gd name="T33" fmla="*/ 8 h 142"/>
                <a:gd name="T34" fmla="*/ 8 w 160"/>
                <a:gd name="T35" fmla="*/ 3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142">
                  <a:moveTo>
                    <a:pt x="152" y="142"/>
                  </a:moveTo>
                  <a:cubicBezTo>
                    <a:pt x="9" y="142"/>
                    <a:pt x="9" y="142"/>
                    <a:pt x="9" y="142"/>
                  </a:cubicBezTo>
                  <a:cubicBezTo>
                    <a:pt x="4" y="142"/>
                    <a:pt x="0" y="138"/>
                    <a:pt x="0" y="133"/>
                  </a:cubicBezTo>
                  <a:cubicBezTo>
                    <a:pt x="0" y="31"/>
                    <a:pt x="0" y="31"/>
                    <a:pt x="0" y="31"/>
                  </a:cubicBezTo>
                  <a:cubicBezTo>
                    <a:pt x="31" y="0"/>
                    <a:pt x="31" y="0"/>
                    <a:pt x="31" y="0"/>
                  </a:cubicBezTo>
                  <a:cubicBezTo>
                    <a:pt x="130" y="0"/>
                    <a:pt x="130" y="0"/>
                    <a:pt x="130" y="0"/>
                  </a:cubicBezTo>
                  <a:cubicBezTo>
                    <a:pt x="160" y="31"/>
                    <a:pt x="160" y="31"/>
                    <a:pt x="160" y="31"/>
                  </a:cubicBezTo>
                  <a:cubicBezTo>
                    <a:pt x="160" y="133"/>
                    <a:pt x="160" y="133"/>
                    <a:pt x="160" y="133"/>
                  </a:cubicBezTo>
                  <a:cubicBezTo>
                    <a:pt x="160" y="138"/>
                    <a:pt x="157" y="142"/>
                    <a:pt x="152" y="142"/>
                  </a:cubicBezTo>
                  <a:close/>
                  <a:moveTo>
                    <a:pt x="8" y="35"/>
                  </a:moveTo>
                  <a:cubicBezTo>
                    <a:pt x="8" y="133"/>
                    <a:pt x="8" y="133"/>
                    <a:pt x="8" y="133"/>
                  </a:cubicBezTo>
                  <a:cubicBezTo>
                    <a:pt x="8" y="133"/>
                    <a:pt x="8" y="134"/>
                    <a:pt x="9" y="134"/>
                  </a:cubicBezTo>
                  <a:cubicBezTo>
                    <a:pt x="152" y="134"/>
                    <a:pt x="152" y="134"/>
                    <a:pt x="152" y="134"/>
                  </a:cubicBezTo>
                  <a:cubicBezTo>
                    <a:pt x="152" y="134"/>
                    <a:pt x="152" y="133"/>
                    <a:pt x="152" y="133"/>
                  </a:cubicBezTo>
                  <a:cubicBezTo>
                    <a:pt x="152" y="35"/>
                    <a:pt x="152" y="35"/>
                    <a:pt x="152" y="35"/>
                  </a:cubicBezTo>
                  <a:cubicBezTo>
                    <a:pt x="126" y="8"/>
                    <a:pt x="126" y="8"/>
                    <a:pt x="126" y="8"/>
                  </a:cubicBezTo>
                  <a:cubicBezTo>
                    <a:pt x="34" y="8"/>
                    <a:pt x="34" y="8"/>
                    <a:pt x="34" y="8"/>
                  </a:cubicBezTo>
                  <a:lnTo>
                    <a:pt x="8" y="3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6" name="Freeform 85"/>
            <p:cNvSpPr>
              <a:spLocks noEditPoints="1"/>
            </p:cNvSpPr>
            <p:nvPr/>
          </p:nvSpPr>
          <p:spPr bwMode="auto">
            <a:xfrm>
              <a:off x="4668839" y="2501900"/>
              <a:ext cx="242888" cy="161925"/>
            </a:xfrm>
            <a:custGeom>
              <a:avLst/>
              <a:gdLst>
                <a:gd name="T0" fmla="*/ 76 w 153"/>
                <a:gd name="T1" fmla="*/ 102 h 102"/>
                <a:gd name="T2" fmla="*/ 0 w 153"/>
                <a:gd name="T3" fmla="*/ 40 h 102"/>
                <a:gd name="T4" fmla="*/ 46 w 153"/>
                <a:gd name="T5" fmla="*/ 40 h 102"/>
                <a:gd name="T6" fmla="*/ 46 w 153"/>
                <a:gd name="T7" fmla="*/ 0 h 102"/>
                <a:gd name="T8" fmla="*/ 106 w 153"/>
                <a:gd name="T9" fmla="*/ 0 h 102"/>
                <a:gd name="T10" fmla="*/ 106 w 153"/>
                <a:gd name="T11" fmla="*/ 40 h 102"/>
                <a:gd name="T12" fmla="*/ 153 w 153"/>
                <a:gd name="T13" fmla="*/ 40 h 102"/>
                <a:gd name="T14" fmla="*/ 76 w 153"/>
                <a:gd name="T15" fmla="*/ 102 h 102"/>
                <a:gd name="T16" fmla="*/ 16 w 153"/>
                <a:gd name="T17" fmla="*/ 46 h 102"/>
                <a:gd name="T18" fmla="*/ 76 w 153"/>
                <a:gd name="T19" fmla="*/ 95 h 102"/>
                <a:gd name="T20" fmla="*/ 136 w 153"/>
                <a:gd name="T21" fmla="*/ 46 h 102"/>
                <a:gd name="T22" fmla="*/ 100 w 153"/>
                <a:gd name="T23" fmla="*/ 46 h 102"/>
                <a:gd name="T24" fmla="*/ 100 w 153"/>
                <a:gd name="T25" fmla="*/ 6 h 102"/>
                <a:gd name="T26" fmla="*/ 52 w 153"/>
                <a:gd name="T27" fmla="*/ 6 h 102"/>
                <a:gd name="T28" fmla="*/ 52 w 153"/>
                <a:gd name="T29" fmla="*/ 46 h 102"/>
                <a:gd name="T30" fmla="*/ 16 w 153"/>
                <a:gd name="T31" fmla="*/ 4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02">
                  <a:moveTo>
                    <a:pt x="76" y="102"/>
                  </a:moveTo>
                  <a:lnTo>
                    <a:pt x="0" y="40"/>
                  </a:lnTo>
                  <a:lnTo>
                    <a:pt x="46" y="40"/>
                  </a:lnTo>
                  <a:lnTo>
                    <a:pt x="46" y="0"/>
                  </a:lnTo>
                  <a:lnTo>
                    <a:pt x="106" y="0"/>
                  </a:lnTo>
                  <a:lnTo>
                    <a:pt x="106" y="40"/>
                  </a:lnTo>
                  <a:lnTo>
                    <a:pt x="153" y="40"/>
                  </a:lnTo>
                  <a:lnTo>
                    <a:pt x="76" y="102"/>
                  </a:lnTo>
                  <a:close/>
                  <a:moveTo>
                    <a:pt x="16" y="46"/>
                  </a:moveTo>
                  <a:lnTo>
                    <a:pt x="76" y="95"/>
                  </a:lnTo>
                  <a:lnTo>
                    <a:pt x="136" y="46"/>
                  </a:lnTo>
                  <a:lnTo>
                    <a:pt x="100" y="46"/>
                  </a:lnTo>
                  <a:lnTo>
                    <a:pt x="100" y="6"/>
                  </a:lnTo>
                  <a:lnTo>
                    <a:pt x="52" y="6"/>
                  </a:lnTo>
                  <a:lnTo>
                    <a:pt x="52" y="46"/>
                  </a:lnTo>
                  <a:lnTo>
                    <a:pt x="16" y="4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7" name="Freeform 86"/>
            <p:cNvSpPr>
              <a:spLocks noEditPoints="1"/>
            </p:cNvSpPr>
            <p:nvPr/>
          </p:nvSpPr>
          <p:spPr bwMode="auto">
            <a:xfrm>
              <a:off x="4657726" y="2424113"/>
              <a:ext cx="263525" cy="30163"/>
            </a:xfrm>
            <a:custGeom>
              <a:avLst/>
              <a:gdLst>
                <a:gd name="T0" fmla="*/ 166 w 166"/>
                <a:gd name="T1" fmla="*/ 19 h 19"/>
                <a:gd name="T2" fmla="*/ 0 w 166"/>
                <a:gd name="T3" fmla="*/ 19 h 19"/>
                <a:gd name="T4" fmla="*/ 20 w 166"/>
                <a:gd name="T5" fmla="*/ 0 h 19"/>
                <a:gd name="T6" fmla="*/ 148 w 166"/>
                <a:gd name="T7" fmla="*/ 0 h 19"/>
                <a:gd name="T8" fmla="*/ 166 w 166"/>
                <a:gd name="T9" fmla="*/ 19 h 19"/>
                <a:gd name="T10" fmla="*/ 14 w 166"/>
                <a:gd name="T11" fmla="*/ 13 h 19"/>
                <a:gd name="T12" fmla="*/ 153 w 166"/>
                <a:gd name="T13" fmla="*/ 13 h 19"/>
                <a:gd name="T14" fmla="*/ 145 w 166"/>
                <a:gd name="T15" fmla="*/ 6 h 19"/>
                <a:gd name="T16" fmla="*/ 21 w 166"/>
                <a:gd name="T17" fmla="*/ 6 h 19"/>
                <a:gd name="T18" fmla="*/ 14 w 166"/>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6" h="19">
                  <a:moveTo>
                    <a:pt x="166" y="19"/>
                  </a:moveTo>
                  <a:lnTo>
                    <a:pt x="0" y="19"/>
                  </a:lnTo>
                  <a:lnTo>
                    <a:pt x="20" y="0"/>
                  </a:lnTo>
                  <a:lnTo>
                    <a:pt x="148" y="0"/>
                  </a:lnTo>
                  <a:lnTo>
                    <a:pt x="166" y="19"/>
                  </a:lnTo>
                  <a:close/>
                  <a:moveTo>
                    <a:pt x="14" y="13"/>
                  </a:moveTo>
                  <a:lnTo>
                    <a:pt x="153" y="13"/>
                  </a:lnTo>
                  <a:lnTo>
                    <a:pt x="145" y="6"/>
                  </a:lnTo>
                  <a:lnTo>
                    <a:pt x="21" y="6"/>
                  </a:lnTo>
                  <a:lnTo>
                    <a:pt x="14" y="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4" name="组合 273"/>
          <p:cNvGrpSpPr/>
          <p:nvPr/>
        </p:nvGrpSpPr>
        <p:grpSpPr>
          <a:xfrm>
            <a:off x="5413343" y="3057372"/>
            <a:ext cx="355456" cy="312371"/>
            <a:chOff x="5414189" y="3056679"/>
            <a:chExt cx="355512" cy="312420"/>
          </a:xfrm>
        </p:grpSpPr>
        <p:sp>
          <p:nvSpPr>
            <p:cNvPr id="108" name="Freeform 87"/>
            <p:cNvSpPr>
              <a:spLocks noEditPoints="1"/>
            </p:cNvSpPr>
            <p:nvPr/>
          </p:nvSpPr>
          <p:spPr bwMode="auto">
            <a:xfrm>
              <a:off x="5414189" y="3056679"/>
              <a:ext cx="355512" cy="312420"/>
            </a:xfrm>
            <a:custGeom>
              <a:avLst/>
              <a:gdLst>
                <a:gd name="T0" fmla="*/ 152 w 161"/>
                <a:gd name="T1" fmla="*/ 142 h 142"/>
                <a:gd name="T2" fmla="*/ 9 w 161"/>
                <a:gd name="T3" fmla="*/ 142 h 142"/>
                <a:gd name="T4" fmla="*/ 0 w 161"/>
                <a:gd name="T5" fmla="*/ 133 h 142"/>
                <a:gd name="T6" fmla="*/ 0 w 161"/>
                <a:gd name="T7" fmla="*/ 31 h 142"/>
                <a:gd name="T8" fmla="*/ 31 w 161"/>
                <a:gd name="T9" fmla="*/ 0 h 142"/>
                <a:gd name="T10" fmla="*/ 130 w 161"/>
                <a:gd name="T11" fmla="*/ 0 h 142"/>
                <a:gd name="T12" fmla="*/ 161 w 161"/>
                <a:gd name="T13" fmla="*/ 31 h 142"/>
                <a:gd name="T14" fmla="*/ 161 w 161"/>
                <a:gd name="T15" fmla="*/ 133 h 142"/>
                <a:gd name="T16" fmla="*/ 152 w 161"/>
                <a:gd name="T17" fmla="*/ 142 h 142"/>
                <a:gd name="T18" fmla="*/ 8 w 161"/>
                <a:gd name="T19" fmla="*/ 35 h 142"/>
                <a:gd name="T20" fmla="*/ 8 w 161"/>
                <a:gd name="T21" fmla="*/ 133 h 142"/>
                <a:gd name="T22" fmla="*/ 9 w 161"/>
                <a:gd name="T23" fmla="*/ 134 h 142"/>
                <a:gd name="T24" fmla="*/ 152 w 161"/>
                <a:gd name="T25" fmla="*/ 134 h 142"/>
                <a:gd name="T26" fmla="*/ 153 w 161"/>
                <a:gd name="T27" fmla="*/ 133 h 142"/>
                <a:gd name="T28" fmla="*/ 153 w 161"/>
                <a:gd name="T29" fmla="*/ 35 h 142"/>
                <a:gd name="T30" fmla="*/ 126 w 161"/>
                <a:gd name="T31" fmla="*/ 8 h 142"/>
                <a:gd name="T32" fmla="*/ 35 w 161"/>
                <a:gd name="T33" fmla="*/ 8 h 142"/>
                <a:gd name="T34" fmla="*/ 8 w 161"/>
                <a:gd name="T35" fmla="*/ 3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1" h="142">
                  <a:moveTo>
                    <a:pt x="152" y="142"/>
                  </a:moveTo>
                  <a:cubicBezTo>
                    <a:pt x="9" y="142"/>
                    <a:pt x="9" y="142"/>
                    <a:pt x="9" y="142"/>
                  </a:cubicBezTo>
                  <a:cubicBezTo>
                    <a:pt x="4" y="142"/>
                    <a:pt x="0" y="138"/>
                    <a:pt x="0" y="133"/>
                  </a:cubicBezTo>
                  <a:cubicBezTo>
                    <a:pt x="0" y="31"/>
                    <a:pt x="0" y="31"/>
                    <a:pt x="0" y="31"/>
                  </a:cubicBezTo>
                  <a:cubicBezTo>
                    <a:pt x="31" y="0"/>
                    <a:pt x="31" y="0"/>
                    <a:pt x="31" y="0"/>
                  </a:cubicBezTo>
                  <a:cubicBezTo>
                    <a:pt x="130" y="0"/>
                    <a:pt x="130" y="0"/>
                    <a:pt x="130" y="0"/>
                  </a:cubicBezTo>
                  <a:cubicBezTo>
                    <a:pt x="161" y="31"/>
                    <a:pt x="161" y="31"/>
                    <a:pt x="161" y="31"/>
                  </a:cubicBezTo>
                  <a:cubicBezTo>
                    <a:pt x="161" y="133"/>
                    <a:pt x="161" y="133"/>
                    <a:pt x="161" y="133"/>
                  </a:cubicBezTo>
                  <a:cubicBezTo>
                    <a:pt x="161" y="138"/>
                    <a:pt x="157" y="142"/>
                    <a:pt x="152" y="142"/>
                  </a:cubicBezTo>
                  <a:close/>
                  <a:moveTo>
                    <a:pt x="8" y="35"/>
                  </a:moveTo>
                  <a:cubicBezTo>
                    <a:pt x="8" y="133"/>
                    <a:pt x="8" y="133"/>
                    <a:pt x="8" y="133"/>
                  </a:cubicBezTo>
                  <a:cubicBezTo>
                    <a:pt x="8" y="133"/>
                    <a:pt x="9" y="134"/>
                    <a:pt x="9" y="134"/>
                  </a:cubicBezTo>
                  <a:cubicBezTo>
                    <a:pt x="152" y="134"/>
                    <a:pt x="152" y="134"/>
                    <a:pt x="152" y="134"/>
                  </a:cubicBezTo>
                  <a:cubicBezTo>
                    <a:pt x="152" y="134"/>
                    <a:pt x="153" y="133"/>
                    <a:pt x="153" y="133"/>
                  </a:cubicBezTo>
                  <a:cubicBezTo>
                    <a:pt x="153" y="35"/>
                    <a:pt x="153" y="35"/>
                    <a:pt x="153" y="35"/>
                  </a:cubicBezTo>
                  <a:cubicBezTo>
                    <a:pt x="126" y="8"/>
                    <a:pt x="126" y="8"/>
                    <a:pt x="126" y="8"/>
                  </a:cubicBezTo>
                  <a:cubicBezTo>
                    <a:pt x="35" y="8"/>
                    <a:pt x="35" y="8"/>
                    <a:pt x="35" y="8"/>
                  </a:cubicBezTo>
                  <a:lnTo>
                    <a:pt x="8" y="3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9" name="Freeform 88"/>
            <p:cNvSpPr>
              <a:spLocks noEditPoints="1"/>
            </p:cNvSpPr>
            <p:nvPr/>
          </p:nvSpPr>
          <p:spPr bwMode="auto">
            <a:xfrm>
              <a:off x="5474210" y="3164410"/>
              <a:ext cx="235469" cy="158519"/>
            </a:xfrm>
            <a:custGeom>
              <a:avLst/>
              <a:gdLst>
                <a:gd name="T0" fmla="*/ 108 w 153"/>
                <a:gd name="T1" fmla="*/ 103 h 103"/>
                <a:gd name="T2" fmla="*/ 46 w 153"/>
                <a:gd name="T3" fmla="*/ 103 h 103"/>
                <a:gd name="T4" fmla="*/ 46 w 153"/>
                <a:gd name="T5" fmla="*/ 61 h 103"/>
                <a:gd name="T6" fmla="*/ 0 w 153"/>
                <a:gd name="T7" fmla="*/ 61 h 103"/>
                <a:gd name="T8" fmla="*/ 77 w 153"/>
                <a:gd name="T9" fmla="*/ 0 h 103"/>
                <a:gd name="T10" fmla="*/ 153 w 153"/>
                <a:gd name="T11" fmla="*/ 61 h 103"/>
                <a:gd name="T12" fmla="*/ 108 w 153"/>
                <a:gd name="T13" fmla="*/ 61 h 103"/>
                <a:gd name="T14" fmla="*/ 108 w 153"/>
                <a:gd name="T15" fmla="*/ 103 h 103"/>
                <a:gd name="T16" fmla="*/ 52 w 153"/>
                <a:gd name="T17" fmla="*/ 97 h 103"/>
                <a:gd name="T18" fmla="*/ 102 w 153"/>
                <a:gd name="T19" fmla="*/ 97 h 103"/>
                <a:gd name="T20" fmla="*/ 102 w 153"/>
                <a:gd name="T21" fmla="*/ 56 h 103"/>
                <a:gd name="T22" fmla="*/ 136 w 153"/>
                <a:gd name="T23" fmla="*/ 56 h 103"/>
                <a:gd name="T24" fmla="*/ 77 w 153"/>
                <a:gd name="T25" fmla="*/ 7 h 103"/>
                <a:gd name="T26" fmla="*/ 17 w 153"/>
                <a:gd name="T27" fmla="*/ 56 h 103"/>
                <a:gd name="T28" fmla="*/ 52 w 153"/>
                <a:gd name="T29" fmla="*/ 56 h 103"/>
                <a:gd name="T30" fmla="*/ 52 w 153"/>
                <a:gd name="T31" fmla="*/ 9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3" h="103">
                  <a:moveTo>
                    <a:pt x="108" y="103"/>
                  </a:moveTo>
                  <a:lnTo>
                    <a:pt x="46" y="103"/>
                  </a:lnTo>
                  <a:lnTo>
                    <a:pt x="46" y="61"/>
                  </a:lnTo>
                  <a:lnTo>
                    <a:pt x="0" y="61"/>
                  </a:lnTo>
                  <a:lnTo>
                    <a:pt x="77" y="0"/>
                  </a:lnTo>
                  <a:lnTo>
                    <a:pt x="153" y="61"/>
                  </a:lnTo>
                  <a:lnTo>
                    <a:pt x="108" y="61"/>
                  </a:lnTo>
                  <a:lnTo>
                    <a:pt x="108" y="103"/>
                  </a:lnTo>
                  <a:close/>
                  <a:moveTo>
                    <a:pt x="52" y="97"/>
                  </a:moveTo>
                  <a:lnTo>
                    <a:pt x="102" y="97"/>
                  </a:lnTo>
                  <a:lnTo>
                    <a:pt x="102" y="56"/>
                  </a:lnTo>
                  <a:lnTo>
                    <a:pt x="136" y="56"/>
                  </a:lnTo>
                  <a:lnTo>
                    <a:pt x="77" y="7"/>
                  </a:lnTo>
                  <a:lnTo>
                    <a:pt x="17" y="56"/>
                  </a:lnTo>
                  <a:lnTo>
                    <a:pt x="52" y="56"/>
                  </a:lnTo>
                  <a:lnTo>
                    <a:pt x="52" y="9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0" name="Freeform 89"/>
            <p:cNvSpPr>
              <a:spLocks noEditPoints="1"/>
            </p:cNvSpPr>
            <p:nvPr/>
          </p:nvSpPr>
          <p:spPr bwMode="auto">
            <a:xfrm>
              <a:off x="5463438" y="3090537"/>
              <a:ext cx="258554" cy="29242"/>
            </a:xfrm>
            <a:custGeom>
              <a:avLst/>
              <a:gdLst>
                <a:gd name="T0" fmla="*/ 168 w 168"/>
                <a:gd name="T1" fmla="*/ 19 h 19"/>
                <a:gd name="T2" fmla="*/ 0 w 168"/>
                <a:gd name="T3" fmla="*/ 19 h 19"/>
                <a:gd name="T4" fmla="*/ 20 w 168"/>
                <a:gd name="T5" fmla="*/ 0 h 19"/>
                <a:gd name="T6" fmla="*/ 147 w 168"/>
                <a:gd name="T7" fmla="*/ 0 h 19"/>
                <a:gd name="T8" fmla="*/ 168 w 168"/>
                <a:gd name="T9" fmla="*/ 19 h 19"/>
                <a:gd name="T10" fmla="*/ 14 w 168"/>
                <a:gd name="T11" fmla="*/ 13 h 19"/>
                <a:gd name="T12" fmla="*/ 153 w 168"/>
                <a:gd name="T13" fmla="*/ 13 h 19"/>
                <a:gd name="T14" fmla="*/ 145 w 168"/>
                <a:gd name="T15" fmla="*/ 6 h 19"/>
                <a:gd name="T16" fmla="*/ 23 w 168"/>
                <a:gd name="T17" fmla="*/ 6 h 19"/>
                <a:gd name="T18" fmla="*/ 14 w 168"/>
                <a:gd name="T19"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9">
                  <a:moveTo>
                    <a:pt x="168" y="19"/>
                  </a:moveTo>
                  <a:lnTo>
                    <a:pt x="0" y="19"/>
                  </a:lnTo>
                  <a:lnTo>
                    <a:pt x="20" y="0"/>
                  </a:lnTo>
                  <a:lnTo>
                    <a:pt x="147" y="0"/>
                  </a:lnTo>
                  <a:lnTo>
                    <a:pt x="168" y="19"/>
                  </a:lnTo>
                  <a:close/>
                  <a:moveTo>
                    <a:pt x="14" y="13"/>
                  </a:moveTo>
                  <a:lnTo>
                    <a:pt x="153" y="13"/>
                  </a:lnTo>
                  <a:lnTo>
                    <a:pt x="145" y="6"/>
                  </a:lnTo>
                  <a:lnTo>
                    <a:pt x="23" y="6"/>
                  </a:lnTo>
                  <a:lnTo>
                    <a:pt x="14" y="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3" name="组合 272"/>
          <p:cNvGrpSpPr/>
          <p:nvPr/>
        </p:nvGrpSpPr>
        <p:grpSpPr>
          <a:xfrm>
            <a:off x="6244279" y="3028135"/>
            <a:ext cx="373922" cy="330836"/>
            <a:chOff x="6245255" y="3027437"/>
            <a:chExt cx="373980" cy="330888"/>
          </a:xfrm>
        </p:grpSpPr>
        <p:sp>
          <p:nvSpPr>
            <p:cNvPr id="111" name="Freeform 90"/>
            <p:cNvSpPr>
              <a:spLocks noEditPoints="1"/>
            </p:cNvSpPr>
            <p:nvPr/>
          </p:nvSpPr>
          <p:spPr bwMode="auto">
            <a:xfrm>
              <a:off x="6245255" y="3195190"/>
              <a:ext cx="373980" cy="127738"/>
            </a:xfrm>
            <a:custGeom>
              <a:avLst/>
              <a:gdLst>
                <a:gd name="T0" fmla="*/ 243 w 243"/>
                <a:gd name="T1" fmla="*/ 83 h 83"/>
                <a:gd name="T2" fmla="*/ 0 w 243"/>
                <a:gd name="T3" fmla="*/ 83 h 83"/>
                <a:gd name="T4" fmla="*/ 0 w 243"/>
                <a:gd name="T5" fmla="*/ 61 h 83"/>
                <a:gd name="T6" fmla="*/ 32 w 243"/>
                <a:gd name="T7" fmla="*/ 0 h 83"/>
                <a:gd name="T8" fmla="*/ 74 w 243"/>
                <a:gd name="T9" fmla="*/ 0 h 83"/>
                <a:gd name="T10" fmla="*/ 121 w 243"/>
                <a:gd name="T11" fmla="*/ 47 h 83"/>
                <a:gd name="T12" fmla="*/ 169 w 243"/>
                <a:gd name="T13" fmla="*/ 0 h 83"/>
                <a:gd name="T14" fmla="*/ 211 w 243"/>
                <a:gd name="T15" fmla="*/ 0 h 83"/>
                <a:gd name="T16" fmla="*/ 243 w 243"/>
                <a:gd name="T17" fmla="*/ 61 h 83"/>
                <a:gd name="T18" fmla="*/ 243 w 243"/>
                <a:gd name="T19" fmla="*/ 83 h 83"/>
                <a:gd name="T20" fmla="*/ 12 w 243"/>
                <a:gd name="T21" fmla="*/ 71 h 83"/>
                <a:gd name="T22" fmla="*/ 231 w 243"/>
                <a:gd name="T23" fmla="*/ 71 h 83"/>
                <a:gd name="T24" fmla="*/ 231 w 243"/>
                <a:gd name="T25" fmla="*/ 64 h 83"/>
                <a:gd name="T26" fmla="*/ 204 w 243"/>
                <a:gd name="T27" fmla="*/ 11 h 83"/>
                <a:gd name="T28" fmla="*/ 174 w 243"/>
                <a:gd name="T29" fmla="*/ 11 h 83"/>
                <a:gd name="T30" fmla="*/ 121 w 243"/>
                <a:gd name="T31" fmla="*/ 64 h 83"/>
                <a:gd name="T32" fmla="*/ 68 w 243"/>
                <a:gd name="T33" fmla="*/ 11 h 83"/>
                <a:gd name="T34" fmla="*/ 38 w 243"/>
                <a:gd name="T35" fmla="*/ 11 h 83"/>
                <a:gd name="T36" fmla="*/ 12 w 243"/>
                <a:gd name="T37" fmla="*/ 64 h 83"/>
                <a:gd name="T38" fmla="*/ 12 w 243"/>
                <a:gd name="T39" fmla="*/ 7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3" h="83">
                  <a:moveTo>
                    <a:pt x="243" y="83"/>
                  </a:moveTo>
                  <a:lnTo>
                    <a:pt x="0" y="83"/>
                  </a:lnTo>
                  <a:lnTo>
                    <a:pt x="0" y="61"/>
                  </a:lnTo>
                  <a:lnTo>
                    <a:pt x="32" y="0"/>
                  </a:lnTo>
                  <a:lnTo>
                    <a:pt x="74" y="0"/>
                  </a:lnTo>
                  <a:lnTo>
                    <a:pt x="121" y="47"/>
                  </a:lnTo>
                  <a:lnTo>
                    <a:pt x="169" y="0"/>
                  </a:lnTo>
                  <a:lnTo>
                    <a:pt x="211" y="0"/>
                  </a:lnTo>
                  <a:lnTo>
                    <a:pt x="243" y="61"/>
                  </a:lnTo>
                  <a:lnTo>
                    <a:pt x="243" y="83"/>
                  </a:lnTo>
                  <a:close/>
                  <a:moveTo>
                    <a:pt x="12" y="71"/>
                  </a:moveTo>
                  <a:lnTo>
                    <a:pt x="231" y="71"/>
                  </a:lnTo>
                  <a:lnTo>
                    <a:pt x="231" y="64"/>
                  </a:lnTo>
                  <a:lnTo>
                    <a:pt x="204" y="11"/>
                  </a:lnTo>
                  <a:lnTo>
                    <a:pt x="174" y="11"/>
                  </a:lnTo>
                  <a:lnTo>
                    <a:pt x="121" y="64"/>
                  </a:lnTo>
                  <a:lnTo>
                    <a:pt x="68" y="11"/>
                  </a:lnTo>
                  <a:lnTo>
                    <a:pt x="38" y="11"/>
                  </a:lnTo>
                  <a:lnTo>
                    <a:pt x="12" y="64"/>
                  </a:lnTo>
                  <a:lnTo>
                    <a:pt x="12" y="7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2" name="Rectangle 91"/>
            <p:cNvSpPr>
              <a:spLocks noChangeArrowheads="1"/>
            </p:cNvSpPr>
            <p:nvPr/>
          </p:nvSpPr>
          <p:spPr bwMode="auto">
            <a:xfrm>
              <a:off x="6245255" y="3349091"/>
              <a:ext cx="370902" cy="923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3" name="Freeform 92"/>
            <p:cNvSpPr>
              <a:spLocks noEditPoints="1"/>
            </p:cNvSpPr>
            <p:nvPr/>
          </p:nvSpPr>
          <p:spPr bwMode="auto">
            <a:xfrm>
              <a:off x="6320666" y="3027437"/>
              <a:ext cx="220079" cy="198533"/>
            </a:xfrm>
            <a:custGeom>
              <a:avLst/>
              <a:gdLst>
                <a:gd name="T0" fmla="*/ 72 w 143"/>
                <a:gd name="T1" fmla="*/ 129 h 129"/>
                <a:gd name="T2" fmla="*/ 0 w 143"/>
                <a:gd name="T3" fmla="*/ 57 h 129"/>
                <a:gd name="T4" fmla="*/ 55 w 143"/>
                <a:gd name="T5" fmla="*/ 57 h 129"/>
                <a:gd name="T6" fmla="*/ 55 w 143"/>
                <a:gd name="T7" fmla="*/ 0 h 129"/>
                <a:gd name="T8" fmla="*/ 89 w 143"/>
                <a:gd name="T9" fmla="*/ 0 h 129"/>
                <a:gd name="T10" fmla="*/ 89 w 143"/>
                <a:gd name="T11" fmla="*/ 57 h 129"/>
                <a:gd name="T12" fmla="*/ 143 w 143"/>
                <a:gd name="T13" fmla="*/ 57 h 129"/>
                <a:gd name="T14" fmla="*/ 72 w 143"/>
                <a:gd name="T15" fmla="*/ 129 h 129"/>
                <a:gd name="T16" fmla="*/ 14 w 143"/>
                <a:gd name="T17" fmla="*/ 63 h 129"/>
                <a:gd name="T18" fmla="*/ 72 w 143"/>
                <a:gd name="T19" fmla="*/ 120 h 129"/>
                <a:gd name="T20" fmla="*/ 131 w 143"/>
                <a:gd name="T21" fmla="*/ 63 h 129"/>
                <a:gd name="T22" fmla="*/ 83 w 143"/>
                <a:gd name="T23" fmla="*/ 63 h 129"/>
                <a:gd name="T24" fmla="*/ 83 w 143"/>
                <a:gd name="T25" fmla="*/ 6 h 129"/>
                <a:gd name="T26" fmla="*/ 60 w 143"/>
                <a:gd name="T27" fmla="*/ 6 h 129"/>
                <a:gd name="T28" fmla="*/ 60 w 143"/>
                <a:gd name="T29" fmla="*/ 63 h 129"/>
                <a:gd name="T30" fmla="*/ 14 w 143"/>
                <a:gd name="T31" fmla="*/ 6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29">
                  <a:moveTo>
                    <a:pt x="72" y="129"/>
                  </a:moveTo>
                  <a:lnTo>
                    <a:pt x="0" y="57"/>
                  </a:lnTo>
                  <a:lnTo>
                    <a:pt x="55" y="57"/>
                  </a:lnTo>
                  <a:lnTo>
                    <a:pt x="55" y="0"/>
                  </a:lnTo>
                  <a:lnTo>
                    <a:pt x="89" y="0"/>
                  </a:lnTo>
                  <a:lnTo>
                    <a:pt x="89" y="57"/>
                  </a:lnTo>
                  <a:lnTo>
                    <a:pt x="143" y="57"/>
                  </a:lnTo>
                  <a:lnTo>
                    <a:pt x="72" y="129"/>
                  </a:lnTo>
                  <a:close/>
                  <a:moveTo>
                    <a:pt x="14" y="63"/>
                  </a:moveTo>
                  <a:lnTo>
                    <a:pt x="72" y="120"/>
                  </a:lnTo>
                  <a:lnTo>
                    <a:pt x="131" y="63"/>
                  </a:lnTo>
                  <a:lnTo>
                    <a:pt x="83" y="63"/>
                  </a:lnTo>
                  <a:lnTo>
                    <a:pt x="83" y="6"/>
                  </a:lnTo>
                  <a:lnTo>
                    <a:pt x="60" y="6"/>
                  </a:lnTo>
                  <a:lnTo>
                    <a:pt x="60" y="63"/>
                  </a:lnTo>
                  <a:lnTo>
                    <a:pt x="14" y="6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5" name="组合 274"/>
          <p:cNvGrpSpPr/>
          <p:nvPr/>
        </p:nvGrpSpPr>
        <p:grpSpPr>
          <a:xfrm>
            <a:off x="7092142" y="3014287"/>
            <a:ext cx="372383" cy="344684"/>
            <a:chOff x="7093250" y="3013587"/>
            <a:chExt cx="372441" cy="344738"/>
          </a:xfrm>
        </p:grpSpPr>
        <p:sp>
          <p:nvSpPr>
            <p:cNvPr id="114" name="Freeform 93"/>
            <p:cNvSpPr>
              <a:spLocks noEditPoints="1"/>
            </p:cNvSpPr>
            <p:nvPr/>
          </p:nvSpPr>
          <p:spPr bwMode="auto">
            <a:xfrm>
              <a:off x="7093250" y="3195190"/>
              <a:ext cx="372441" cy="127738"/>
            </a:xfrm>
            <a:custGeom>
              <a:avLst/>
              <a:gdLst>
                <a:gd name="T0" fmla="*/ 242 w 242"/>
                <a:gd name="T1" fmla="*/ 83 h 83"/>
                <a:gd name="T2" fmla="*/ 0 w 242"/>
                <a:gd name="T3" fmla="*/ 83 h 83"/>
                <a:gd name="T4" fmla="*/ 0 w 242"/>
                <a:gd name="T5" fmla="*/ 61 h 83"/>
                <a:gd name="T6" fmla="*/ 31 w 242"/>
                <a:gd name="T7" fmla="*/ 0 h 83"/>
                <a:gd name="T8" fmla="*/ 98 w 242"/>
                <a:gd name="T9" fmla="*/ 0 h 83"/>
                <a:gd name="T10" fmla="*/ 98 w 242"/>
                <a:gd name="T11" fmla="*/ 28 h 83"/>
                <a:gd name="T12" fmla="*/ 144 w 242"/>
                <a:gd name="T13" fmla="*/ 28 h 83"/>
                <a:gd name="T14" fmla="*/ 144 w 242"/>
                <a:gd name="T15" fmla="*/ 0 h 83"/>
                <a:gd name="T16" fmla="*/ 210 w 242"/>
                <a:gd name="T17" fmla="*/ 0 h 83"/>
                <a:gd name="T18" fmla="*/ 242 w 242"/>
                <a:gd name="T19" fmla="*/ 61 h 83"/>
                <a:gd name="T20" fmla="*/ 242 w 242"/>
                <a:gd name="T21" fmla="*/ 83 h 83"/>
                <a:gd name="T22" fmla="*/ 11 w 242"/>
                <a:gd name="T23" fmla="*/ 71 h 83"/>
                <a:gd name="T24" fmla="*/ 230 w 242"/>
                <a:gd name="T25" fmla="*/ 71 h 83"/>
                <a:gd name="T26" fmla="*/ 230 w 242"/>
                <a:gd name="T27" fmla="*/ 64 h 83"/>
                <a:gd name="T28" fmla="*/ 204 w 242"/>
                <a:gd name="T29" fmla="*/ 11 h 83"/>
                <a:gd name="T30" fmla="*/ 156 w 242"/>
                <a:gd name="T31" fmla="*/ 11 h 83"/>
                <a:gd name="T32" fmla="*/ 156 w 242"/>
                <a:gd name="T33" fmla="*/ 40 h 83"/>
                <a:gd name="T34" fmla="*/ 87 w 242"/>
                <a:gd name="T35" fmla="*/ 40 h 83"/>
                <a:gd name="T36" fmla="*/ 87 w 242"/>
                <a:gd name="T37" fmla="*/ 11 h 83"/>
                <a:gd name="T38" fmla="*/ 38 w 242"/>
                <a:gd name="T39" fmla="*/ 11 h 83"/>
                <a:gd name="T40" fmla="*/ 11 w 242"/>
                <a:gd name="T41" fmla="*/ 64 h 83"/>
                <a:gd name="T42" fmla="*/ 11 w 242"/>
                <a:gd name="T43" fmla="*/ 7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83">
                  <a:moveTo>
                    <a:pt x="242" y="83"/>
                  </a:moveTo>
                  <a:lnTo>
                    <a:pt x="0" y="83"/>
                  </a:lnTo>
                  <a:lnTo>
                    <a:pt x="0" y="61"/>
                  </a:lnTo>
                  <a:lnTo>
                    <a:pt x="31" y="0"/>
                  </a:lnTo>
                  <a:lnTo>
                    <a:pt x="98" y="0"/>
                  </a:lnTo>
                  <a:lnTo>
                    <a:pt x="98" y="28"/>
                  </a:lnTo>
                  <a:lnTo>
                    <a:pt x="144" y="28"/>
                  </a:lnTo>
                  <a:lnTo>
                    <a:pt x="144" y="0"/>
                  </a:lnTo>
                  <a:lnTo>
                    <a:pt x="210" y="0"/>
                  </a:lnTo>
                  <a:lnTo>
                    <a:pt x="242" y="61"/>
                  </a:lnTo>
                  <a:lnTo>
                    <a:pt x="242" y="83"/>
                  </a:lnTo>
                  <a:close/>
                  <a:moveTo>
                    <a:pt x="11" y="71"/>
                  </a:moveTo>
                  <a:lnTo>
                    <a:pt x="230" y="71"/>
                  </a:lnTo>
                  <a:lnTo>
                    <a:pt x="230" y="64"/>
                  </a:lnTo>
                  <a:lnTo>
                    <a:pt x="204" y="11"/>
                  </a:lnTo>
                  <a:lnTo>
                    <a:pt x="156" y="11"/>
                  </a:lnTo>
                  <a:lnTo>
                    <a:pt x="156" y="40"/>
                  </a:lnTo>
                  <a:lnTo>
                    <a:pt x="87" y="40"/>
                  </a:lnTo>
                  <a:lnTo>
                    <a:pt x="87" y="11"/>
                  </a:lnTo>
                  <a:lnTo>
                    <a:pt x="38" y="11"/>
                  </a:lnTo>
                  <a:lnTo>
                    <a:pt x="11" y="64"/>
                  </a:lnTo>
                  <a:lnTo>
                    <a:pt x="11" y="7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5" name="Freeform 94"/>
            <p:cNvSpPr>
              <a:spLocks noEditPoints="1"/>
            </p:cNvSpPr>
            <p:nvPr/>
          </p:nvSpPr>
          <p:spPr bwMode="auto">
            <a:xfrm>
              <a:off x="7170200" y="3013587"/>
              <a:ext cx="220079" cy="198533"/>
            </a:xfrm>
            <a:custGeom>
              <a:avLst/>
              <a:gdLst>
                <a:gd name="T0" fmla="*/ 88 w 143"/>
                <a:gd name="T1" fmla="*/ 129 h 129"/>
                <a:gd name="T2" fmla="*/ 54 w 143"/>
                <a:gd name="T3" fmla="*/ 129 h 129"/>
                <a:gd name="T4" fmla="*/ 54 w 143"/>
                <a:gd name="T5" fmla="*/ 72 h 129"/>
                <a:gd name="T6" fmla="*/ 0 w 143"/>
                <a:gd name="T7" fmla="*/ 72 h 129"/>
                <a:gd name="T8" fmla="*/ 71 w 143"/>
                <a:gd name="T9" fmla="*/ 0 h 129"/>
                <a:gd name="T10" fmla="*/ 143 w 143"/>
                <a:gd name="T11" fmla="*/ 72 h 129"/>
                <a:gd name="T12" fmla="*/ 88 w 143"/>
                <a:gd name="T13" fmla="*/ 72 h 129"/>
                <a:gd name="T14" fmla="*/ 88 w 143"/>
                <a:gd name="T15" fmla="*/ 129 h 129"/>
                <a:gd name="T16" fmla="*/ 60 w 143"/>
                <a:gd name="T17" fmla="*/ 124 h 129"/>
                <a:gd name="T18" fmla="*/ 83 w 143"/>
                <a:gd name="T19" fmla="*/ 124 h 129"/>
                <a:gd name="T20" fmla="*/ 83 w 143"/>
                <a:gd name="T21" fmla="*/ 66 h 129"/>
                <a:gd name="T22" fmla="*/ 129 w 143"/>
                <a:gd name="T23" fmla="*/ 66 h 129"/>
                <a:gd name="T24" fmla="*/ 71 w 143"/>
                <a:gd name="T25" fmla="*/ 7 h 129"/>
                <a:gd name="T26" fmla="*/ 13 w 143"/>
                <a:gd name="T27" fmla="*/ 66 h 129"/>
                <a:gd name="T28" fmla="*/ 60 w 143"/>
                <a:gd name="T29" fmla="*/ 66 h 129"/>
                <a:gd name="T30" fmla="*/ 60 w 143"/>
                <a:gd name="T31" fmla="*/ 12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129">
                  <a:moveTo>
                    <a:pt x="88" y="129"/>
                  </a:moveTo>
                  <a:lnTo>
                    <a:pt x="54" y="129"/>
                  </a:lnTo>
                  <a:lnTo>
                    <a:pt x="54" y="72"/>
                  </a:lnTo>
                  <a:lnTo>
                    <a:pt x="0" y="72"/>
                  </a:lnTo>
                  <a:lnTo>
                    <a:pt x="71" y="0"/>
                  </a:lnTo>
                  <a:lnTo>
                    <a:pt x="143" y="72"/>
                  </a:lnTo>
                  <a:lnTo>
                    <a:pt x="88" y="72"/>
                  </a:lnTo>
                  <a:lnTo>
                    <a:pt x="88" y="129"/>
                  </a:lnTo>
                  <a:close/>
                  <a:moveTo>
                    <a:pt x="60" y="124"/>
                  </a:moveTo>
                  <a:lnTo>
                    <a:pt x="83" y="124"/>
                  </a:lnTo>
                  <a:lnTo>
                    <a:pt x="83" y="66"/>
                  </a:lnTo>
                  <a:lnTo>
                    <a:pt x="129" y="66"/>
                  </a:lnTo>
                  <a:lnTo>
                    <a:pt x="71" y="7"/>
                  </a:lnTo>
                  <a:lnTo>
                    <a:pt x="13" y="66"/>
                  </a:lnTo>
                  <a:lnTo>
                    <a:pt x="60" y="66"/>
                  </a:lnTo>
                  <a:lnTo>
                    <a:pt x="60" y="12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6" name="Rectangle 95"/>
            <p:cNvSpPr>
              <a:spLocks noChangeArrowheads="1"/>
            </p:cNvSpPr>
            <p:nvPr/>
          </p:nvSpPr>
          <p:spPr bwMode="auto">
            <a:xfrm>
              <a:off x="7094789" y="3349091"/>
              <a:ext cx="370902" cy="9234"/>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17" name="Freeform 96"/>
          <p:cNvSpPr>
            <a:spLocks noEditPoints="1"/>
          </p:cNvSpPr>
          <p:nvPr/>
        </p:nvSpPr>
        <p:spPr bwMode="auto">
          <a:xfrm>
            <a:off x="7923078" y="3012747"/>
            <a:ext cx="413929" cy="406236"/>
          </a:xfrm>
          <a:custGeom>
            <a:avLst/>
            <a:gdLst>
              <a:gd name="T0" fmla="*/ 188 w 188"/>
              <a:gd name="T1" fmla="*/ 95 h 184"/>
              <a:gd name="T2" fmla="*/ 135 w 188"/>
              <a:gd name="T3" fmla="*/ 71 h 184"/>
              <a:gd name="T4" fmla="*/ 135 w 188"/>
              <a:gd name="T5" fmla="*/ 66 h 184"/>
              <a:gd name="T6" fmla="*/ 150 w 188"/>
              <a:gd name="T7" fmla="*/ 37 h 184"/>
              <a:gd name="T8" fmla="*/ 138 w 188"/>
              <a:gd name="T9" fmla="*/ 3 h 184"/>
              <a:gd name="T10" fmla="*/ 119 w 188"/>
              <a:gd name="T11" fmla="*/ 18 h 184"/>
              <a:gd name="T12" fmla="*/ 94 w 188"/>
              <a:gd name="T13" fmla="*/ 55 h 184"/>
              <a:gd name="T14" fmla="*/ 70 w 188"/>
              <a:gd name="T15" fmla="*/ 92 h 184"/>
              <a:gd name="T16" fmla="*/ 51 w 188"/>
              <a:gd name="T17" fmla="*/ 84 h 184"/>
              <a:gd name="T18" fmla="*/ 0 w 188"/>
              <a:gd name="T19" fmla="*/ 93 h 184"/>
              <a:gd name="T20" fmla="*/ 9 w 188"/>
              <a:gd name="T21" fmla="*/ 184 h 184"/>
              <a:gd name="T22" fmla="*/ 60 w 188"/>
              <a:gd name="T23" fmla="*/ 177 h 184"/>
              <a:gd name="T24" fmla="*/ 73 w 188"/>
              <a:gd name="T25" fmla="*/ 184 h 184"/>
              <a:gd name="T26" fmla="*/ 75 w 188"/>
              <a:gd name="T27" fmla="*/ 184 h 184"/>
              <a:gd name="T28" fmla="*/ 157 w 188"/>
              <a:gd name="T29" fmla="*/ 184 h 184"/>
              <a:gd name="T30" fmla="*/ 175 w 188"/>
              <a:gd name="T31" fmla="*/ 161 h 184"/>
              <a:gd name="T32" fmla="*/ 180 w 188"/>
              <a:gd name="T33" fmla="*/ 135 h 184"/>
              <a:gd name="T34" fmla="*/ 183 w 188"/>
              <a:gd name="T35" fmla="*/ 108 h 184"/>
              <a:gd name="T36" fmla="*/ 51 w 188"/>
              <a:gd name="T37" fmla="*/ 176 h 184"/>
              <a:gd name="T38" fmla="*/ 8 w 188"/>
              <a:gd name="T39" fmla="*/ 175 h 184"/>
              <a:gd name="T40" fmla="*/ 9 w 188"/>
              <a:gd name="T41" fmla="*/ 92 h 184"/>
              <a:gd name="T42" fmla="*/ 52 w 188"/>
              <a:gd name="T43" fmla="*/ 93 h 184"/>
              <a:gd name="T44" fmla="*/ 176 w 188"/>
              <a:gd name="T45" fmla="*/ 104 h 184"/>
              <a:gd name="T46" fmla="*/ 175 w 188"/>
              <a:gd name="T47" fmla="*/ 110 h 184"/>
              <a:gd name="T48" fmla="*/ 173 w 188"/>
              <a:gd name="T49" fmla="*/ 131 h 184"/>
              <a:gd name="T50" fmla="*/ 172 w 188"/>
              <a:gd name="T51" fmla="*/ 137 h 184"/>
              <a:gd name="T52" fmla="*/ 168 w 188"/>
              <a:gd name="T53" fmla="*/ 156 h 184"/>
              <a:gd name="T54" fmla="*/ 167 w 188"/>
              <a:gd name="T55" fmla="*/ 161 h 184"/>
              <a:gd name="T56" fmla="*/ 157 w 188"/>
              <a:gd name="T57" fmla="*/ 176 h 184"/>
              <a:gd name="T58" fmla="*/ 70 w 188"/>
              <a:gd name="T59" fmla="*/ 173 h 184"/>
              <a:gd name="T60" fmla="*/ 60 w 188"/>
              <a:gd name="T61" fmla="*/ 100 h 184"/>
              <a:gd name="T62" fmla="*/ 72 w 188"/>
              <a:gd name="T63" fmla="*/ 100 h 184"/>
              <a:gd name="T64" fmla="*/ 89 w 188"/>
              <a:gd name="T65" fmla="*/ 80 h 184"/>
              <a:gd name="T66" fmla="*/ 101 w 188"/>
              <a:gd name="T67" fmla="*/ 59 h 184"/>
              <a:gd name="T68" fmla="*/ 130 w 188"/>
              <a:gd name="T69" fmla="*/ 10 h 184"/>
              <a:gd name="T70" fmla="*/ 143 w 188"/>
              <a:gd name="T71" fmla="*/ 35 h 184"/>
              <a:gd name="T72" fmla="*/ 128 w 188"/>
              <a:gd name="T73" fmla="*/ 76 h 184"/>
              <a:gd name="T74" fmla="*/ 162 w 188"/>
              <a:gd name="T75" fmla="*/ 79 h 184"/>
              <a:gd name="T76" fmla="*/ 176 w 188"/>
              <a:gd name="T77" fmla="*/ 10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 h="184">
                <a:moveTo>
                  <a:pt x="183" y="108"/>
                </a:moveTo>
                <a:cubicBezTo>
                  <a:pt x="185" y="105"/>
                  <a:pt x="188" y="101"/>
                  <a:pt x="188" y="95"/>
                </a:cubicBezTo>
                <a:cubicBezTo>
                  <a:pt x="188" y="78"/>
                  <a:pt x="172" y="72"/>
                  <a:pt x="163" y="71"/>
                </a:cubicBezTo>
                <a:cubicBezTo>
                  <a:pt x="135" y="71"/>
                  <a:pt x="135" y="71"/>
                  <a:pt x="135" y="71"/>
                </a:cubicBezTo>
                <a:cubicBezTo>
                  <a:pt x="135" y="71"/>
                  <a:pt x="135" y="71"/>
                  <a:pt x="135" y="71"/>
                </a:cubicBezTo>
                <a:cubicBezTo>
                  <a:pt x="133" y="69"/>
                  <a:pt x="135" y="66"/>
                  <a:pt x="135" y="66"/>
                </a:cubicBezTo>
                <a:cubicBezTo>
                  <a:pt x="135" y="66"/>
                  <a:pt x="135" y="66"/>
                  <a:pt x="135" y="66"/>
                </a:cubicBezTo>
                <a:cubicBezTo>
                  <a:pt x="136" y="66"/>
                  <a:pt x="144" y="55"/>
                  <a:pt x="150" y="37"/>
                </a:cubicBezTo>
                <a:cubicBezTo>
                  <a:pt x="157" y="18"/>
                  <a:pt x="140" y="4"/>
                  <a:pt x="139" y="3"/>
                </a:cubicBezTo>
                <a:cubicBezTo>
                  <a:pt x="138" y="3"/>
                  <a:pt x="138" y="3"/>
                  <a:pt x="138" y="3"/>
                </a:cubicBezTo>
                <a:cubicBezTo>
                  <a:pt x="138" y="3"/>
                  <a:pt x="132" y="0"/>
                  <a:pt x="126" y="4"/>
                </a:cubicBezTo>
                <a:cubicBezTo>
                  <a:pt x="122" y="6"/>
                  <a:pt x="119" y="11"/>
                  <a:pt x="119" y="18"/>
                </a:cubicBezTo>
                <a:cubicBezTo>
                  <a:pt x="117" y="34"/>
                  <a:pt x="103" y="48"/>
                  <a:pt x="97" y="53"/>
                </a:cubicBezTo>
                <a:cubicBezTo>
                  <a:pt x="96" y="54"/>
                  <a:pt x="95" y="54"/>
                  <a:pt x="94" y="55"/>
                </a:cubicBezTo>
                <a:cubicBezTo>
                  <a:pt x="90" y="59"/>
                  <a:pt x="85" y="69"/>
                  <a:pt x="82" y="76"/>
                </a:cubicBezTo>
                <a:cubicBezTo>
                  <a:pt x="79" y="81"/>
                  <a:pt x="73" y="89"/>
                  <a:pt x="70" y="92"/>
                </a:cubicBezTo>
                <a:cubicBezTo>
                  <a:pt x="67" y="92"/>
                  <a:pt x="63" y="92"/>
                  <a:pt x="60" y="92"/>
                </a:cubicBezTo>
                <a:cubicBezTo>
                  <a:pt x="59" y="88"/>
                  <a:pt x="55" y="84"/>
                  <a:pt x="51" y="84"/>
                </a:cubicBezTo>
                <a:cubicBezTo>
                  <a:pt x="9" y="84"/>
                  <a:pt x="9" y="84"/>
                  <a:pt x="9" y="84"/>
                </a:cubicBezTo>
                <a:cubicBezTo>
                  <a:pt x="4" y="84"/>
                  <a:pt x="0" y="88"/>
                  <a:pt x="0" y="93"/>
                </a:cubicBezTo>
                <a:cubicBezTo>
                  <a:pt x="0" y="175"/>
                  <a:pt x="0" y="175"/>
                  <a:pt x="0" y="175"/>
                </a:cubicBezTo>
                <a:cubicBezTo>
                  <a:pt x="0" y="180"/>
                  <a:pt x="4" y="184"/>
                  <a:pt x="9" y="184"/>
                </a:cubicBezTo>
                <a:cubicBezTo>
                  <a:pt x="51" y="184"/>
                  <a:pt x="51" y="184"/>
                  <a:pt x="51" y="184"/>
                </a:cubicBezTo>
                <a:cubicBezTo>
                  <a:pt x="56" y="184"/>
                  <a:pt x="59" y="181"/>
                  <a:pt x="60" y="177"/>
                </a:cubicBezTo>
                <a:cubicBezTo>
                  <a:pt x="62" y="177"/>
                  <a:pt x="63" y="175"/>
                  <a:pt x="64" y="175"/>
                </a:cubicBezTo>
                <a:cubicBezTo>
                  <a:pt x="65" y="177"/>
                  <a:pt x="67" y="181"/>
                  <a:pt x="73" y="184"/>
                </a:cubicBezTo>
                <a:cubicBezTo>
                  <a:pt x="74" y="184"/>
                  <a:pt x="74" y="184"/>
                  <a:pt x="74" y="184"/>
                </a:cubicBezTo>
                <a:cubicBezTo>
                  <a:pt x="75" y="184"/>
                  <a:pt x="75" y="184"/>
                  <a:pt x="75" y="184"/>
                </a:cubicBezTo>
                <a:cubicBezTo>
                  <a:pt x="75" y="184"/>
                  <a:pt x="103" y="184"/>
                  <a:pt x="129" y="184"/>
                </a:cubicBezTo>
                <a:cubicBezTo>
                  <a:pt x="142" y="184"/>
                  <a:pt x="153" y="184"/>
                  <a:pt x="157" y="184"/>
                </a:cubicBezTo>
                <a:cubicBezTo>
                  <a:pt x="165" y="184"/>
                  <a:pt x="170" y="180"/>
                  <a:pt x="172" y="177"/>
                </a:cubicBezTo>
                <a:cubicBezTo>
                  <a:pt x="176" y="172"/>
                  <a:pt x="176" y="165"/>
                  <a:pt x="175" y="161"/>
                </a:cubicBezTo>
                <a:cubicBezTo>
                  <a:pt x="181" y="156"/>
                  <a:pt x="181" y="147"/>
                  <a:pt x="181" y="143"/>
                </a:cubicBezTo>
                <a:cubicBezTo>
                  <a:pt x="182" y="140"/>
                  <a:pt x="181" y="138"/>
                  <a:pt x="180" y="135"/>
                </a:cubicBezTo>
                <a:cubicBezTo>
                  <a:pt x="183" y="133"/>
                  <a:pt x="186" y="127"/>
                  <a:pt x="186" y="120"/>
                </a:cubicBezTo>
                <a:cubicBezTo>
                  <a:pt x="187" y="115"/>
                  <a:pt x="185" y="110"/>
                  <a:pt x="183" y="108"/>
                </a:cubicBezTo>
                <a:close/>
                <a:moveTo>
                  <a:pt x="52" y="175"/>
                </a:moveTo>
                <a:cubicBezTo>
                  <a:pt x="52" y="176"/>
                  <a:pt x="52" y="176"/>
                  <a:pt x="51" y="176"/>
                </a:cubicBezTo>
                <a:cubicBezTo>
                  <a:pt x="9" y="176"/>
                  <a:pt x="9" y="176"/>
                  <a:pt x="9" y="176"/>
                </a:cubicBezTo>
                <a:cubicBezTo>
                  <a:pt x="9" y="176"/>
                  <a:pt x="8" y="176"/>
                  <a:pt x="8" y="175"/>
                </a:cubicBezTo>
                <a:cubicBezTo>
                  <a:pt x="8" y="93"/>
                  <a:pt x="8" y="93"/>
                  <a:pt x="8" y="93"/>
                </a:cubicBezTo>
                <a:cubicBezTo>
                  <a:pt x="8" y="93"/>
                  <a:pt x="9" y="92"/>
                  <a:pt x="9" y="92"/>
                </a:cubicBezTo>
                <a:cubicBezTo>
                  <a:pt x="51" y="92"/>
                  <a:pt x="51" y="92"/>
                  <a:pt x="51" y="92"/>
                </a:cubicBezTo>
                <a:cubicBezTo>
                  <a:pt x="52" y="92"/>
                  <a:pt x="52" y="93"/>
                  <a:pt x="52" y="93"/>
                </a:cubicBezTo>
                <a:lnTo>
                  <a:pt x="52" y="175"/>
                </a:lnTo>
                <a:close/>
                <a:moveTo>
                  <a:pt x="176" y="104"/>
                </a:moveTo>
                <a:cubicBezTo>
                  <a:pt x="172" y="107"/>
                  <a:pt x="172" y="107"/>
                  <a:pt x="172" y="107"/>
                </a:cubicBezTo>
                <a:cubicBezTo>
                  <a:pt x="175" y="110"/>
                  <a:pt x="175" y="110"/>
                  <a:pt x="175" y="110"/>
                </a:cubicBezTo>
                <a:cubicBezTo>
                  <a:pt x="176" y="111"/>
                  <a:pt x="179" y="114"/>
                  <a:pt x="178" y="120"/>
                </a:cubicBezTo>
                <a:cubicBezTo>
                  <a:pt x="178" y="127"/>
                  <a:pt x="173" y="131"/>
                  <a:pt x="173" y="131"/>
                </a:cubicBezTo>
                <a:cubicBezTo>
                  <a:pt x="167" y="133"/>
                  <a:pt x="167" y="133"/>
                  <a:pt x="167" y="133"/>
                </a:cubicBezTo>
                <a:cubicBezTo>
                  <a:pt x="172" y="137"/>
                  <a:pt x="172" y="137"/>
                  <a:pt x="172" y="137"/>
                </a:cubicBezTo>
                <a:cubicBezTo>
                  <a:pt x="172" y="138"/>
                  <a:pt x="174" y="140"/>
                  <a:pt x="173" y="144"/>
                </a:cubicBezTo>
                <a:cubicBezTo>
                  <a:pt x="173" y="147"/>
                  <a:pt x="172" y="154"/>
                  <a:pt x="168" y="156"/>
                </a:cubicBezTo>
                <a:cubicBezTo>
                  <a:pt x="164" y="158"/>
                  <a:pt x="164" y="158"/>
                  <a:pt x="164" y="158"/>
                </a:cubicBezTo>
                <a:cubicBezTo>
                  <a:pt x="167" y="161"/>
                  <a:pt x="167" y="161"/>
                  <a:pt x="167" y="161"/>
                </a:cubicBezTo>
                <a:cubicBezTo>
                  <a:pt x="168" y="163"/>
                  <a:pt x="168" y="169"/>
                  <a:pt x="165" y="173"/>
                </a:cubicBezTo>
                <a:cubicBezTo>
                  <a:pt x="164" y="175"/>
                  <a:pt x="161" y="176"/>
                  <a:pt x="157" y="176"/>
                </a:cubicBezTo>
                <a:cubicBezTo>
                  <a:pt x="144" y="176"/>
                  <a:pt x="84" y="176"/>
                  <a:pt x="76" y="176"/>
                </a:cubicBezTo>
                <a:cubicBezTo>
                  <a:pt x="73" y="175"/>
                  <a:pt x="71" y="174"/>
                  <a:pt x="70" y="173"/>
                </a:cubicBezTo>
                <a:cubicBezTo>
                  <a:pt x="69" y="172"/>
                  <a:pt x="67" y="167"/>
                  <a:pt x="60" y="167"/>
                </a:cubicBezTo>
                <a:cubicBezTo>
                  <a:pt x="60" y="100"/>
                  <a:pt x="60" y="100"/>
                  <a:pt x="60" y="100"/>
                </a:cubicBezTo>
                <a:cubicBezTo>
                  <a:pt x="64" y="100"/>
                  <a:pt x="71" y="100"/>
                  <a:pt x="71" y="100"/>
                </a:cubicBezTo>
                <a:cubicBezTo>
                  <a:pt x="72" y="100"/>
                  <a:pt x="72" y="100"/>
                  <a:pt x="72" y="100"/>
                </a:cubicBezTo>
                <a:cubicBezTo>
                  <a:pt x="74" y="99"/>
                  <a:pt x="74" y="99"/>
                  <a:pt x="74" y="99"/>
                </a:cubicBezTo>
                <a:cubicBezTo>
                  <a:pt x="74" y="99"/>
                  <a:pt x="85" y="88"/>
                  <a:pt x="89" y="80"/>
                </a:cubicBezTo>
                <a:cubicBezTo>
                  <a:pt x="93" y="72"/>
                  <a:pt x="96" y="63"/>
                  <a:pt x="100" y="61"/>
                </a:cubicBezTo>
                <a:cubicBezTo>
                  <a:pt x="100" y="60"/>
                  <a:pt x="101" y="60"/>
                  <a:pt x="101" y="59"/>
                </a:cubicBezTo>
                <a:cubicBezTo>
                  <a:pt x="108" y="54"/>
                  <a:pt x="124" y="38"/>
                  <a:pt x="127" y="19"/>
                </a:cubicBezTo>
                <a:cubicBezTo>
                  <a:pt x="127" y="14"/>
                  <a:pt x="128" y="12"/>
                  <a:pt x="130" y="10"/>
                </a:cubicBezTo>
                <a:cubicBezTo>
                  <a:pt x="132" y="9"/>
                  <a:pt x="134" y="10"/>
                  <a:pt x="135" y="10"/>
                </a:cubicBezTo>
                <a:cubicBezTo>
                  <a:pt x="137" y="12"/>
                  <a:pt x="147" y="22"/>
                  <a:pt x="143" y="35"/>
                </a:cubicBezTo>
                <a:cubicBezTo>
                  <a:pt x="137" y="51"/>
                  <a:pt x="129" y="61"/>
                  <a:pt x="129" y="61"/>
                </a:cubicBezTo>
                <a:cubicBezTo>
                  <a:pt x="127" y="64"/>
                  <a:pt x="124" y="70"/>
                  <a:pt x="128" y="76"/>
                </a:cubicBezTo>
                <a:cubicBezTo>
                  <a:pt x="130" y="79"/>
                  <a:pt x="133" y="79"/>
                  <a:pt x="135" y="79"/>
                </a:cubicBezTo>
                <a:cubicBezTo>
                  <a:pt x="162" y="79"/>
                  <a:pt x="162" y="79"/>
                  <a:pt x="162" y="79"/>
                </a:cubicBezTo>
                <a:cubicBezTo>
                  <a:pt x="163" y="79"/>
                  <a:pt x="180" y="81"/>
                  <a:pt x="180" y="95"/>
                </a:cubicBezTo>
                <a:cubicBezTo>
                  <a:pt x="180" y="101"/>
                  <a:pt x="176" y="104"/>
                  <a:pt x="176" y="10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8" name="Freeform 97"/>
          <p:cNvSpPr>
            <a:spLocks noEditPoints="1"/>
          </p:cNvSpPr>
          <p:nvPr/>
        </p:nvSpPr>
        <p:spPr bwMode="auto">
          <a:xfrm>
            <a:off x="8714006" y="3057372"/>
            <a:ext cx="473941" cy="353918"/>
          </a:xfrm>
          <a:custGeom>
            <a:avLst/>
            <a:gdLst>
              <a:gd name="T0" fmla="*/ 202 w 215"/>
              <a:gd name="T1" fmla="*/ 24 h 161"/>
              <a:gd name="T2" fmla="*/ 54 w 215"/>
              <a:gd name="T3" fmla="*/ 9 h 161"/>
              <a:gd name="T4" fmla="*/ 50 w 215"/>
              <a:gd name="T5" fmla="*/ 4 h 161"/>
              <a:gd name="T6" fmla="*/ 48 w 215"/>
              <a:gd name="T7" fmla="*/ 2 h 161"/>
              <a:gd name="T8" fmla="*/ 46 w 215"/>
              <a:gd name="T9" fmla="*/ 1 h 161"/>
              <a:gd name="T10" fmla="*/ 43 w 215"/>
              <a:gd name="T11" fmla="*/ 1 h 161"/>
              <a:gd name="T12" fmla="*/ 14 w 215"/>
              <a:gd name="T13" fmla="*/ 0 h 161"/>
              <a:gd name="T14" fmla="*/ 14 w 215"/>
              <a:gd name="T15" fmla="*/ 27 h 161"/>
              <a:gd name="T16" fmla="*/ 41 w 215"/>
              <a:gd name="T17" fmla="*/ 44 h 161"/>
              <a:gd name="T18" fmla="*/ 64 w 215"/>
              <a:gd name="T19" fmla="*/ 97 h 161"/>
              <a:gd name="T20" fmla="*/ 68 w 215"/>
              <a:gd name="T21" fmla="*/ 106 h 161"/>
              <a:gd name="T22" fmla="*/ 77 w 215"/>
              <a:gd name="T23" fmla="*/ 115 h 161"/>
              <a:gd name="T24" fmla="*/ 174 w 215"/>
              <a:gd name="T25" fmla="*/ 115 h 161"/>
              <a:gd name="T26" fmla="*/ 183 w 215"/>
              <a:gd name="T27" fmla="*/ 106 h 161"/>
              <a:gd name="T28" fmla="*/ 211 w 215"/>
              <a:gd name="T29" fmla="*/ 28 h 161"/>
              <a:gd name="T30" fmla="*/ 177 w 215"/>
              <a:gd name="T31" fmla="*/ 100 h 161"/>
              <a:gd name="T32" fmla="*/ 176 w 215"/>
              <a:gd name="T33" fmla="*/ 103 h 161"/>
              <a:gd name="T34" fmla="*/ 170 w 215"/>
              <a:gd name="T35" fmla="*/ 107 h 161"/>
              <a:gd name="T36" fmla="*/ 166 w 215"/>
              <a:gd name="T37" fmla="*/ 108 h 161"/>
              <a:gd name="T38" fmla="*/ 81 w 215"/>
              <a:gd name="T39" fmla="*/ 107 h 161"/>
              <a:gd name="T40" fmla="*/ 75 w 215"/>
              <a:gd name="T41" fmla="*/ 99 h 161"/>
              <a:gd name="T42" fmla="*/ 52 w 215"/>
              <a:gd name="T43" fmla="*/ 51 h 161"/>
              <a:gd name="T44" fmla="*/ 38 w 215"/>
              <a:gd name="T45" fmla="*/ 20 h 161"/>
              <a:gd name="T46" fmla="*/ 8 w 215"/>
              <a:gd name="T47" fmla="*/ 14 h 161"/>
              <a:gd name="T48" fmla="*/ 42 w 215"/>
              <a:gd name="T49" fmla="*/ 8 h 161"/>
              <a:gd name="T50" fmla="*/ 44 w 215"/>
              <a:gd name="T51" fmla="*/ 9 h 161"/>
              <a:gd name="T52" fmla="*/ 45 w 215"/>
              <a:gd name="T53" fmla="*/ 10 h 161"/>
              <a:gd name="T54" fmla="*/ 47 w 215"/>
              <a:gd name="T55" fmla="*/ 12 h 161"/>
              <a:gd name="T56" fmla="*/ 202 w 215"/>
              <a:gd name="T57" fmla="*/ 31 h 161"/>
              <a:gd name="T58" fmla="*/ 199 w 215"/>
              <a:gd name="T59" fmla="*/ 51 h 161"/>
              <a:gd name="T60" fmla="*/ 77 w 215"/>
              <a:gd name="T61" fmla="*/ 142 h 161"/>
              <a:gd name="T62" fmla="*/ 115 w 215"/>
              <a:gd name="T63" fmla="*/ 142 h 161"/>
              <a:gd name="T64" fmla="*/ 96 w 215"/>
              <a:gd name="T65" fmla="*/ 154 h 161"/>
              <a:gd name="T66" fmla="*/ 96 w 215"/>
              <a:gd name="T67" fmla="*/ 130 h 161"/>
              <a:gd name="T68" fmla="*/ 96 w 215"/>
              <a:gd name="T69" fmla="*/ 154 h 161"/>
              <a:gd name="T70" fmla="*/ 142 w 215"/>
              <a:gd name="T71" fmla="*/ 142 h 161"/>
              <a:gd name="T72" fmla="*/ 180 w 215"/>
              <a:gd name="T73" fmla="*/ 142 h 161"/>
              <a:gd name="T74" fmla="*/ 161 w 215"/>
              <a:gd name="T75" fmla="*/ 154 h 161"/>
              <a:gd name="T76" fmla="*/ 161 w 215"/>
              <a:gd name="T77" fmla="*/ 130 h 161"/>
              <a:gd name="T78" fmla="*/ 161 w 215"/>
              <a:gd name="T79"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5" h="161">
                <a:moveTo>
                  <a:pt x="211" y="28"/>
                </a:moveTo>
                <a:cubicBezTo>
                  <a:pt x="209" y="26"/>
                  <a:pt x="207" y="24"/>
                  <a:pt x="202" y="24"/>
                </a:cubicBezTo>
                <a:cubicBezTo>
                  <a:pt x="61" y="24"/>
                  <a:pt x="61" y="24"/>
                  <a:pt x="61" y="24"/>
                </a:cubicBezTo>
                <a:cubicBezTo>
                  <a:pt x="54" y="9"/>
                  <a:pt x="54" y="9"/>
                  <a:pt x="54" y="9"/>
                </a:cubicBezTo>
                <a:cubicBezTo>
                  <a:pt x="54" y="8"/>
                  <a:pt x="53" y="7"/>
                  <a:pt x="52" y="6"/>
                </a:cubicBezTo>
                <a:cubicBezTo>
                  <a:pt x="52" y="5"/>
                  <a:pt x="51" y="5"/>
                  <a:pt x="50" y="4"/>
                </a:cubicBezTo>
                <a:cubicBezTo>
                  <a:pt x="50" y="3"/>
                  <a:pt x="49" y="3"/>
                  <a:pt x="49" y="2"/>
                </a:cubicBezTo>
                <a:cubicBezTo>
                  <a:pt x="48" y="2"/>
                  <a:pt x="48" y="2"/>
                  <a:pt x="48" y="2"/>
                </a:cubicBezTo>
                <a:cubicBezTo>
                  <a:pt x="48" y="2"/>
                  <a:pt x="47" y="2"/>
                  <a:pt x="46" y="1"/>
                </a:cubicBezTo>
                <a:cubicBezTo>
                  <a:pt x="46" y="1"/>
                  <a:pt x="46" y="1"/>
                  <a:pt x="46" y="1"/>
                </a:cubicBezTo>
                <a:cubicBezTo>
                  <a:pt x="45" y="1"/>
                  <a:pt x="44" y="1"/>
                  <a:pt x="44" y="1"/>
                </a:cubicBezTo>
                <a:cubicBezTo>
                  <a:pt x="43" y="1"/>
                  <a:pt x="43" y="1"/>
                  <a:pt x="43" y="1"/>
                </a:cubicBezTo>
                <a:cubicBezTo>
                  <a:pt x="42" y="0"/>
                  <a:pt x="42" y="0"/>
                  <a:pt x="42" y="0"/>
                </a:cubicBezTo>
                <a:cubicBezTo>
                  <a:pt x="14" y="0"/>
                  <a:pt x="14" y="0"/>
                  <a:pt x="14" y="0"/>
                </a:cubicBezTo>
                <a:cubicBezTo>
                  <a:pt x="6" y="0"/>
                  <a:pt x="0" y="6"/>
                  <a:pt x="0" y="14"/>
                </a:cubicBezTo>
                <a:cubicBezTo>
                  <a:pt x="0" y="21"/>
                  <a:pt x="6" y="27"/>
                  <a:pt x="14" y="27"/>
                </a:cubicBezTo>
                <a:cubicBezTo>
                  <a:pt x="33" y="27"/>
                  <a:pt x="33" y="27"/>
                  <a:pt x="33" y="27"/>
                </a:cubicBezTo>
                <a:cubicBezTo>
                  <a:pt x="41" y="44"/>
                  <a:pt x="41" y="44"/>
                  <a:pt x="41" y="44"/>
                </a:cubicBezTo>
                <a:cubicBezTo>
                  <a:pt x="42" y="49"/>
                  <a:pt x="45" y="54"/>
                  <a:pt x="45" y="54"/>
                </a:cubicBezTo>
                <a:cubicBezTo>
                  <a:pt x="64" y="97"/>
                  <a:pt x="64" y="97"/>
                  <a:pt x="64" y="97"/>
                </a:cubicBezTo>
                <a:cubicBezTo>
                  <a:pt x="64" y="97"/>
                  <a:pt x="64" y="98"/>
                  <a:pt x="65" y="98"/>
                </a:cubicBezTo>
                <a:cubicBezTo>
                  <a:pt x="68" y="106"/>
                  <a:pt x="68" y="106"/>
                  <a:pt x="68" y="106"/>
                </a:cubicBezTo>
                <a:cubicBezTo>
                  <a:pt x="70" y="110"/>
                  <a:pt x="73" y="113"/>
                  <a:pt x="78" y="115"/>
                </a:cubicBezTo>
                <a:cubicBezTo>
                  <a:pt x="77" y="115"/>
                  <a:pt x="77" y="115"/>
                  <a:pt x="77" y="115"/>
                </a:cubicBezTo>
                <a:cubicBezTo>
                  <a:pt x="170" y="115"/>
                  <a:pt x="170" y="115"/>
                  <a:pt x="170" y="115"/>
                </a:cubicBezTo>
                <a:cubicBezTo>
                  <a:pt x="174" y="115"/>
                  <a:pt x="174" y="115"/>
                  <a:pt x="174" y="115"/>
                </a:cubicBezTo>
                <a:cubicBezTo>
                  <a:pt x="174" y="115"/>
                  <a:pt x="174" y="115"/>
                  <a:pt x="174" y="115"/>
                </a:cubicBezTo>
                <a:cubicBezTo>
                  <a:pt x="178" y="113"/>
                  <a:pt x="182" y="110"/>
                  <a:pt x="183" y="106"/>
                </a:cubicBezTo>
                <a:cubicBezTo>
                  <a:pt x="206" y="54"/>
                  <a:pt x="206" y="54"/>
                  <a:pt x="206" y="54"/>
                </a:cubicBezTo>
                <a:cubicBezTo>
                  <a:pt x="208" y="51"/>
                  <a:pt x="215" y="36"/>
                  <a:pt x="211" y="28"/>
                </a:cubicBezTo>
                <a:close/>
                <a:moveTo>
                  <a:pt x="199" y="51"/>
                </a:moveTo>
                <a:cubicBezTo>
                  <a:pt x="177" y="100"/>
                  <a:pt x="177" y="100"/>
                  <a:pt x="177" y="100"/>
                </a:cubicBezTo>
                <a:cubicBezTo>
                  <a:pt x="177" y="99"/>
                  <a:pt x="177" y="99"/>
                  <a:pt x="177" y="99"/>
                </a:cubicBezTo>
                <a:cubicBezTo>
                  <a:pt x="176" y="103"/>
                  <a:pt x="176" y="103"/>
                  <a:pt x="176" y="103"/>
                </a:cubicBezTo>
                <a:cubicBezTo>
                  <a:pt x="175" y="106"/>
                  <a:pt x="173" y="107"/>
                  <a:pt x="170" y="107"/>
                </a:cubicBezTo>
                <a:cubicBezTo>
                  <a:pt x="170" y="107"/>
                  <a:pt x="170" y="107"/>
                  <a:pt x="170" y="107"/>
                </a:cubicBezTo>
                <a:cubicBezTo>
                  <a:pt x="166" y="107"/>
                  <a:pt x="166" y="107"/>
                  <a:pt x="166" y="107"/>
                </a:cubicBezTo>
                <a:cubicBezTo>
                  <a:pt x="166" y="108"/>
                  <a:pt x="166" y="108"/>
                  <a:pt x="166" y="108"/>
                </a:cubicBezTo>
                <a:cubicBezTo>
                  <a:pt x="85" y="108"/>
                  <a:pt x="85" y="108"/>
                  <a:pt x="85" y="108"/>
                </a:cubicBezTo>
                <a:cubicBezTo>
                  <a:pt x="81" y="107"/>
                  <a:pt x="81" y="107"/>
                  <a:pt x="81" y="107"/>
                </a:cubicBezTo>
                <a:cubicBezTo>
                  <a:pt x="79" y="107"/>
                  <a:pt x="76" y="106"/>
                  <a:pt x="76" y="103"/>
                </a:cubicBezTo>
                <a:cubicBezTo>
                  <a:pt x="75" y="99"/>
                  <a:pt x="75" y="99"/>
                  <a:pt x="75" y="99"/>
                </a:cubicBezTo>
                <a:cubicBezTo>
                  <a:pt x="74" y="100"/>
                  <a:pt x="74" y="100"/>
                  <a:pt x="74" y="100"/>
                </a:cubicBezTo>
                <a:cubicBezTo>
                  <a:pt x="52" y="51"/>
                  <a:pt x="52" y="51"/>
                  <a:pt x="52" y="51"/>
                </a:cubicBezTo>
                <a:cubicBezTo>
                  <a:pt x="52" y="51"/>
                  <a:pt x="49" y="46"/>
                  <a:pt x="48" y="41"/>
                </a:cubicBezTo>
                <a:cubicBezTo>
                  <a:pt x="38" y="20"/>
                  <a:pt x="38" y="20"/>
                  <a:pt x="38" y="20"/>
                </a:cubicBezTo>
                <a:cubicBezTo>
                  <a:pt x="14" y="20"/>
                  <a:pt x="14" y="20"/>
                  <a:pt x="14" y="20"/>
                </a:cubicBezTo>
                <a:cubicBezTo>
                  <a:pt x="11" y="20"/>
                  <a:pt x="8" y="17"/>
                  <a:pt x="8" y="14"/>
                </a:cubicBezTo>
                <a:cubicBezTo>
                  <a:pt x="8" y="11"/>
                  <a:pt x="11" y="8"/>
                  <a:pt x="14" y="8"/>
                </a:cubicBezTo>
                <a:cubicBezTo>
                  <a:pt x="42" y="8"/>
                  <a:pt x="42" y="8"/>
                  <a:pt x="42" y="8"/>
                </a:cubicBezTo>
                <a:cubicBezTo>
                  <a:pt x="43" y="8"/>
                  <a:pt x="43" y="8"/>
                  <a:pt x="43" y="8"/>
                </a:cubicBezTo>
                <a:cubicBezTo>
                  <a:pt x="43" y="8"/>
                  <a:pt x="43" y="8"/>
                  <a:pt x="44" y="9"/>
                </a:cubicBezTo>
                <a:cubicBezTo>
                  <a:pt x="44" y="9"/>
                  <a:pt x="44" y="9"/>
                  <a:pt x="45" y="9"/>
                </a:cubicBezTo>
                <a:cubicBezTo>
                  <a:pt x="45" y="9"/>
                  <a:pt x="45" y="9"/>
                  <a:pt x="45" y="10"/>
                </a:cubicBezTo>
                <a:cubicBezTo>
                  <a:pt x="46" y="10"/>
                  <a:pt x="46" y="10"/>
                  <a:pt x="46" y="10"/>
                </a:cubicBezTo>
                <a:cubicBezTo>
                  <a:pt x="47" y="11"/>
                  <a:pt x="47" y="11"/>
                  <a:pt x="47" y="12"/>
                </a:cubicBezTo>
                <a:cubicBezTo>
                  <a:pt x="56" y="31"/>
                  <a:pt x="56" y="31"/>
                  <a:pt x="56" y="31"/>
                </a:cubicBezTo>
                <a:cubicBezTo>
                  <a:pt x="202" y="31"/>
                  <a:pt x="202" y="31"/>
                  <a:pt x="202" y="31"/>
                </a:cubicBezTo>
                <a:cubicBezTo>
                  <a:pt x="204" y="31"/>
                  <a:pt x="204" y="32"/>
                  <a:pt x="204" y="32"/>
                </a:cubicBezTo>
                <a:cubicBezTo>
                  <a:pt x="206" y="35"/>
                  <a:pt x="203" y="44"/>
                  <a:pt x="199" y="51"/>
                </a:cubicBezTo>
                <a:close/>
                <a:moveTo>
                  <a:pt x="96" y="123"/>
                </a:moveTo>
                <a:cubicBezTo>
                  <a:pt x="86" y="123"/>
                  <a:pt x="77" y="131"/>
                  <a:pt x="77" y="142"/>
                </a:cubicBezTo>
                <a:cubicBezTo>
                  <a:pt x="77" y="152"/>
                  <a:pt x="86" y="161"/>
                  <a:pt x="96" y="161"/>
                </a:cubicBezTo>
                <a:cubicBezTo>
                  <a:pt x="106" y="161"/>
                  <a:pt x="115" y="152"/>
                  <a:pt x="115" y="142"/>
                </a:cubicBezTo>
                <a:cubicBezTo>
                  <a:pt x="115" y="131"/>
                  <a:pt x="106" y="123"/>
                  <a:pt x="96" y="123"/>
                </a:cubicBezTo>
                <a:close/>
                <a:moveTo>
                  <a:pt x="96" y="154"/>
                </a:moveTo>
                <a:cubicBezTo>
                  <a:pt x="89" y="154"/>
                  <a:pt x="84" y="148"/>
                  <a:pt x="84" y="142"/>
                </a:cubicBezTo>
                <a:cubicBezTo>
                  <a:pt x="84" y="135"/>
                  <a:pt x="89" y="130"/>
                  <a:pt x="96" y="130"/>
                </a:cubicBezTo>
                <a:cubicBezTo>
                  <a:pt x="103" y="130"/>
                  <a:pt x="108" y="135"/>
                  <a:pt x="108" y="142"/>
                </a:cubicBezTo>
                <a:cubicBezTo>
                  <a:pt x="108" y="148"/>
                  <a:pt x="103" y="154"/>
                  <a:pt x="96" y="154"/>
                </a:cubicBezTo>
                <a:close/>
                <a:moveTo>
                  <a:pt x="161" y="123"/>
                </a:moveTo>
                <a:cubicBezTo>
                  <a:pt x="151" y="123"/>
                  <a:pt x="142" y="131"/>
                  <a:pt x="142" y="142"/>
                </a:cubicBezTo>
                <a:cubicBezTo>
                  <a:pt x="142" y="152"/>
                  <a:pt x="151" y="161"/>
                  <a:pt x="161" y="161"/>
                </a:cubicBezTo>
                <a:cubicBezTo>
                  <a:pt x="172" y="161"/>
                  <a:pt x="180" y="152"/>
                  <a:pt x="180" y="142"/>
                </a:cubicBezTo>
                <a:cubicBezTo>
                  <a:pt x="180" y="131"/>
                  <a:pt x="172" y="123"/>
                  <a:pt x="161" y="123"/>
                </a:cubicBezTo>
                <a:close/>
                <a:moveTo>
                  <a:pt x="161" y="154"/>
                </a:moveTo>
                <a:cubicBezTo>
                  <a:pt x="155" y="154"/>
                  <a:pt x="149" y="148"/>
                  <a:pt x="149" y="142"/>
                </a:cubicBezTo>
                <a:cubicBezTo>
                  <a:pt x="149" y="135"/>
                  <a:pt x="155" y="130"/>
                  <a:pt x="161" y="130"/>
                </a:cubicBezTo>
                <a:cubicBezTo>
                  <a:pt x="168" y="130"/>
                  <a:pt x="173" y="135"/>
                  <a:pt x="173" y="142"/>
                </a:cubicBezTo>
                <a:cubicBezTo>
                  <a:pt x="173" y="148"/>
                  <a:pt x="168" y="154"/>
                  <a:pt x="161" y="15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80" name="组合 279"/>
          <p:cNvGrpSpPr/>
          <p:nvPr/>
        </p:nvGrpSpPr>
        <p:grpSpPr>
          <a:xfrm>
            <a:off x="3716078" y="3862148"/>
            <a:ext cx="360073" cy="387770"/>
            <a:chOff x="3716659" y="3861581"/>
            <a:chExt cx="360129" cy="387831"/>
          </a:xfrm>
        </p:grpSpPr>
        <p:sp>
          <p:nvSpPr>
            <p:cNvPr id="119" name="Freeform 98"/>
            <p:cNvSpPr>
              <a:spLocks noEditPoints="1"/>
            </p:cNvSpPr>
            <p:nvPr/>
          </p:nvSpPr>
          <p:spPr bwMode="auto">
            <a:xfrm>
              <a:off x="3725894" y="3861581"/>
              <a:ext cx="347817" cy="206227"/>
            </a:xfrm>
            <a:custGeom>
              <a:avLst/>
              <a:gdLst>
                <a:gd name="T0" fmla="*/ 33 w 226"/>
                <a:gd name="T1" fmla="*/ 134 h 134"/>
                <a:gd name="T2" fmla="*/ 0 w 226"/>
                <a:gd name="T3" fmla="*/ 134 h 134"/>
                <a:gd name="T4" fmla="*/ 0 w 226"/>
                <a:gd name="T5" fmla="*/ 45 h 134"/>
                <a:gd name="T6" fmla="*/ 165 w 226"/>
                <a:gd name="T7" fmla="*/ 45 h 134"/>
                <a:gd name="T8" fmla="*/ 165 w 226"/>
                <a:gd name="T9" fmla="*/ 0 h 134"/>
                <a:gd name="T10" fmla="*/ 226 w 226"/>
                <a:gd name="T11" fmla="*/ 63 h 134"/>
                <a:gd name="T12" fmla="*/ 165 w 226"/>
                <a:gd name="T13" fmla="*/ 124 h 134"/>
                <a:gd name="T14" fmla="*/ 165 w 226"/>
                <a:gd name="T15" fmla="*/ 78 h 134"/>
                <a:gd name="T16" fmla="*/ 33 w 226"/>
                <a:gd name="T17" fmla="*/ 78 h 134"/>
                <a:gd name="T18" fmla="*/ 33 w 226"/>
                <a:gd name="T19" fmla="*/ 134 h 134"/>
                <a:gd name="T20" fmla="*/ 6 w 226"/>
                <a:gd name="T21" fmla="*/ 128 h 134"/>
                <a:gd name="T22" fmla="*/ 27 w 226"/>
                <a:gd name="T23" fmla="*/ 128 h 134"/>
                <a:gd name="T24" fmla="*/ 27 w 226"/>
                <a:gd name="T25" fmla="*/ 73 h 134"/>
                <a:gd name="T26" fmla="*/ 171 w 226"/>
                <a:gd name="T27" fmla="*/ 73 h 134"/>
                <a:gd name="T28" fmla="*/ 171 w 226"/>
                <a:gd name="T29" fmla="*/ 110 h 134"/>
                <a:gd name="T30" fmla="*/ 219 w 226"/>
                <a:gd name="T31" fmla="*/ 63 h 134"/>
                <a:gd name="T32" fmla="*/ 171 w 226"/>
                <a:gd name="T33" fmla="*/ 14 h 134"/>
                <a:gd name="T34" fmla="*/ 171 w 226"/>
                <a:gd name="T35" fmla="*/ 51 h 134"/>
                <a:gd name="T36" fmla="*/ 6 w 226"/>
                <a:gd name="T37" fmla="*/ 51 h 134"/>
                <a:gd name="T38" fmla="*/ 6 w 226"/>
                <a:gd name="T39"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6" h="134">
                  <a:moveTo>
                    <a:pt x="33" y="134"/>
                  </a:moveTo>
                  <a:lnTo>
                    <a:pt x="0" y="134"/>
                  </a:lnTo>
                  <a:lnTo>
                    <a:pt x="0" y="45"/>
                  </a:lnTo>
                  <a:lnTo>
                    <a:pt x="165" y="45"/>
                  </a:lnTo>
                  <a:lnTo>
                    <a:pt x="165" y="0"/>
                  </a:lnTo>
                  <a:lnTo>
                    <a:pt x="226" y="63"/>
                  </a:lnTo>
                  <a:lnTo>
                    <a:pt x="165" y="124"/>
                  </a:lnTo>
                  <a:lnTo>
                    <a:pt x="165" y="78"/>
                  </a:lnTo>
                  <a:lnTo>
                    <a:pt x="33" y="78"/>
                  </a:lnTo>
                  <a:lnTo>
                    <a:pt x="33" y="134"/>
                  </a:lnTo>
                  <a:close/>
                  <a:moveTo>
                    <a:pt x="6" y="128"/>
                  </a:moveTo>
                  <a:lnTo>
                    <a:pt x="27" y="128"/>
                  </a:lnTo>
                  <a:lnTo>
                    <a:pt x="27" y="73"/>
                  </a:lnTo>
                  <a:lnTo>
                    <a:pt x="171" y="73"/>
                  </a:lnTo>
                  <a:lnTo>
                    <a:pt x="171" y="110"/>
                  </a:lnTo>
                  <a:lnTo>
                    <a:pt x="219" y="63"/>
                  </a:lnTo>
                  <a:lnTo>
                    <a:pt x="171" y="14"/>
                  </a:lnTo>
                  <a:lnTo>
                    <a:pt x="171" y="51"/>
                  </a:lnTo>
                  <a:lnTo>
                    <a:pt x="6" y="51"/>
                  </a:lnTo>
                  <a:lnTo>
                    <a:pt x="6" y="12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0" name="Freeform 99"/>
            <p:cNvSpPr>
              <a:spLocks noEditPoints="1"/>
            </p:cNvSpPr>
            <p:nvPr/>
          </p:nvSpPr>
          <p:spPr bwMode="auto">
            <a:xfrm>
              <a:off x="3716659" y="4027794"/>
              <a:ext cx="360129" cy="221618"/>
            </a:xfrm>
            <a:custGeom>
              <a:avLst/>
              <a:gdLst>
                <a:gd name="T0" fmla="*/ 69 w 234"/>
                <a:gd name="T1" fmla="*/ 144 h 144"/>
                <a:gd name="T2" fmla="*/ 0 w 234"/>
                <a:gd name="T3" fmla="*/ 75 h 144"/>
                <a:gd name="T4" fmla="*/ 69 w 234"/>
                <a:gd name="T5" fmla="*/ 6 h 144"/>
                <a:gd name="T6" fmla="*/ 69 w 234"/>
                <a:gd name="T7" fmla="*/ 55 h 144"/>
                <a:gd name="T8" fmla="*/ 195 w 234"/>
                <a:gd name="T9" fmla="*/ 55 h 144"/>
                <a:gd name="T10" fmla="*/ 195 w 234"/>
                <a:gd name="T11" fmla="*/ 0 h 144"/>
                <a:gd name="T12" fmla="*/ 234 w 234"/>
                <a:gd name="T13" fmla="*/ 0 h 144"/>
                <a:gd name="T14" fmla="*/ 234 w 234"/>
                <a:gd name="T15" fmla="*/ 95 h 144"/>
                <a:gd name="T16" fmla="*/ 69 w 234"/>
                <a:gd name="T17" fmla="*/ 95 h 144"/>
                <a:gd name="T18" fmla="*/ 69 w 234"/>
                <a:gd name="T19" fmla="*/ 144 h 144"/>
                <a:gd name="T20" fmla="*/ 16 w 234"/>
                <a:gd name="T21" fmla="*/ 75 h 144"/>
                <a:gd name="T22" fmla="*/ 58 w 234"/>
                <a:gd name="T23" fmla="*/ 116 h 144"/>
                <a:gd name="T24" fmla="*/ 58 w 234"/>
                <a:gd name="T25" fmla="*/ 84 h 144"/>
                <a:gd name="T26" fmla="*/ 222 w 234"/>
                <a:gd name="T27" fmla="*/ 84 h 144"/>
                <a:gd name="T28" fmla="*/ 222 w 234"/>
                <a:gd name="T29" fmla="*/ 12 h 144"/>
                <a:gd name="T30" fmla="*/ 207 w 234"/>
                <a:gd name="T31" fmla="*/ 12 h 144"/>
                <a:gd name="T32" fmla="*/ 207 w 234"/>
                <a:gd name="T33" fmla="*/ 66 h 144"/>
                <a:gd name="T34" fmla="*/ 58 w 234"/>
                <a:gd name="T35" fmla="*/ 66 h 144"/>
                <a:gd name="T36" fmla="*/ 58 w 234"/>
                <a:gd name="T37" fmla="*/ 33 h 144"/>
                <a:gd name="T38" fmla="*/ 16 w 234"/>
                <a:gd name="T39" fmla="*/ 7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44">
                  <a:moveTo>
                    <a:pt x="69" y="144"/>
                  </a:moveTo>
                  <a:lnTo>
                    <a:pt x="0" y="75"/>
                  </a:lnTo>
                  <a:lnTo>
                    <a:pt x="69" y="6"/>
                  </a:lnTo>
                  <a:lnTo>
                    <a:pt x="69" y="55"/>
                  </a:lnTo>
                  <a:lnTo>
                    <a:pt x="195" y="55"/>
                  </a:lnTo>
                  <a:lnTo>
                    <a:pt x="195" y="0"/>
                  </a:lnTo>
                  <a:lnTo>
                    <a:pt x="234" y="0"/>
                  </a:lnTo>
                  <a:lnTo>
                    <a:pt x="234" y="95"/>
                  </a:lnTo>
                  <a:lnTo>
                    <a:pt x="69" y="95"/>
                  </a:lnTo>
                  <a:lnTo>
                    <a:pt x="69" y="144"/>
                  </a:lnTo>
                  <a:close/>
                  <a:moveTo>
                    <a:pt x="16" y="75"/>
                  </a:moveTo>
                  <a:lnTo>
                    <a:pt x="58" y="116"/>
                  </a:lnTo>
                  <a:lnTo>
                    <a:pt x="58" y="84"/>
                  </a:lnTo>
                  <a:lnTo>
                    <a:pt x="222" y="84"/>
                  </a:lnTo>
                  <a:lnTo>
                    <a:pt x="222" y="12"/>
                  </a:lnTo>
                  <a:lnTo>
                    <a:pt x="207" y="12"/>
                  </a:lnTo>
                  <a:lnTo>
                    <a:pt x="207" y="66"/>
                  </a:lnTo>
                  <a:lnTo>
                    <a:pt x="58" y="66"/>
                  </a:lnTo>
                  <a:lnTo>
                    <a:pt x="58" y="33"/>
                  </a:lnTo>
                  <a:lnTo>
                    <a:pt x="16" y="7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7" name="组合 276"/>
          <p:cNvGrpSpPr/>
          <p:nvPr/>
        </p:nvGrpSpPr>
        <p:grpSpPr>
          <a:xfrm>
            <a:off x="2017276" y="3877536"/>
            <a:ext cx="370845" cy="389310"/>
            <a:chOff x="2017591" y="3876971"/>
            <a:chExt cx="370903" cy="389371"/>
          </a:xfrm>
        </p:grpSpPr>
        <p:sp>
          <p:nvSpPr>
            <p:cNvPr id="121" name="Freeform 100"/>
            <p:cNvSpPr>
              <a:spLocks noEditPoints="1"/>
            </p:cNvSpPr>
            <p:nvPr/>
          </p:nvSpPr>
          <p:spPr bwMode="auto">
            <a:xfrm>
              <a:off x="2031443" y="3876971"/>
              <a:ext cx="357051" cy="147745"/>
            </a:xfrm>
            <a:custGeom>
              <a:avLst/>
              <a:gdLst>
                <a:gd name="T0" fmla="*/ 162 w 162"/>
                <a:gd name="T1" fmla="*/ 67 h 67"/>
                <a:gd name="T2" fmla="*/ 95 w 162"/>
                <a:gd name="T3" fmla="*/ 67 h 67"/>
                <a:gd name="T4" fmla="*/ 119 w 162"/>
                <a:gd name="T5" fmla="*/ 43 h 67"/>
                <a:gd name="T6" fmla="*/ 79 w 162"/>
                <a:gd name="T7" fmla="*/ 27 h 67"/>
                <a:gd name="T8" fmla="*/ 24 w 162"/>
                <a:gd name="T9" fmla="*/ 65 h 67"/>
                <a:gd name="T10" fmla="*/ 23 w 162"/>
                <a:gd name="T11" fmla="*/ 67 h 67"/>
                <a:gd name="T12" fmla="*/ 0 w 162"/>
                <a:gd name="T13" fmla="*/ 58 h 67"/>
                <a:gd name="T14" fmla="*/ 1 w 162"/>
                <a:gd name="T15" fmla="*/ 57 h 67"/>
                <a:gd name="T16" fmla="*/ 79 w 162"/>
                <a:gd name="T17" fmla="*/ 2 h 67"/>
                <a:gd name="T18" fmla="*/ 136 w 162"/>
                <a:gd name="T19" fmla="*/ 25 h 67"/>
                <a:gd name="T20" fmla="*/ 162 w 162"/>
                <a:gd name="T21" fmla="*/ 0 h 67"/>
                <a:gd name="T22" fmla="*/ 162 w 162"/>
                <a:gd name="T23" fmla="*/ 67 h 67"/>
                <a:gd name="T24" fmla="*/ 104 w 162"/>
                <a:gd name="T25" fmla="*/ 63 h 67"/>
                <a:gd name="T26" fmla="*/ 158 w 162"/>
                <a:gd name="T27" fmla="*/ 63 h 67"/>
                <a:gd name="T28" fmla="*/ 158 w 162"/>
                <a:gd name="T29" fmla="*/ 9 h 67"/>
                <a:gd name="T30" fmla="*/ 137 w 162"/>
                <a:gd name="T31" fmla="*/ 31 h 67"/>
                <a:gd name="T32" fmla="*/ 135 w 162"/>
                <a:gd name="T33" fmla="*/ 30 h 67"/>
                <a:gd name="T34" fmla="*/ 79 w 162"/>
                <a:gd name="T35" fmla="*/ 6 h 67"/>
                <a:gd name="T36" fmla="*/ 5 w 162"/>
                <a:gd name="T37" fmla="*/ 56 h 67"/>
                <a:gd name="T38" fmla="*/ 21 w 162"/>
                <a:gd name="T39" fmla="*/ 62 h 67"/>
                <a:gd name="T40" fmla="*/ 79 w 162"/>
                <a:gd name="T41" fmla="*/ 23 h 67"/>
                <a:gd name="T42" fmla="*/ 124 w 162"/>
                <a:gd name="T43" fmla="*/ 41 h 67"/>
                <a:gd name="T44" fmla="*/ 125 w 162"/>
                <a:gd name="T45" fmla="*/ 43 h 67"/>
                <a:gd name="T46" fmla="*/ 104 w 162"/>
                <a:gd name="T47"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2" h="67">
                  <a:moveTo>
                    <a:pt x="162" y="67"/>
                  </a:moveTo>
                  <a:cubicBezTo>
                    <a:pt x="95" y="67"/>
                    <a:pt x="95" y="67"/>
                    <a:pt x="95" y="67"/>
                  </a:cubicBezTo>
                  <a:cubicBezTo>
                    <a:pt x="119" y="43"/>
                    <a:pt x="119" y="43"/>
                    <a:pt x="119" y="43"/>
                  </a:cubicBezTo>
                  <a:cubicBezTo>
                    <a:pt x="108" y="32"/>
                    <a:pt x="94" y="27"/>
                    <a:pt x="79" y="27"/>
                  </a:cubicBezTo>
                  <a:cubicBezTo>
                    <a:pt x="55" y="27"/>
                    <a:pt x="32" y="42"/>
                    <a:pt x="24" y="65"/>
                  </a:cubicBezTo>
                  <a:cubicBezTo>
                    <a:pt x="23" y="67"/>
                    <a:pt x="23" y="67"/>
                    <a:pt x="23" y="67"/>
                  </a:cubicBezTo>
                  <a:cubicBezTo>
                    <a:pt x="0" y="58"/>
                    <a:pt x="0" y="58"/>
                    <a:pt x="0" y="58"/>
                  </a:cubicBezTo>
                  <a:cubicBezTo>
                    <a:pt x="1" y="57"/>
                    <a:pt x="1" y="57"/>
                    <a:pt x="1" y="57"/>
                  </a:cubicBezTo>
                  <a:cubicBezTo>
                    <a:pt x="13" y="24"/>
                    <a:pt x="44" y="2"/>
                    <a:pt x="79" y="2"/>
                  </a:cubicBezTo>
                  <a:cubicBezTo>
                    <a:pt x="101" y="2"/>
                    <a:pt x="121" y="11"/>
                    <a:pt x="136" y="25"/>
                  </a:cubicBezTo>
                  <a:cubicBezTo>
                    <a:pt x="162" y="0"/>
                    <a:pt x="162" y="0"/>
                    <a:pt x="162" y="0"/>
                  </a:cubicBezTo>
                  <a:lnTo>
                    <a:pt x="162" y="67"/>
                  </a:lnTo>
                  <a:close/>
                  <a:moveTo>
                    <a:pt x="104" y="63"/>
                  </a:moveTo>
                  <a:cubicBezTo>
                    <a:pt x="158" y="63"/>
                    <a:pt x="158" y="63"/>
                    <a:pt x="158" y="63"/>
                  </a:cubicBezTo>
                  <a:cubicBezTo>
                    <a:pt x="158" y="9"/>
                    <a:pt x="158" y="9"/>
                    <a:pt x="158" y="9"/>
                  </a:cubicBezTo>
                  <a:cubicBezTo>
                    <a:pt x="137" y="31"/>
                    <a:pt x="137" y="31"/>
                    <a:pt x="137" y="31"/>
                  </a:cubicBezTo>
                  <a:cubicBezTo>
                    <a:pt x="135" y="30"/>
                    <a:pt x="135" y="30"/>
                    <a:pt x="135" y="30"/>
                  </a:cubicBezTo>
                  <a:cubicBezTo>
                    <a:pt x="120" y="15"/>
                    <a:pt x="100" y="6"/>
                    <a:pt x="79" y="6"/>
                  </a:cubicBezTo>
                  <a:cubicBezTo>
                    <a:pt x="47" y="6"/>
                    <a:pt x="17" y="26"/>
                    <a:pt x="5" y="56"/>
                  </a:cubicBezTo>
                  <a:cubicBezTo>
                    <a:pt x="21" y="62"/>
                    <a:pt x="21" y="62"/>
                    <a:pt x="21" y="62"/>
                  </a:cubicBezTo>
                  <a:cubicBezTo>
                    <a:pt x="30" y="38"/>
                    <a:pt x="54" y="23"/>
                    <a:pt x="79" y="23"/>
                  </a:cubicBezTo>
                  <a:cubicBezTo>
                    <a:pt x="96" y="23"/>
                    <a:pt x="112" y="29"/>
                    <a:pt x="124" y="41"/>
                  </a:cubicBezTo>
                  <a:cubicBezTo>
                    <a:pt x="125" y="43"/>
                    <a:pt x="125" y="43"/>
                    <a:pt x="125" y="43"/>
                  </a:cubicBezTo>
                  <a:lnTo>
                    <a:pt x="104" y="6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2" name="Freeform 101"/>
            <p:cNvSpPr>
              <a:spLocks noEditPoints="1"/>
            </p:cNvSpPr>
            <p:nvPr/>
          </p:nvSpPr>
          <p:spPr bwMode="auto">
            <a:xfrm>
              <a:off x="2017591" y="4101667"/>
              <a:ext cx="366285" cy="164675"/>
            </a:xfrm>
            <a:custGeom>
              <a:avLst/>
              <a:gdLst>
                <a:gd name="T0" fmla="*/ 0 w 166"/>
                <a:gd name="T1" fmla="*/ 75 h 75"/>
                <a:gd name="T2" fmla="*/ 0 w 166"/>
                <a:gd name="T3" fmla="*/ 0 h 75"/>
                <a:gd name="T4" fmla="*/ 74 w 166"/>
                <a:gd name="T5" fmla="*/ 0 h 75"/>
                <a:gd name="T6" fmla="*/ 48 w 166"/>
                <a:gd name="T7" fmla="*/ 27 h 75"/>
                <a:gd name="T8" fmla="*/ 85 w 166"/>
                <a:gd name="T9" fmla="*/ 41 h 75"/>
                <a:gd name="T10" fmla="*/ 138 w 166"/>
                <a:gd name="T11" fmla="*/ 4 h 75"/>
                <a:gd name="T12" fmla="*/ 140 w 166"/>
                <a:gd name="T13" fmla="*/ 0 h 75"/>
                <a:gd name="T14" fmla="*/ 166 w 166"/>
                <a:gd name="T15" fmla="*/ 10 h 75"/>
                <a:gd name="T16" fmla="*/ 165 w 166"/>
                <a:gd name="T17" fmla="*/ 14 h 75"/>
                <a:gd name="T18" fmla="*/ 85 w 166"/>
                <a:gd name="T19" fmla="*/ 69 h 75"/>
                <a:gd name="T20" fmla="*/ 28 w 166"/>
                <a:gd name="T21" fmla="*/ 47 h 75"/>
                <a:gd name="T22" fmla="*/ 0 w 166"/>
                <a:gd name="T23" fmla="*/ 75 h 75"/>
                <a:gd name="T24" fmla="*/ 27 w 166"/>
                <a:gd name="T25" fmla="*/ 36 h 75"/>
                <a:gd name="T26" fmla="*/ 30 w 166"/>
                <a:gd name="T27" fmla="*/ 38 h 75"/>
                <a:gd name="T28" fmla="*/ 85 w 166"/>
                <a:gd name="T29" fmla="*/ 61 h 75"/>
                <a:gd name="T30" fmla="*/ 156 w 166"/>
                <a:gd name="T31" fmla="*/ 15 h 75"/>
                <a:gd name="T32" fmla="*/ 144 w 166"/>
                <a:gd name="T33" fmla="*/ 10 h 75"/>
                <a:gd name="T34" fmla="*/ 85 w 166"/>
                <a:gd name="T35" fmla="*/ 49 h 75"/>
                <a:gd name="T36" fmla="*/ 39 w 166"/>
                <a:gd name="T37" fmla="*/ 30 h 75"/>
                <a:gd name="T38" fmla="*/ 36 w 166"/>
                <a:gd name="T39" fmla="*/ 27 h 75"/>
                <a:gd name="T40" fmla="*/ 55 w 166"/>
                <a:gd name="T41" fmla="*/ 8 h 75"/>
                <a:gd name="T42" fmla="*/ 8 w 166"/>
                <a:gd name="T43" fmla="*/ 8 h 75"/>
                <a:gd name="T44" fmla="*/ 8 w 166"/>
                <a:gd name="T45" fmla="*/ 55 h 75"/>
                <a:gd name="T46" fmla="*/ 27 w 166"/>
                <a:gd name="T47" fmla="*/ 3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6" h="75">
                  <a:moveTo>
                    <a:pt x="0" y="75"/>
                  </a:moveTo>
                  <a:cubicBezTo>
                    <a:pt x="0" y="0"/>
                    <a:pt x="0" y="0"/>
                    <a:pt x="0" y="0"/>
                  </a:cubicBezTo>
                  <a:cubicBezTo>
                    <a:pt x="74" y="0"/>
                    <a:pt x="74" y="0"/>
                    <a:pt x="74" y="0"/>
                  </a:cubicBezTo>
                  <a:cubicBezTo>
                    <a:pt x="48" y="27"/>
                    <a:pt x="48" y="27"/>
                    <a:pt x="48" y="27"/>
                  </a:cubicBezTo>
                  <a:cubicBezTo>
                    <a:pt x="58" y="36"/>
                    <a:pt x="71" y="41"/>
                    <a:pt x="85" y="41"/>
                  </a:cubicBezTo>
                  <a:cubicBezTo>
                    <a:pt x="109" y="41"/>
                    <a:pt x="130" y="26"/>
                    <a:pt x="138" y="4"/>
                  </a:cubicBezTo>
                  <a:cubicBezTo>
                    <a:pt x="140" y="0"/>
                    <a:pt x="140" y="0"/>
                    <a:pt x="140" y="0"/>
                  </a:cubicBezTo>
                  <a:cubicBezTo>
                    <a:pt x="166" y="10"/>
                    <a:pt x="166" y="10"/>
                    <a:pt x="166" y="10"/>
                  </a:cubicBezTo>
                  <a:cubicBezTo>
                    <a:pt x="165" y="14"/>
                    <a:pt x="165" y="14"/>
                    <a:pt x="165" y="14"/>
                  </a:cubicBezTo>
                  <a:cubicBezTo>
                    <a:pt x="152" y="47"/>
                    <a:pt x="120" y="69"/>
                    <a:pt x="85" y="69"/>
                  </a:cubicBezTo>
                  <a:cubicBezTo>
                    <a:pt x="64" y="69"/>
                    <a:pt x="43" y="61"/>
                    <a:pt x="28" y="47"/>
                  </a:cubicBezTo>
                  <a:lnTo>
                    <a:pt x="0" y="75"/>
                  </a:lnTo>
                  <a:close/>
                  <a:moveTo>
                    <a:pt x="27" y="36"/>
                  </a:moveTo>
                  <a:cubicBezTo>
                    <a:pt x="30" y="38"/>
                    <a:pt x="30" y="38"/>
                    <a:pt x="30" y="38"/>
                  </a:cubicBezTo>
                  <a:cubicBezTo>
                    <a:pt x="45" y="53"/>
                    <a:pt x="64" y="61"/>
                    <a:pt x="85" y="61"/>
                  </a:cubicBezTo>
                  <a:cubicBezTo>
                    <a:pt x="116" y="61"/>
                    <a:pt x="144" y="43"/>
                    <a:pt x="156" y="15"/>
                  </a:cubicBezTo>
                  <a:cubicBezTo>
                    <a:pt x="144" y="10"/>
                    <a:pt x="144" y="10"/>
                    <a:pt x="144" y="10"/>
                  </a:cubicBezTo>
                  <a:cubicBezTo>
                    <a:pt x="134" y="33"/>
                    <a:pt x="111" y="49"/>
                    <a:pt x="85" y="49"/>
                  </a:cubicBezTo>
                  <a:cubicBezTo>
                    <a:pt x="68" y="49"/>
                    <a:pt x="51" y="42"/>
                    <a:pt x="39" y="30"/>
                  </a:cubicBezTo>
                  <a:cubicBezTo>
                    <a:pt x="36" y="27"/>
                    <a:pt x="36" y="27"/>
                    <a:pt x="36" y="27"/>
                  </a:cubicBezTo>
                  <a:cubicBezTo>
                    <a:pt x="55" y="8"/>
                    <a:pt x="55" y="8"/>
                    <a:pt x="55" y="8"/>
                  </a:cubicBezTo>
                  <a:cubicBezTo>
                    <a:pt x="8" y="8"/>
                    <a:pt x="8" y="8"/>
                    <a:pt x="8" y="8"/>
                  </a:cubicBezTo>
                  <a:cubicBezTo>
                    <a:pt x="8" y="55"/>
                    <a:pt x="8" y="55"/>
                    <a:pt x="8" y="55"/>
                  </a:cubicBezTo>
                  <a:lnTo>
                    <a:pt x="27" y="3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9" name="组合 278"/>
          <p:cNvGrpSpPr/>
          <p:nvPr/>
        </p:nvGrpSpPr>
        <p:grpSpPr>
          <a:xfrm>
            <a:off x="4534704" y="3939087"/>
            <a:ext cx="418547" cy="249281"/>
            <a:chOff x="4535413" y="3938532"/>
            <a:chExt cx="418612" cy="249320"/>
          </a:xfrm>
        </p:grpSpPr>
        <p:sp>
          <p:nvSpPr>
            <p:cNvPr id="123" name="Freeform 102"/>
            <p:cNvSpPr>
              <a:spLocks noEditPoints="1"/>
            </p:cNvSpPr>
            <p:nvPr/>
          </p:nvSpPr>
          <p:spPr bwMode="auto">
            <a:xfrm>
              <a:off x="4535413" y="3938532"/>
              <a:ext cx="249320" cy="226235"/>
            </a:xfrm>
            <a:custGeom>
              <a:avLst/>
              <a:gdLst>
                <a:gd name="T0" fmla="*/ 162 w 162"/>
                <a:gd name="T1" fmla="*/ 147 h 147"/>
                <a:gd name="T2" fmla="*/ 53 w 162"/>
                <a:gd name="T3" fmla="*/ 147 h 147"/>
                <a:gd name="T4" fmla="*/ 53 w 162"/>
                <a:gd name="T5" fmla="*/ 73 h 147"/>
                <a:gd name="T6" fmla="*/ 0 w 162"/>
                <a:gd name="T7" fmla="*/ 73 h 147"/>
                <a:gd name="T8" fmla="*/ 73 w 162"/>
                <a:gd name="T9" fmla="*/ 0 h 147"/>
                <a:gd name="T10" fmla="*/ 147 w 162"/>
                <a:gd name="T11" fmla="*/ 73 h 147"/>
                <a:gd name="T12" fmla="*/ 94 w 162"/>
                <a:gd name="T13" fmla="*/ 73 h 147"/>
                <a:gd name="T14" fmla="*/ 94 w 162"/>
                <a:gd name="T15" fmla="*/ 106 h 147"/>
                <a:gd name="T16" fmla="*/ 120 w 162"/>
                <a:gd name="T17" fmla="*/ 106 h 147"/>
                <a:gd name="T18" fmla="*/ 162 w 162"/>
                <a:gd name="T19" fmla="*/ 147 h 147"/>
                <a:gd name="T20" fmla="*/ 64 w 162"/>
                <a:gd name="T21" fmla="*/ 136 h 147"/>
                <a:gd name="T22" fmla="*/ 135 w 162"/>
                <a:gd name="T23" fmla="*/ 136 h 147"/>
                <a:gd name="T24" fmla="*/ 116 w 162"/>
                <a:gd name="T25" fmla="*/ 117 h 147"/>
                <a:gd name="T26" fmla="*/ 83 w 162"/>
                <a:gd name="T27" fmla="*/ 117 h 147"/>
                <a:gd name="T28" fmla="*/ 83 w 162"/>
                <a:gd name="T29" fmla="*/ 61 h 147"/>
                <a:gd name="T30" fmla="*/ 120 w 162"/>
                <a:gd name="T31" fmla="*/ 61 h 147"/>
                <a:gd name="T32" fmla="*/ 73 w 162"/>
                <a:gd name="T33" fmla="*/ 15 h 147"/>
                <a:gd name="T34" fmla="*/ 27 w 162"/>
                <a:gd name="T35" fmla="*/ 61 h 147"/>
                <a:gd name="T36" fmla="*/ 64 w 162"/>
                <a:gd name="T37" fmla="*/ 61 h 147"/>
                <a:gd name="T38" fmla="*/ 64 w 162"/>
                <a:gd name="T39" fmla="*/ 13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147">
                  <a:moveTo>
                    <a:pt x="162" y="147"/>
                  </a:moveTo>
                  <a:lnTo>
                    <a:pt x="53" y="147"/>
                  </a:lnTo>
                  <a:lnTo>
                    <a:pt x="53" y="73"/>
                  </a:lnTo>
                  <a:lnTo>
                    <a:pt x="0" y="73"/>
                  </a:lnTo>
                  <a:lnTo>
                    <a:pt x="73" y="0"/>
                  </a:lnTo>
                  <a:lnTo>
                    <a:pt x="147" y="73"/>
                  </a:lnTo>
                  <a:lnTo>
                    <a:pt x="94" y="73"/>
                  </a:lnTo>
                  <a:lnTo>
                    <a:pt x="94" y="106"/>
                  </a:lnTo>
                  <a:lnTo>
                    <a:pt x="120" y="106"/>
                  </a:lnTo>
                  <a:lnTo>
                    <a:pt x="162" y="147"/>
                  </a:lnTo>
                  <a:close/>
                  <a:moveTo>
                    <a:pt x="64" y="136"/>
                  </a:moveTo>
                  <a:lnTo>
                    <a:pt x="135" y="136"/>
                  </a:lnTo>
                  <a:lnTo>
                    <a:pt x="116" y="117"/>
                  </a:lnTo>
                  <a:lnTo>
                    <a:pt x="83" y="117"/>
                  </a:lnTo>
                  <a:lnTo>
                    <a:pt x="83" y="61"/>
                  </a:lnTo>
                  <a:lnTo>
                    <a:pt x="120" y="61"/>
                  </a:lnTo>
                  <a:lnTo>
                    <a:pt x="73" y="15"/>
                  </a:lnTo>
                  <a:lnTo>
                    <a:pt x="27" y="61"/>
                  </a:lnTo>
                  <a:lnTo>
                    <a:pt x="64" y="61"/>
                  </a:lnTo>
                  <a:lnTo>
                    <a:pt x="64" y="13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4" name="Freeform 103"/>
            <p:cNvSpPr>
              <a:spLocks noEditPoints="1"/>
            </p:cNvSpPr>
            <p:nvPr/>
          </p:nvSpPr>
          <p:spPr bwMode="auto">
            <a:xfrm>
              <a:off x="4724712" y="3969312"/>
              <a:ext cx="229313" cy="218540"/>
            </a:xfrm>
            <a:custGeom>
              <a:avLst/>
              <a:gdLst>
                <a:gd name="T0" fmla="*/ 82 w 149"/>
                <a:gd name="T1" fmla="*/ 142 h 142"/>
                <a:gd name="T2" fmla="*/ 14 w 149"/>
                <a:gd name="T3" fmla="*/ 74 h 142"/>
                <a:gd name="T4" fmla="*/ 65 w 149"/>
                <a:gd name="T5" fmla="*/ 74 h 142"/>
                <a:gd name="T6" fmla="*/ 65 w 149"/>
                <a:gd name="T7" fmla="*/ 36 h 142"/>
                <a:gd name="T8" fmla="*/ 36 w 149"/>
                <a:gd name="T9" fmla="*/ 36 h 142"/>
                <a:gd name="T10" fmla="*/ 0 w 149"/>
                <a:gd name="T11" fmla="*/ 0 h 142"/>
                <a:gd name="T12" fmla="*/ 99 w 149"/>
                <a:gd name="T13" fmla="*/ 0 h 142"/>
                <a:gd name="T14" fmla="*/ 99 w 149"/>
                <a:gd name="T15" fmla="*/ 74 h 142"/>
                <a:gd name="T16" fmla="*/ 149 w 149"/>
                <a:gd name="T17" fmla="*/ 74 h 142"/>
                <a:gd name="T18" fmla="*/ 82 w 149"/>
                <a:gd name="T19" fmla="*/ 142 h 142"/>
                <a:gd name="T20" fmla="*/ 29 w 149"/>
                <a:gd name="T21" fmla="*/ 80 h 142"/>
                <a:gd name="T22" fmla="*/ 82 w 149"/>
                <a:gd name="T23" fmla="*/ 133 h 142"/>
                <a:gd name="T24" fmla="*/ 135 w 149"/>
                <a:gd name="T25" fmla="*/ 80 h 142"/>
                <a:gd name="T26" fmla="*/ 93 w 149"/>
                <a:gd name="T27" fmla="*/ 80 h 142"/>
                <a:gd name="T28" fmla="*/ 93 w 149"/>
                <a:gd name="T29" fmla="*/ 5 h 142"/>
                <a:gd name="T30" fmla="*/ 14 w 149"/>
                <a:gd name="T31" fmla="*/ 5 h 142"/>
                <a:gd name="T32" fmla="*/ 37 w 149"/>
                <a:gd name="T33" fmla="*/ 30 h 142"/>
                <a:gd name="T34" fmla="*/ 70 w 149"/>
                <a:gd name="T35" fmla="*/ 30 h 142"/>
                <a:gd name="T36" fmla="*/ 70 w 149"/>
                <a:gd name="T37" fmla="*/ 80 h 142"/>
                <a:gd name="T38" fmla="*/ 29 w 149"/>
                <a:gd name="T39" fmla="*/ 8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2">
                  <a:moveTo>
                    <a:pt x="82" y="142"/>
                  </a:moveTo>
                  <a:lnTo>
                    <a:pt x="14" y="74"/>
                  </a:lnTo>
                  <a:lnTo>
                    <a:pt x="65" y="74"/>
                  </a:lnTo>
                  <a:lnTo>
                    <a:pt x="65" y="36"/>
                  </a:lnTo>
                  <a:lnTo>
                    <a:pt x="36" y="36"/>
                  </a:lnTo>
                  <a:lnTo>
                    <a:pt x="0" y="0"/>
                  </a:lnTo>
                  <a:lnTo>
                    <a:pt x="99" y="0"/>
                  </a:lnTo>
                  <a:lnTo>
                    <a:pt x="99" y="74"/>
                  </a:lnTo>
                  <a:lnTo>
                    <a:pt x="149" y="74"/>
                  </a:lnTo>
                  <a:lnTo>
                    <a:pt x="82" y="142"/>
                  </a:lnTo>
                  <a:close/>
                  <a:moveTo>
                    <a:pt x="29" y="80"/>
                  </a:moveTo>
                  <a:lnTo>
                    <a:pt x="82" y="133"/>
                  </a:lnTo>
                  <a:lnTo>
                    <a:pt x="135" y="80"/>
                  </a:lnTo>
                  <a:lnTo>
                    <a:pt x="93" y="80"/>
                  </a:lnTo>
                  <a:lnTo>
                    <a:pt x="93" y="5"/>
                  </a:lnTo>
                  <a:lnTo>
                    <a:pt x="14" y="5"/>
                  </a:lnTo>
                  <a:lnTo>
                    <a:pt x="37" y="30"/>
                  </a:lnTo>
                  <a:lnTo>
                    <a:pt x="70" y="30"/>
                  </a:lnTo>
                  <a:lnTo>
                    <a:pt x="70" y="80"/>
                  </a:lnTo>
                  <a:lnTo>
                    <a:pt x="29" y="8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8" name="组合 277"/>
          <p:cNvGrpSpPr/>
          <p:nvPr/>
        </p:nvGrpSpPr>
        <p:grpSpPr>
          <a:xfrm>
            <a:off x="2868217" y="3865226"/>
            <a:ext cx="376999" cy="397003"/>
            <a:chOff x="2868665" y="3864659"/>
            <a:chExt cx="377058" cy="397065"/>
          </a:xfrm>
        </p:grpSpPr>
        <p:sp>
          <p:nvSpPr>
            <p:cNvPr id="125" name="Freeform 104"/>
            <p:cNvSpPr>
              <a:spLocks noEditPoints="1"/>
            </p:cNvSpPr>
            <p:nvPr/>
          </p:nvSpPr>
          <p:spPr bwMode="auto">
            <a:xfrm>
              <a:off x="2868665" y="3864659"/>
              <a:ext cx="377058" cy="397065"/>
            </a:xfrm>
            <a:custGeom>
              <a:avLst/>
              <a:gdLst>
                <a:gd name="T0" fmla="*/ 121 w 171"/>
                <a:gd name="T1" fmla="*/ 180 h 180"/>
                <a:gd name="T2" fmla="*/ 121 w 171"/>
                <a:gd name="T3" fmla="*/ 144 h 180"/>
                <a:gd name="T4" fmla="*/ 74 w 171"/>
                <a:gd name="T5" fmla="*/ 129 h 180"/>
                <a:gd name="T6" fmla="*/ 52 w 171"/>
                <a:gd name="T7" fmla="*/ 96 h 180"/>
                <a:gd name="T8" fmla="*/ 4 w 171"/>
                <a:gd name="T9" fmla="*/ 64 h 180"/>
                <a:gd name="T10" fmla="*/ 0 w 171"/>
                <a:gd name="T11" fmla="*/ 64 h 180"/>
                <a:gd name="T12" fmla="*/ 0 w 171"/>
                <a:gd name="T13" fmla="*/ 36 h 180"/>
                <a:gd name="T14" fmla="*/ 4 w 171"/>
                <a:gd name="T15" fmla="*/ 36 h 180"/>
                <a:gd name="T16" fmla="*/ 54 w 171"/>
                <a:gd name="T17" fmla="*/ 52 h 180"/>
                <a:gd name="T18" fmla="*/ 77 w 171"/>
                <a:gd name="T19" fmla="*/ 84 h 180"/>
                <a:gd name="T20" fmla="*/ 121 w 171"/>
                <a:gd name="T21" fmla="*/ 116 h 180"/>
                <a:gd name="T22" fmla="*/ 121 w 171"/>
                <a:gd name="T23" fmla="*/ 64 h 180"/>
                <a:gd name="T24" fmla="*/ 88 w 171"/>
                <a:gd name="T25" fmla="*/ 78 h 180"/>
                <a:gd name="T26" fmla="*/ 84 w 171"/>
                <a:gd name="T27" fmla="*/ 82 h 180"/>
                <a:gd name="T28" fmla="*/ 81 w 171"/>
                <a:gd name="T29" fmla="*/ 77 h 180"/>
                <a:gd name="T30" fmla="*/ 71 w 171"/>
                <a:gd name="T31" fmla="*/ 59 h 180"/>
                <a:gd name="T32" fmla="*/ 69 w 171"/>
                <a:gd name="T33" fmla="*/ 56 h 180"/>
                <a:gd name="T34" fmla="*/ 71 w 171"/>
                <a:gd name="T35" fmla="*/ 54 h 180"/>
                <a:gd name="T36" fmla="*/ 74 w 171"/>
                <a:gd name="T37" fmla="*/ 52 h 180"/>
                <a:gd name="T38" fmla="*/ 121 w 171"/>
                <a:gd name="T39" fmla="*/ 36 h 180"/>
                <a:gd name="T40" fmla="*/ 121 w 171"/>
                <a:gd name="T41" fmla="*/ 0 h 180"/>
                <a:gd name="T42" fmla="*/ 171 w 171"/>
                <a:gd name="T43" fmla="*/ 50 h 180"/>
                <a:gd name="T44" fmla="*/ 130 w 171"/>
                <a:gd name="T45" fmla="*/ 90 h 180"/>
                <a:gd name="T46" fmla="*/ 171 w 171"/>
                <a:gd name="T47" fmla="*/ 130 h 180"/>
                <a:gd name="T48" fmla="*/ 121 w 171"/>
                <a:gd name="T49" fmla="*/ 180 h 180"/>
                <a:gd name="T50" fmla="*/ 8 w 171"/>
                <a:gd name="T51" fmla="*/ 56 h 180"/>
                <a:gd name="T52" fmla="*/ 59 w 171"/>
                <a:gd name="T53" fmla="*/ 93 h 180"/>
                <a:gd name="T54" fmla="*/ 79 w 171"/>
                <a:gd name="T55" fmla="*/ 122 h 180"/>
                <a:gd name="T56" fmla="*/ 125 w 171"/>
                <a:gd name="T57" fmla="*/ 137 h 180"/>
                <a:gd name="T58" fmla="*/ 129 w 171"/>
                <a:gd name="T59" fmla="*/ 137 h 180"/>
                <a:gd name="T60" fmla="*/ 129 w 171"/>
                <a:gd name="T61" fmla="*/ 161 h 180"/>
                <a:gd name="T62" fmla="*/ 159 w 171"/>
                <a:gd name="T63" fmla="*/ 130 h 180"/>
                <a:gd name="T64" fmla="*/ 129 w 171"/>
                <a:gd name="T65" fmla="*/ 100 h 180"/>
                <a:gd name="T66" fmla="*/ 129 w 171"/>
                <a:gd name="T67" fmla="*/ 124 h 180"/>
                <a:gd name="T68" fmla="*/ 125 w 171"/>
                <a:gd name="T69" fmla="*/ 124 h 180"/>
                <a:gd name="T70" fmla="*/ 70 w 171"/>
                <a:gd name="T71" fmla="*/ 87 h 180"/>
                <a:gd name="T72" fmla="*/ 49 w 171"/>
                <a:gd name="T73" fmla="*/ 58 h 180"/>
                <a:gd name="T74" fmla="*/ 8 w 171"/>
                <a:gd name="T75" fmla="*/ 44 h 180"/>
                <a:gd name="T76" fmla="*/ 8 w 171"/>
                <a:gd name="T77" fmla="*/ 56 h 180"/>
                <a:gd name="T78" fmla="*/ 125 w 171"/>
                <a:gd name="T79" fmla="*/ 56 h 180"/>
                <a:gd name="T80" fmla="*/ 129 w 171"/>
                <a:gd name="T81" fmla="*/ 56 h 180"/>
                <a:gd name="T82" fmla="*/ 129 w 171"/>
                <a:gd name="T83" fmla="*/ 80 h 180"/>
                <a:gd name="T84" fmla="*/ 159 w 171"/>
                <a:gd name="T85" fmla="*/ 50 h 180"/>
                <a:gd name="T86" fmla="*/ 129 w 171"/>
                <a:gd name="T87" fmla="*/ 19 h 180"/>
                <a:gd name="T88" fmla="*/ 129 w 171"/>
                <a:gd name="T89" fmla="*/ 44 h 180"/>
                <a:gd name="T90" fmla="*/ 125 w 171"/>
                <a:gd name="T91" fmla="*/ 44 h 180"/>
                <a:gd name="T92" fmla="*/ 79 w 171"/>
                <a:gd name="T93" fmla="*/ 58 h 180"/>
                <a:gd name="T94" fmla="*/ 86 w 171"/>
                <a:gd name="T95" fmla="*/ 68 h 180"/>
                <a:gd name="T96" fmla="*/ 125 w 171"/>
                <a:gd name="T97" fmla="*/ 56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1" h="180">
                  <a:moveTo>
                    <a:pt x="121" y="180"/>
                  </a:moveTo>
                  <a:cubicBezTo>
                    <a:pt x="121" y="144"/>
                    <a:pt x="121" y="144"/>
                    <a:pt x="121" y="144"/>
                  </a:cubicBezTo>
                  <a:cubicBezTo>
                    <a:pt x="101" y="144"/>
                    <a:pt x="86" y="139"/>
                    <a:pt x="74" y="129"/>
                  </a:cubicBezTo>
                  <a:cubicBezTo>
                    <a:pt x="63" y="119"/>
                    <a:pt x="57" y="108"/>
                    <a:pt x="52" y="96"/>
                  </a:cubicBezTo>
                  <a:cubicBezTo>
                    <a:pt x="42" y="78"/>
                    <a:pt x="35" y="64"/>
                    <a:pt x="4" y="64"/>
                  </a:cubicBezTo>
                  <a:cubicBezTo>
                    <a:pt x="0" y="64"/>
                    <a:pt x="0" y="64"/>
                    <a:pt x="0" y="64"/>
                  </a:cubicBezTo>
                  <a:cubicBezTo>
                    <a:pt x="0" y="36"/>
                    <a:pt x="0" y="36"/>
                    <a:pt x="0" y="36"/>
                  </a:cubicBezTo>
                  <a:cubicBezTo>
                    <a:pt x="4" y="36"/>
                    <a:pt x="4" y="36"/>
                    <a:pt x="4" y="36"/>
                  </a:cubicBezTo>
                  <a:cubicBezTo>
                    <a:pt x="25" y="36"/>
                    <a:pt x="42" y="41"/>
                    <a:pt x="54" y="52"/>
                  </a:cubicBezTo>
                  <a:cubicBezTo>
                    <a:pt x="65" y="61"/>
                    <a:pt x="71" y="73"/>
                    <a:pt x="77" y="84"/>
                  </a:cubicBezTo>
                  <a:cubicBezTo>
                    <a:pt x="86" y="102"/>
                    <a:pt x="92" y="115"/>
                    <a:pt x="121" y="116"/>
                  </a:cubicBezTo>
                  <a:cubicBezTo>
                    <a:pt x="121" y="64"/>
                    <a:pt x="121" y="64"/>
                    <a:pt x="121" y="64"/>
                  </a:cubicBezTo>
                  <a:cubicBezTo>
                    <a:pt x="101" y="65"/>
                    <a:pt x="93" y="71"/>
                    <a:pt x="88" y="78"/>
                  </a:cubicBezTo>
                  <a:cubicBezTo>
                    <a:pt x="84" y="82"/>
                    <a:pt x="84" y="82"/>
                    <a:pt x="84" y="82"/>
                  </a:cubicBezTo>
                  <a:cubicBezTo>
                    <a:pt x="81" y="77"/>
                    <a:pt x="81" y="77"/>
                    <a:pt x="81" y="77"/>
                  </a:cubicBezTo>
                  <a:cubicBezTo>
                    <a:pt x="78" y="71"/>
                    <a:pt x="75" y="65"/>
                    <a:pt x="71" y="59"/>
                  </a:cubicBezTo>
                  <a:cubicBezTo>
                    <a:pt x="69" y="56"/>
                    <a:pt x="69" y="56"/>
                    <a:pt x="69" y="56"/>
                  </a:cubicBezTo>
                  <a:cubicBezTo>
                    <a:pt x="71" y="54"/>
                    <a:pt x="71" y="54"/>
                    <a:pt x="71" y="54"/>
                  </a:cubicBezTo>
                  <a:cubicBezTo>
                    <a:pt x="72" y="53"/>
                    <a:pt x="73" y="52"/>
                    <a:pt x="74" y="52"/>
                  </a:cubicBezTo>
                  <a:cubicBezTo>
                    <a:pt x="86" y="42"/>
                    <a:pt x="101" y="36"/>
                    <a:pt x="121" y="36"/>
                  </a:cubicBezTo>
                  <a:cubicBezTo>
                    <a:pt x="121" y="0"/>
                    <a:pt x="121" y="0"/>
                    <a:pt x="121" y="0"/>
                  </a:cubicBezTo>
                  <a:cubicBezTo>
                    <a:pt x="171" y="50"/>
                    <a:pt x="171" y="50"/>
                    <a:pt x="171" y="50"/>
                  </a:cubicBezTo>
                  <a:cubicBezTo>
                    <a:pt x="130" y="90"/>
                    <a:pt x="130" y="90"/>
                    <a:pt x="130" y="90"/>
                  </a:cubicBezTo>
                  <a:cubicBezTo>
                    <a:pt x="171" y="130"/>
                    <a:pt x="171" y="130"/>
                    <a:pt x="171" y="130"/>
                  </a:cubicBezTo>
                  <a:lnTo>
                    <a:pt x="121" y="180"/>
                  </a:lnTo>
                  <a:close/>
                  <a:moveTo>
                    <a:pt x="8" y="56"/>
                  </a:moveTo>
                  <a:cubicBezTo>
                    <a:pt x="41" y="57"/>
                    <a:pt x="49" y="74"/>
                    <a:pt x="59" y="93"/>
                  </a:cubicBezTo>
                  <a:cubicBezTo>
                    <a:pt x="64" y="103"/>
                    <a:pt x="69" y="114"/>
                    <a:pt x="79" y="122"/>
                  </a:cubicBezTo>
                  <a:cubicBezTo>
                    <a:pt x="90" y="132"/>
                    <a:pt x="105" y="137"/>
                    <a:pt x="125" y="137"/>
                  </a:cubicBezTo>
                  <a:cubicBezTo>
                    <a:pt x="129" y="137"/>
                    <a:pt x="129" y="137"/>
                    <a:pt x="129" y="137"/>
                  </a:cubicBezTo>
                  <a:cubicBezTo>
                    <a:pt x="129" y="161"/>
                    <a:pt x="129" y="161"/>
                    <a:pt x="129" y="161"/>
                  </a:cubicBezTo>
                  <a:cubicBezTo>
                    <a:pt x="159" y="130"/>
                    <a:pt x="159" y="130"/>
                    <a:pt x="159" y="130"/>
                  </a:cubicBezTo>
                  <a:cubicBezTo>
                    <a:pt x="129" y="100"/>
                    <a:pt x="129" y="100"/>
                    <a:pt x="129" y="100"/>
                  </a:cubicBezTo>
                  <a:cubicBezTo>
                    <a:pt x="129" y="124"/>
                    <a:pt x="129" y="124"/>
                    <a:pt x="129" y="124"/>
                  </a:cubicBezTo>
                  <a:cubicBezTo>
                    <a:pt x="125" y="124"/>
                    <a:pt x="125" y="124"/>
                    <a:pt x="125" y="124"/>
                  </a:cubicBezTo>
                  <a:cubicBezTo>
                    <a:pt x="88" y="124"/>
                    <a:pt x="80" y="107"/>
                    <a:pt x="70" y="87"/>
                  </a:cubicBezTo>
                  <a:cubicBezTo>
                    <a:pt x="64" y="77"/>
                    <a:pt x="59" y="66"/>
                    <a:pt x="49" y="58"/>
                  </a:cubicBezTo>
                  <a:cubicBezTo>
                    <a:pt x="39" y="49"/>
                    <a:pt x="25" y="44"/>
                    <a:pt x="8" y="44"/>
                  </a:cubicBezTo>
                  <a:lnTo>
                    <a:pt x="8" y="56"/>
                  </a:lnTo>
                  <a:close/>
                  <a:moveTo>
                    <a:pt x="125" y="56"/>
                  </a:moveTo>
                  <a:cubicBezTo>
                    <a:pt x="129" y="56"/>
                    <a:pt x="129" y="56"/>
                    <a:pt x="129" y="56"/>
                  </a:cubicBezTo>
                  <a:cubicBezTo>
                    <a:pt x="129" y="80"/>
                    <a:pt x="129" y="80"/>
                    <a:pt x="129" y="80"/>
                  </a:cubicBezTo>
                  <a:cubicBezTo>
                    <a:pt x="159" y="50"/>
                    <a:pt x="159" y="50"/>
                    <a:pt x="159" y="50"/>
                  </a:cubicBezTo>
                  <a:cubicBezTo>
                    <a:pt x="129" y="19"/>
                    <a:pt x="129" y="19"/>
                    <a:pt x="129" y="19"/>
                  </a:cubicBezTo>
                  <a:cubicBezTo>
                    <a:pt x="129" y="44"/>
                    <a:pt x="129" y="44"/>
                    <a:pt x="129" y="44"/>
                  </a:cubicBezTo>
                  <a:cubicBezTo>
                    <a:pt x="125" y="44"/>
                    <a:pt x="125" y="44"/>
                    <a:pt x="125" y="44"/>
                  </a:cubicBezTo>
                  <a:cubicBezTo>
                    <a:pt x="105" y="44"/>
                    <a:pt x="90" y="48"/>
                    <a:pt x="79" y="58"/>
                  </a:cubicBezTo>
                  <a:cubicBezTo>
                    <a:pt x="82" y="61"/>
                    <a:pt x="84" y="65"/>
                    <a:pt x="86" y="68"/>
                  </a:cubicBezTo>
                  <a:cubicBezTo>
                    <a:pt x="95" y="60"/>
                    <a:pt x="107" y="56"/>
                    <a:pt x="125" y="5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6" name="Freeform 105"/>
            <p:cNvSpPr>
              <a:spLocks noEditPoints="1"/>
            </p:cNvSpPr>
            <p:nvPr/>
          </p:nvSpPr>
          <p:spPr bwMode="auto">
            <a:xfrm>
              <a:off x="2873281" y="4090894"/>
              <a:ext cx="121582" cy="89263"/>
            </a:xfrm>
            <a:custGeom>
              <a:avLst/>
              <a:gdLst>
                <a:gd name="T0" fmla="*/ 2 w 55"/>
                <a:gd name="T1" fmla="*/ 41 h 41"/>
                <a:gd name="T2" fmla="*/ 0 w 55"/>
                <a:gd name="T3" fmla="*/ 41 h 41"/>
                <a:gd name="T4" fmla="*/ 0 w 55"/>
                <a:gd name="T5" fmla="*/ 16 h 41"/>
                <a:gd name="T6" fmla="*/ 2 w 55"/>
                <a:gd name="T7" fmla="*/ 16 h 41"/>
                <a:gd name="T8" fmla="*/ 40 w 55"/>
                <a:gd name="T9" fmla="*/ 2 h 41"/>
                <a:gd name="T10" fmla="*/ 42 w 55"/>
                <a:gd name="T11" fmla="*/ 0 h 41"/>
                <a:gd name="T12" fmla="*/ 43 w 55"/>
                <a:gd name="T13" fmla="*/ 2 h 41"/>
                <a:gd name="T14" fmla="*/ 54 w 55"/>
                <a:gd name="T15" fmla="*/ 20 h 41"/>
                <a:gd name="T16" fmla="*/ 55 w 55"/>
                <a:gd name="T17" fmla="*/ 22 h 41"/>
                <a:gd name="T18" fmla="*/ 54 w 55"/>
                <a:gd name="T19" fmla="*/ 23 h 41"/>
                <a:gd name="T20" fmla="*/ 51 w 55"/>
                <a:gd name="T21" fmla="*/ 25 h 41"/>
                <a:gd name="T22" fmla="*/ 2 w 55"/>
                <a:gd name="T23" fmla="*/ 41 h 41"/>
                <a:gd name="T24" fmla="*/ 4 w 55"/>
                <a:gd name="T25" fmla="*/ 20 h 41"/>
                <a:gd name="T26" fmla="*/ 4 w 55"/>
                <a:gd name="T27" fmla="*/ 37 h 41"/>
                <a:gd name="T28" fmla="*/ 49 w 55"/>
                <a:gd name="T29" fmla="*/ 22 h 41"/>
                <a:gd name="T30" fmla="*/ 50 w 55"/>
                <a:gd name="T31" fmla="*/ 21 h 41"/>
                <a:gd name="T32" fmla="*/ 41 w 55"/>
                <a:gd name="T33" fmla="*/ 7 h 41"/>
                <a:gd name="T34" fmla="*/ 4 w 55"/>
                <a:gd name="T3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41">
                  <a:moveTo>
                    <a:pt x="2" y="41"/>
                  </a:moveTo>
                  <a:cubicBezTo>
                    <a:pt x="0" y="41"/>
                    <a:pt x="0" y="41"/>
                    <a:pt x="0" y="41"/>
                  </a:cubicBezTo>
                  <a:cubicBezTo>
                    <a:pt x="0" y="16"/>
                    <a:pt x="0" y="16"/>
                    <a:pt x="0" y="16"/>
                  </a:cubicBezTo>
                  <a:cubicBezTo>
                    <a:pt x="2" y="16"/>
                    <a:pt x="2" y="16"/>
                    <a:pt x="2" y="16"/>
                  </a:cubicBezTo>
                  <a:cubicBezTo>
                    <a:pt x="20" y="16"/>
                    <a:pt x="32" y="12"/>
                    <a:pt x="40" y="2"/>
                  </a:cubicBezTo>
                  <a:cubicBezTo>
                    <a:pt x="42" y="0"/>
                    <a:pt x="42" y="0"/>
                    <a:pt x="42" y="0"/>
                  </a:cubicBezTo>
                  <a:cubicBezTo>
                    <a:pt x="43" y="2"/>
                    <a:pt x="43" y="2"/>
                    <a:pt x="43" y="2"/>
                  </a:cubicBezTo>
                  <a:cubicBezTo>
                    <a:pt x="46" y="8"/>
                    <a:pt x="50" y="14"/>
                    <a:pt x="54" y="20"/>
                  </a:cubicBezTo>
                  <a:cubicBezTo>
                    <a:pt x="55" y="22"/>
                    <a:pt x="55" y="22"/>
                    <a:pt x="55" y="22"/>
                  </a:cubicBezTo>
                  <a:cubicBezTo>
                    <a:pt x="54" y="23"/>
                    <a:pt x="54" y="23"/>
                    <a:pt x="54" y="23"/>
                  </a:cubicBezTo>
                  <a:cubicBezTo>
                    <a:pt x="53" y="24"/>
                    <a:pt x="52" y="24"/>
                    <a:pt x="51" y="25"/>
                  </a:cubicBezTo>
                  <a:cubicBezTo>
                    <a:pt x="39" y="35"/>
                    <a:pt x="23" y="41"/>
                    <a:pt x="2" y="41"/>
                  </a:cubicBezTo>
                  <a:close/>
                  <a:moveTo>
                    <a:pt x="4" y="20"/>
                  </a:moveTo>
                  <a:cubicBezTo>
                    <a:pt x="4" y="37"/>
                    <a:pt x="4" y="37"/>
                    <a:pt x="4" y="37"/>
                  </a:cubicBezTo>
                  <a:cubicBezTo>
                    <a:pt x="23" y="36"/>
                    <a:pt x="37" y="31"/>
                    <a:pt x="49" y="22"/>
                  </a:cubicBezTo>
                  <a:cubicBezTo>
                    <a:pt x="49" y="22"/>
                    <a:pt x="49" y="21"/>
                    <a:pt x="50" y="21"/>
                  </a:cubicBezTo>
                  <a:cubicBezTo>
                    <a:pt x="46" y="16"/>
                    <a:pt x="44" y="11"/>
                    <a:pt x="41" y="7"/>
                  </a:cubicBezTo>
                  <a:cubicBezTo>
                    <a:pt x="32" y="16"/>
                    <a:pt x="21" y="20"/>
                    <a:pt x="4" y="2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3" name="组合 252"/>
          <p:cNvGrpSpPr/>
          <p:nvPr/>
        </p:nvGrpSpPr>
        <p:grpSpPr>
          <a:xfrm>
            <a:off x="10505135" y="3892924"/>
            <a:ext cx="326220" cy="352379"/>
            <a:chOff x="10737851" y="3251200"/>
            <a:chExt cx="336551" cy="363538"/>
          </a:xfrm>
        </p:grpSpPr>
        <p:sp>
          <p:nvSpPr>
            <p:cNvPr id="127" name="Freeform 106"/>
            <p:cNvSpPr/>
            <p:nvPr/>
          </p:nvSpPr>
          <p:spPr bwMode="auto">
            <a:xfrm>
              <a:off x="10769601" y="3251200"/>
              <a:ext cx="19050" cy="239713"/>
            </a:xfrm>
            <a:custGeom>
              <a:avLst/>
              <a:gdLst>
                <a:gd name="T0" fmla="*/ 3 w 8"/>
                <a:gd name="T1" fmla="*/ 106 h 106"/>
                <a:gd name="T2" fmla="*/ 8 w 8"/>
                <a:gd name="T3" fmla="*/ 106 h 106"/>
                <a:gd name="T4" fmla="*/ 8 w 8"/>
                <a:gd name="T5" fmla="*/ 4 h 106"/>
                <a:gd name="T6" fmla="*/ 4 w 8"/>
                <a:gd name="T7" fmla="*/ 0 h 106"/>
                <a:gd name="T8" fmla="*/ 0 w 8"/>
                <a:gd name="T9" fmla="*/ 4 h 106"/>
                <a:gd name="T10" fmla="*/ 0 w 8"/>
                <a:gd name="T11" fmla="*/ 106 h 106"/>
                <a:gd name="T12" fmla="*/ 3 w 8"/>
                <a:gd name="T13" fmla="*/ 106 h 106"/>
              </a:gdLst>
              <a:ahLst/>
              <a:cxnLst>
                <a:cxn ang="0">
                  <a:pos x="T0" y="T1"/>
                </a:cxn>
                <a:cxn ang="0">
                  <a:pos x="T2" y="T3"/>
                </a:cxn>
                <a:cxn ang="0">
                  <a:pos x="T4" y="T5"/>
                </a:cxn>
                <a:cxn ang="0">
                  <a:pos x="T6" y="T7"/>
                </a:cxn>
                <a:cxn ang="0">
                  <a:pos x="T8" y="T9"/>
                </a:cxn>
                <a:cxn ang="0">
                  <a:pos x="T10" y="T11"/>
                </a:cxn>
                <a:cxn ang="0">
                  <a:pos x="T12" y="T13"/>
                </a:cxn>
              </a:cxnLst>
              <a:rect l="0" t="0" r="r" b="b"/>
              <a:pathLst>
                <a:path w="8" h="106">
                  <a:moveTo>
                    <a:pt x="3" y="106"/>
                  </a:moveTo>
                  <a:cubicBezTo>
                    <a:pt x="5" y="106"/>
                    <a:pt x="6" y="106"/>
                    <a:pt x="8" y="106"/>
                  </a:cubicBezTo>
                  <a:cubicBezTo>
                    <a:pt x="8" y="4"/>
                    <a:pt x="8" y="4"/>
                    <a:pt x="8" y="4"/>
                  </a:cubicBezTo>
                  <a:cubicBezTo>
                    <a:pt x="8" y="1"/>
                    <a:pt x="6" y="0"/>
                    <a:pt x="4" y="0"/>
                  </a:cubicBezTo>
                  <a:cubicBezTo>
                    <a:pt x="1" y="0"/>
                    <a:pt x="0" y="1"/>
                    <a:pt x="0" y="4"/>
                  </a:cubicBezTo>
                  <a:cubicBezTo>
                    <a:pt x="0" y="106"/>
                    <a:pt x="0" y="106"/>
                    <a:pt x="0" y="106"/>
                  </a:cubicBezTo>
                  <a:cubicBezTo>
                    <a:pt x="1" y="106"/>
                    <a:pt x="2" y="106"/>
                    <a:pt x="3" y="10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8" name="Freeform 107"/>
            <p:cNvSpPr/>
            <p:nvPr/>
          </p:nvSpPr>
          <p:spPr bwMode="auto">
            <a:xfrm>
              <a:off x="10769601" y="3559175"/>
              <a:ext cx="19050" cy="55563"/>
            </a:xfrm>
            <a:custGeom>
              <a:avLst/>
              <a:gdLst>
                <a:gd name="T0" fmla="*/ 3 w 8"/>
                <a:gd name="T1" fmla="*/ 1 h 24"/>
                <a:gd name="T2" fmla="*/ 0 w 8"/>
                <a:gd name="T3" fmla="*/ 1 h 24"/>
                <a:gd name="T4" fmla="*/ 0 w 8"/>
                <a:gd name="T5" fmla="*/ 20 h 24"/>
                <a:gd name="T6" fmla="*/ 4 w 8"/>
                <a:gd name="T7" fmla="*/ 24 h 24"/>
                <a:gd name="T8" fmla="*/ 8 w 8"/>
                <a:gd name="T9" fmla="*/ 20 h 24"/>
                <a:gd name="T10" fmla="*/ 8 w 8"/>
                <a:gd name="T11" fmla="*/ 0 h 24"/>
                <a:gd name="T12" fmla="*/ 3 w 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8" h="24">
                  <a:moveTo>
                    <a:pt x="3" y="1"/>
                  </a:moveTo>
                  <a:cubicBezTo>
                    <a:pt x="2" y="1"/>
                    <a:pt x="1" y="1"/>
                    <a:pt x="0" y="1"/>
                  </a:cubicBezTo>
                  <a:cubicBezTo>
                    <a:pt x="0" y="20"/>
                    <a:pt x="0" y="20"/>
                    <a:pt x="0" y="20"/>
                  </a:cubicBezTo>
                  <a:cubicBezTo>
                    <a:pt x="0" y="22"/>
                    <a:pt x="1" y="24"/>
                    <a:pt x="4" y="24"/>
                  </a:cubicBezTo>
                  <a:cubicBezTo>
                    <a:pt x="6" y="24"/>
                    <a:pt x="8" y="22"/>
                    <a:pt x="8" y="20"/>
                  </a:cubicBezTo>
                  <a:cubicBezTo>
                    <a:pt x="8" y="0"/>
                    <a:pt x="8" y="0"/>
                    <a:pt x="8" y="0"/>
                  </a:cubicBezTo>
                  <a:cubicBezTo>
                    <a:pt x="6" y="1"/>
                    <a:pt x="5" y="1"/>
                    <a:pt x="3" y="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9" name="Freeform 108"/>
            <p:cNvSpPr/>
            <p:nvPr/>
          </p:nvSpPr>
          <p:spPr bwMode="auto">
            <a:xfrm>
              <a:off x="10898189" y="3251200"/>
              <a:ext cx="17463" cy="63500"/>
            </a:xfrm>
            <a:custGeom>
              <a:avLst/>
              <a:gdLst>
                <a:gd name="T0" fmla="*/ 4 w 8"/>
                <a:gd name="T1" fmla="*/ 28 h 28"/>
                <a:gd name="T2" fmla="*/ 8 w 8"/>
                <a:gd name="T3" fmla="*/ 28 h 28"/>
                <a:gd name="T4" fmla="*/ 8 w 8"/>
                <a:gd name="T5" fmla="*/ 4 h 28"/>
                <a:gd name="T6" fmla="*/ 4 w 8"/>
                <a:gd name="T7" fmla="*/ 0 h 28"/>
                <a:gd name="T8" fmla="*/ 0 w 8"/>
                <a:gd name="T9" fmla="*/ 4 h 28"/>
                <a:gd name="T10" fmla="*/ 0 w 8"/>
                <a:gd name="T11" fmla="*/ 28 h 28"/>
                <a:gd name="T12" fmla="*/ 4 w 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4" y="28"/>
                  </a:moveTo>
                  <a:cubicBezTo>
                    <a:pt x="5" y="28"/>
                    <a:pt x="7" y="28"/>
                    <a:pt x="8" y="28"/>
                  </a:cubicBezTo>
                  <a:cubicBezTo>
                    <a:pt x="8" y="4"/>
                    <a:pt x="8" y="4"/>
                    <a:pt x="8" y="4"/>
                  </a:cubicBezTo>
                  <a:cubicBezTo>
                    <a:pt x="8" y="1"/>
                    <a:pt x="6" y="0"/>
                    <a:pt x="4" y="0"/>
                  </a:cubicBezTo>
                  <a:cubicBezTo>
                    <a:pt x="2" y="0"/>
                    <a:pt x="0" y="1"/>
                    <a:pt x="0" y="4"/>
                  </a:cubicBezTo>
                  <a:cubicBezTo>
                    <a:pt x="0" y="28"/>
                    <a:pt x="0" y="28"/>
                    <a:pt x="0" y="28"/>
                  </a:cubicBezTo>
                  <a:cubicBezTo>
                    <a:pt x="1" y="28"/>
                    <a:pt x="2" y="28"/>
                    <a:pt x="4" y="2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0" name="Freeform 109"/>
            <p:cNvSpPr/>
            <p:nvPr/>
          </p:nvSpPr>
          <p:spPr bwMode="auto">
            <a:xfrm>
              <a:off x="10898189" y="3384550"/>
              <a:ext cx="17463" cy="230188"/>
            </a:xfrm>
            <a:custGeom>
              <a:avLst/>
              <a:gdLst>
                <a:gd name="T0" fmla="*/ 4 w 8"/>
                <a:gd name="T1" fmla="*/ 0 h 101"/>
                <a:gd name="T2" fmla="*/ 0 w 8"/>
                <a:gd name="T3" fmla="*/ 0 h 101"/>
                <a:gd name="T4" fmla="*/ 0 w 8"/>
                <a:gd name="T5" fmla="*/ 97 h 101"/>
                <a:gd name="T6" fmla="*/ 4 w 8"/>
                <a:gd name="T7" fmla="*/ 101 h 101"/>
                <a:gd name="T8" fmla="*/ 8 w 8"/>
                <a:gd name="T9" fmla="*/ 97 h 101"/>
                <a:gd name="T10" fmla="*/ 8 w 8"/>
                <a:gd name="T11" fmla="*/ 0 h 101"/>
                <a:gd name="T12" fmla="*/ 4 w 8"/>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8" h="101">
                  <a:moveTo>
                    <a:pt x="4" y="0"/>
                  </a:moveTo>
                  <a:cubicBezTo>
                    <a:pt x="2" y="0"/>
                    <a:pt x="1" y="0"/>
                    <a:pt x="0" y="0"/>
                  </a:cubicBezTo>
                  <a:cubicBezTo>
                    <a:pt x="0" y="97"/>
                    <a:pt x="0" y="97"/>
                    <a:pt x="0" y="97"/>
                  </a:cubicBezTo>
                  <a:cubicBezTo>
                    <a:pt x="0" y="99"/>
                    <a:pt x="2" y="101"/>
                    <a:pt x="4" y="101"/>
                  </a:cubicBezTo>
                  <a:cubicBezTo>
                    <a:pt x="6" y="101"/>
                    <a:pt x="8" y="99"/>
                    <a:pt x="8" y="97"/>
                  </a:cubicBezTo>
                  <a:cubicBezTo>
                    <a:pt x="8" y="0"/>
                    <a:pt x="8" y="0"/>
                    <a:pt x="8" y="0"/>
                  </a:cubicBezTo>
                  <a:cubicBezTo>
                    <a:pt x="7" y="0"/>
                    <a:pt x="5" y="0"/>
                    <a:pt x="4" y="0"/>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1" name="Freeform 110"/>
            <p:cNvSpPr/>
            <p:nvPr/>
          </p:nvSpPr>
          <p:spPr bwMode="auto">
            <a:xfrm>
              <a:off x="11025189" y="3251200"/>
              <a:ext cx="17463" cy="190500"/>
            </a:xfrm>
            <a:custGeom>
              <a:avLst/>
              <a:gdLst>
                <a:gd name="T0" fmla="*/ 4 w 8"/>
                <a:gd name="T1" fmla="*/ 84 h 84"/>
                <a:gd name="T2" fmla="*/ 8 w 8"/>
                <a:gd name="T3" fmla="*/ 84 h 84"/>
                <a:gd name="T4" fmla="*/ 8 w 8"/>
                <a:gd name="T5" fmla="*/ 4 h 84"/>
                <a:gd name="T6" fmla="*/ 4 w 8"/>
                <a:gd name="T7" fmla="*/ 0 h 84"/>
                <a:gd name="T8" fmla="*/ 0 w 8"/>
                <a:gd name="T9" fmla="*/ 4 h 84"/>
                <a:gd name="T10" fmla="*/ 0 w 8"/>
                <a:gd name="T11" fmla="*/ 84 h 84"/>
                <a:gd name="T12" fmla="*/ 4 w 8"/>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8" h="84">
                  <a:moveTo>
                    <a:pt x="4" y="84"/>
                  </a:moveTo>
                  <a:cubicBezTo>
                    <a:pt x="6" y="84"/>
                    <a:pt x="7" y="84"/>
                    <a:pt x="8" y="84"/>
                  </a:cubicBezTo>
                  <a:cubicBezTo>
                    <a:pt x="8" y="4"/>
                    <a:pt x="8" y="4"/>
                    <a:pt x="8" y="4"/>
                  </a:cubicBezTo>
                  <a:cubicBezTo>
                    <a:pt x="8" y="1"/>
                    <a:pt x="7" y="0"/>
                    <a:pt x="4" y="0"/>
                  </a:cubicBezTo>
                  <a:cubicBezTo>
                    <a:pt x="2" y="0"/>
                    <a:pt x="0" y="1"/>
                    <a:pt x="0" y="4"/>
                  </a:cubicBezTo>
                  <a:cubicBezTo>
                    <a:pt x="0" y="84"/>
                    <a:pt x="0" y="84"/>
                    <a:pt x="0" y="84"/>
                  </a:cubicBezTo>
                  <a:cubicBezTo>
                    <a:pt x="2" y="84"/>
                    <a:pt x="3" y="84"/>
                    <a:pt x="4" y="8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2" name="Freeform 111"/>
            <p:cNvSpPr/>
            <p:nvPr/>
          </p:nvSpPr>
          <p:spPr bwMode="auto">
            <a:xfrm>
              <a:off x="11025189" y="3509963"/>
              <a:ext cx="17463" cy="104775"/>
            </a:xfrm>
            <a:custGeom>
              <a:avLst/>
              <a:gdLst>
                <a:gd name="T0" fmla="*/ 4 w 8"/>
                <a:gd name="T1" fmla="*/ 1 h 46"/>
                <a:gd name="T2" fmla="*/ 0 w 8"/>
                <a:gd name="T3" fmla="*/ 1 h 46"/>
                <a:gd name="T4" fmla="*/ 0 w 8"/>
                <a:gd name="T5" fmla="*/ 42 h 46"/>
                <a:gd name="T6" fmla="*/ 4 w 8"/>
                <a:gd name="T7" fmla="*/ 46 h 46"/>
                <a:gd name="T8" fmla="*/ 8 w 8"/>
                <a:gd name="T9" fmla="*/ 42 h 46"/>
                <a:gd name="T10" fmla="*/ 8 w 8"/>
                <a:gd name="T11" fmla="*/ 0 h 46"/>
                <a:gd name="T12" fmla="*/ 4 w 8"/>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8" h="46">
                  <a:moveTo>
                    <a:pt x="4" y="1"/>
                  </a:moveTo>
                  <a:cubicBezTo>
                    <a:pt x="3" y="1"/>
                    <a:pt x="2" y="1"/>
                    <a:pt x="0" y="1"/>
                  </a:cubicBezTo>
                  <a:cubicBezTo>
                    <a:pt x="0" y="42"/>
                    <a:pt x="0" y="42"/>
                    <a:pt x="0" y="42"/>
                  </a:cubicBezTo>
                  <a:cubicBezTo>
                    <a:pt x="0" y="44"/>
                    <a:pt x="2" y="46"/>
                    <a:pt x="4" y="46"/>
                  </a:cubicBezTo>
                  <a:cubicBezTo>
                    <a:pt x="7" y="46"/>
                    <a:pt x="8" y="44"/>
                    <a:pt x="8" y="42"/>
                  </a:cubicBezTo>
                  <a:cubicBezTo>
                    <a:pt x="8" y="0"/>
                    <a:pt x="8" y="0"/>
                    <a:pt x="8" y="0"/>
                  </a:cubicBezTo>
                  <a:cubicBezTo>
                    <a:pt x="7" y="1"/>
                    <a:pt x="6" y="1"/>
                    <a:pt x="4" y="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3" name="Freeform 112"/>
            <p:cNvSpPr>
              <a:spLocks noEditPoints="1"/>
            </p:cNvSpPr>
            <p:nvPr/>
          </p:nvSpPr>
          <p:spPr bwMode="auto">
            <a:xfrm>
              <a:off x="10737851" y="3487738"/>
              <a:ext cx="80963" cy="79375"/>
            </a:xfrm>
            <a:custGeom>
              <a:avLst/>
              <a:gdLst>
                <a:gd name="T0" fmla="*/ 17 w 35"/>
                <a:gd name="T1" fmla="*/ 35 h 35"/>
                <a:gd name="T2" fmla="*/ 0 w 35"/>
                <a:gd name="T3" fmla="*/ 17 h 35"/>
                <a:gd name="T4" fmla="*/ 17 w 35"/>
                <a:gd name="T5" fmla="*/ 0 h 35"/>
                <a:gd name="T6" fmla="*/ 35 w 35"/>
                <a:gd name="T7" fmla="*/ 17 h 35"/>
                <a:gd name="T8" fmla="*/ 17 w 35"/>
                <a:gd name="T9" fmla="*/ 35 h 35"/>
                <a:gd name="T10" fmla="*/ 17 w 35"/>
                <a:gd name="T11" fmla="*/ 4 h 35"/>
                <a:gd name="T12" fmla="*/ 4 w 35"/>
                <a:gd name="T13" fmla="*/ 17 h 35"/>
                <a:gd name="T14" fmla="*/ 17 w 35"/>
                <a:gd name="T15" fmla="*/ 31 h 35"/>
                <a:gd name="T16" fmla="*/ 31 w 35"/>
                <a:gd name="T17" fmla="*/ 17 h 35"/>
                <a:gd name="T18" fmla="*/ 17 w 35"/>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7" y="35"/>
                  </a:moveTo>
                  <a:cubicBezTo>
                    <a:pt x="7" y="35"/>
                    <a:pt x="0" y="27"/>
                    <a:pt x="0" y="17"/>
                  </a:cubicBezTo>
                  <a:cubicBezTo>
                    <a:pt x="0" y="7"/>
                    <a:pt x="7" y="0"/>
                    <a:pt x="17" y="0"/>
                  </a:cubicBezTo>
                  <a:cubicBezTo>
                    <a:pt x="27" y="0"/>
                    <a:pt x="35" y="7"/>
                    <a:pt x="35" y="17"/>
                  </a:cubicBezTo>
                  <a:cubicBezTo>
                    <a:pt x="35" y="27"/>
                    <a:pt x="27" y="35"/>
                    <a:pt x="17" y="35"/>
                  </a:cubicBezTo>
                  <a:close/>
                  <a:moveTo>
                    <a:pt x="17" y="4"/>
                  </a:moveTo>
                  <a:cubicBezTo>
                    <a:pt x="10" y="4"/>
                    <a:pt x="4" y="10"/>
                    <a:pt x="4" y="17"/>
                  </a:cubicBezTo>
                  <a:cubicBezTo>
                    <a:pt x="4" y="25"/>
                    <a:pt x="10" y="31"/>
                    <a:pt x="17" y="31"/>
                  </a:cubicBezTo>
                  <a:cubicBezTo>
                    <a:pt x="25" y="31"/>
                    <a:pt x="31" y="25"/>
                    <a:pt x="31" y="17"/>
                  </a:cubicBezTo>
                  <a:cubicBezTo>
                    <a:pt x="31" y="10"/>
                    <a:pt x="25" y="4"/>
                    <a:pt x="17"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4" name="Freeform 113"/>
            <p:cNvSpPr>
              <a:spLocks noEditPoints="1"/>
            </p:cNvSpPr>
            <p:nvPr/>
          </p:nvSpPr>
          <p:spPr bwMode="auto">
            <a:xfrm>
              <a:off x="10866439" y="3309938"/>
              <a:ext cx="79375" cy="79375"/>
            </a:xfrm>
            <a:custGeom>
              <a:avLst/>
              <a:gdLst>
                <a:gd name="T0" fmla="*/ 18 w 35"/>
                <a:gd name="T1" fmla="*/ 35 h 35"/>
                <a:gd name="T2" fmla="*/ 0 w 35"/>
                <a:gd name="T3" fmla="*/ 18 h 35"/>
                <a:gd name="T4" fmla="*/ 18 w 35"/>
                <a:gd name="T5" fmla="*/ 0 h 35"/>
                <a:gd name="T6" fmla="*/ 35 w 35"/>
                <a:gd name="T7" fmla="*/ 18 h 35"/>
                <a:gd name="T8" fmla="*/ 18 w 35"/>
                <a:gd name="T9" fmla="*/ 35 h 35"/>
                <a:gd name="T10" fmla="*/ 18 w 35"/>
                <a:gd name="T11" fmla="*/ 4 h 35"/>
                <a:gd name="T12" fmla="*/ 4 w 35"/>
                <a:gd name="T13" fmla="*/ 18 h 35"/>
                <a:gd name="T14" fmla="*/ 18 w 35"/>
                <a:gd name="T15" fmla="*/ 31 h 35"/>
                <a:gd name="T16" fmla="*/ 31 w 35"/>
                <a:gd name="T17" fmla="*/ 18 h 35"/>
                <a:gd name="T18" fmla="*/ 18 w 35"/>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5">
                  <a:moveTo>
                    <a:pt x="18" y="35"/>
                  </a:moveTo>
                  <a:cubicBezTo>
                    <a:pt x="8" y="35"/>
                    <a:pt x="0" y="27"/>
                    <a:pt x="0" y="18"/>
                  </a:cubicBezTo>
                  <a:cubicBezTo>
                    <a:pt x="0" y="8"/>
                    <a:pt x="8" y="0"/>
                    <a:pt x="18" y="0"/>
                  </a:cubicBezTo>
                  <a:cubicBezTo>
                    <a:pt x="28" y="0"/>
                    <a:pt x="35" y="8"/>
                    <a:pt x="35" y="18"/>
                  </a:cubicBezTo>
                  <a:cubicBezTo>
                    <a:pt x="35" y="27"/>
                    <a:pt x="28" y="35"/>
                    <a:pt x="18" y="35"/>
                  </a:cubicBezTo>
                  <a:close/>
                  <a:moveTo>
                    <a:pt x="18" y="4"/>
                  </a:moveTo>
                  <a:cubicBezTo>
                    <a:pt x="10" y="4"/>
                    <a:pt x="4" y="10"/>
                    <a:pt x="4" y="18"/>
                  </a:cubicBezTo>
                  <a:cubicBezTo>
                    <a:pt x="4" y="25"/>
                    <a:pt x="10" y="31"/>
                    <a:pt x="18" y="31"/>
                  </a:cubicBezTo>
                  <a:cubicBezTo>
                    <a:pt x="25" y="31"/>
                    <a:pt x="31" y="25"/>
                    <a:pt x="31" y="18"/>
                  </a:cubicBezTo>
                  <a:cubicBezTo>
                    <a:pt x="31" y="10"/>
                    <a:pt x="25" y="4"/>
                    <a:pt x="1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5" name="Freeform 114"/>
            <p:cNvSpPr>
              <a:spLocks noEditPoints="1"/>
            </p:cNvSpPr>
            <p:nvPr/>
          </p:nvSpPr>
          <p:spPr bwMode="auto">
            <a:xfrm>
              <a:off x="10993439" y="3436938"/>
              <a:ext cx="80963" cy="79375"/>
            </a:xfrm>
            <a:custGeom>
              <a:avLst/>
              <a:gdLst>
                <a:gd name="T0" fmla="*/ 18 w 36"/>
                <a:gd name="T1" fmla="*/ 35 h 35"/>
                <a:gd name="T2" fmla="*/ 0 w 36"/>
                <a:gd name="T3" fmla="*/ 17 h 35"/>
                <a:gd name="T4" fmla="*/ 18 w 36"/>
                <a:gd name="T5" fmla="*/ 0 h 35"/>
                <a:gd name="T6" fmla="*/ 36 w 36"/>
                <a:gd name="T7" fmla="*/ 17 h 35"/>
                <a:gd name="T8" fmla="*/ 18 w 36"/>
                <a:gd name="T9" fmla="*/ 35 h 35"/>
                <a:gd name="T10" fmla="*/ 18 w 36"/>
                <a:gd name="T11" fmla="*/ 4 h 35"/>
                <a:gd name="T12" fmla="*/ 4 w 36"/>
                <a:gd name="T13" fmla="*/ 17 h 35"/>
                <a:gd name="T14" fmla="*/ 18 w 36"/>
                <a:gd name="T15" fmla="*/ 31 h 35"/>
                <a:gd name="T16" fmla="*/ 32 w 36"/>
                <a:gd name="T17" fmla="*/ 17 h 35"/>
                <a:gd name="T18" fmla="*/ 18 w 36"/>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35"/>
                  </a:moveTo>
                  <a:cubicBezTo>
                    <a:pt x="8" y="35"/>
                    <a:pt x="0" y="27"/>
                    <a:pt x="0" y="17"/>
                  </a:cubicBezTo>
                  <a:cubicBezTo>
                    <a:pt x="0" y="7"/>
                    <a:pt x="8" y="0"/>
                    <a:pt x="18" y="0"/>
                  </a:cubicBezTo>
                  <a:cubicBezTo>
                    <a:pt x="28" y="0"/>
                    <a:pt x="36" y="7"/>
                    <a:pt x="36" y="17"/>
                  </a:cubicBezTo>
                  <a:cubicBezTo>
                    <a:pt x="36" y="27"/>
                    <a:pt x="28" y="35"/>
                    <a:pt x="18" y="35"/>
                  </a:cubicBezTo>
                  <a:close/>
                  <a:moveTo>
                    <a:pt x="18" y="4"/>
                  </a:moveTo>
                  <a:cubicBezTo>
                    <a:pt x="11" y="4"/>
                    <a:pt x="4" y="10"/>
                    <a:pt x="4" y="17"/>
                  </a:cubicBezTo>
                  <a:cubicBezTo>
                    <a:pt x="4" y="25"/>
                    <a:pt x="11" y="31"/>
                    <a:pt x="18" y="31"/>
                  </a:cubicBezTo>
                  <a:cubicBezTo>
                    <a:pt x="26" y="31"/>
                    <a:pt x="32" y="25"/>
                    <a:pt x="32" y="17"/>
                  </a:cubicBezTo>
                  <a:cubicBezTo>
                    <a:pt x="32" y="10"/>
                    <a:pt x="26" y="4"/>
                    <a:pt x="1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2" name="组合 251"/>
          <p:cNvGrpSpPr/>
          <p:nvPr/>
        </p:nvGrpSpPr>
        <p:grpSpPr>
          <a:xfrm>
            <a:off x="9643423" y="3903696"/>
            <a:ext cx="352379" cy="327759"/>
            <a:chOff x="9848851" y="3262313"/>
            <a:chExt cx="363538" cy="338138"/>
          </a:xfrm>
        </p:grpSpPr>
        <p:sp>
          <p:nvSpPr>
            <p:cNvPr id="136" name="Freeform 115"/>
            <p:cNvSpPr/>
            <p:nvPr/>
          </p:nvSpPr>
          <p:spPr bwMode="auto">
            <a:xfrm>
              <a:off x="9969501" y="3294063"/>
              <a:ext cx="242888" cy="17463"/>
            </a:xfrm>
            <a:custGeom>
              <a:avLst/>
              <a:gdLst>
                <a:gd name="T0" fmla="*/ 1 w 107"/>
                <a:gd name="T1" fmla="*/ 4 h 8"/>
                <a:gd name="T2" fmla="*/ 0 w 107"/>
                <a:gd name="T3" fmla="*/ 8 h 8"/>
                <a:gd name="T4" fmla="*/ 103 w 107"/>
                <a:gd name="T5" fmla="*/ 8 h 8"/>
                <a:gd name="T6" fmla="*/ 107 w 107"/>
                <a:gd name="T7" fmla="*/ 4 h 8"/>
                <a:gd name="T8" fmla="*/ 103 w 107"/>
                <a:gd name="T9" fmla="*/ 0 h 8"/>
                <a:gd name="T10" fmla="*/ 0 w 107"/>
                <a:gd name="T11" fmla="*/ 0 h 8"/>
                <a:gd name="T12" fmla="*/ 1 w 10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07" h="8">
                  <a:moveTo>
                    <a:pt x="1" y="4"/>
                  </a:moveTo>
                  <a:cubicBezTo>
                    <a:pt x="1" y="6"/>
                    <a:pt x="1" y="7"/>
                    <a:pt x="0" y="8"/>
                  </a:cubicBezTo>
                  <a:cubicBezTo>
                    <a:pt x="103" y="8"/>
                    <a:pt x="103" y="8"/>
                    <a:pt x="103" y="8"/>
                  </a:cubicBezTo>
                  <a:cubicBezTo>
                    <a:pt x="105" y="8"/>
                    <a:pt x="107" y="7"/>
                    <a:pt x="107" y="4"/>
                  </a:cubicBezTo>
                  <a:cubicBezTo>
                    <a:pt x="107" y="2"/>
                    <a:pt x="105" y="0"/>
                    <a:pt x="103" y="0"/>
                  </a:cubicBezTo>
                  <a:cubicBezTo>
                    <a:pt x="0" y="0"/>
                    <a:pt x="0" y="0"/>
                    <a:pt x="0" y="0"/>
                  </a:cubicBezTo>
                  <a:cubicBezTo>
                    <a:pt x="1" y="2"/>
                    <a:pt x="1" y="3"/>
                    <a:pt x="1"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7" name="Freeform 116"/>
            <p:cNvSpPr/>
            <p:nvPr/>
          </p:nvSpPr>
          <p:spPr bwMode="auto">
            <a:xfrm>
              <a:off x="9848851" y="3294063"/>
              <a:ext cx="52388" cy="17463"/>
            </a:xfrm>
            <a:custGeom>
              <a:avLst/>
              <a:gdLst>
                <a:gd name="T0" fmla="*/ 22 w 23"/>
                <a:gd name="T1" fmla="*/ 4 h 8"/>
                <a:gd name="T2" fmla="*/ 23 w 23"/>
                <a:gd name="T3" fmla="*/ 0 h 8"/>
                <a:gd name="T4" fmla="*/ 4 w 23"/>
                <a:gd name="T5" fmla="*/ 0 h 8"/>
                <a:gd name="T6" fmla="*/ 0 w 23"/>
                <a:gd name="T7" fmla="*/ 4 h 8"/>
                <a:gd name="T8" fmla="*/ 4 w 23"/>
                <a:gd name="T9" fmla="*/ 8 h 8"/>
                <a:gd name="T10" fmla="*/ 23 w 23"/>
                <a:gd name="T11" fmla="*/ 8 h 8"/>
                <a:gd name="T12" fmla="*/ 22 w 23"/>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3" h="8">
                  <a:moveTo>
                    <a:pt x="22" y="4"/>
                  </a:moveTo>
                  <a:cubicBezTo>
                    <a:pt x="22" y="3"/>
                    <a:pt x="23" y="2"/>
                    <a:pt x="23" y="0"/>
                  </a:cubicBezTo>
                  <a:cubicBezTo>
                    <a:pt x="4" y="0"/>
                    <a:pt x="4" y="0"/>
                    <a:pt x="4" y="0"/>
                  </a:cubicBezTo>
                  <a:cubicBezTo>
                    <a:pt x="2" y="0"/>
                    <a:pt x="0" y="2"/>
                    <a:pt x="0" y="4"/>
                  </a:cubicBezTo>
                  <a:cubicBezTo>
                    <a:pt x="0" y="7"/>
                    <a:pt x="2" y="8"/>
                    <a:pt x="4" y="8"/>
                  </a:cubicBezTo>
                  <a:cubicBezTo>
                    <a:pt x="23" y="8"/>
                    <a:pt x="23" y="8"/>
                    <a:pt x="23" y="8"/>
                  </a:cubicBezTo>
                  <a:cubicBezTo>
                    <a:pt x="23" y="7"/>
                    <a:pt x="22" y="6"/>
                    <a:pt x="22"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8" name="Freeform 117"/>
            <p:cNvSpPr/>
            <p:nvPr/>
          </p:nvSpPr>
          <p:spPr bwMode="auto">
            <a:xfrm>
              <a:off x="10147301" y="3422650"/>
              <a:ext cx="65088" cy="19050"/>
            </a:xfrm>
            <a:custGeom>
              <a:avLst/>
              <a:gdLst>
                <a:gd name="T0" fmla="*/ 1 w 29"/>
                <a:gd name="T1" fmla="*/ 4 h 8"/>
                <a:gd name="T2" fmla="*/ 0 w 29"/>
                <a:gd name="T3" fmla="*/ 8 h 8"/>
                <a:gd name="T4" fmla="*/ 25 w 29"/>
                <a:gd name="T5" fmla="*/ 8 h 8"/>
                <a:gd name="T6" fmla="*/ 29 w 29"/>
                <a:gd name="T7" fmla="*/ 4 h 8"/>
                <a:gd name="T8" fmla="*/ 25 w 29"/>
                <a:gd name="T9" fmla="*/ 0 h 8"/>
                <a:gd name="T10" fmla="*/ 0 w 29"/>
                <a:gd name="T11" fmla="*/ 0 h 8"/>
                <a:gd name="T12" fmla="*/ 1 w 29"/>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29" h="8">
                  <a:moveTo>
                    <a:pt x="1" y="4"/>
                  </a:moveTo>
                  <a:cubicBezTo>
                    <a:pt x="1" y="5"/>
                    <a:pt x="0" y="6"/>
                    <a:pt x="0" y="8"/>
                  </a:cubicBezTo>
                  <a:cubicBezTo>
                    <a:pt x="25" y="8"/>
                    <a:pt x="25" y="8"/>
                    <a:pt x="25" y="8"/>
                  </a:cubicBezTo>
                  <a:cubicBezTo>
                    <a:pt x="27" y="8"/>
                    <a:pt x="29" y="6"/>
                    <a:pt x="29" y="4"/>
                  </a:cubicBezTo>
                  <a:cubicBezTo>
                    <a:pt x="29" y="2"/>
                    <a:pt x="27" y="0"/>
                    <a:pt x="25" y="0"/>
                  </a:cubicBezTo>
                  <a:cubicBezTo>
                    <a:pt x="0" y="0"/>
                    <a:pt x="0" y="0"/>
                    <a:pt x="0" y="0"/>
                  </a:cubicBezTo>
                  <a:cubicBezTo>
                    <a:pt x="0" y="1"/>
                    <a:pt x="1" y="2"/>
                    <a:pt x="1"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9" name="Freeform 118"/>
            <p:cNvSpPr/>
            <p:nvPr/>
          </p:nvSpPr>
          <p:spPr bwMode="auto">
            <a:xfrm>
              <a:off x="9848851" y="3422650"/>
              <a:ext cx="230188" cy="19050"/>
            </a:xfrm>
            <a:custGeom>
              <a:avLst/>
              <a:gdLst>
                <a:gd name="T0" fmla="*/ 100 w 101"/>
                <a:gd name="T1" fmla="*/ 4 h 8"/>
                <a:gd name="T2" fmla="*/ 101 w 101"/>
                <a:gd name="T3" fmla="*/ 0 h 8"/>
                <a:gd name="T4" fmla="*/ 4 w 101"/>
                <a:gd name="T5" fmla="*/ 0 h 8"/>
                <a:gd name="T6" fmla="*/ 0 w 101"/>
                <a:gd name="T7" fmla="*/ 4 h 8"/>
                <a:gd name="T8" fmla="*/ 4 w 101"/>
                <a:gd name="T9" fmla="*/ 8 h 8"/>
                <a:gd name="T10" fmla="*/ 101 w 101"/>
                <a:gd name="T11" fmla="*/ 8 h 8"/>
                <a:gd name="T12" fmla="*/ 100 w 101"/>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01" h="8">
                  <a:moveTo>
                    <a:pt x="100" y="4"/>
                  </a:moveTo>
                  <a:cubicBezTo>
                    <a:pt x="100" y="2"/>
                    <a:pt x="100" y="1"/>
                    <a:pt x="101" y="0"/>
                  </a:cubicBezTo>
                  <a:cubicBezTo>
                    <a:pt x="4" y="0"/>
                    <a:pt x="4" y="0"/>
                    <a:pt x="4" y="0"/>
                  </a:cubicBezTo>
                  <a:cubicBezTo>
                    <a:pt x="2" y="0"/>
                    <a:pt x="0" y="2"/>
                    <a:pt x="0" y="4"/>
                  </a:cubicBezTo>
                  <a:cubicBezTo>
                    <a:pt x="0" y="6"/>
                    <a:pt x="2" y="8"/>
                    <a:pt x="4" y="8"/>
                  </a:cubicBezTo>
                  <a:cubicBezTo>
                    <a:pt x="101" y="8"/>
                    <a:pt x="101" y="8"/>
                    <a:pt x="101" y="8"/>
                  </a:cubicBezTo>
                  <a:cubicBezTo>
                    <a:pt x="100" y="6"/>
                    <a:pt x="100" y="5"/>
                    <a:pt x="100"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0" name="Freeform 119"/>
            <p:cNvSpPr/>
            <p:nvPr/>
          </p:nvSpPr>
          <p:spPr bwMode="auto">
            <a:xfrm>
              <a:off x="10020301" y="3551238"/>
              <a:ext cx="192088" cy="17463"/>
            </a:xfrm>
            <a:custGeom>
              <a:avLst/>
              <a:gdLst>
                <a:gd name="T0" fmla="*/ 1 w 85"/>
                <a:gd name="T1" fmla="*/ 4 h 8"/>
                <a:gd name="T2" fmla="*/ 0 w 85"/>
                <a:gd name="T3" fmla="*/ 8 h 8"/>
                <a:gd name="T4" fmla="*/ 81 w 85"/>
                <a:gd name="T5" fmla="*/ 8 h 8"/>
                <a:gd name="T6" fmla="*/ 85 w 85"/>
                <a:gd name="T7" fmla="*/ 4 h 8"/>
                <a:gd name="T8" fmla="*/ 81 w 85"/>
                <a:gd name="T9" fmla="*/ 0 h 8"/>
                <a:gd name="T10" fmla="*/ 0 w 85"/>
                <a:gd name="T11" fmla="*/ 0 h 8"/>
                <a:gd name="T12" fmla="*/ 1 w 85"/>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85" h="8">
                  <a:moveTo>
                    <a:pt x="1" y="4"/>
                  </a:moveTo>
                  <a:cubicBezTo>
                    <a:pt x="1" y="6"/>
                    <a:pt x="1" y="7"/>
                    <a:pt x="0" y="8"/>
                  </a:cubicBezTo>
                  <a:cubicBezTo>
                    <a:pt x="81" y="8"/>
                    <a:pt x="81" y="8"/>
                    <a:pt x="81" y="8"/>
                  </a:cubicBezTo>
                  <a:cubicBezTo>
                    <a:pt x="83" y="8"/>
                    <a:pt x="85" y="6"/>
                    <a:pt x="85" y="4"/>
                  </a:cubicBezTo>
                  <a:cubicBezTo>
                    <a:pt x="85" y="2"/>
                    <a:pt x="83" y="0"/>
                    <a:pt x="81" y="0"/>
                  </a:cubicBezTo>
                  <a:cubicBezTo>
                    <a:pt x="0" y="0"/>
                    <a:pt x="0" y="0"/>
                    <a:pt x="0" y="0"/>
                  </a:cubicBezTo>
                  <a:cubicBezTo>
                    <a:pt x="1" y="1"/>
                    <a:pt x="1" y="3"/>
                    <a:pt x="1"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1" name="Freeform 120"/>
            <p:cNvSpPr/>
            <p:nvPr/>
          </p:nvSpPr>
          <p:spPr bwMode="auto">
            <a:xfrm>
              <a:off x="9848851" y="3551238"/>
              <a:ext cx="103188" cy="17463"/>
            </a:xfrm>
            <a:custGeom>
              <a:avLst/>
              <a:gdLst>
                <a:gd name="T0" fmla="*/ 44 w 45"/>
                <a:gd name="T1" fmla="*/ 4 h 8"/>
                <a:gd name="T2" fmla="*/ 45 w 45"/>
                <a:gd name="T3" fmla="*/ 0 h 8"/>
                <a:gd name="T4" fmla="*/ 4 w 45"/>
                <a:gd name="T5" fmla="*/ 0 h 8"/>
                <a:gd name="T6" fmla="*/ 0 w 45"/>
                <a:gd name="T7" fmla="*/ 4 h 8"/>
                <a:gd name="T8" fmla="*/ 4 w 45"/>
                <a:gd name="T9" fmla="*/ 8 h 8"/>
                <a:gd name="T10" fmla="*/ 45 w 45"/>
                <a:gd name="T11" fmla="*/ 8 h 8"/>
                <a:gd name="T12" fmla="*/ 44 w 45"/>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44" y="4"/>
                  </a:moveTo>
                  <a:cubicBezTo>
                    <a:pt x="44" y="3"/>
                    <a:pt x="45" y="1"/>
                    <a:pt x="45" y="0"/>
                  </a:cubicBezTo>
                  <a:cubicBezTo>
                    <a:pt x="4" y="0"/>
                    <a:pt x="4" y="0"/>
                    <a:pt x="4" y="0"/>
                  </a:cubicBezTo>
                  <a:cubicBezTo>
                    <a:pt x="2" y="0"/>
                    <a:pt x="0" y="2"/>
                    <a:pt x="0" y="4"/>
                  </a:cubicBezTo>
                  <a:cubicBezTo>
                    <a:pt x="0" y="6"/>
                    <a:pt x="2" y="8"/>
                    <a:pt x="4" y="8"/>
                  </a:cubicBezTo>
                  <a:cubicBezTo>
                    <a:pt x="45" y="8"/>
                    <a:pt x="45" y="8"/>
                    <a:pt x="45" y="8"/>
                  </a:cubicBezTo>
                  <a:cubicBezTo>
                    <a:pt x="45" y="7"/>
                    <a:pt x="44" y="6"/>
                    <a:pt x="44"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2" name="Freeform 121"/>
            <p:cNvSpPr>
              <a:spLocks noEditPoints="1"/>
            </p:cNvSpPr>
            <p:nvPr/>
          </p:nvSpPr>
          <p:spPr bwMode="auto">
            <a:xfrm>
              <a:off x="9894889" y="3262313"/>
              <a:ext cx="82550" cy="80963"/>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4 h 36"/>
                <a:gd name="T12" fmla="*/ 4 w 36"/>
                <a:gd name="T13" fmla="*/ 18 h 36"/>
                <a:gd name="T14" fmla="*/ 18 w 36"/>
                <a:gd name="T15" fmla="*/ 32 h 36"/>
                <a:gd name="T16" fmla="*/ 32 w 36"/>
                <a:gd name="T17" fmla="*/ 18 h 36"/>
                <a:gd name="T18" fmla="*/ 18 w 36"/>
                <a:gd name="T1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4"/>
                  </a:moveTo>
                  <a:cubicBezTo>
                    <a:pt x="11" y="4"/>
                    <a:pt x="4" y="10"/>
                    <a:pt x="4" y="18"/>
                  </a:cubicBezTo>
                  <a:cubicBezTo>
                    <a:pt x="4" y="26"/>
                    <a:pt x="11" y="32"/>
                    <a:pt x="18" y="32"/>
                  </a:cubicBezTo>
                  <a:cubicBezTo>
                    <a:pt x="26" y="32"/>
                    <a:pt x="32" y="26"/>
                    <a:pt x="32" y="18"/>
                  </a:cubicBezTo>
                  <a:cubicBezTo>
                    <a:pt x="32" y="10"/>
                    <a:pt x="26" y="4"/>
                    <a:pt x="1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3" name="Freeform 122"/>
            <p:cNvSpPr>
              <a:spLocks noEditPoints="1"/>
            </p:cNvSpPr>
            <p:nvPr/>
          </p:nvSpPr>
          <p:spPr bwMode="auto">
            <a:xfrm>
              <a:off x="10072689" y="3390900"/>
              <a:ext cx="80963" cy="80963"/>
            </a:xfrm>
            <a:custGeom>
              <a:avLst/>
              <a:gdLst>
                <a:gd name="T0" fmla="*/ 18 w 36"/>
                <a:gd name="T1" fmla="*/ 35 h 35"/>
                <a:gd name="T2" fmla="*/ 0 w 36"/>
                <a:gd name="T3" fmla="*/ 18 h 35"/>
                <a:gd name="T4" fmla="*/ 18 w 36"/>
                <a:gd name="T5" fmla="*/ 0 h 35"/>
                <a:gd name="T6" fmla="*/ 36 w 36"/>
                <a:gd name="T7" fmla="*/ 18 h 35"/>
                <a:gd name="T8" fmla="*/ 18 w 36"/>
                <a:gd name="T9" fmla="*/ 35 h 35"/>
                <a:gd name="T10" fmla="*/ 18 w 36"/>
                <a:gd name="T11" fmla="*/ 4 h 35"/>
                <a:gd name="T12" fmla="*/ 4 w 36"/>
                <a:gd name="T13" fmla="*/ 18 h 35"/>
                <a:gd name="T14" fmla="*/ 18 w 36"/>
                <a:gd name="T15" fmla="*/ 31 h 35"/>
                <a:gd name="T16" fmla="*/ 32 w 36"/>
                <a:gd name="T17" fmla="*/ 18 h 35"/>
                <a:gd name="T18" fmla="*/ 18 w 36"/>
                <a:gd name="T19"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35"/>
                  </a:moveTo>
                  <a:cubicBezTo>
                    <a:pt x="8" y="35"/>
                    <a:pt x="0" y="27"/>
                    <a:pt x="0" y="18"/>
                  </a:cubicBezTo>
                  <a:cubicBezTo>
                    <a:pt x="0" y="8"/>
                    <a:pt x="8" y="0"/>
                    <a:pt x="18" y="0"/>
                  </a:cubicBezTo>
                  <a:cubicBezTo>
                    <a:pt x="28" y="0"/>
                    <a:pt x="36" y="8"/>
                    <a:pt x="36" y="18"/>
                  </a:cubicBezTo>
                  <a:cubicBezTo>
                    <a:pt x="36" y="27"/>
                    <a:pt x="28" y="35"/>
                    <a:pt x="18" y="35"/>
                  </a:cubicBezTo>
                  <a:close/>
                  <a:moveTo>
                    <a:pt x="18" y="4"/>
                  </a:moveTo>
                  <a:cubicBezTo>
                    <a:pt x="10" y="4"/>
                    <a:pt x="4" y="10"/>
                    <a:pt x="4" y="18"/>
                  </a:cubicBezTo>
                  <a:cubicBezTo>
                    <a:pt x="4" y="25"/>
                    <a:pt x="10" y="31"/>
                    <a:pt x="18" y="31"/>
                  </a:cubicBezTo>
                  <a:cubicBezTo>
                    <a:pt x="25" y="31"/>
                    <a:pt x="32" y="25"/>
                    <a:pt x="32" y="18"/>
                  </a:cubicBezTo>
                  <a:cubicBezTo>
                    <a:pt x="32" y="10"/>
                    <a:pt x="25" y="4"/>
                    <a:pt x="1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4" name="Freeform 123"/>
            <p:cNvSpPr>
              <a:spLocks noEditPoints="1"/>
            </p:cNvSpPr>
            <p:nvPr/>
          </p:nvSpPr>
          <p:spPr bwMode="auto">
            <a:xfrm>
              <a:off x="9944101" y="3519488"/>
              <a:ext cx="82550" cy="80963"/>
            </a:xfrm>
            <a:custGeom>
              <a:avLst/>
              <a:gdLst>
                <a:gd name="T0" fmla="*/ 18 w 36"/>
                <a:gd name="T1" fmla="*/ 36 h 36"/>
                <a:gd name="T2" fmla="*/ 0 w 36"/>
                <a:gd name="T3" fmla="*/ 18 h 36"/>
                <a:gd name="T4" fmla="*/ 18 w 36"/>
                <a:gd name="T5" fmla="*/ 0 h 36"/>
                <a:gd name="T6" fmla="*/ 36 w 36"/>
                <a:gd name="T7" fmla="*/ 18 h 36"/>
                <a:gd name="T8" fmla="*/ 18 w 36"/>
                <a:gd name="T9" fmla="*/ 36 h 36"/>
                <a:gd name="T10" fmla="*/ 18 w 36"/>
                <a:gd name="T11" fmla="*/ 4 h 36"/>
                <a:gd name="T12" fmla="*/ 4 w 36"/>
                <a:gd name="T13" fmla="*/ 18 h 36"/>
                <a:gd name="T14" fmla="*/ 18 w 36"/>
                <a:gd name="T15" fmla="*/ 32 h 36"/>
                <a:gd name="T16" fmla="*/ 32 w 36"/>
                <a:gd name="T17" fmla="*/ 18 h 36"/>
                <a:gd name="T18" fmla="*/ 18 w 36"/>
                <a:gd name="T19"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6">
                  <a:moveTo>
                    <a:pt x="18" y="36"/>
                  </a:moveTo>
                  <a:cubicBezTo>
                    <a:pt x="8" y="36"/>
                    <a:pt x="0" y="28"/>
                    <a:pt x="0" y="18"/>
                  </a:cubicBezTo>
                  <a:cubicBezTo>
                    <a:pt x="0" y="8"/>
                    <a:pt x="8" y="0"/>
                    <a:pt x="18" y="0"/>
                  </a:cubicBezTo>
                  <a:cubicBezTo>
                    <a:pt x="28" y="0"/>
                    <a:pt x="36" y="8"/>
                    <a:pt x="36" y="18"/>
                  </a:cubicBezTo>
                  <a:cubicBezTo>
                    <a:pt x="36" y="28"/>
                    <a:pt x="28" y="36"/>
                    <a:pt x="18" y="36"/>
                  </a:cubicBezTo>
                  <a:close/>
                  <a:moveTo>
                    <a:pt x="18" y="4"/>
                  </a:moveTo>
                  <a:cubicBezTo>
                    <a:pt x="11" y="4"/>
                    <a:pt x="4" y="10"/>
                    <a:pt x="4" y="18"/>
                  </a:cubicBezTo>
                  <a:cubicBezTo>
                    <a:pt x="4" y="26"/>
                    <a:pt x="11" y="32"/>
                    <a:pt x="18" y="32"/>
                  </a:cubicBezTo>
                  <a:cubicBezTo>
                    <a:pt x="26" y="32"/>
                    <a:pt x="32" y="26"/>
                    <a:pt x="32" y="18"/>
                  </a:cubicBezTo>
                  <a:cubicBezTo>
                    <a:pt x="32" y="10"/>
                    <a:pt x="26" y="4"/>
                    <a:pt x="18"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45" name="Freeform 124"/>
          <p:cNvSpPr/>
          <p:nvPr/>
        </p:nvSpPr>
        <p:spPr bwMode="auto">
          <a:xfrm>
            <a:off x="8766324" y="3863688"/>
            <a:ext cx="423163" cy="397003"/>
          </a:xfrm>
          <a:custGeom>
            <a:avLst/>
            <a:gdLst>
              <a:gd name="T0" fmla="*/ 177 w 192"/>
              <a:gd name="T1" fmla="*/ 15 h 180"/>
              <a:gd name="T2" fmla="*/ 122 w 192"/>
              <a:gd name="T3" fmla="*/ 15 h 180"/>
              <a:gd name="T4" fmla="*/ 85 w 192"/>
              <a:gd name="T5" fmla="*/ 52 h 180"/>
              <a:gd name="T6" fmla="*/ 24 w 192"/>
              <a:gd name="T7" fmla="*/ 114 h 180"/>
              <a:gd name="T8" fmla="*/ 11 w 192"/>
              <a:gd name="T9" fmla="*/ 126 h 180"/>
              <a:gd name="T10" fmla="*/ 11 w 192"/>
              <a:gd name="T11" fmla="*/ 168 h 180"/>
              <a:gd name="T12" fmla="*/ 53 w 192"/>
              <a:gd name="T13" fmla="*/ 168 h 180"/>
              <a:gd name="T14" fmla="*/ 103 w 192"/>
              <a:gd name="T15" fmla="*/ 118 h 180"/>
              <a:gd name="T16" fmla="*/ 127 w 192"/>
              <a:gd name="T17" fmla="*/ 94 h 180"/>
              <a:gd name="T18" fmla="*/ 151 w 192"/>
              <a:gd name="T19" fmla="*/ 70 h 180"/>
              <a:gd name="T20" fmla="*/ 151 w 192"/>
              <a:gd name="T21" fmla="*/ 41 h 180"/>
              <a:gd name="T22" fmla="*/ 122 w 192"/>
              <a:gd name="T23" fmla="*/ 41 h 180"/>
              <a:gd name="T24" fmla="*/ 50 w 192"/>
              <a:gd name="T25" fmla="*/ 113 h 180"/>
              <a:gd name="T26" fmla="*/ 55 w 192"/>
              <a:gd name="T27" fmla="*/ 118 h 180"/>
              <a:gd name="T28" fmla="*/ 127 w 192"/>
              <a:gd name="T29" fmla="*/ 46 h 180"/>
              <a:gd name="T30" fmla="*/ 137 w 192"/>
              <a:gd name="T31" fmla="*/ 42 h 180"/>
              <a:gd name="T32" fmla="*/ 146 w 192"/>
              <a:gd name="T33" fmla="*/ 46 h 180"/>
              <a:gd name="T34" fmla="*/ 150 w 192"/>
              <a:gd name="T35" fmla="*/ 56 h 180"/>
              <a:gd name="T36" fmla="*/ 146 w 192"/>
              <a:gd name="T37" fmla="*/ 65 h 180"/>
              <a:gd name="T38" fmla="*/ 122 w 192"/>
              <a:gd name="T39" fmla="*/ 89 h 180"/>
              <a:gd name="T40" fmla="*/ 98 w 192"/>
              <a:gd name="T41" fmla="*/ 113 h 180"/>
              <a:gd name="T42" fmla="*/ 48 w 192"/>
              <a:gd name="T43" fmla="*/ 163 h 180"/>
              <a:gd name="T44" fmla="*/ 32 w 192"/>
              <a:gd name="T45" fmla="*/ 170 h 180"/>
              <a:gd name="T46" fmla="*/ 16 w 192"/>
              <a:gd name="T47" fmla="*/ 163 h 180"/>
              <a:gd name="T48" fmla="*/ 9 w 192"/>
              <a:gd name="T49" fmla="*/ 147 h 180"/>
              <a:gd name="T50" fmla="*/ 16 w 192"/>
              <a:gd name="T51" fmla="*/ 131 h 180"/>
              <a:gd name="T52" fmla="*/ 28 w 192"/>
              <a:gd name="T53" fmla="*/ 119 h 180"/>
              <a:gd name="T54" fmla="*/ 90 w 192"/>
              <a:gd name="T55" fmla="*/ 57 h 180"/>
              <a:gd name="T56" fmla="*/ 127 w 192"/>
              <a:gd name="T57" fmla="*/ 20 h 180"/>
              <a:gd name="T58" fmla="*/ 149 w 192"/>
              <a:gd name="T59" fmla="*/ 11 h 180"/>
              <a:gd name="T60" fmla="*/ 172 w 192"/>
              <a:gd name="T61" fmla="*/ 20 h 180"/>
              <a:gd name="T62" fmla="*/ 181 w 192"/>
              <a:gd name="T63" fmla="*/ 42 h 180"/>
              <a:gd name="T64" fmla="*/ 172 w 192"/>
              <a:gd name="T65" fmla="*/ 64 h 180"/>
              <a:gd name="T66" fmla="*/ 86 w 192"/>
              <a:gd name="T67" fmla="*/ 150 h 180"/>
              <a:gd name="T68" fmla="*/ 91 w 192"/>
              <a:gd name="T69" fmla="*/ 155 h 180"/>
              <a:gd name="T70" fmla="*/ 177 w 192"/>
              <a:gd name="T71" fmla="*/ 69 h 180"/>
              <a:gd name="T72" fmla="*/ 177 w 192"/>
              <a:gd name="T73" fmla="*/ 1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2" h="180">
                <a:moveTo>
                  <a:pt x="177" y="15"/>
                </a:moveTo>
                <a:cubicBezTo>
                  <a:pt x="162" y="0"/>
                  <a:pt x="137" y="0"/>
                  <a:pt x="122" y="15"/>
                </a:cubicBezTo>
                <a:cubicBezTo>
                  <a:pt x="85" y="52"/>
                  <a:pt x="85" y="52"/>
                  <a:pt x="85" y="52"/>
                </a:cubicBezTo>
                <a:cubicBezTo>
                  <a:pt x="24" y="114"/>
                  <a:pt x="24" y="114"/>
                  <a:pt x="24" y="114"/>
                </a:cubicBezTo>
                <a:cubicBezTo>
                  <a:pt x="11" y="126"/>
                  <a:pt x="11" y="126"/>
                  <a:pt x="11" y="126"/>
                </a:cubicBezTo>
                <a:cubicBezTo>
                  <a:pt x="0" y="138"/>
                  <a:pt x="0" y="157"/>
                  <a:pt x="11" y="168"/>
                </a:cubicBezTo>
                <a:cubicBezTo>
                  <a:pt x="23" y="180"/>
                  <a:pt x="42" y="180"/>
                  <a:pt x="53" y="168"/>
                </a:cubicBezTo>
                <a:cubicBezTo>
                  <a:pt x="103" y="118"/>
                  <a:pt x="103" y="118"/>
                  <a:pt x="103" y="118"/>
                </a:cubicBezTo>
                <a:cubicBezTo>
                  <a:pt x="127" y="94"/>
                  <a:pt x="127" y="94"/>
                  <a:pt x="127" y="94"/>
                </a:cubicBezTo>
                <a:cubicBezTo>
                  <a:pt x="151" y="70"/>
                  <a:pt x="151" y="70"/>
                  <a:pt x="151" y="70"/>
                </a:cubicBezTo>
                <a:cubicBezTo>
                  <a:pt x="159" y="62"/>
                  <a:pt x="159" y="49"/>
                  <a:pt x="151" y="41"/>
                </a:cubicBezTo>
                <a:cubicBezTo>
                  <a:pt x="143" y="33"/>
                  <a:pt x="130" y="33"/>
                  <a:pt x="122" y="41"/>
                </a:cubicBezTo>
                <a:cubicBezTo>
                  <a:pt x="50" y="113"/>
                  <a:pt x="50" y="113"/>
                  <a:pt x="50" y="113"/>
                </a:cubicBezTo>
                <a:cubicBezTo>
                  <a:pt x="55" y="118"/>
                  <a:pt x="55" y="118"/>
                  <a:pt x="55" y="118"/>
                </a:cubicBezTo>
                <a:cubicBezTo>
                  <a:pt x="127" y="46"/>
                  <a:pt x="127" y="46"/>
                  <a:pt x="127" y="46"/>
                </a:cubicBezTo>
                <a:cubicBezTo>
                  <a:pt x="130" y="44"/>
                  <a:pt x="133" y="42"/>
                  <a:pt x="137" y="42"/>
                </a:cubicBezTo>
                <a:cubicBezTo>
                  <a:pt x="140" y="42"/>
                  <a:pt x="143" y="44"/>
                  <a:pt x="146" y="46"/>
                </a:cubicBezTo>
                <a:cubicBezTo>
                  <a:pt x="149" y="49"/>
                  <a:pt x="150" y="52"/>
                  <a:pt x="150" y="56"/>
                </a:cubicBezTo>
                <a:cubicBezTo>
                  <a:pt x="150" y="59"/>
                  <a:pt x="149" y="63"/>
                  <a:pt x="146" y="65"/>
                </a:cubicBezTo>
                <a:cubicBezTo>
                  <a:pt x="122" y="89"/>
                  <a:pt x="122" y="89"/>
                  <a:pt x="122" y="89"/>
                </a:cubicBezTo>
                <a:cubicBezTo>
                  <a:pt x="98" y="113"/>
                  <a:pt x="98" y="113"/>
                  <a:pt x="98" y="113"/>
                </a:cubicBezTo>
                <a:cubicBezTo>
                  <a:pt x="48" y="163"/>
                  <a:pt x="48" y="163"/>
                  <a:pt x="48" y="163"/>
                </a:cubicBezTo>
                <a:cubicBezTo>
                  <a:pt x="44" y="168"/>
                  <a:pt x="38" y="170"/>
                  <a:pt x="32" y="170"/>
                </a:cubicBezTo>
                <a:cubicBezTo>
                  <a:pt x="26" y="170"/>
                  <a:pt x="21" y="168"/>
                  <a:pt x="16" y="163"/>
                </a:cubicBezTo>
                <a:cubicBezTo>
                  <a:pt x="12" y="159"/>
                  <a:pt x="9" y="153"/>
                  <a:pt x="9" y="147"/>
                </a:cubicBezTo>
                <a:cubicBezTo>
                  <a:pt x="9" y="141"/>
                  <a:pt x="12" y="136"/>
                  <a:pt x="16" y="131"/>
                </a:cubicBezTo>
                <a:cubicBezTo>
                  <a:pt x="28" y="119"/>
                  <a:pt x="28" y="119"/>
                  <a:pt x="28" y="119"/>
                </a:cubicBezTo>
                <a:cubicBezTo>
                  <a:pt x="90" y="57"/>
                  <a:pt x="90" y="57"/>
                  <a:pt x="90" y="57"/>
                </a:cubicBezTo>
                <a:cubicBezTo>
                  <a:pt x="127" y="20"/>
                  <a:pt x="127" y="20"/>
                  <a:pt x="127" y="20"/>
                </a:cubicBezTo>
                <a:cubicBezTo>
                  <a:pt x="133" y="14"/>
                  <a:pt x="141" y="11"/>
                  <a:pt x="149" y="11"/>
                </a:cubicBezTo>
                <a:cubicBezTo>
                  <a:pt x="157" y="11"/>
                  <a:pt x="166" y="14"/>
                  <a:pt x="172" y="20"/>
                </a:cubicBezTo>
                <a:cubicBezTo>
                  <a:pt x="178" y="26"/>
                  <a:pt x="181" y="34"/>
                  <a:pt x="181" y="42"/>
                </a:cubicBezTo>
                <a:cubicBezTo>
                  <a:pt x="181" y="50"/>
                  <a:pt x="178" y="58"/>
                  <a:pt x="172" y="64"/>
                </a:cubicBezTo>
                <a:cubicBezTo>
                  <a:pt x="86" y="150"/>
                  <a:pt x="86" y="150"/>
                  <a:pt x="86" y="150"/>
                </a:cubicBezTo>
                <a:cubicBezTo>
                  <a:pt x="91" y="155"/>
                  <a:pt x="91" y="155"/>
                  <a:pt x="91" y="155"/>
                </a:cubicBezTo>
                <a:cubicBezTo>
                  <a:pt x="177" y="69"/>
                  <a:pt x="177" y="69"/>
                  <a:pt x="177" y="69"/>
                </a:cubicBezTo>
                <a:cubicBezTo>
                  <a:pt x="192" y="54"/>
                  <a:pt x="192" y="30"/>
                  <a:pt x="177" y="1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49" name="组合 248"/>
          <p:cNvGrpSpPr/>
          <p:nvPr/>
        </p:nvGrpSpPr>
        <p:grpSpPr>
          <a:xfrm>
            <a:off x="6273516" y="3888308"/>
            <a:ext cx="315449" cy="346223"/>
            <a:chOff x="6372226" y="3246438"/>
            <a:chExt cx="325438" cy="357187"/>
          </a:xfrm>
        </p:grpSpPr>
        <p:sp>
          <p:nvSpPr>
            <p:cNvPr id="146" name="Freeform 125"/>
            <p:cNvSpPr>
              <a:spLocks noEditPoints="1"/>
            </p:cNvSpPr>
            <p:nvPr/>
          </p:nvSpPr>
          <p:spPr bwMode="auto">
            <a:xfrm>
              <a:off x="6372226" y="3536950"/>
              <a:ext cx="325438" cy="66675"/>
            </a:xfrm>
            <a:custGeom>
              <a:avLst/>
              <a:gdLst>
                <a:gd name="T0" fmla="*/ 128 w 143"/>
                <a:gd name="T1" fmla="*/ 29 h 29"/>
                <a:gd name="T2" fmla="*/ 14 w 143"/>
                <a:gd name="T3" fmla="*/ 29 h 29"/>
                <a:gd name="T4" fmla="*/ 0 w 143"/>
                <a:gd name="T5" fmla="*/ 15 h 29"/>
                <a:gd name="T6" fmla="*/ 14 w 143"/>
                <a:gd name="T7" fmla="*/ 0 h 29"/>
                <a:gd name="T8" fmla="*/ 54 w 143"/>
                <a:gd name="T9" fmla="*/ 0 h 29"/>
                <a:gd name="T10" fmla="*/ 58 w 143"/>
                <a:gd name="T11" fmla="*/ 7 h 29"/>
                <a:gd name="T12" fmla="*/ 71 w 143"/>
                <a:gd name="T13" fmla="*/ 16 h 29"/>
                <a:gd name="T14" fmla="*/ 84 w 143"/>
                <a:gd name="T15" fmla="*/ 7 h 29"/>
                <a:gd name="T16" fmla="*/ 88 w 143"/>
                <a:gd name="T17" fmla="*/ 0 h 29"/>
                <a:gd name="T18" fmla="*/ 128 w 143"/>
                <a:gd name="T19" fmla="*/ 0 h 29"/>
                <a:gd name="T20" fmla="*/ 143 w 143"/>
                <a:gd name="T21" fmla="*/ 15 h 29"/>
                <a:gd name="T22" fmla="*/ 128 w 143"/>
                <a:gd name="T23" fmla="*/ 29 h 29"/>
                <a:gd name="T24" fmla="*/ 14 w 143"/>
                <a:gd name="T25" fmla="*/ 4 h 29"/>
                <a:gd name="T26" fmla="*/ 4 w 143"/>
                <a:gd name="T27" fmla="*/ 15 h 29"/>
                <a:gd name="T28" fmla="*/ 14 w 143"/>
                <a:gd name="T29" fmla="*/ 25 h 29"/>
                <a:gd name="T30" fmla="*/ 128 w 143"/>
                <a:gd name="T31" fmla="*/ 25 h 29"/>
                <a:gd name="T32" fmla="*/ 139 w 143"/>
                <a:gd name="T33" fmla="*/ 15 h 29"/>
                <a:gd name="T34" fmla="*/ 128 w 143"/>
                <a:gd name="T35" fmla="*/ 4 h 29"/>
                <a:gd name="T36" fmla="*/ 91 w 143"/>
                <a:gd name="T37" fmla="*/ 4 h 29"/>
                <a:gd name="T38" fmla="*/ 88 w 143"/>
                <a:gd name="T39" fmla="*/ 9 h 29"/>
                <a:gd name="T40" fmla="*/ 71 w 143"/>
                <a:gd name="T41" fmla="*/ 20 h 29"/>
                <a:gd name="T42" fmla="*/ 55 w 143"/>
                <a:gd name="T43" fmla="*/ 9 h 29"/>
                <a:gd name="T44" fmla="*/ 52 w 143"/>
                <a:gd name="T45" fmla="*/ 4 h 29"/>
                <a:gd name="T46" fmla="*/ 14 w 143"/>
                <a:gd name="T4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9">
                  <a:moveTo>
                    <a:pt x="128" y="29"/>
                  </a:moveTo>
                  <a:cubicBezTo>
                    <a:pt x="14" y="29"/>
                    <a:pt x="14" y="29"/>
                    <a:pt x="14" y="29"/>
                  </a:cubicBezTo>
                  <a:cubicBezTo>
                    <a:pt x="6" y="29"/>
                    <a:pt x="0" y="23"/>
                    <a:pt x="0" y="15"/>
                  </a:cubicBezTo>
                  <a:cubicBezTo>
                    <a:pt x="0" y="6"/>
                    <a:pt x="6" y="0"/>
                    <a:pt x="14" y="0"/>
                  </a:cubicBezTo>
                  <a:cubicBezTo>
                    <a:pt x="54" y="0"/>
                    <a:pt x="54" y="0"/>
                    <a:pt x="54" y="0"/>
                  </a:cubicBezTo>
                  <a:cubicBezTo>
                    <a:pt x="58" y="7"/>
                    <a:pt x="58" y="7"/>
                    <a:pt x="58" y="7"/>
                  </a:cubicBezTo>
                  <a:cubicBezTo>
                    <a:pt x="61" y="13"/>
                    <a:pt x="66" y="16"/>
                    <a:pt x="71" y="16"/>
                  </a:cubicBezTo>
                  <a:cubicBezTo>
                    <a:pt x="76" y="16"/>
                    <a:pt x="81" y="13"/>
                    <a:pt x="84" y="7"/>
                  </a:cubicBezTo>
                  <a:cubicBezTo>
                    <a:pt x="88" y="0"/>
                    <a:pt x="88" y="0"/>
                    <a:pt x="88" y="0"/>
                  </a:cubicBezTo>
                  <a:cubicBezTo>
                    <a:pt x="128" y="0"/>
                    <a:pt x="128" y="0"/>
                    <a:pt x="128" y="0"/>
                  </a:cubicBezTo>
                  <a:cubicBezTo>
                    <a:pt x="136" y="0"/>
                    <a:pt x="143" y="6"/>
                    <a:pt x="143" y="15"/>
                  </a:cubicBezTo>
                  <a:cubicBezTo>
                    <a:pt x="143" y="23"/>
                    <a:pt x="136" y="29"/>
                    <a:pt x="128" y="29"/>
                  </a:cubicBezTo>
                  <a:close/>
                  <a:moveTo>
                    <a:pt x="14" y="4"/>
                  </a:moveTo>
                  <a:cubicBezTo>
                    <a:pt x="8" y="4"/>
                    <a:pt x="4" y="9"/>
                    <a:pt x="4" y="15"/>
                  </a:cubicBezTo>
                  <a:cubicBezTo>
                    <a:pt x="4" y="20"/>
                    <a:pt x="8" y="25"/>
                    <a:pt x="14" y="25"/>
                  </a:cubicBezTo>
                  <a:cubicBezTo>
                    <a:pt x="128" y="25"/>
                    <a:pt x="128" y="25"/>
                    <a:pt x="128" y="25"/>
                  </a:cubicBezTo>
                  <a:cubicBezTo>
                    <a:pt x="134" y="25"/>
                    <a:pt x="139" y="20"/>
                    <a:pt x="139" y="15"/>
                  </a:cubicBezTo>
                  <a:cubicBezTo>
                    <a:pt x="139" y="9"/>
                    <a:pt x="134" y="4"/>
                    <a:pt x="128" y="4"/>
                  </a:cubicBezTo>
                  <a:cubicBezTo>
                    <a:pt x="91" y="4"/>
                    <a:pt x="91" y="4"/>
                    <a:pt x="91" y="4"/>
                  </a:cubicBezTo>
                  <a:cubicBezTo>
                    <a:pt x="88" y="9"/>
                    <a:pt x="88" y="9"/>
                    <a:pt x="88" y="9"/>
                  </a:cubicBezTo>
                  <a:cubicBezTo>
                    <a:pt x="84" y="16"/>
                    <a:pt x="78" y="20"/>
                    <a:pt x="71" y="20"/>
                  </a:cubicBezTo>
                  <a:cubicBezTo>
                    <a:pt x="65" y="20"/>
                    <a:pt x="59" y="16"/>
                    <a:pt x="55" y="9"/>
                  </a:cubicBezTo>
                  <a:cubicBezTo>
                    <a:pt x="52" y="4"/>
                    <a:pt x="52" y="4"/>
                    <a:pt x="52" y="4"/>
                  </a:cubicBezTo>
                  <a:lnTo>
                    <a:pt x="14" y="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7" name="Freeform 126"/>
            <p:cNvSpPr>
              <a:spLocks noEditPoints="1"/>
            </p:cNvSpPr>
            <p:nvPr/>
          </p:nvSpPr>
          <p:spPr bwMode="auto">
            <a:xfrm>
              <a:off x="6424614" y="3246438"/>
              <a:ext cx="219075" cy="290513"/>
            </a:xfrm>
            <a:custGeom>
              <a:avLst/>
              <a:gdLst>
                <a:gd name="T0" fmla="*/ 48 w 96"/>
                <a:gd name="T1" fmla="*/ 128 h 128"/>
                <a:gd name="T2" fmla="*/ 38 w 96"/>
                <a:gd name="T3" fmla="*/ 122 h 128"/>
                <a:gd name="T4" fmla="*/ 3 w 96"/>
                <a:gd name="T5" fmla="*/ 60 h 128"/>
                <a:gd name="T6" fmla="*/ 2 w 96"/>
                <a:gd name="T7" fmla="*/ 48 h 128"/>
                <a:gd name="T8" fmla="*/ 13 w 96"/>
                <a:gd name="T9" fmla="*/ 43 h 128"/>
                <a:gd name="T10" fmla="*/ 23 w 96"/>
                <a:gd name="T11" fmla="*/ 43 h 128"/>
                <a:gd name="T12" fmla="*/ 23 w 96"/>
                <a:gd name="T13" fmla="*/ 18 h 128"/>
                <a:gd name="T14" fmla="*/ 41 w 96"/>
                <a:gd name="T15" fmla="*/ 0 h 128"/>
                <a:gd name="T16" fmla="*/ 55 w 96"/>
                <a:gd name="T17" fmla="*/ 0 h 128"/>
                <a:gd name="T18" fmla="*/ 74 w 96"/>
                <a:gd name="T19" fmla="*/ 18 h 128"/>
                <a:gd name="T20" fmla="*/ 74 w 96"/>
                <a:gd name="T21" fmla="*/ 43 h 128"/>
                <a:gd name="T22" fmla="*/ 84 w 96"/>
                <a:gd name="T23" fmla="*/ 43 h 128"/>
                <a:gd name="T24" fmla="*/ 94 w 96"/>
                <a:gd name="T25" fmla="*/ 48 h 128"/>
                <a:gd name="T26" fmla="*/ 93 w 96"/>
                <a:gd name="T27" fmla="*/ 60 h 128"/>
                <a:gd name="T28" fmla="*/ 58 w 96"/>
                <a:gd name="T29" fmla="*/ 122 h 128"/>
                <a:gd name="T30" fmla="*/ 48 w 96"/>
                <a:gd name="T31" fmla="*/ 128 h 128"/>
                <a:gd name="T32" fmla="*/ 13 w 96"/>
                <a:gd name="T33" fmla="*/ 51 h 128"/>
                <a:gd name="T34" fmla="*/ 9 w 96"/>
                <a:gd name="T35" fmla="*/ 52 h 128"/>
                <a:gd name="T36" fmla="*/ 10 w 96"/>
                <a:gd name="T37" fmla="*/ 56 h 128"/>
                <a:gd name="T38" fmla="*/ 45 w 96"/>
                <a:gd name="T39" fmla="*/ 118 h 128"/>
                <a:gd name="T40" fmla="*/ 48 w 96"/>
                <a:gd name="T41" fmla="*/ 120 h 128"/>
                <a:gd name="T42" fmla="*/ 51 w 96"/>
                <a:gd name="T43" fmla="*/ 118 h 128"/>
                <a:gd name="T44" fmla="*/ 87 w 96"/>
                <a:gd name="T45" fmla="*/ 56 h 128"/>
                <a:gd name="T46" fmla="*/ 87 w 96"/>
                <a:gd name="T47" fmla="*/ 52 h 128"/>
                <a:gd name="T48" fmla="*/ 84 w 96"/>
                <a:gd name="T49" fmla="*/ 51 h 128"/>
                <a:gd name="T50" fmla="*/ 66 w 96"/>
                <a:gd name="T51" fmla="*/ 51 h 128"/>
                <a:gd name="T52" fmla="*/ 66 w 96"/>
                <a:gd name="T53" fmla="*/ 18 h 128"/>
                <a:gd name="T54" fmla="*/ 55 w 96"/>
                <a:gd name="T55" fmla="*/ 8 h 128"/>
                <a:gd name="T56" fmla="*/ 41 w 96"/>
                <a:gd name="T57" fmla="*/ 8 h 128"/>
                <a:gd name="T58" fmla="*/ 31 w 96"/>
                <a:gd name="T59" fmla="*/ 18 h 128"/>
                <a:gd name="T60" fmla="*/ 31 w 96"/>
                <a:gd name="T61" fmla="*/ 51 h 128"/>
                <a:gd name="T62" fmla="*/ 13 w 96"/>
                <a:gd name="T63" fmla="*/ 5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28">
                  <a:moveTo>
                    <a:pt x="48" y="128"/>
                  </a:moveTo>
                  <a:cubicBezTo>
                    <a:pt x="44" y="128"/>
                    <a:pt x="41" y="126"/>
                    <a:pt x="38" y="122"/>
                  </a:cubicBezTo>
                  <a:cubicBezTo>
                    <a:pt x="3" y="60"/>
                    <a:pt x="3" y="60"/>
                    <a:pt x="3" y="60"/>
                  </a:cubicBezTo>
                  <a:cubicBezTo>
                    <a:pt x="1" y="56"/>
                    <a:pt x="0" y="52"/>
                    <a:pt x="2" y="48"/>
                  </a:cubicBezTo>
                  <a:cubicBezTo>
                    <a:pt x="4" y="45"/>
                    <a:pt x="8" y="43"/>
                    <a:pt x="13" y="43"/>
                  </a:cubicBezTo>
                  <a:cubicBezTo>
                    <a:pt x="23" y="43"/>
                    <a:pt x="23" y="43"/>
                    <a:pt x="23" y="43"/>
                  </a:cubicBezTo>
                  <a:cubicBezTo>
                    <a:pt x="23" y="18"/>
                    <a:pt x="23" y="18"/>
                    <a:pt x="23" y="18"/>
                  </a:cubicBezTo>
                  <a:cubicBezTo>
                    <a:pt x="23" y="8"/>
                    <a:pt x="31" y="0"/>
                    <a:pt x="41" y="0"/>
                  </a:cubicBezTo>
                  <a:cubicBezTo>
                    <a:pt x="55" y="0"/>
                    <a:pt x="55" y="0"/>
                    <a:pt x="55" y="0"/>
                  </a:cubicBezTo>
                  <a:cubicBezTo>
                    <a:pt x="65" y="0"/>
                    <a:pt x="74" y="8"/>
                    <a:pt x="74" y="18"/>
                  </a:cubicBezTo>
                  <a:cubicBezTo>
                    <a:pt x="74" y="43"/>
                    <a:pt x="74" y="43"/>
                    <a:pt x="74" y="43"/>
                  </a:cubicBezTo>
                  <a:cubicBezTo>
                    <a:pt x="84" y="43"/>
                    <a:pt x="84" y="43"/>
                    <a:pt x="84" y="43"/>
                  </a:cubicBezTo>
                  <a:cubicBezTo>
                    <a:pt x="88" y="43"/>
                    <a:pt x="92" y="45"/>
                    <a:pt x="94" y="48"/>
                  </a:cubicBezTo>
                  <a:cubicBezTo>
                    <a:pt x="96" y="52"/>
                    <a:pt x="96" y="56"/>
                    <a:pt x="93" y="60"/>
                  </a:cubicBezTo>
                  <a:cubicBezTo>
                    <a:pt x="58" y="122"/>
                    <a:pt x="58" y="122"/>
                    <a:pt x="58" y="122"/>
                  </a:cubicBezTo>
                  <a:cubicBezTo>
                    <a:pt x="56" y="126"/>
                    <a:pt x="52" y="128"/>
                    <a:pt x="48" y="128"/>
                  </a:cubicBezTo>
                  <a:close/>
                  <a:moveTo>
                    <a:pt x="13" y="51"/>
                  </a:moveTo>
                  <a:cubicBezTo>
                    <a:pt x="11" y="51"/>
                    <a:pt x="10" y="52"/>
                    <a:pt x="9" y="52"/>
                  </a:cubicBezTo>
                  <a:cubicBezTo>
                    <a:pt x="9" y="53"/>
                    <a:pt x="9" y="55"/>
                    <a:pt x="10" y="56"/>
                  </a:cubicBezTo>
                  <a:cubicBezTo>
                    <a:pt x="45" y="118"/>
                    <a:pt x="45" y="118"/>
                    <a:pt x="45" y="118"/>
                  </a:cubicBezTo>
                  <a:cubicBezTo>
                    <a:pt x="46" y="119"/>
                    <a:pt x="47" y="120"/>
                    <a:pt x="48" y="120"/>
                  </a:cubicBezTo>
                  <a:cubicBezTo>
                    <a:pt x="49" y="120"/>
                    <a:pt x="50" y="119"/>
                    <a:pt x="51" y="118"/>
                  </a:cubicBezTo>
                  <a:cubicBezTo>
                    <a:pt x="87" y="56"/>
                    <a:pt x="87" y="56"/>
                    <a:pt x="87" y="56"/>
                  </a:cubicBezTo>
                  <a:cubicBezTo>
                    <a:pt x="87" y="55"/>
                    <a:pt x="88" y="53"/>
                    <a:pt x="87" y="52"/>
                  </a:cubicBezTo>
                  <a:cubicBezTo>
                    <a:pt x="87" y="52"/>
                    <a:pt x="85" y="51"/>
                    <a:pt x="84" y="51"/>
                  </a:cubicBezTo>
                  <a:cubicBezTo>
                    <a:pt x="66" y="51"/>
                    <a:pt x="66" y="51"/>
                    <a:pt x="66" y="51"/>
                  </a:cubicBezTo>
                  <a:cubicBezTo>
                    <a:pt x="66" y="18"/>
                    <a:pt x="66" y="18"/>
                    <a:pt x="66" y="18"/>
                  </a:cubicBezTo>
                  <a:cubicBezTo>
                    <a:pt x="66" y="12"/>
                    <a:pt x="61" y="8"/>
                    <a:pt x="55" y="8"/>
                  </a:cubicBezTo>
                  <a:cubicBezTo>
                    <a:pt x="41" y="8"/>
                    <a:pt x="41" y="8"/>
                    <a:pt x="41" y="8"/>
                  </a:cubicBezTo>
                  <a:cubicBezTo>
                    <a:pt x="36" y="8"/>
                    <a:pt x="31" y="12"/>
                    <a:pt x="31" y="18"/>
                  </a:cubicBezTo>
                  <a:cubicBezTo>
                    <a:pt x="31" y="51"/>
                    <a:pt x="31" y="51"/>
                    <a:pt x="31" y="51"/>
                  </a:cubicBezTo>
                  <a:lnTo>
                    <a:pt x="13" y="5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0" name="组合 249"/>
          <p:cNvGrpSpPr/>
          <p:nvPr/>
        </p:nvGrpSpPr>
        <p:grpSpPr>
          <a:xfrm>
            <a:off x="7119839" y="3888308"/>
            <a:ext cx="315449" cy="346223"/>
            <a:chOff x="7245351" y="3246438"/>
            <a:chExt cx="325438" cy="357187"/>
          </a:xfrm>
        </p:grpSpPr>
        <p:sp>
          <p:nvSpPr>
            <p:cNvPr id="148" name="Freeform 127"/>
            <p:cNvSpPr>
              <a:spLocks noEditPoints="1"/>
            </p:cNvSpPr>
            <p:nvPr/>
          </p:nvSpPr>
          <p:spPr bwMode="auto">
            <a:xfrm>
              <a:off x="7245351" y="3536950"/>
              <a:ext cx="325438" cy="66675"/>
            </a:xfrm>
            <a:custGeom>
              <a:avLst/>
              <a:gdLst>
                <a:gd name="T0" fmla="*/ 129 w 143"/>
                <a:gd name="T1" fmla="*/ 29 h 29"/>
                <a:gd name="T2" fmla="*/ 15 w 143"/>
                <a:gd name="T3" fmla="*/ 29 h 29"/>
                <a:gd name="T4" fmla="*/ 0 w 143"/>
                <a:gd name="T5" fmla="*/ 15 h 29"/>
                <a:gd name="T6" fmla="*/ 15 w 143"/>
                <a:gd name="T7" fmla="*/ 0 h 29"/>
                <a:gd name="T8" fmla="*/ 44 w 143"/>
                <a:gd name="T9" fmla="*/ 0 h 29"/>
                <a:gd name="T10" fmla="*/ 44 w 143"/>
                <a:gd name="T11" fmla="*/ 1 h 29"/>
                <a:gd name="T12" fmla="*/ 65 w 143"/>
                <a:gd name="T13" fmla="*/ 16 h 29"/>
                <a:gd name="T14" fmla="*/ 79 w 143"/>
                <a:gd name="T15" fmla="*/ 16 h 29"/>
                <a:gd name="T16" fmla="*/ 99 w 143"/>
                <a:gd name="T17" fmla="*/ 1 h 29"/>
                <a:gd name="T18" fmla="*/ 100 w 143"/>
                <a:gd name="T19" fmla="*/ 0 h 29"/>
                <a:gd name="T20" fmla="*/ 129 w 143"/>
                <a:gd name="T21" fmla="*/ 0 h 29"/>
                <a:gd name="T22" fmla="*/ 143 w 143"/>
                <a:gd name="T23" fmla="*/ 15 h 29"/>
                <a:gd name="T24" fmla="*/ 129 w 143"/>
                <a:gd name="T25" fmla="*/ 29 h 29"/>
                <a:gd name="T26" fmla="*/ 15 w 143"/>
                <a:gd name="T27" fmla="*/ 4 h 29"/>
                <a:gd name="T28" fmla="*/ 4 w 143"/>
                <a:gd name="T29" fmla="*/ 15 h 29"/>
                <a:gd name="T30" fmla="*/ 15 w 143"/>
                <a:gd name="T31" fmla="*/ 25 h 29"/>
                <a:gd name="T32" fmla="*/ 129 w 143"/>
                <a:gd name="T33" fmla="*/ 25 h 29"/>
                <a:gd name="T34" fmla="*/ 139 w 143"/>
                <a:gd name="T35" fmla="*/ 15 h 29"/>
                <a:gd name="T36" fmla="*/ 129 w 143"/>
                <a:gd name="T37" fmla="*/ 4 h 29"/>
                <a:gd name="T38" fmla="*/ 102 w 143"/>
                <a:gd name="T39" fmla="*/ 4 h 29"/>
                <a:gd name="T40" fmla="*/ 79 w 143"/>
                <a:gd name="T41" fmla="*/ 20 h 29"/>
                <a:gd name="T42" fmla="*/ 65 w 143"/>
                <a:gd name="T43" fmla="*/ 20 h 29"/>
                <a:gd name="T44" fmla="*/ 41 w 143"/>
                <a:gd name="T45" fmla="*/ 4 h 29"/>
                <a:gd name="T46" fmla="*/ 15 w 143"/>
                <a:gd name="T4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3" h="29">
                  <a:moveTo>
                    <a:pt x="129" y="29"/>
                  </a:moveTo>
                  <a:cubicBezTo>
                    <a:pt x="15" y="29"/>
                    <a:pt x="15" y="29"/>
                    <a:pt x="15" y="29"/>
                  </a:cubicBezTo>
                  <a:cubicBezTo>
                    <a:pt x="7" y="29"/>
                    <a:pt x="0" y="23"/>
                    <a:pt x="0" y="15"/>
                  </a:cubicBezTo>
                  <a:cubicBezTo>
                    <a:pt x="0" y="6"/>
                    <a:pt x="7" y="0"/>
                    <a:pt x="15" y="0"/>
                  </a:cubicBezTo>
                  <a:cubicBezTo>
                    <a:pt x="44" y="0"/>
                    <a:pt x="44" y="0"/>
                    <a:pt x="44" y="0"/>
                  </a:cubicBezTo>
                  <a:cubicBezTo>
                    <a:pt x="44" y="1"/>
                    <a:pt x="44" y="1"/>
                    <a:pt x="44" y="1"/>
                  </a:cubicBezTo>
                  <a:cubicBezTo>
                    <a:pt x="47" y="10"/>
                    <a:pt x="56" y="16"/>
                    <a:pt x="65" y="16"/>
                  </a:cubicBezTo>
                  <a:cubicBezTo>
                    <a:pt x="79" y="16"/>
                    <a:pt x="79" y="16"/>
                    <a:pt x="79" y="16"/>
                  </a:cubicBezTo>
                  <a:cubicBezTo>
                    <a:pt x="88" y="16"/>
                    <a:pt x="96" y="10"/>
                    <a:pt x="99" y="1"/>
                  </a:cubicBezTo>
                  <a:cubicBezTo>
                    <a:pt x="100" y="0"/>
                    <a:pt x="100" y="0"/>
                    <a:pt x="100" y="0"/>
                  </a:cubicBezTo>
                  <a:cubicBezTo>
                    <a:pt x="129" y="0"/>
                    <a:pt x="129" y="0"/>
                    <a:pt x="129" y="0"/>
                  </a:cubicBezTo>
                  <a:cubicBezTo>
                    <a:pt x="137" y="0"/>
                    <a:pt x="143" y="6"/>
                    <a:pt x="143" y="15"/>
                  </a:cubicBezTo>
                  <a:cubicBezTo>
                    <a:pt x="143" y="23"/>
                    <a:pt x="137" y="29"/>
                    <a:pt x="129" y="29"/>
                  </a:cubicBezTo>
                  <a:close/>
                  <a:moveTo>
                    <a:pt x="15" y="4"/>
                  </a:moveTo>
                  <a:cubicBezTo>
                    <a:pt x="9" y="4"/>
                    <a:pt x="4" y="9"/>
                    <a:pt x="4" y="15"/>
                  </a:cubicBezTo>
                  <a:cubicBezTo>
                    <a:pt x="4" y="20"/>
                    <a:pt x="9" y="25"/>
                    <a:pt x="15" y="25"/>
                  </a:cubicBezTo>
                  <a:cubicBezTo>
                    <a:pt x="129" y="25"/>
                    <a:pt x="129" y="25"/>
                    <a:pt x="129" y="25"/>
                  </a:cubicBezTo>
                  <a:cubicBezTo>
                    <a:pt x="135" y="25"/>
                    <a:pt x="139" y="20"/>
                    <a:pt x="139" y="15"/>
                  </a:cubicBezTo>
                  <a:cubicBezTo>
                    <a:pt x="139" y="9"/>
                    <a:pt x="135" y="4"/>
                    <a:pt x="129" y="4"/>
                  </a:cubicBezTo>
                  <a:cubicBezTo>
                    <a:pt x="102" y="4"/>
                    <a:pt x="102" y="4"/>
                    <a:pt x="102" y="4"/>
                  </a:cubicBezTo>
                  <a:cubicBezTo>
                    <a:pt x="98" y="13"/>
                    <a:pt x="89" y="20"/>
                    <a:pt x="79" y="20"/>
                  </a:cubicBezTo>
                  <a:cubicBezTo>
                    <a:pt x="65" y="20"/>
                    <a:pt x="65" y="20"/>
                    <a:pt x="65" y="20"/>
                  </a:cubicBezTo>
                  <a:cubicBezTo>
                    <a:pt x="54" y="20"/>
                    <a:pt x="45" y="13"/>
                    <a:pt x="41" y="4"/>
                  </a:cubicBezTo>
                  <a:lnTo>
                    <a:pt x="15" y="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9" name="Freeform 128"/>
            <p:cNvSpPr>
              <a:spLocks noEditPoints="1"/>
            </p:cNvSpPr>
            <p:nvPr/>
          </p:nvSpPr>
          <p:spPr bwMode="auto">
            <a:xfrm>
              <a:off x="7300914" y="3246438"/>
              <a:ext cx="217488" cy="290513"/>
            </a:xfrm>
            <a:custGeom>
              <a:avLst/>
              <a:gdLst>
                <a:gd name="T0" fmla="*/ 55 w 96"/>
                <a:gd name="T1" fmla="*/ 128 h 128"/>
                <a:gd name="T2" fmla="*/ 41 w 96"/>
                <a:gd name="T3" fmla="*/ 128 h 128"/>
                <a:gd name="T4" fmla="*/ 22 w 96"/>
                <a:gd name="T5" fmla="*/ 110 h 128"/>
                <a:gd name="T6" fmla="*/ 22 w 96"/>
                <a:gd name="T7" fmla="*/ 85 h 128"/>
                <a:gd name="T8" fmla="*/ 12 w 96"/>
                <a:gd name="T9" fmla="*/ 85 h 128"/>
                <a:gd name="T10" fmla="*/ 2 w 96"/>
                <a:gd name="T11" fmla="*/ 79 h 128"/>
                <a:gd name="T12" fmla="*/ 3 w 96"/>
                <a:gd name="T13" fmla="*/ 68 h 128"/>
                <a:gd name="T14" fmla="*/ 38 w 96"/>
                <a:gd name="T15" fmla="*/ 6 h 128"/>
                <a:gd name="T16" fmla="*/ 48 w 96"/>
                <a:gd name="T17" fmla="*/ 0 h 128"/>
                <a:gd name="T18" fmla="*/ 58 w 96"/>
                <a:gd name="T19" fmla="*/ 6 h 128"/>
                <a:gd name="T20" fmla="*/ 93 w 96"/>
                <a:gd name="T21" fmla="*/ 68 h 128"/>
                <a:gd name="T22" fmla="*/ 94 w 96"/>
                <a:gd name="T23" fmla="*/ 79 h 128"/>
                <a:gd name="T24" fmla="*/ 83 w 96"/>
                <a:gd name="T25" fmla="*/ 85 h 128"/>
                <a:gd name="T26" fmla="*/ 73 w 96"/>
                <a:gd name="T27" fmla="*/ 85 h 128"/>
                <a:gd name="T28" fmla="*/ 73 w 96"/>
                <a:gd name="T29" fmla="*/ 110 h 128"/>
                <a:gd name="T30" fmla="*/ 55 w 96"/>
                <a:gd name="T31" fmla="*/ 128 h 128"/>
                <a:gd name="T32" fmla="*/ 48 w 96"/>
                <a:gd name="T33" fmla="*/ 8 h 128"/>
                <a:gd name="T34" fmla="*/ 45 w 96"/>
                <a:gd name="T35" fmla="*/ 10 h 128"/>
                <a:gd name="T36" fmla="*/ 9 w 96"/>
                <a:gd name="T37" fmla="*/ 72 h 128"/>
                <a:gd name="T38" fmla="*/ 9 w 96"/>
                <a:gd name="T39" fmla="*/ 75 h 128"/>
                <a:gd name="T40" fmla="*/ 12 w 96"/>
                <a:gd name="T41" fmla="*/ 77 h 128"/>
                <a:gd name="T42" fmla="*/ 30 w 96"/>
                <a:gd name="T43" fmla="*/ 77 h 128"/>
                <a:gd name="T44" fmla="*/ 30 w 96"/>
                <a:gd name="T45" fmla="*/ 110 h 128"/>
                <a:gd name="T46" fmla="*/ 41 w 96"/>
                <a:gd name="T47" fmla="*/ 120 h 128"/>
                <a:gd name="T48" fmla="*/ 55 w 96"/>
                <a:gd name="T49" fmla="*/ 120 h 128"/>
                <a:gd name="T50" fmla="*/ 65 w 96"/>
                <a:gd name="T51" fmla="*/ 110 h 128"/>
                <a:gd name="T52" fmla="*/ 65 w 96"/>
                <a:gd name="T53" fmla="*/ 77 h 128"/>
                <a:gd name="T54" fmla="*/ 83 w 96"/>
                <a:gd name="T55" fmla="*/ 77 h 128"/>
                <a:gd name="T56" fmla="*/ 87 w 96"/>
                <a:gd name="T57" fmla="*/ 75 h 128"/>
                <a:gd name="T58" fmla="*/ 86 w 96"/>
                <a:gd name="T59" fmla="*/ 72 h 128"/>
                <a:gd name="T60" fmla="*/ 51 w 96"/>
                <a:gd name="T61" fmla="*/ 10 h 128"/>
                <a:gd name="T62" fmla="*/ 48 w 96"/>
                <a:gd name="T63" fmla="*/ 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 h="128">
                  <a:moveTo>
                    <a:pt x="55" y="128"/>
                  </a:moveTo>
                  <a:cubicBezTo>
                    <a:pt x="41" y="128"/>
                    <a:pt x="41" y="128"/>
                    <a:pt x="41" y="128"/>
                  </a:cubicBezTo>
                  <a:cubicBezTo>
                    <a:pt x="31" y="128"/>
                    <a:pt x="22" y="120"/>
                    <a:pt x="22" y="110"/>
                  </a:cubicBezTo>
                  <a:cubicBezTo>
                    <a:pt x="22" y="85"/>
                    <a:pt x="22" y="85"/>
                    <a:pt x="22" y="85"/>
                  </a:cubicBezTo>
                  <a:cubicBezTo>
                    <a:pt x="12" y="85"/>
                    <a:pt x="12" y="85"/>
                    <a:pt x="12" y="85"/>
                  </a:cubicBezTo>
                  <a:cubicBezTo>
                    <a:pt x="8" y="85"/>
                    <a:pt x="4" y="83"/>
                    <a:pt x="2" y="79"/>
                  </a:cubicBezTo>
                  <a:cubicBezTo>
                    <a:pt x="0" y="76"/>
                    <a:pt x="0" y="72"/>
                    <a:pt x="3" y="68"/>
                  </a:cubicBezTo>
                  <a:cubicBezTo>
                    <a:pt x="38" y="6"/>
                    <a:pt x="38" y="6"/>
                    <a:pt x="38" y="6"/>
                  </a:cubicBezTo>
                  <a:cubicBezTo>
                    <a:pt x="40" y="2"/>
                    <a:pt x="44" y="0"/>
                    <a:pt x="48" y="0"/>
                  </a:cubicBezTo>
                  <a:cubicBezTo>
                    <a:pt x="52" y="0"/>
                    <a:pt x="55" y="2"/>
                    <a:pt x="58" y="6"/>
                  </a:cubicBezTo>
                  <a:cubicBezTo>
                    <a:pt x="93" y="68"/>
                    <a:pt x="93" y="68"/>
                    <a:pt x="93" y="68"/>
                  </a:cubicBezTo>
                  <a:cubicBezTo>
                    <a:pt x="95" y="72"/>
                    <a:pt x="96" y="76"/>
                    <a:pt x="94" y="79"/>
                  </a:cubicBezTo>
                  <a:cubicBezTo>
                    <a:pt x="92" y="83"/>
                    <a:pt x="88" y="85"/>
                    <a:pt x="83" y="85"/>
                  </a:cubicBezTo>
                  <a:cubicBezTo>
                    <a:pt x="73" y="85"/>
                    <a:pt x="73" y="85"/>
                    <a:pt x="73" y="85"/>
                  </a:cubicBezTo>
                  <a:cubicBezTo>
                    <a:pt x="73" y="110"/>
                    <a:pt x="73" y="110"/>
                    <a:pt x="73" y="110"/>
                  </a:cubicBezTo>
                  <a:cubicBezTo>
                    <a:pt x="73" y="120"/>
                    <a:pt x="65" y="128"/>
                    <a:pt x="55" y="128"/>
                  </a:cubicBezTo>
                  <a:close/>
                  <a:moveTo>
                    <a:pt x="48" y="8"/>
                  </a:moveTo>
                  <a:cubicBezTo>
                    <a:pt x="47" y="8"/>
                    <a:pt x="46" y="9"/>
                    <a:pt x="45" y="10"/>
                  </a:cubicBezTo>
                  <a:cubicBezTo>
                    <a:pt x="9" y="72"/>
                    <a:pt x="9" y="72"/>
                    <a:pt x="9" y="72"/>
                  </a:cubicBezTo>
                  <a:cubicBezTo>
                    <a:pt x="9" y="73"/>
                    <a:pt x="8" y="75"/>
                    <a:pt x="9" y="75"/>
                  </a:cubicBezTo>
                  <a:cubicBezTo>
                    <a:pt x="9" y="76"/>
                    <a:pt x="11" y="77"/>
                    <a:pt x="12" y="77"/>
                  </a:cubicBezTo>
                  <a:cubicBezTo>
                    <a:pt x="30" y="77"/>
                    <a:pt x="30" y="77"/>
                    <a:pt x="30" y="77"/>
                  </a:cubicBezTo>
                  <a:cubicBezTo>
                    <a:pt x="30" y="110"/>
                    <a:pt x="30" y="110"/>
                    <a:pt x="30" y="110"/>
                  </a:cubicBezTo>
                  <a:cubicBezTo>
                    <a:pt x="30" y="116"/>
                    <a:pt x="35" y="120"/>
                    <a:pt x="41" y="120"/>
                  </a:cubicBezTo>
                  <a:cubicBezTo>
                    <a:pt x="55" y="120"/>
                    <a:pt x="55" y="120"/>
                    <a:pt x="55" y="120"/>
                  </a:cubicBezTo>
                  <a:cubicBezTo>
                    <a:pt x="60" y="120"/>
                    <a:pt x="65" y="116"/>
                    <a:pt x="65" y="110"/>
                  </a:cubicBezTo>
                  <a:cubicBezTo>
                    <a:pt x="65" y="77"/>
                    <a:pt x="65" y="77"/>
                    <a:pt x="65" y="77"/>
                  </a:cubicBezTo>
                  <a:cubicBezTo>
                    <a:pt x="83" y="77"/>
                    <a:pt x="83" y="77"/>
                    <a:pt x="83" y="77"/>
                  </a:cubicBezTo>
                  <a:cubicBezTo>
                    <a:pt x="85" y="77"/>
                    <a:pt x="86" y="76"/>
                    <a:pt x="87" y="75"/>
                  </a:cubicBezTo>
                  <a:cubicBezTo>
                    <a:pt x="87" y="75"/>
                    <a:pt x="87" y="73"/>
                    <a:pt x="86" y="72"/>
                  </a:cubicBezTo>
                  <a:cubicBezTo>
                    <a:pt x="51" y="10"/>
                    <a:pt x="51" y="10"/>
                    <a:pt x="51" y="10"/>
                  </a:cubicBezTo>
                  <a:cubicBezTo>
                    <a:pt x="50" y="9"/>
                    <a:pt x="49" y="8"/>
                    <a:pt x="48"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48" name="组合 247"/>
          <p:cNvGrpSpPr/>
          <p:nvPr/>
        </p:nvGrpSpPr>
        <p:grpSpPr>
          <a:xfrm>
            <a:off x="5401033" y="3877536"/>
            <a:ext cx="383153" cy="373922"/>
            <a:chOff x="5472114" y="3235325"/>
            <a:chExt cx="395287" cy="385763"/>
          </a:xfrm>
        </p:grpSpPr>
        <p:sp>
          <p:nvSpPr>
            <p:cNvPr id="150" name="Freeform 129"/>
            <p:cNvSpPr>
              <a:spLocks noEditPoints="1"/>
            </p:cNvSpPr>
            <p:nvPr/>
          </p:nvSpPr>
          <p:spPr bwMode="auto">
            <a:xfrm>
              <a:off x="5673726" y="3448050"/>
              <a:ext cx="193675" cy="173038"/>
            </a:xfrm>
            <a:custGeom>
              <a:avLst/>
              <a:gdLst>
                <a:gd name="T0" fmla="*/ 60 w 85"/>
                <a:gd name="T1" fmla="*/ 76 h 76"/>
                <a:gd name="T2" fmla="*/ 60 w 85"/>
                <a:gd name="T3" fmla="*/ 76 h 76"/>
                <a:gd name="T4" fmla="*/ 52 w 85"/>
                <a:gd name="T5" fmla="*/ 73 h 76"/>
                <a:gd name="T6" fmla="*/ 0 w 85"/>
                <a:gd name="T7" fmla="*/ 22 h 76"/>
                <a:gd name="T8" fmla="*/ 13 w 85"/>
                <a:gd name="T9" fmla="*/ 9 h 76"/>
                <a:gd name="T10" fmla="*/ 30 w 85"/>
                <a:gd name="T11" fmla="*/ 1 h 76"/>
                <a:gd name="T12" fmla="*/ 33 w 85"/>
                <a:gd name="T13" fmla="*/ 0 h 76"/>
                <a:gd name="T14" fmla="*/ 79 w 85"/>
                <a:gd name="T15" fmla="*/ 46 h 76"/>
                <a:gd name="T16" fmla="*/ 74 w 85"/>
                <a:gd name="T17" fmla="*/ 69 h 76"/>
                <a:gd name="T18" fmla="*/ 60 w 85"/>
                <a:gd name="T19" fmla="*/ 76 h 76"/>
                <a:gd name="T20" fmla="*/ 58 w 85"/>
                <a:gd name="T21" fmla="*/ 68 h 76"/>
                <a:gd name="T22" fmla="*/ 60 w 85"/>
                <a:gd name="T23" fmla="*/ 68 h 76"/>
                <a:gd name="T24" fmla="*/ 68 w 85"/>
                <a:gd name="T25" fmla="*/ 63 h 76"/>
                <a:gd name="T26" fmla="*/ 73 w 85"/>
                <a:gd name="T27" fmla="*/ 52 h 76"/>
                <a:gd name="T28" fmla="*/ 30 w 85"/>
                <a:gd name="T29" fmla="*/ 9 h 76"/>
                <a:gd name="T30" fmla="*/ 18 w 85"/>
                <a:gd name="T31" fmla="*/ 14 h 76"/>
                <a:gd name="T32" fmla="*/ 11 w 85"/>
                <a:gd name="T33" fmla="*/ 21 h 76"/>
                <a:gd name="T34" fmla="*/ 58 w 85"/>
                <a:gd name="T35" fmla="*/ 68 h 76"/>
                <a:gd name="T36" fmla="*/ 58 w 85"/>
                <a:gd name="T37"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76">
                  <a:moveTo>
                    <a:pt x="60" y="76"/>
                  </a:moveTo>
                  <a:cubicBezTo>
                    <a:pt x="60" y="76"/>
                    <a:pt x="60" y="76"/>
                    <a:pt x="60" y="76"/>
                  </a:cubicBezTo>
                  <a:cubicBezTo>
                    <a:pt x="55" y="76"/>
                    <a:pt x="52" y="74"/>
                    <a:pt x="52" y="73"/>
                  </a:cubicBezTo>
                  <a:cubicBezTo>
                    <a:pt x="0" y="22"/>
                    <a:pt x="0" y="22"/>
                    <a:pt x="0" y="22"/>
                  </a:cubicBezTo>
                  <a:cubicBezTo>
                    <a:pt x="13" y="9"/>
                    <a:pt x="13" y="9"/>
                    <a:pt x="13" y="9"/>
                  </a:cubicBezTo>
                  <a:cubicBezTo>
                    <a:pt x="14" y="8"/>
                    <a:pt x="17" y="5"/>
                    <a:pt x="30" y="1"/>
                  </a:cubicBezTo>
                  <a:cubicBezTo>
                    <a:pt x="33" y="0"/>
                    <a:pt x="33" y="0"/>
                    <a:pt x="33" y="0"/>
                  </a:cubicBezTo>
                  <a:cubicBezTo>
                    <a:pt x="79" y="46"/>
                    <a:pt x="79" y="46"/>
                    <a:pt x="79" y="46"/>
                  </a:cubicBezTo>
                  <a:cubicBezTo>
                    <a:pt x="82" y="49"/>
                    <a:pt x="85" y="58"/>
                    <a:pt x="74" y="69"/>
                  </a:cubicBezTo>
                  <a:cubicBezTo>
                    <a:pt x="69" y="74"/>
                    <a:pt x="64" y="76"/>
                    <a:pt x="60" y="76"/>
                  </a:cubicBezTo>
                  <a:close/>
                  <a:moveTo>
                    <a:pt x="58" y="68"/>
                  </a:moveTo>
                  <a:cubicBezTo>
                    <a:pt x="58" y="68"/>
                    <a:pt x="58" y="68"/>
                    <a:pt x="60" y="68"/>
                  </a:cubicBezTo>
                  <a:cubicBezTo>
                    <a:pt x="62" y="68"/>
                    <a:pt x="65" y="66"/>
                    <a:pt x="68" y="63"/>
                  </a:cubicBezTo>
                  <a:cubicBezTo>
                    <a:pt x="76" y="56"/>
                    <a:pt x="73" y="52"/>
                    <a:pt x="73" y="52"/>
                  </a:cubicBezTo>
                  <a:cubicBezTo>
                    <a:pt x="30" y="9"/>
                    <a:pt x="30" y="9"/>
                    <a:pt x="30" y="9"/>
                  </a:cubicBezTo>
                  <a:cubicBezTo>
                    <a:pt x="21" y="12"/>
                    <a:pt x="19" y="14"/>
                    <a:pt x="18" y="14"/>
                  </a:cubicBezTo>
                  <a:cubicBezTo>
                    <a:pt x="11" y="21"/>
                    <a:pt x="11" y="21"/>
                    <a:pt x="11" y="21"/>
                  </a:cubicBezTo>
                  <a:cubicBezTo>
                    <a:pt x="58" y="68"/>
                    <a:pt x="58" y="68"/>
                    <a:pt x="58" y="68"/>
                  </a:cubicBezTo>
                  <a:cubicBezTo>
                    <a:pt x="58" y="68"/>
                    <a:pt x="58" y="68"/>
                    <a:pt x="58" y="6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1" name="Freeform 130"/>
            <p:cNvSpPr>
              <a:spLocks noEditPoints="1"/>
            </p:cNvSpPr>
            <p:nvPr/>
          </p:nvSpPr>
          <p:spPr bwMode="auto">
            <a:xfrm>
              <a:off x="5472114" y="3235325"/>
              <a:ext cx="184150" cy="180975"/>
            </a:xfrm>
            <a:custGeom>
              <a:avLst/>
              <a:gdLst>
                <a:gd name="T0" fmla="*/ 65 w 81"/>
                <a:gd name="T1" fmla="*/ 80 h 80"/>
                <a:gd name="T2" fmla="*/ 32 w 81"/>
                <a:gd name="T3" fmla="*/ 47 h 80"/>
                <a:gd name="T4" fmla="*/ 18 w 81"/>
                <a:gd name="T5" fmla="*/ 41 h 80"/>
                <a:gd name="T6" fmla="*/ 0 w 81"/>
                <a:gd name="T7" fmla="*/ 15 h 80"/>
                <a:gd name="T8" fmla="*/ 15 w 81"/>
                <a:gd name="T9" fmla="*/ 0 h 80"/>
                <a:gd name="T10" fmla="*/ 42 w 81"/>
                <a:gd name="T11" fmla="*/ 17 h 80"/>
                <a:gd name="T12" fmla="*/ 48 w 81"/>
                <a:gd name="T13" fmla="*/ 31 h 80"/>
                <a:gd name="T14" fmla="*/ 81 w 81"/>
                <a:gd name="T15" fmla="*/ 64 h 80"/>
                <a:gd name="T16" fmla="*/ 79 w 81"/>
                <a:gd name="T17" fmla="*/ 67 h 80"/>
                <a:gd name="T18" fmla="*/ 74 w 81"/>
                <a:gd name="T19" fmla="*/ 72 h 80"/>
                <a:gd name="T20" fmla="*/ 74 w 81"/>
                <a:gd name="T21" fmla="*/ 73 h 80"/>
                <a:gd name="T22" fmla="*/ 65 w 81"/>
                <a:gd name="T23" fmla="*/ 80 h 80"/>
                <a:gd name="T24" fmla="*/ 23 w 81"/>
                <a:gd name="T25" fmla="*/ 35 h 80"/>
                <a:gd name="T26" fmla="*/ 36 w 81"/>
                <a:gd name="T27" fmla="*/ 41 h 80"/>
                <a:gd name="T28" fmla="*/ 65 w 81"/>
                <a:gd name="T29" fmla="*/ 70 h 80"/>
                <a:gd name="T30" fmla="*/ 69 w 81"/>
                <a:gd name="T31" fmla="*/ 66 h 80"/>
                <a:gd name="T32" fmla="*/ 70 w 81"/>
                <a:gd name="T33" fmla="*/ 65 h 80"/>
                <a:gd name="T34" fmla="*/ 41 w 81"/>
                <a:gd name="T35" fmla="*/ 36 h 80"/>
                <a:gd name="T36" fmla="*/ 35 w 81"/>
                <a:gd name="T37" fmla="*/ 22 h 80"/>
                <a:gd name="T38" fmla="*/ 16 w 81"/>
                <a:gd name="T39" fmla="*/ 10 h 80"/>
                <a:gd name="T40" fmla="*/ 11 w 81"/>
                <a:gd name="T41" fmla="*/ 16 h 80"/>
                <a:gd name="T42" fmla="*/ 23 w 81"/>
                <a:gd name="T43" fmla="*/ 3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 h="80">
                  <a:moveTo>
                    <a:pt x="65" y="80"/>
                  </a:moveTo>
                  <a:cubicBezTo>
                    <a:pt x="32" y="47"/>
                    <a:pt x="32" y="47"/>
                    <a:pt x="32" y="47"/>
                  </a:cubicBezTo>
                  <a:cubicBezTo>
                    <a:pt x="18" y="41"/>
                    <a:pt x="18" y="41"/>
                    <a:pt x="18" y="41"/>
                  </a:cubicBezTo>
                  <a:cubicBezTo>
                    <a:pt x="0" y="15"/>
                    <a:pt x="0" y="15"/>
                    <a:pt x="0" y="15"/>
                  </a:cubicBezTo>
                  <a:cubicBezTo>
                    <a:pt x="15" y="0"/>
                    <a:pt x="15" y="0"/>
                    <a:pt x="15" y="0"/>
                  </a:cubicBezTo>
                  <a:cubicBezTo>
                    <a:pt x="42" y="17"/>
                    <a:pt x="42" y="17"/>
                    <a:pt x="42" y="17"/>
                  </a:cubicBezTo>
                  <a:cubicBezTo>
                    <a:pt x="48" y="31"/>
                    <a:pt x="48" y="31"/>
                    <a:pt x="48" y="31"/>
                  </a:cubicBezTo>
                  <a:cubicBezTo>
                    <a:pt x="81" y="64"/>
                    <a:pt x="81" y="64"/>
                    <a:pt x="81" y="64"/>
                  </a:cubicBezTo>
                  <a:cubicBezTo>
                    <a:pt x="79" y="67"/>
                    <a:pt x="79" y="67"/>
                    <a:pt x="79" y="67"/>
                  </a:cubicBezTo>
                  <a:cubicBezTo>
                    <a:pt x="77" y="69"/>
                    <a:pt x="76" y="71"/>
                    <a:pt x="74" y="72"/>
                  </a:cubicBezTo>
                  <a:cubicBezTo>
                    <a:pt x="74" y="73"/>
                    <a:pt x="74" y="73"/>
                    <a:pt x="74" y="73"/>
                  </a:cubicBezTo>
                  <a:lnTo>
                    <a:pt x="65" y="80"/>
                  </a:lnTo>
                  <a:close/>
                  <a:moveTo>
                    <a:pt x="23" y="35"/>
                  </a:moveTo>
                  <a:cubicBezTo>
                    <a:pt x="36" y="41"/>
                    <a:pt x="36" y="41"/>
                    <a:pt x="36" y="41"/>
                  </a:cubicBezTo>
                  <a:cubicBezTo>
                    <a:pt x="65" y="70"/>
                    <a:pt x="65" y="70"/>
                    <a:pt x="65" y="70"/>
                  </a:cubicBezTo>
                  <a:cubicBezTo>
                    <a:pt x="69" y="66"/>
                    <a:pt x="69" y="66"/>
                    <a:pt x="69" y="66"/>
                  </a:cubicBezTo>
                  <a:cubicBezTo>
                    <a:pt x="69" y="66"/>
                    <a:pt x="70" y="65"/>
                    <a:pt x="70" y="65"/>
                  </a:cubicBezTo>
                  <a:cubicBezTo>
                    <a:pt x="41" y="36"/>
                    <a:pt x="41" y="36"/>
                    <a:pt x="41" y="36"/>
                  </a:cubicBezTo>
                  <a:cubicBezTo>
                    <a:pt x="35" y="22"/>
                    <a:pt x="35" y="22"/>
                    <a:pt x="35" y="22"/>
                  </a:cubicBezTo>
                  <a:cubicBezTo>
                    <a:pt x="16" y="10"/>
                    <a:pt x="16" y="10"/>
                    <a:pt x="16" y="10"/>
                  </a:cubicBezTo>
                  <a:cubicBezTo>
                    <a:pt x="11" y="16"/>
                    <a:pt x="11" y="16"/>
                    <a:pt x="11" y="16"/>
                  </a:cubicBezTo>
                  <a:lnTo>
                    <a:pt x="23" y="3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2" name="Freeform 131"/>
            <p:cNvSpPr>
              <a:spLocks noEditPoints="1"/>
            </p:cNvSpPr>
            <p:nvPr/>
          </p:nvSpPr>
          <p:spPr bwMode="auto">
            <a:xfrm>
              <a:off x="5478464" y="3259138"/>
              <a:ext cx="361950" cy="341313"/>
            </a:xfrm>
            <a:custGeom>
              <a:avLst/>
              <a:gdLst>
                <a:gd name="T0" fmla="*/ 127 w 159"/>
                <a:gd name="T1" fmla="*/ 4 h 150"/>
                <a:gd name="T2" fmla="*/ 140 w 159"/>
                <a:gd name="T3" fmla="*/ 6 h 150"/>
                <a:gd name="T4" fmla="*/ 123 w 159"/>
                <a:gd name="T5" fmla="*/ 13 h 150"/>
                <a:gd name="T6" fmla="*/ 121 w 159"/>
                <a:gd name="T7" fmla="*/ 14 h 150"/>
                <a:gd name="T8" fmla="*/ 121 w 159"/>
                <a:gd name="T9" fmla="*/ 16 h 150"/>
                <a:gd name="T10" fmla="*/ 120 w 159"/>
                <a:gd name="T11" fmla="*/ 23 h 150"/>
                <a:gd name="T12" fmla="*/ 120 w 159"/>
                <a:gd name="T13" fmla="*/ 24 h 150"/>
                <a:gd name="T14" fmla="*/ 120 w 159"/>
                <a:gd name="T15" fmla="*/ 25 h 150"/>
                <a:gd name="T16" fmla="*/ 126 w 159"/>
                <a:gd name="T17" fmla="*/ 39 h 150"/>
                <a:gd name="T18" fmla="*/ 128 w 159"/>
                <a:gd name="T19" fmla="*/ 43 h 150"/>
                <a:gd name="T20" fmla="*/ 131 w 159"/>
                <a:gd name="T21" fmla="*/ 41 h 150"/>
                <a:gd name="T22" fmla="*/ 152 w 159"/>
                <a:gd name="T23" fmla="*/ 32 h 150"/>
                <a:gd name="T24" fmla="*/ 135 w 159"/>
                <a:gd name="T25" fmla="*/ 50 h 150"/>
                <a:gd name="T26" fmla="*/ 132 w 159"/>
                <a:gd name="T27" fmla="*/ 52 h 150"/>
                <a:gd name="T28" fmla="*/ 133 w 159"/>
                <a:gd name="T29" fmla="*/ 56 h 150"/>
                <a:gd name="T30" fmla="*/ 138 w 159"/>
                <a:gd name="T31" fmla="*/ 68 h 150"/>
                <a:gd name="T32" fmla="*/ 90 w 159"/>
                <a:gd name="T33" fmla="*/ 83 h 150"/>
                <a:gd name="T34" fmla="*/ 33 w 159"/>
                <a:gd name="T35" fmla="*/ 142 h 150"/>
                <a:gd name="T36" fmla="*/ 23 w 159"/>
                <a:gd name="T37" fmla="*/ 146 h 150"/>
                <a:gd name="T38" fmla="*/ 15 w 159"/>
                <a:gd name="T39" fmla="*/ 142 h 150"/>
                <a:gd name="T40" fmla="*/ 15 w 159"/>
                <a:gd name="T41" fmla="*/ 123 h 150"/>
                <a:gd name="T42" fmla="*/ 80 w 159"/>
                <a:gd name="T43" fmla="*/ 71 h 150"/>
                <a:gd name="T44" fmla="*/ 80 w 159"/>
                <a:gd name="T45" fmla="*/ 71 h 150"/>
                <a:gd name="T46" fmla="*/ 80 w 159"/>
                <a:gd name="T47" fmla="*/ 70 h 150"/>
                <a:gd name="T48" fmla="*/ 102 w 159"/>
                <a:gd name="T49" fmla="*/ 23 h 150"/>
                <a:gd name="T50" fmla="*/ 104 w 159"/>
                <a:gd name="T51" fmla="*/ 15 h 150"/>
                <a:gd name="T52" fmla="*/ 121 w 159"/>
                <a:gd name="T53" fmla="*/ 4 h 150"/>
                <a:gd name="T54" fmla="*/ 122 w 159"/>
                <a:gd name="T55" fmla="*/ 4 h 150"/>
                <a:gd name="T56" fmla="*/ 127 w 159"/>
                <a:gd name="T57" fmla="*/ 4 h 150"/>
                <a:gd name="T58" fmla="*/ 127 w 159"/>
                <a:gd name="T59" fmla="*/ 4 h 150"/>
                <a:gd name="T60" fmla="*/ 24 w 159"/>
                <a:gd name="T61" fmla="*/ 142 h 150"/>
                <a:gd name="T62" fmla="*/ 31 w 159"/>
                <a:gd name="T63" fmla="*/ 139 h 150"/>
                <a:gd name="T64" fmla="*/ 31 w 159"/>
                <a:gd name="T65" fmla="*/ 125 h 150"/>
                <a:gd name="T66" fmla="*/ 24 w 159"/>
                <a:gd name="T67" fmla="*/ 122 h 150"/>
                <a:gd name="T68" fmla="*/ 17 w 159"/>
                <a:gd name="T69" fmla="*/ 125 h 150"/>
                <a:gd name="T70" fmla="*/ 17 w 159"/>
                <a:gd name="T71" fmla="*/ 139 h 150"/>
                <a:gd name="T72" fmla="*/ 24 w 159"/>
                <a:gd name="T73" fmla="*/ 142 h 150"/>
                <a:gd name="T74" fmla="*/ 127 w 159"/>
                <a:gd name="T75" fmla="*/ 0 h 150"/>
                <a:gd name="T76" fmla="*/ 121 w 159"/>
                <a:gd name="T77" fmla="*/ 0 h 150"/>
                <a:gd name="T78" fmla="*/ 100 w 159"/>
                <a:gd name="T79" fmla="*/ 13 h 150"/>
                <a:gd name="T80" fmla="*/ 77 w 159"/>
                <a:gd name="T81" fmla="*/ 68 h 150"/>
                <a:gd name="T82" fmla="*/ 12 w 159"/>
                <a:gd name="T83" fmla="*/ 120 h 150"/>
                <a:gd name="T84" fmla="*/ 12 w 159"/>
                <a:gd name="T85" fmla="*/ 145 h 150"/>
                <a:gd name="T86" fmla="*/ 23 w 159"/>
                <a:gd name="T87" fmla="*/ 150 h 150"/>
                <a:gd name="T88" fmla="*/ 36 w 159"/>
                <a:gd name="T89" fmla="*/ 145 h 150"/>
                <a:gd name="T90" fmla="*/ 93 w 159"/>
                <a:gd name="T91" fmla="*/ 85 h 150"/>
                <a:gd name="T92" fmla="*/ 144 w 159"/>
                <a:gd name="T93" fmla="*/ 71 h 150"/>
                <a:gd name="T94" fmla="*/ 137 w 159"/>
                <a:gd name="T95" fmla="*/ 54 h 150"/>
                <a:gd name="T96" fmla="*/ 159 w 159"/>
                <a:gd name="T97" fmla="*/ 25 h 150"/>
                <a:gd name="T98" fmla="*/ 130 w 159"/>
                <a:gd name="T99" fmla="*/ 37 h 150"/>
                <a:gd name="T100" fmla="*/ 124 w 159"/>
                <a:gd name="T101" fmla="*/ 24 h 150"/>
                <a:gd name="T102" fmla="*/ 125 w 159"/>
                <a:gd name="T103" fmla="*/ 17 h 150"/>
                <a:gd name="T104" fmla="*/ 149 w 159"/>
                <a:gd name="T105" fmla="*/ 6 h 150"/>
                <a:gd name="T106" fmla="*/ 127 w 159"/>
                <a:gd name="T107" fmla="*/ 0 h 150"/>
                <a:gd name="T108" fmla="*/ 24 w 159"/>
                <a:gd name="T109" fmla="*/ 138 h 150"/>
                <a:gd name="T110" fmla="*/ 20 w 159"/>
                <a:gd name="T111" fmla="*/ 136 h 150"/>
                <a:gd name="T112" fmla="*/ 20 w 159"/>
                <a:gd name="T113" fmla="*/ 128 h 150"/>
                <a:gd name="T114" fmla="*/ 24 w 159"/>
                <a:gd name="T115" fmla="*/ 126 h 150"/>
                <a:gd name="T116" fmla="*/ 29 w 159"/>
                <a:gd name="T117" fmla="*/ 128 h 150"/>
                <a:gd name="T118" fmla="*/ 29 w 159"/>
                <a:gd name="T119" fmla="*/ 136 h 150"/>
                <a:gd name="T120" fmla="*/ 24 w 159"/>
                <a:gd name="T121"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9" h="150">
                  <a:moveTo>
                    <a:pt x="127" y="4"/>
                  </a:moveTo>
                  <a:cubicBezTo>
                    <a:pt x="132" y="4"/>
                    <a:pt x="136" y="5"/>
                    <a:pt x="140" y="6"/>
                  </a:cubicBezTo>
                  <a:cubicBezTo>
                    <a:pt x="123" y="13"/>
                    <a:pt x="123" y="13"/>
                    <a:pt x="123" y="13"/>
                  </a:cubicBezTo>
                  <a:cubicBezTo>
                    <a:pt x="121" y="14"/>
                    <a:pt x="121" y="14"/>
                    <a:pt x="121" y="14"/>
                  </a:cubicBezTo>
                  <a:cubicBezTo>
                    <a:pt x="121" y="16"/>
                    <a:pt x="121" y="16"/>
                    <a:pt x="121" y="16"/>
                  </a:cubicBezTo>
                  <a:cubicBezTo>
                    <a:pt x="120" y="23"/>
                    <a:pt x="120" y="23"/>
                    <a:pt x="120" y="23"/>
                  </a:cubicBezTo>
                  <a:cubicBezTo>
                    <a:pt x="120" y="24"/>
                    <a:pt x="120" y="24"/>
                    <a:pt x="120" y="24"/>
                  </a:cubicBezTo>
                  <a:cubicBezTo>
                    <a:pt x="120" y="25"/>
                    <a:pt x="120" y="25"/>
                    <a:pt x="120" y="25"/>
                  </a:cubicBezTo>
                  <a:cubicBezTo>
                    <a:pt x="126" y="39"/>
                    <a:pt x="126" y="39"/>
                    <a:pt x="126" y="39"/>
                  </a:cubicBezTo>
                  <a:cubicBezTo>
                    <a:pt x="128" y="43"/>
                    <a:pt x="128" y="43"/>
                    <a:pt x="128" y="43"/>
                  </a:cubicBezTo>
                  <a:cubicBezTo>
                    <a:pt x="131" y="41"/>
                    <a:pt x="131" y="41"/>
                    <a:pt x="131" y="41"/>
                  </a:cubicBezTo>
                  <a:cubicBezTo>
                    <a:pt x="152" y="32"/>
                    <a:pt x="152" y="32"/>
                    <a:pt x="152" y="32"/>
                  </a:cubicBezTo>
                  <a:cubicBezTo>
                    <a:pt x="148" y="38"/>
                    <a:pt x="143" y="46"/>
                    <a:pt x="135" y="50"/>
                  </a:cubicBezTo>
                  <a:cubicBezTo>
                    <a:pt x="132" y="52"/>
                    <a:pt x="132" y="52"/>
                    <a:pt x="132" y="52"/>
                  </a:cubicBezTo>
                  <a:cubicBezTo>
                    <a:pt x="133" y="56"/>
                    <a:pt x="133" y="56"/>
                    <a:pt x="133" y="56"/>
                  </a:cubicBezTo>
                  <a:cubicBezTo>
                    <a:pt x="138" y="68"/>
                    <a:pt x="138" y="68"/>
                    <a:pt x="138" y="68"/>
                  </a:cubicBezTo>
                  <a:cubicBezTo>
                    <a:pt x="126" y="69"/>
                    <a:pt x="98" y="74"/>
                    <a:pt x="90" y="83"/>
                  </a:cubicBezTo>
                  <a:cubicBezTo>
                    <a:pt x="33" y="142"/>
                    <a:pt x="33" y="142"/>
                    <a:pt x="33" y="142"/>
                  </a:cubicBezTo>
                  <a:cubicBezTo>
                    <a:pt x="33" y="142"/>
                    <a:pt x="28" y="146"/>
                    <a:pt x="23" y="146"/>
                  </a:cubicBezTo>
                  <a:cubicBezTo>
                    <a:pt x="20" y="146"/>
                    <a:pt x="17" y="144"/>
                    <a:pt x="15" y="142"/>
                  </a:cubicBezTo>
                  <a:cubicBezTo>
                    <a:pt x="7" y="134"/>
                    <a:pt x="13" y="125"/>
                    <a:pt x="15" y="123"/>
                  </a:cubicBezTo>
                  <a:cubicBezTo>
                    <a:pt x="80" y="71"/>
                    <a:pt x="80" y="71"/>
                    <a:pt x="80" y="71"/>
                  </a:cubicBezTo>
                  <a:cubicBezTo>
                    <a:pt x="80" y="71"/>
                    <a:pt x="80" y="71"/>
                    <a:pt x="80" y="71"/>
                  </a:cubicBezTo>
                  <a:cubicBezTo>
                    <a:pt x="80" y="70"/>
                    <a:pt x="80" y="70"/>
                    <a:pt x="80" y="70"/>
                  </a:cubicBezTo>
                  <a:cubicBezTo>
                    <a:pt x="93" y="58"/>
                    <a:pt x="98" y="36"/>
                    <a:pt x="102" y="23"/>
                  </a:cubicBezTo>
                  <a:cubicBezTo>
                    <a:pt x="103" y="19"/>
                    <a:pt x="103" y="17"/>
                    <a:pt x="104" y="15"/>
                  </a:cubicBezTo>
                  <a:cubicBezTo>
                    <a:pt x="106" y="7"/>
                    <a:pt x="107" y="7"/>
                    <a:pt x="121" y="4"/>
                  </a:cubicBezTo>
                  <a:cubicBezTo>
                    <a:pt x="122" y="4"/>
                    <a:pt x="122" y="4"/>
                    <a:pt x="122" y="4"/>
                  </a:cubicBezTo>
                  <a:cubicBezTo>
                    <a:pt x="124" y="4"/>
                    <a:pt x="125" y="4"/>
                    <a:pt x="127" y="4"/>
                  </a:cubicBezTo>
                  <a:cubicBezTo>
                    <a:pt x="127" y="4"/>
                    <a:pt x="127" y="4"/>
                    <a:pt x="127" y="4"/>
                  </a:cubicBezTo>
                  <a:moveTo>
                    <a:pt x="24" y="142"/>
                  </a:moveTo>
                  <a:cubicBezTo>
                    <a:pt x="27" y="142"/>
                    <a:pt x="30" y="141"/>
                    <a:pt x="31" y="139"/>
                  </a:cubicBezTo>
                  <a:cubicBezTo>
                    <a:pt x="35" y="135"/>
                    <a:pt x="35" y="129"/>
                    <a:pt x="31" y="125"/>
                  </a:cubicBezTo>
                  <a:cubicBezTo>
                    <a:pt x="30" y="123"/>
                    <a:pt x="27" y="122"/>
                    <a:pt x="24" y="122"/>
                  </a:cubicBezTo>
                  <a:cubicBezTo>
                    <a:pt x="22" y="122"/>
                    <a:pt x="19" y="123"/>
                    <a:pt x="17" y="125"/>
                  </a:cubicBezTo>
                  <a:cubicBezTo>
                    <a:pt x="13" y="129"/>
                    <a:pt x="13" y="135"/>
                    <a:pt x="17" y="139"/>
                  </a:cubicBezTo>
                  <a:cubicBezTo>
                    <a:pt x="19" y="141"/>
                    <a:pt x="22" y="142"/>
                    <a:pt x="24" y="142"/>
                  </a:cubicBezTo>
                  <a:moveTo>
                    <a:pt x="127" y="0"/>
                  </a:moveTo>
                  <a:cubicBezTo>
                    <a:pt x="125" y="0"/>
                    <a:pt x="123" y="0"/>
                    <a:pt x="121" y="0"/>
                  </a:cubicBezTo>
                  <a:cubicBezTo>
                    <a:pt x="106" y="3"/>
                    <a:pt x="103" y="4"/>
                    <a:pt x="100" y="13"/>
                  </a:cubicBezTo>
                  <a:cubicBezTo>
                    <a:pt x="97" y="23"/>
                    <a:pt x="93" y="53"/>
                    <a:pt x="77" y="68"/>
                  </a:cubicBezTo>
                  <a:cubicBezTo>
                    <a:pt x="12" y="120"/>
                    <a:pt x="12" y="120"/>
                    <a:pt x="12" y="120"/>
                  </a:cubicBezTo>
                  <a:cubicBezTo>
                    <a:pt x="12" y="120"/>
                    <a:pt x="0" y="133"/>
                    <a:pt x="12" y="145"/>
                  </a:cubicBezTo>
                  <a:cubicBezTo>
                    <a:pt x="16" y="148"/>
                    <a:pt x="20" y="150"/>
                    <a:pt x="23" y="150"/>
                  </a:cubicBezTo>
                  <a:cubicBezTo>
                    <a:pt x="30" y="150"/>
                    <a:pt x="36" y="145"/>
                    <a:pt x="36" y="145"/>
                  </a:cubicBezTo>
                  <a:cubicBezTo>
                    <a:pt x="93" y="85"/>
                    <a:pt x="93" y="85"/>
                    <a:pt x="93" y="85"/>
                  </a:cubicBezTo>
                  <a:cubicBezTo>
                    <a:pt x="102" y="76"/>
                    <a:pt x="144" y="71"/>
                    <a:pt x="144" y="71"/>
                  </a:cubicBezTo>
                  <a:cubicBezTo>
                    <a:pt x="137" y="54"/>
                    <a:pt x="137" y="54"/>
                    <a:pt x="137" y="54"/>
                  </a:cubicBezTo>
                  <a:cubicBezTo>
                    <a:pt x="153" y="46"/>
                    <a:pt x="159" y="25"/>
                    <a:pt x="159" y="25"/>
                  </a:cubicBezTo>
                  <a:cubicBezTo>
                    <a:pt x="130" y="37"/>
                    <a:pt x="130" y="37"/>
                    <a:pt x="130" y="37"/>
                  </a:cubicBezTo>
                  <a:cubicBezTo>
                    <a:pt x="124" y="24"/>
                    <a:pt x="124" y="24"/>
                    <a:pt x="124" y="24"/>
                  </a:cubicBezTo>
                  <a:cubicBezTo>
                    <a:pt x="125" y="17"/>
                    <a:pt x="125" y="17"/>
                    <a:pt x="125" y="17"/>
                  </a:cubicBezTo>
                  <a:cubicBezTo>
                    <a:pt x="149" y="6"/>
                    <a:pt x="149" y="6"/>
                    <a:pt x="149" y="6"/>
                  </a:cubicBezTo>
                  <a:cubicBezTo>
                    <a:pt x="149" y="6"/>
                    <a:pt x="139" y="0"/>
                    <a:pt x="127" y="0"/>
                  </a:cubicBezTo>
                  <a:close/>
                  <a:moveTo>
                    <a:pt x="24" y="138"/>
                  </a:moveTo>
                  <a:cubicBezTo>
                    <a:pt x="23" y="138"/>
                    <a:pt x="21" y="138"/>
                    <a:pt x="20" y="136"/>
                  </a:cubicBezTo>
                  <a:cubicBezTo>
                    <a:pt x="17" y="134"/>
                    <a:pt x="17" y="130"/>
                    <a:pt x="20" y="128"/>
                  </a:cubicBezTo>
                  <a:cubicBezTo>
                    <a:pt x="21" y="127"/>
                    <a:pt x="23" y="126"/>
                    <a:pt x="24" y="126"/>
                  </a:cubicBezTo>
                  <a:cubicBezTo>
                    <a:pt x="26" y="126"/>
                    <a:pt x="27" y="127"/>
                    <a:pt x="29" y="128"/>
                  </a:cubicBezTo>
                  <a:cubicBezTo>
                    <a:pt x="31" y="130"/>
                    <a:pt x="31" y="134"/>
                    <a:pt x="29" y="136"/>
                  </a:cubicBezTo>
                  <a:cubicBezTo>
                    <a:pt x="27" y="138"/>
                    <a:pt x="26" y="138"/>
                    <a:pt x="24" y="13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1" name="组合 250"/>
          <p:cNvGrpSpPr/>
          <p:nvPr/>
        </p:nvGrpSpPr>
        <p:grpSpPr>
          <a:xfrm>
            <a:off x="7930772" y="3872921"/>
            <a:ext cx="403158" cy="378538"/>
            <a:chOff x="8081964" y="3230563"/>
            <a:chExt cx="415925" cy="390525"/>
          </a:xfrm>
          <a:solidFill>
            <a:srgbClr val="FC621E"/>
          </a:solidFill>
        </p:grpSpPr>
        <p:sp>
          <p:nvSpPr>
            <p:cNvPr id="153" name="Freeform 132"/>
            <p:cNvSpPr>
              <a:spLocks noEditPoints="1"/>
            </p:cNvSpPr>
            <p:nvPr/>
          </p:nvSpPr>
          <p:spPr bwMode="auto">
            <a:xfrm>
              <a:off x="8143876" y="3230563"/>
              <a:ext cx="201613" cy="147638"/>
            </a:xfrm>
            <a:custGeom>
              <a:avLst/>
              <a:gdLst>
                <a:gd name="T0" fmla="*/ 40 w 89"/>
                <a:gd name="T1" fmla="*/ 4 h 65"/>
                <a:gd name="T2" fmla="*/ 77 w 89"/>
                <a:gd name="T3" fmla="*/ 20 h 65"/>
                <a:gd name="T4" fmla="*/ 83 w 89"/>
                <a:gd name="T5" fmla="*/ 26 h 65"/>
                <a:gd name="T6" fmla="*/ 49 w 89"/>
                <a:gd name="T7" fmla="*/ 60 h 65"/>
                <a:gd name="T8" fmla="*/ 6 w 89"/>
                <a:gd name="T9" fmla="*/ 17 h 65"/>
                <a:gd name="T10" fmla="*/ 40 w 89"/>
                <a:gd name="T11" fmla="*/ 4 h 65"/>
                <a:gd name="T12" fmla="*/ 40 w 89"/>
                <a:gd name="T13" fmla="*/ 0 h 65"/>
                <a:gd name="T14" fmla="*/ 0 w 89"/>
                <a:gd name="T15" fmla="*/ 16 h 65"/>
                <a:gd name="T16" fmla="*/ 49 w 89"/>
                <a:gd name="T17" fmla="*/ 65 h 65"/>
                <a:gd name="T18" fmla="*/ 89 w 89"/>
                <a:gd name="T19" fmla="*/ 26 h 65"/>
                <a:gd name="T20" fmla="*/ 80 w 89"/>
                <a:gd name="T21" fmla="*/ 17 h 65"/>
                <a:gd name="T22" fmla="*/ 40 w 89"/>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65">
                  <a:moveTo>
                    <a:pt x="40" y="4"/>
                  </a:moveTo>
                  <a:cubicBezTo>
                    <a:pt x="54" y="4"/>
                    <a:pt x="67" y="10"/>
                    <a:pt x="77" y="20"/>
                  </a:cubicBezTo>
                  <a:cubicBezTo>
                    <a:pt x="83" y="26"/>
                    <a:pt x="83" y="26"/>
                    <a:pt x="83" y="26"/>
                  </a:cubicBezTo>
                  <a:cubicBezTo>
                    <a:pt x="49" y="60"/>
                    <a:pt x="49" y="60"/>
                    <a:pt x="49" y="60"/>
                  </a:cubicBezTo>
                  <a:cubicBezTo>
                    <a:pt x="6" y="17"/>
                    <a:pt x="6" y="17"/>
                    <a:pt x="6" y="17"/>
                  </a:cubicBezTo>
                  <a:cubicBezTo>
                    <a:pt x="15" y="9"/>
                    <a:pt x="27" y="4"/>
                    <a:pt x="40" y="4"/>
                  </a:cubicBezTo>
                  <a:moveTo>
                    <a:pt x="40" y="0"/>
                  </a:moveTo>
                  <a:cubicBezTo>
                    <a:pt x="25" y="0"/>
                    <a:pt x="11" y="6"/>
                    <a:pt x="0" y="16"/>
                  </a:cubicBezTo>
                  <a:cubicBezTo>
                    <a:pt x="49" y="65"/>
                    <a:pt x="49" y="65"/>
                    <a:pt x="49" y="65"/>
                  </a:cubicBezTo>
                  <a:cubicBezTo>
                    <a:pt x="89" y="26"/>
                    <a:pt x="89" y="26"/>
                    <a:pt x="89" y="26"/>
                  </a:cubicBezTo>
                  <a:cubicBezTo>
                    <a:pt x="80" y="17"/>
                    <a:pt x="80" y="17"/>
                    <a:pt x="80" y="17"/>
                  </a:cubicBezTo>
                  <a:cubicBezTo>
                    <a:pt x="69" y="6"/>
                    <a:pt x="54" y="0"/>
                    <a:pt x="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4" name="Freeform 133"/>
            <p:cNvSpPr>
              <a:spLocks noEditPoints="1"/>
            </p:cNvSpPr>
            <p:nvPr/>
          </p:nvSpPr>
          <p:spPr bwMode="auto">
            <a:xfrm>
              <a:off x="8164514" y="3300413"/>
              <a:ext cx="333375" cy="320675"/>
            </a:xfrm>
            <a:custGeom>
              <a:avLst/>
              <a:gdLst>
                <a:gd name="T0" fmla="*/ 85 w 147"/>
                <a:gd name="T1" fmla="*/ 11 h 141"/>
                <a:gd name="T2" fmla="*/ 119 w 147"/>
                <a:gd name="T3" fmla="*/ 45 h 141"/>
                <a:gd name="T4" fmla="*/ 133 w 147"/>
                <a:gd name="T5" fmla="*/ 80 h 141"/>
                <a:gd name="T6" fmla="*/ 119 w 147"/>
                <a:gd name="T7" fmla="*/ 115 h 141"/>
                <a:gd name="T8" fmla="*/ 115 w 147"/>
                <a:gd name="T9" fmla="*/ 119 h 141"/>
                <a:gd name="T10" fmla="*/ 80 w 147"/>
                <a:gd name="T11" fmla="*/ 133 h 141"/>
                <a:gd name="T12" fmla="*/ 46 w 147"/>
                <a:gd name="T13" fmla="*/ 119 h 141"/>
                <a:gd name="T14" fmla="*/ 12 w 147"/>
                <a:gd name="T15" fmla="*/ 85 h 141"/>
                <a:gd name="T16" fmla="*/ 85 w 147"/>
                <a:gd name="T17" fmla="*/ 11 h 141"/>
                <a:gd name="T18" fmla="*/ 85 w 147"/>
                <a:gd name="T19" fmla="*/ 0 h 141"/>
                <a:gd name="T20" fmla="*/ 0 w 147"/>
                <a:gd name="T21" fmla="*/ 85 h 141"/>
                <a:gd name="T22" fmla="*/ 40 w 147"/>
                <a:gd name="T23" fmla="*/ 124 h 141"/>
                <a:gd name="T24" fmla="*/ 80 w 147"/>
                <a:gd name="T25" fmla="*/ 141 h 141"/>
                <a:gd name="T26" fmla="*/ 121 w 147"/>
                <a:gd name="T27" fmla="*/ 124 h 141"/>
                <a:gd name="T28" fmla="*/ 125 w 147"/>
                <a:gd name="T29" fmla="*/ 120 h 141"/>
                <a:gd name="T30" fmla="*/ 125 w 147"/>
                <a:gd name="T31" fmla="*/ 40 h 141"/>
                <a:gd name="T32" fmla="*/ 85 w 147"/>
                <a:gd name="T3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141">
                  <a:moveTo>
                    <a:pt x="85" y="11"/>
                  </a:moveTo>
                  <a:cubicBezTo>
                    <a:pt x="119" y="45"/>
                    <a:pt x="119" y="45"/>
                    <a:pt x="119" y="45"/>
                  </a:cubicBezTo>
                  <a:cubicBezTo>
                    <a:pt x="128" y="55"/>
                    <a:pt x="133" y="67"/>
                    <a:pt x="133" y="80"/>
                  </a:cubicBezTo>
                  <a:cubicBezTo>
                    <a:pt x="133" y="93"/>
                    <a:pt x="128" y="105"/>
                    <a:pt x="119" y="115"/>
                  </a:cubicBezTo>
                  <a:cubicBezTo>
                    <a:pt x="115" y="119"/>
                    <a:pt x="115" y="119"/>
                    <a:pt x="115" y="119"/>
                  </a:cubicBezTo>
                  <a:cubicBezTo>
                    <a:pt x="106" y="128"/>
                    <a:pt x="93" y="133"/>
                    <a:pt x="80" y="133"/>
                  </a:cubicBezTo>
                  <a:cubicBezTo>
                    <a:pt x="67" y="133"/>
                    <a:pt x="55" y="128"/>
                    <a:pt x="46" y="119"/>
                  </a:cubicBezTo>
                  <a:cubicBezTo>
                    <a:pt x="12" y="85"/>
                    <a:pt x="12" y="85"/>
                    <a:pt x="12" y="85"/>
                  </a:cubicBezTo>
                  <a:cubicBezTo>
                    <a:pt x="85" y="11"/>
                    <a:pt x="85" y="11"/>
                    <a:pt x="85" y="11"/>
                  </a:cubicBezTo>
                  <a:moveTo>
                    <a:pt x="85" y="0"/>
                  </a:moveTo>
                  <a:cubicBezTo>
                    <a:pt x="0" y="85"/>
                    <a:pt x="0" y="85"/>
                    <a:pt x="0" y="85"/>
                  </a:cubicBezTo>
                  <a:cubicBezTo>
                    <a:pt x="40" y="124"/>
                    <a:pt x="40" y="124"/>
                    <a:pt x="40" y="124"/>
                  </a:cubicBezTo>
                  <a:cubicBezTo>
                    <a:pt x="51" y="135"/>
                    <a:pt x="66" y="141"/>
                    <a:pt x="80" y="141"/>
                  </a:cubicBezTo>
                  <a:cubicBezTo>
                    <a:pt x="95" y="141"/>
                    <a:pt x="109" y="135"/>
                    <a:pt x="121" y="124"/>
                  </a:cubicBezTo>
                  <a:cubicBezTo>
                    <a:pt x="125" y="120"/>
                    <a:pt x="125" y="120"/>
                    <a:pt x="125" y="120"/>
                  </a:cubicBezTo>
                  <a:cubicBezTo>
                    <a:pt x="147" y="98"/>
                    <a:pt x="147" y="62"/>
                    <a:pt x="125" y="40"/>
                  </a:cubicBezTo>
                  <a:cubicBezTo>
                    <a:pt x="85" y="0"/>
                    <a:pt x="85" y="0"/>
                    <a:pt x="8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5" name="Freeform 134"/>
            <p:cNvSpPr>
              <a:spLocks noEditPoints="1"/>
            </p:cNvSpPr>
            <p:nvPr/>
          </p:nvSpPr>
          <p:spPr bwMode="auto">
            <a:xfrm>
              <a:off x="8081964" y="3279775"/>
              <a:ext cx="161925" cy="200025"/>
            </a:xfrm>
            <a:custGeom>
              <a:avLst/>
              <a:gdLst>
                <a:gd name="T0" fmla="*/ 22 w 71"/>
                <a:gd name="T1" fmla="*/ 6 h 88"/>
                <a:gd name="T2" fmla="*/ 65 w 71"/>
                <a:gd name="T3" fmla="*/ 49 h 88"/>
                <a:gd name="T4" fmla="*/ 31 w 71"/>
                <a:gd name="T5" fmla="*/ 83 h 88"/>
                <a:gd name="T6" fmla="*/ 25 w 71"/>
                <a:gd name="T7" fmla="*/ 77 h 88"/>
                <a:gd name="T8" fmla="*/ 22 w 71"/>
                <a:gd name="T9" fmla="*/ 6 h 88"/>
                <a:gd name="T10" fmla="*/ 22 w 71"/>
                <a:gd name="T11" fmla="*/ 0 h 88"/>
                <a:gd name="T12" fmla="*/ 22 w 71"/>
                <a:gd name="T13" fmla="*/ 80 h 88"/>
                <a:gd name="T14" fmla="*/ 31 w 71"/>
                <a:gd name="T15" fmla="*/ 88 h 88"/>
                <a:gd name="T16" fmla="*/ 71 w 71"/>
                <a:gd name="T17" fmla="*/ 49 h 88"/>
                <a:gd name="T18" fmla="*/ 22 w 71"/>
                <a:gd name="T1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8">
                  <a:moveTo>
                    <a:pt x="22" y="6"/>
                  </a:moveTo>
                  <a:cubicBezTo>
                    <a:pt x="65" y="49"/>
                    <a:pt x="65" y="49"/>
                    <a:pt x="65" y="49"/>
                  </a:cubicBezTo>
                  <a:cubicBezTo>
                    <a:pt x="31" y="83"/>
                    <a:pt x="31" y="83"/>
                    <a:pt x="31" y="83"/>
                  </a:cubicBezTo>
                  <a:cubicBezTo>
                    <a:pt x="25" y="77"/>
                    <a:pt x="25" y="77"/>
                    <a:pt x="25" y="77"/>
                  </a:cubicBezTo>
                  <a:cubicBezTo>
                    <a:pt x="6" y="57"/>
                    <a:pt x="5" y="26"/>
                    <a:pt x="22" y="6"/>
                  </a:cubicBezTo>
                  <a:moveTo>
                    <a:pt x="22" y="0"/>
                  </a:moveTo>
                  <a:cubicBezTo>
                    <a:pt x="0" y="22"/>
                    <a:pt x="0" y="58"/>
                    <a:pt x="22" y="80"/>
                  </a:cubicBezTo>
                  <a:cubicBezTo>
                    <a:pt x="31" y="88"/>
                    <a:pt x="31" y="88"/>
                    <a:pt x="31" y="88"/>
                  </a:cubicBezTo>
                  <a:cubicBezTo>
                    <a:pt x="71" y="49"/>
                    <a:pt x="71" y="49"/>
                    <a:pt x="71" y="49"/>
                  </a:cubicBezTo>
                  <a:cubicBezTo>
                    <a:pt x="22" y="0"/>
                    <a:pt x="22" y="0"/>
                    <a:pt x="2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6" name="组合 275"/>
          <p:cNvGrpSpPr/>
          <p:nvPr/>
        </p:nvGrpSpPr>
        <p:grpSpPr>
          <a:xfrm>
            <a:off x="1155564" y="3936010"/>
            <a:ext cx="392387" cy="270824"/>
            <a:chOff x="1155745" y="3935454"/>
            <a:chExt cx="392448" cy="270866"/>
          </a:xfrm>
        </p:grpSpPr>
        <p:sp>
          <p:nvSpPr>
            <p:cNvPr id="156" name="Freeform 135"/>
            <p:cNvSpPr>
              <a:spLocks noEditPoints="1"/>
            </p:cNvSpPr>
            <p:nvPr/>
          </p:nvSpPr>
          <p:spPr bwMode="auto">
            <a:xfrm>
              <a:off x="1155745" y="4037029"/>
              <a:ext cx="392448" cy="169291"/>
            </a:xfrm>
            <a:custGeom>
              <a:avLst/>
              <a:gdLst>
                <a:gd name="T0" fmla="*/ 167 w 178"/>
                <a:gd name="T1" fmla="*/ 77 h 77"/>
                <a:gd name="T2" fmla="*/ 11 w 178"/>
                <a:gd name="T3" fmla="*/ 77 h 77"/>
                <a:gd name="T4" fmla="*/ 0 w 178"/>
                <a:gd name="T5" fmla="*/ 65 h 77"/>
                <a:gd name="T6" fmla="*/ 0 w 178"/>
                <a:gd name="T7" fmla="*/ 0 h 77"/>
                <a:gd name="T8" fmla="*/ 178 w 178"/>
                <a:gd name="T9" fmla="*/ 0 h 77"/>
                <a:gd name="T10" fmla="*/ 178 w 178"/>
                <a:gd name="T11" fmla="*/ 65 h 77"/>
                <a:gd name="T12" fmla="*/ 167 w 178"/>
                <a:gd name="T13" fmla="*/ 77 h 77"/>
                <a:gd name="T14" fmla="*/ 4 w 178"/>
                <a:gd name="T15" fmla="*/ 4 h 77"/>
                <a:gd name="T16" fmla="*/ 4 w 178"/>
                <a:gd name="T17" fmla="*/ 65 h 77"/>
                <a:gd name="T18" fmla="*/ 11 w 178"/>
                <a:gd name="T19" fmla="*/ 73 h 77"/>
                <a:gd name="T20" fmla="*/ 167 w 178"/>
                <a:gd name="T21" fmla="*/ 73 h 77"/>
                <a:gd name="T22" fmla="*/ 174 w 178"/>
                <a:gd name="T23" fmla="*/ 65 h 77"/>
                <a:gd name="T24" fmla="*/ 174 w 178"/>
                <a:gd name="T25" fmla="*/ 4 h 77"/>
                <a:gd name="T26" fmla="*/ 4 w 178"/>
                <a:gd name="T27" fmla="*/ 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77">
                  <a:moveTo>
                    <a:pt x="167" y="77"/>
                  </a:moveTo>
                  <a:cubicBezTo>
                    <a:pt x="11" y="77"/>
                    <a:pt x="11" y="77"/>
                    <a:pt x="11" y="77"/>
                  </a:cubicBezTo>
                  <a:cubicBezTo>
                    <a:pt x="5" y="77"/>
                    <a:pt x="0" y="72"/>
                    <a:pt x="0" y="65"/>
                  </a:cubicBezTo>
                  <a:cubicBezTo>
                    <a:pt x="0" y="0"/>
                    <a:pt x="0" y="0"/>
                    <a:pt x="0" y="0"/>
                  </a:cubicBezTo>
                  <a:cubicBezTo>
                    <a:pt x="178" y="0"/>
                    <a:pt x="178" y="0"/>
                    <a:pt x="178" y="0"/>
                  </a:cubicBezTo>
                  <a:cubicBezTo>
                    <a:pt x="178" y="65"/>
                    <a:pt x="178" y="65"/>
                    <a:pt x="178" y="65"/>
                  </a:cubicBezTo>
                  <a:cubicBezTo>
                    <a:pt x="178" y="72"/>
                    <a:pt x="173" y="77"/>
                    <a:pt x="167" y="77"/>
                  </a:cubicBezTo>
                  <a:close/>
                  <a:moveTo>
                    <a:pt x="4" y="4"/>
                  </a:moveTo>
                  <a:cubicBezTo>
                    <a:pt x="4" y="65"/>
                    <a:pt x="4" y="65"/>
                    <a:pt x="4" y="65"/>
                  </a:cubicBezTo>
                  <a:cubicBezTo>
                    <a:pt x="4" y="70"/>
                    <a:pt x="7" y="73"/>
                    <a:pt x="11" y="73"/>
                  </a:cubicBezTo>
                  <a:cubicBezTo>
                    <a:pt x="167" y="73"/>
                    <a:pt x="167" y="73"/>
                    <a:pt x="167" y="73"/>
                  </a:cubicBezTo>
                  <a:cubicBezTo>
                    <a:pt x="171" y="73"/>
                    <a:pt x="174" y="70"/>
                    <a:pt x="174" y="65"/>
                  </a:cubicBezTo>
                  <a:cubicBezTo>
                    <a:pt x="174" y="4"/>
                    <a:pt x="174" y="4"/>
                    <a:pt x="174" y="4"/>
                  </a:cubicBezTo>
                  <a:lnTo>
                    <a:pt x="4" y="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7" name="Freeform 136"/>
            <p:cNvSpPr>
              <a:spLocks noEditPoints="1"/>
            </p:cNvSpPr>
            <p:nvPr/>
          </p:nvSpPr>
          <p:spPr bwMode="auto">
            <a:xfrm>
              <a:off x="1371207" y="4112441"/>
              <a:ext cx="132355" cy="52326"/>
            </a:xfrm>
            <a:custGeom>
              <a:avLst/>
              <a:gdLst>
                <a:gd name="T0" fmla="*/ 56 w 60"/>
                <a:gd name="T1" fmla="*/ 24 h 24"/>
                <a:gd name="T2" fmla="*/ 4 w 60"/>
                <a:gd name="T3" fmla="*/ 24 h 24"/>
                <a:gd name="T4" fmla="*/ 0 w 60"/>
                <a:gd name="T5" fmla="*/ 19 h 24"/>
                <a:gd name="T6" fmla="*/ 0 w 60"/>
                <a:gd name="T7" fmla="*/ 5 h 24"/>
                <a:gd name="T8" fmla="*/ 4 w 60"/>
                <a:gd name="T9" fmla="*/ 0 h 24"/>
                <a:gd name="T10" fmla="*/ 56 w 60"/>
                <a:gd name="T11" fmla="*/ 0 h 24"/>
                <a:gd name="T12" fmla="*/ 60 w 60"/>
                <a:gd name="T13" fmla="*/ 5 h 24"/>
                <a:gd name="T14" fmla="*/ 60 w 60"/>
                <a:gd name="T15" fmla="*/ 19 h 24"/>
                <a:gd name="T16" fmla="*/ 56 w 60"/>
                <a:gd name="T17" fmla="*/ 24 h 24"/>
                <a:gd name="T18" fmla="*/ 4 w 60"/>
                <a:gd name="T19" fmla="*/ 4 h 24"/>
                <a:gd name="T20" fmla="*/ 4 w 60"/>
                <a:gd name="T21" fmla="*/ 5 h 24"/>
                <a:gd name="T22" fmla="*/ 4 w 60"/>
                <a:gd name="T23" fmla="*/ 19 h 24"/>
                <a:gd name="T24" fmla="*/ 4 w 60"/>
                <a:gd name="T25" fmla="*/ 20 h 24"/>
                <a:gd name="T26" fmla="*/ 56 w 60"/>
                <a:gd name="T27" fmla="*/ 20 h 24"/>
                <a:gd name="T28" fmla="*/ 56 w 60"/>
                <a:gd name="T29" fmla="*/ 19 h 24"/>
                <a:gd name="T30" fmla="*/ 56 w 60"/>
                <a:gd name="T31" fmla="*/ 5 h 24"/>
                <a:gd name="T32" fmla="*/ 56 w 60"/>
                <a:gd name="T33" fmla="*/ 4 h 24"/>
                <a:gd name="T34" fmla="*/ 4 w 60"/>
                <a:gd name="T35"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24">
                  <a:moveTo>
                    <a:pt x="56" y="24"/>
                  </a:moveTo>
                  <a:cubicBezTo>
                    <a:pt x="4" y="24"/>
                    <a:pt x="4" y="24"/>
                    <a:pt x="4" y="24"/>
                  </a:cubicBezTo>
                  <a:cubicBezTo>
                    <a:pt x="2" y="24"/>
                    <a:pt x="0" y="22"/>
                    <a:pt x="0" y="19"/>
                  </a:cubicBezTo>
                  <a:cubicBezTo>
                    <a:pt x="0" y="5"/>
                    <a:pt x="0" y="5"/>
                    <a:pt x="0" y="5"/>
                  </a:cubicBezTo>
                  <a:cubicBezTo>
                    <a:pt x="0" y="2"/>
                    <a:pt x="2" y="0"/>
                    <a:pt x="4" y="0"/>
                  </a:cubicBezTo>
                  <a:cubicBezTo>
                    <a:pt x="56" y="0"/>
                    <a:pt x="56" y="0"/>
                    <a:pt x="56" y="0"/>
                  </a:cubicBezTo>
                  <a:cubicBezTo>
                    <a:pt x="58" y="0"/>
                    <a:pt x="60" y="2"/>
                    <a:pt x="60" y="5"/>
                  </a:cubicBezTo>
                  <a:cubicBezTo>
                    <a:pt x="60" y="19"/>
                    <a:pt x="60" y="19"/>
                    <a:pt x="60" y="19"/>
                  </a:cubicBezTo>
                  <a:cubicBezTo>
                    <a:pt x="60" y="22"/>
                    <a:pt x="58" y="24"/>
                    <a:pt x="56" y="24"/>
                  </a:cubicBezTo>
                  <a:close/>
                  <a:moveTo>
                    <a:pt x="4" y="4"/>
                  </a:moveTo>
                  <a:cubicBezTo>
                    <a:pt x="4" y="4"/>
                    <a:pt x="4" y="4"/>
                    <a:pt x="4" y="5"/>
                  </a:cubicBezTo>
                  <a:cubicBezTo>
                    <a:pt x="4" y="19"/>
                    <a:pt x="4" y="19"/>
                    <a:pt x="4" y="19"/>
                  </a:cubicBezTo>
                  <a:cubicBezTo>
                    <a:pt x="4" y="20"/>
                    <a:pt x="4" y="20"/>
                    <a:pt x="4" y="20"/>
                  </a:cubicBezTo>
                  <a:cubicBezTo>
                    <a:pt x="56" y="20"/>
                    <a:pt x="56" y="20"/>
                    <a:pt x="56" y="20"/>
                  </a:cubicBezTo>
                  <a:cubicBezTo>
                    <a:pt x="56" y="20"/>
                    <a:pt x="56" y="20"/>
                    <a:pt x="56" y="19"/>
                  </a:cubicBezTo>
                  <a:cubicBezTo>
                    <a:pt x="56" y="5"/>
                    <a:pt x="56" y="5"/>
                    <a:pt x="56" y="5"/>
                  </a:cubicBezTo>
                  <a:cubicBezTo>
                    <a:pt x="56" y="4"/>
                    <a:pt x="56" y="4"/>
                    <a:pt x="56" y="4"/>
                  </a:cubicBezTo>
                  <a:lnTo>
                    <a:pt x="4" y="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8" name="Freeform 137"/>
            <p:cNvSpPr>
              <a:spLocks noEditPoints="1"/>
            </p:cNvSpPr>
            <p:nvPr/>
          </p:nvSpPr>
          <p:spPr bwMode="auto">
            <a:xfrm>
              <a:off x="1155745" y="3935454"/>
              <a:ext cx="392448" cy="73873"/>
            </a:xfrm>
            <a:custGeom>
              <a:avLst/>
              <a:gdLst>
                <a:gd name="T0" fmla="*/ 178 w 178"/>
                <a:gd name="T1" fmla="*/ 33 h 33"/>
                <a:gd name="T2" fmla="*/ 0 w 178"/>
                <a:gd name="T3" fmla="*/ 33 h 33"/>
                <a:gd name="T4" fmla="*/ 0 w 178"/>
                <a:gd name="T5" fmla="*/ 11 h 33"/>
                <a:gd name="T6" fmla="*/ 11 w 178"/>
                <a:gd name="T7" fmla="*/ 0 h 33"/>
                <a:gd name="T8" fmla="*/ 167 w 178"/>
                <a:gd name="T9" fmla="*/ 0 h 33"/>
                <a:gd name="T10" fmla="*/ 178 w 178"/>
                <a:gd name="T11" fmla="*/ 11 h 33"/>
                <a:gd name="T12" fmla="*/ 178 w 178"/>
                <a:gd name="T13" fmla="*/ 33 h 33"/>
                <a:gd name="T14" fmla="*/ 4 w 178"/>
                <a:gd name="T15" fmla="*/ 29 h 33"/>
                <a:gd name="T16" fmla="*/ 174 w 178"/>
                <a:gd name="T17" fmla="*/ 29 h 33"/>
                <a:gd name="T18" fmla="*/ 174 w 178"/>
                <a:gd name="T19" fmla="*/ 11 h 33"/>
                <a:gd name="T20" fmla="*/ 167 w 178"/>
                <a:gd name="T21" fmla="*/ 4 h 33"/>
                <a:gd name="T22" fmla="*/ 11 w 178"/>
                <a:gd name="T23" fmla="*/ 4 h 33"/>
                <a:gd name="T24" fmla="*/ 4 w 178"/>
                <a:gd name="T25" fmla="*/ 11 h 33"/>
                <a:gd name="T26" fmla="*/ 4 w 178"/>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3">
                  <a:moveTo>
                    <a:pt x="178" y="33"/>
                  </a:moveTo>
                  <a:cubicBezTo>
                    <a:pt x="0" y="33"/>
                    <a:pt x="0" y="33"/>
                    <a:pt x="0" y="33"/>
                  </a:cubicBezTo>
                  <a:cubicBezTo>
                    <a:pt x="0" y="11"/>
                    <a:pt x="0" y="11"/>
                    <a:pt x="0" y="11"/>
                  </a:cubicBezTo>
                  <a:cubicBezTo>
                    <a:pt x="0" y="5"/>
                    <a:pt x="5" y="0"/>
                    <a:pt x="11" y="0"/>
                  </a:cubicBezTo>
                  <a:cubicBezTo>
                    <a:pt x="167" y="0"/>
                    <a:pt x="167" y="0"/>
                    <a:pt x="167" y="0"/>
                  </a:cubicBezTo>
                  <a:cubicBezTo>
                    <a:pt x="173" y="0"/>
                    <a:pt x="178" y="5"/>
                    <a:pt x="178" y="11"/>
                  </a:cubicBezTo>
                  <a:lnTo>
                    <a:pt x="178" y="33"/>
                  </a:lnTo>
                  <a:close/>
                  <a:moveTo>
                    <a:pt x="4" y="29"/>
                  </a:moveTo>
                  <a:cubicBezTo>
                    <a:pt x="174" y="29"/>
                    <a:pt x="174" y="29"/>
                    <a:pt x="174" y="29"/>
                  </a:cubicBezTo>
                  <a:cubicBezTo>
                    <a:pt x="174" y="11"/>
                    <a:pt x="174" y="11"/>
                    <a:pt x="174" y="11"/>
                  </a:cubicBezTo>
                  <a:cubicBezTo>
                    <a:pt x="174" y="7"/>
                    <a:pt x="171" y="4"/>
                    <a:pt x="167" y="4"/>
                  </a:cubicBezTo>
                  <a:cubicBezTo>
                    <a:pt x="11" y="4"/>
                    <a:pt x="11" y="4"/>
                    <a:pt x="11" y="4"/>
                  </a:cubicBezTo>
                  <a:cubicBezTo>
                    <a:pt x="7" y="4"/>
                    <a:pt x="4" y="7"/>
                    <a:pt x="4" y="11"/>
                  </a:cubicBezTo>
                  <a:lnTo>
                    <a:pt x="4" y="2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59" name="Freeform 138"/>
          <p:cNvSpPr>
            <a:spLocks noEditPoints="1"/>
          </p:cNvSpPr>
          <p:nvPr/>
        </p:nvSpPr>
        <p:spPr bwMode="auto">
          <a:xfrm>
            <a:off x="1134022" y="4745403"/>
            <a:ext cx="438550" cy="346224"/>
          </a:xfrm>
          <a:custGeom>
            <a:avLst/>
            <a:gdLst>
              <a:gd name="T0" fmla="*/ 140 w 199"/>
              <a:gd name="T1" fmla="*/ 157 h 157"/>
              <a:gd name="T2" fmla="*/ 59 w 199"/>
              <a:gd name="T3" fmla="*/ 157 h 157"/>
              <a:gd name="T4" fmla="*/ 49 w 199"/>
              <a:gd name="T5" fmla="*/ 148 h 157"/>
              <a:gd name="T6" fmla="*/ 49 w 199"/>
              <a:gd name="T7" fmla="*/ 70 h 157"/>
              <a:gd name="T8" fmla="*/ 40 w 199"/>
              <a:gd name="T9" fmla="*/ 80 h 157"/>
              <a:gd name="T10" fmla="*/ 27 w 199"/>
              <a:gd name="T11" fmla="*/ 80 h 157"/>
              <a:gd name="T12" fmla="*/ 3 w 199"/>
              <a:gd name="T13" fmla="*/ 57 h 157"/>
              <a:gd name="T14" fmla="*/ 0 w 199"/>
              <a:gd name="T15" fmla="*/ 50 h 157"/>
              <a:gd name="T16" fmla="*/ 2 w 199"/>
              <a:gd name="T17" fmla="*/ 44 h 157"/>
              <a:gd name="T18" fmla="*/ 40 w 199"/>
              <a:gd name="T19" fmla="*/ 5 h 157"/>
              <a:gd name="T20" fmla="*/ 48 w 199"/>
              <a:gd name="T21" fmla="*/ 0 h 157"/>
              <a:gd name="T22" fmla="*/ 71 w 199"/>
              <a:gd name="T23" fmla="*/ 0 h 157"/>
              <a:gd name="T24" fmla="*/ 79 w 199"/>
              <a:gd name="T25" fmla="*/ 1 h 157"/>
              <a:gd name="T26" fmla="*/ 81 w 199"/>
              <a:gd name="T27" fmla="*/ 3 h 157"/>
              <a:gd name="T28" fmla="*/ 81 w 199"/>
              <a:gd name="T29" fmla="*/ 4 h 157"/>
              <a:gd name="T30" fmla="*/ 99 w 199"/>
              <a:gd name="T31" fmla="*/ 21 h 157"/>
              <a:gd name="T32" fmla="*/ 118 w 199"/>
              <a:gd name="T33" fmla="*/ 4 h 157"/>
              <a:gd name="T34" fmla="*/ 118 w 199"/>
              <a:gd name="T35" fmla="*/ 3 h 157"/>
              <a:gd name="T36" fmla="*/ 119 w 199"/>
              <a:gd name="T37" fmla="*/ 1 h 157"/>
              <a:gd name="T38" fmla="*/ 127 w 199"/>
              <a:gd name="T39" fmla="*/ 0 h 157"/>
              <a:gd name="T40" fmla="*/ 151 w 199"/>
              <a:gd name="T41" fmla="*/ 0 h 157"/>
              <a:gd name="T42" fmla="*/ 158 w 199"/>
              <a:gd name="T43" fmla="*/ 5 h 157"/>
              <a:gd name="T44" fmla="*/ 196 w 199"/>
              <a:gd name="T45" fmla="*/ 44 h 157"/>
              <a:gd name="T46" fmla="*/ 198 w 199"/>
              <a:gd name="T47" fmla="*/ 50 h 157"/>
              <a:gd name="T48" fmla="*/ 196 w 199"/>
              <a:gd name="T49" fmla="*/ 57 h 157"/>
              <a:gd name="T50" fmla="*/ 172 w 199"/>
              <a:gd name="T51" fmla="*/ 80 h 157"/>
              <a:gd name="T52" fmla="*/ 165 w 199"/>
              <a:gd name="T53" fmla="*/ 83 h 157"/>
              <a:gd name="T54" fmla="*/ 165 w 199"/>
              <a:gd name="T55" fmla="*/ 83 h 157"/>
              <a:gd name="T56" fmla="*/ 159 w 199"/>
              <a:gd name="T57" fmla="*/ 80 h 157"/>
              <a:gd name="T58" fmla="*/ 149 w 199"/>
              <a:gd name="T59" fmla="*/ 70 h 157"/>
              <a:gd name="T60" fmla="*/ 149 w 199"/>
              <a:gd name="T61" fmla="*/ 148 h 157"/>
              <a:gd name="T62" fmla="*/ 140 w 199"/>
              <a:gd name="T63" fmla="*/ 157 h 157"/>
              <a:gd name="T64" fmla="*/ 52 w 199"/>
              <a:gd name="T65" fmla="*/ 59 h 157"/>
              <a:gd name="T66" fmla="*/ 57 w 199"/>
              <a:gd name="T67" fmla="*/ 65 h 157"/>
              <a:gd name="T68" fmla="*/ 57 w 199"/>
              <a:gd name="T69" fmla="*/ 148 h 157"/>
              <a:gd name="T70" fmla="*/ 59 w 199"/>
              <a:gd name="T71" fmla="*/ 149 h 157"/>
              <a:gd name="T72" fmla="*/ 140 w 199"/>
              <a:gd name="T73" fmla="*/ 149 h 157"/>
              <a:gd name="T74" fmla="*/ 141 w 199"/>
              <a:gd name="T75" fmla="*/ 148 h 157"/>
              <a:gd name="T76" fmla="*/ 141 w 199"/>
              <a:gd name="T77" fmla="*/ 65 h 157"/>
              <a:gd name="T78" fmla="*/ 147 w 199"/>
              <a:gd name="T79" fmla="*/ 59 h 157"/>
              <a:gd name="T80" fmla="*/ 152 w 199"/>
              <a:gd name="T81" fmla="*/ 61 h 157"/>
              <a:gd name="T82" fmla="*/ 164 w 199"/>
              <a:gd name="T83" fmla="*/ 74 h 157"/>
              <a:gd name="T84" fmla="*/ 166 w 199"/>
              <a:gd name="T85" fmla="*/ 74 h 157"/>
              <a:gd name="T86" fmla="*/ 190 w 199"/>
              <a:gd name="T87" fmla="*/ 51 h 157"/>
              <a:gd name="T88" fmla="*/ 190 w 199"/>
              <a:gd name="T89" fmla="*/ 50 h 157"/>
              <a:gd name="T90" fmla="*/ 190 w 199"/>
              <a:gd name="T91" fmla="*/ 49 h 157"/>
              <a:gd name="T92" fmla="*/ 153 w 199"/>
              <a:gd name="T93" fmla="*/ 10 h 157"/>
              <a:gd name="T94" fmla="*/ 150 w 199"/>
              <a:gd name="T95" fmla="*/ 8 h 157"/>
              <a:gd name="T96" fmla="*/ 127 w 199"/>
              <a:gd name="T97" fmla="*/ 8 h 157"/>
              <a:gd name="T98" fmla="*/ 125 w 199"/>
              <a:gd name="T99" fmla="*/ 8 h 157"/>
              <a:gd name="T100" fmla="*/ 99 w 199"/>
              <a:gd name="T101" fmla="*/ 29 h 157"/>
              <a:gd name="T102" fmla="*/ 73 w 199"/>
              <a:gd name="T103" fmla="*/ 8 h 157"/>
              <a:gd name="T104" fmla="*/ 71 w 199"/>
              <a:gd name="T105" fmla="*/ 8 h 157"/>
              <a:gd name="T106" fmla="*/ 49 w 199"/>
              <a:gd name="T107" fmla="*/ 8 h 157"/>
              <a:gd name="T108" fmla="*/ 46 w 199"/>
              <a:gd name="T109" fmla="*/ 10 h 157"/>
              <a:gd name="T110" fmla="*/ 8 w 199"/>
              <a:gd name="T111" fmla="*/ 49 h 157"/>
              <a:gd name="T112" fmla="*/ 8 w 199"/>
              <a:gd name="T113" fmla="*/ 50 h 157"/>
              <a:gd name="T114" fmla="*/ 8 w 199"/>
              <a:gd name="T115" fmla="*/ 51 h 157"/>
              <a:gd name="T116" fmla="*/ 32 w 199"/>
              <a:gd name="T117" fmla="*/ 74 h 157"/>
              <a:gd name="T118" fmla="*/ 34 w 199"/>
              <a:gd name="T119" fmla="*/ 74 h 157"/>
              <a:gd name="T120" fmla="*/ 47 w 199"/>
              <a:gd name="T121" fmla="*/ 61 h 157"/>
              <a:gd name="T122" fmla="*/ 52 w 199"/>
              <a:gd name="T123" fmla="*/ 5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 h="157">
                <a:moveTo>
                  <a:pt x="140" y="157"/>
                </a:moveTo>
                <a:cubicBezTo>
                  <a:pt x="59" y="157"/>
                  <a:pt x="59" y="157"/>
                  <a:pt x="59" y="157"/>
                </a:cubicBezTo>
                <a:cubicBezTo>
                  <a:pt x="54" y="157"/>
                  <a:pt x="49" y="153"/>
                  <a:pt x="49" y="148"/>
                </a:cubicBezTo>
                <a:cubicBezTo>
                  <a:pt x="49" y="70"/>
                  <a:pt x="49" y="70"/>
                  <a:pt x="49" y="70"/>
                </a:cubicBezTo>
                <a:cubicBezTo>
                  <a:pt x="40" y="80"/>
                  <a:pt x="40" y="80"/>
                  <a:pt x="40" y="80"/>
                </a:cubicBezTo>
                <a:cubicBezTo>
                  <a:pt x="36" y="83"/>
                  <a:pt x="30" y="83"/>
                  <a:pt x="27" y="80"/>
                </a:cubicBezTo>
                <a:cubicBezTo>
                  <a:pt x="3" y="57"/>
                  <a:pt x="3" y="57"/>
                  <a:pt x="3" y="57"/>
                </a:cubicBezTo>
                <a:cubicBezTo>
                  <a:pt x="1" y="55"/>
                  <a:pt x="0" y="53"/>
                  <a:pt x="0" y="50"/>
                </a:cubicBezTo>
                <a:cubicBezTo>
                  <a:pt x="0" y="48"/>
                  <a:pt x="1" y="46"/>
                  <a:pt x="2" y="44"/>
                </a:cubicBezTo>
                <a:cubicBezTo>
                  <a:pt x="40" y="5"/>
                  <a:pt x="40" y="5"/>
                  <a:pt x="40" y="5"/>
                </a:cubicBezTo>
                <a:cubicBezTo>
                  <a:pt x="45" y="0"/>
                  <a:pt x="47" y="0"/>
                  <a:pt x="48" y="0"/>
                </a:cubicBezTo>
                <a:cubicBezTo>
                  <a:pt x="71" y="0"/>
                  <a:pt x="71" y="0"/>
                  <a:pt x="71" y="0"/>
                </a:cubicBezTo>
                <a:cubicBezTo>
                  <a:pt x="77" y="0"/>
                  <a:pt x="78" y="0"/>
                  <a:pt x="79" y="1"/>
                </a:cubicBezTo>
                <a:cubicBezTo>
                  <a:pt x="81" y="3"/>
                  <a:pt x="81" y="3"/>
                  <a:pt x="81" y="3"/>
                </a:cubicBezTo>
                <a:cubicBezTo>
                  <a:pt x="81" y="4"/>
                  <a:pt x="81" y="4"/>
                  <a:pt x="81" y="4"/>
                </a:cubicBezTo>
                <a:cubicBezTo>
                  <a:pt x="81" y="14"/>
                  <a:pt x="88" y="21"/>
                  <a:pt x="99" y="21"/>
                </a:cubicBezTo>
                <a:cubicBezTo>
                  <a:pt x="110" y="21"/>
                  <a:pt x="118" y="14"/>
                  <a:pt x="118" y="4"/>
                </a:cubicBezTo>
                <a:cubicBezTo>
                  <a:pt x="118" y="3"/>
                  <a:pt x="118" y="3"/>
                  <a:pt x="118" y="3"/>
                </a:cubicBezTo>
                <a:cubicBezTo>
                  <a:pt x="119" y="1"/>
                  <a:pt x="119" y="1"/>
                  <a:pt x="119" y="1"/>
                </a:cubicBezTo>
                <a:cubicBezTo>
                  <a:pt x="120" y="0"/>
                  <a:pt x="121" y="0"/>
                  <a:pt x="127" y="0"/>
                </a:cubicBezTo>
                <a:cubicBezTo>
                  <a:pt x="151" y="0"/>
                  <a:pt x="151" y="0"/>
                  <a:pt x="151" y="0"/>
                </a:cubicBezTo>
                <a:cubicBezTo>
                  <a:pt x="152" y="0"/>
                  <a:pt x="153" y="0"/>
                  <a:pt x="158" y="5"/>
                </a:cubicBezTo>
                <a:cubicBezTo>
                  <a:pt x="196" y="44"/>
                  <a:pt x="196" y="44"/>
                  <a:pt x="196" y="44"/>
                </a:cubicBezTo>
                <a:cubicBezTo>
                  <a:pt x="198" y="46"/>
                  <a:pt x="199" y="48"/>
                  <a:pt x="198" y="50"/>
                </a:cubicBezTo>
                <a:cubicBezTo>
                  <a:pt x="198" y="53"/>
                  <a:pt x="197" y="55"/>
                  <a:pt x="196" y="57"/>
                </a:cubicBezTo>
                <a:cubicBezTo>
                  <a:pt x="172" y="80"/>
                  <a:pt x="172" y="80"/>
                  <a:pt x="172" y="80"/>
                </a:cubicBezTo>
                <a:cubicBezTo>
                  <a:pt x="170" y="82"/>
                  <a:pt x="168" y="83"/>
                  <a:pt x="165" y="83"/>
                </a:cubicBezTo>
                <a:cubicBezTo>
                  <a:pt x="165" y="83"/>
                  <a:pt x="165" y="83"/>
                  <a:pt x="165" y="83"/>
                </a:cubicBezTo>
                <a:cubicBezTo>
                  <a:pt x="163" y="83"/>
                  <a:pt x="160" y="82"/>
                  <a:pt x="159" y="80"/>
                </a:cubicBezTo>
                <a:cubicBezTo>
                  <a:pt x="149" y="70"/>
                  <a:pt x="149" y="70"/>
                  <a:pt x="149" y="70"/>
                </a:cubicBezTo>
                <a:cubicBezTo>
                  <a:pt x="149" y="148"/>
                  <a:pt x="149" y="148"/>
                  <a:pt x="149" y="148"/>
                </a:cubicBezTo>
                <a:cubicBezTo>
                  <a:pt x="149" y="153"/>
                  <a:pt x="145" y="157"/>
                  <a:pt x="140" y="157"/>
                </a:cubicBezTo>
                <a:close/>
                <a:moveTo>
                  <a:pt x="52" y="59"/>
                </a:moveTo>
                <a:cubicBezTo>
                  <a:pt x="54" y="59"/>
                  <a:pt x="57" y="61"/>
                  <a:pt x="57" y="65"/>
                </a:cubicBezTo>
                <a:cubicBezTo>
                  <a:pt x="57" y="148"/>
                  <a:pt x="57" y="148"/>
                  <a:pt x="57" y="148"/>
                </a:cubicBezTo>
                <a:cubicBezTo>
                  <a:pt x="57" y="149"/>
                  <a:pt x="58" y="149"/>
                  <a:pt x="59" y="149"/>
                </a:cubicBezTo>
                <a:cubicBezTo>
                  <a:pt x="140" y="149"/>
                  <a:pt x="140" y="149"/>
                  <a:pt x="140" y="149"/>
                </a:cubicBezTo>
                <a:cubicBezTo>
                  <a:pt x="140" y="149"/>
                  <a:pt x="141" y="149"/>
                  <a:pt x="141" y="148"/>
                </a:cubicBezTo>
                <a:cubicBezTo>
                  <a:pt x="141" y="65"/>
                  <a:pt x="141" y="65"/>
                  <a:pt x="141" y="65"/>
                </a:cubicBezTo>
                <a:cubicBezTo>
                  <a:pt x="141" y="61"/>
                  <a:pt x="144" y="59"/>
                  <a:pt x="147" y="59"/>
                </a:cubicBezTo>
                <a:cubicBezTo>
                  <a:pt x="148" y="59"/>
                  <a:pt x="150" y="59"/>
                  <a:pt x="152" y="61"/>
                </a:cubicBezTo>
                <a:cubicBezTo>
                  <a:pt x="164" y="74"/>
                  <a:pt x="164" y="74"/>
                  <a:pt x="164" y="74"/>
                </a:cubicBezTo>
                <a:cubicBezTo>
                  <a:pt x="165" y="75"/>
                  <a:pt x="166" y="75"/>
                  <a:pt x="166" y="74"/>
                </a:cubicBezTo>
                <a:cubicBezTo>
                  <a:pt x="190" y="51"/>
                  <a:pt x="190" y="51"/>
                  <a:pt x="190" y="51"/>
                </a:cubicBezTo>
                <a:cubicBezTo>
                  <a:pt x="190" y="51"/>
                  <a:pt x="190" y="50"/>
                  <a:pt x="190" y="50"/>
                </a:cubicBezTo>
                <a:cubicBezTo>
                  <a:pt x="190" y="50"/>
                  <a:pt x="190" y="50"/>
                  <a:pt x="190" y="49"/>
                </a:cubicBezTo>
                <a:cubicBezTo>
                  <a:pt x="153" y="10"/>
                  <a:pt x="153" y="10"/>
                  <a:pt x="153" y="10"/>
                </a:cubicBezTo>
                <a:cubicBezTo>
                  <a:pt x="151" y="9"/>
                  <a:pt x="150" y="8"/>
                  <a:pt x="150" y="8"/>
                </a:cubicBezTo>
                <a:cubicBezTo>
                  <a:pt x="127" y="8"/>
                  <a:pt x="127" y="8"/>
                  <a:pt x="127" y="8"/>
                </a:cubicBezTo>
                <a:cubicBezTo>
                  <a:pt x="126" y="8"/>
                  <a:pt x="126" y="8"/>
                  <a:pt x="125" y="8"/>
                </a:cubicBezTo>
                <a:cubicBezTo>
                  <a:pt x="124" y="20"/>
                  <a:pt x="113" y="29"/>
                  <a:pt x="99" y="29"/>
                </a:cubicBezTo>
                <a:cubicBezTo>
                  <a:pt x="85" y="29"/>
                  <a:pt x="74" y="20"/>
                  <a:pt x="73" y="8"/>
                </a:cubicBezTo>
                <a:cubicBezTo>
                  <a:pt x="72" y="8"/>
                  <a:pt x="72" y="8"/>
                  <a:pt x="71" y="8"/>
                </a:cubicBezTo>
                <a:cubicBezTo>
                  <a:pt x="49" y="8"/>
                  <a:pt x="49" y="8"/>
                  <a:pt x="49" y="8"/>
                </a:cubicBezTo>
                <a:cubicBezTo>
                  <a:pt x="48" y="8"/>
                  <a:pt x="47" y="9"/>
                  <a:pt x="46" y="10"/>
                </a:cubicBezTo>
                <a:cubicBezTo>
                  <a:pt x="8" y="49"/>
                  <a:pt x="8" y="49"/>
                  <a:pt x="8" y="49"/>
                </a:cubicBezTo>
                <a:cubicBezTo>
                  <a:pt x="8" y="50"/>
                  <a:pt x="8" y="50"/>
                  <a:pt x="8" y="50"/>
                </a:cubicBezTo>
                <a:cubicBezTo>
                  <a:pt x="8" y="50"/>
                  <a:pt x="8" y="51"/>
                  <a:pt x="8" y="51"/>
                </a:cubicBezTo>
                <a:cubicBezTo>
                  <a:pt x="32" y="74"/>
                  <a:pt x="32" y="74"/>
                  <a:pt x="32" y="74"/>
                </a:cubicBezTo>
                <a:cubicBezTo>
                  <a:pt x="33" y="75"/>
                  <a:pt x="33" y="75"/>
                  <a:pt x="34" y="74"/>
                </a:cubicBezTo>
                <a:cubicBezTo>
                  <a:pt x="47" y="61"/>
                  <a:pt x="47" y="61"/>
                  <a:pt x="47" y="61"/>
                </a:cubicBezTo>
                <a:cubicBezTo>
                  <a:pt x="49" y="59"/>
                  <a:pt x="51" y="59"/>
                  <a:pt x="52" y="59"/>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0" name="Freeform 139"/>
          <p:cNvSpPr>
            <a:spLocks noEditPoints="1"/>
          </p:cNvSpPr>
          <p:nvPr/>
        </p:nvSpPr>
        <p:spPr bwMode="auto">
          <a:xfrm>
            <a:off x="2034203" y="4736171"/>
            <a:ext cx="361611" cy="364689"/>
          </a:xfrm>
          <a:custGeom>
            <a:avLst/>
            <a:gdLst>
              <a:gd name="T0" fmla="*/ 67 w 164"/>
              <a:gd name="T1" fmla="*/ 164 h 165"/>
              <a:gd name="T2" fmla="*/ 33 w 164"/>
              <a:gd name="T3" fmla="*/ 155 h 165"/>
              <a:gd name="T4" fmla="*/ 22 w 164"/>
              <a:gd name="T5" fmla="*/ 158 h 165"/>
              <a:gd name="T6" fmla="*/ 11 w 164"/>
              <a:gd name="T7" fmla="*/ 154 h 165"/>
              <a:gd name="T8" fmla="*/ 0 w 164"/>
              <a:gd name="T9" fmla="*/ 87 h 165"/>
              <a:gd name="T10" fmla="*/ 25 w 164"/>
              <a:gd name="T11" fmla="*/ 63 h 165"/>
              <a:gd name="T12" fmla="*/ 33 w 164"/>
              <a:gd name="T13" fmla="*/ 66 h 165"/>
              <a:gd name="T14" fmla="*/ 54 w 164"/>
              <a:gd name="T15" fmla="*/ 53 h 165"/>
              <a:gd name="T16" fmla="*/ 68 w 164"/>
              <a:gd name="T17" fmla="*/ 36 h 165"/>
              <a:gd name="T18" fmla="*/ 75 w 164"/>
              <a:gd name="T19" fmla="*/ 23 h 165"/>
              <a:gd name="T20" fmla="*/ 80 w 164"/>
              <a:gd name="T21" fmla="*/ 13 h 165"/>
              <a:gd name="T22" fmla="*/ 97 w 164"/>
              <a:gd name="T23" fmla="*/ 0 h 165"/>
              <a:gd name="T24" fmla="*/ 107 w 164"/>
              <a:gd name="T25" fmla="*/ 38 h 165"/>
              <a:gd name="T26" fmla="*/ 98 w 164"/>
              <a:gd name="T27" fmla="*/ 56 h 165"/>
              <a:gd name="T28" fmla="*/ 99 w 164"/>
              <a:gd name="T29" fmla="*/ 59 h 165"/>
              <a:gd name="T30" fmla="*/ 115 w 164"/>
              <a:gd name="T31" fmla="*/ 58 h 165"/>
              <a:gd name="T32" fmla="*/ 164 w 164"/>
              <a:gd name="T33" fmla="*/ 74 h 165"/>
              <a:gd name="T34" fmla="*/ 157 w 164"/>
              <a:gd name="T35" fmla="*/ 99 h 165"/>
              <a:gd name="T36" fmla="*/ 148 w 164"/>
              <a:gd name="T37" fmla="*/ 124 h 165"/>
              <a:gd name="T38" fmla="*/ 135 w 164"/>
              <a:gd name="T39" fmla="*/ 148 h 165"/>
              <a:gd name="T40" fmla="*/ 104 w 164"/>
              <a:gd name="T41" fmla="*/ 165 h 165"/>
              <a:gd name="T42" fmla="*/ 38 w 164"/>
              <a:gd name="T43" fmla="*/ 146 h 165"/>
              <a:gd name="T44" fmla="*/ 68 w 164"/>
              <a:gd name="T45" fmla="*/ 156 h 165"/>
              <a:gd name="T46" fmla="*/ 104 w 164"/>
              <a:gd name="T47" fmla="*/ 157 h 165"/>
              <a:gd name="T48" fmla="*/ 127 w 164"/>
              <a:gd name="T49" fmla="*/ 148 h 165"/>
              <a:gd name="T50" fmla="*/ 119 w 164"/>
              <a:gd name="T51" fmla="*/ 132 h 165"/>
              <a:gd name="T52" fmla="*/ 140 w 164"/>
              <a:gd name="T53" fmla="*/ 124 h 165"/>
              <a:gd name="T54" fmla="*/ 132 w 164"/>
              <a:gd name="T55" fmla="*/ 107 h 165"/>
              <a:gd name="T56" fmla="*/ 149 w 164"/>
              <a:gd name="T57" fmla="*/ 99 h 165"/>
              <a:gd name="T58" fmla="*/ 141 w 164"/>
              <a:gd name="T59" fmla="*/ 83 h 165"/>
              <a:gd name="T60" fmla="*/ 156 w 164"/>
              <a:gd name="T61" fmla="*/ 74 h 165"/>
              <a:gd name="T62" fmla="*/ 115 w 164"/>
              <a:gd name="T63" fmla="*/ 66 h 165"/>
              <a:gd name="T64" fmla="*/ 99 w 164"/>
              <a:gd name="T65" fmla="*/ 67 h 165"/>
              <a:gd name="T66" fmla="*/ 92 w 164"/>
              <a:gd name="T67" fmla="*/ 64 h 165"/>
              <a:gd name="T68" fmla="*/ 97 w 164"/>
              <a:gd name="T69" fmla="*/ 41 h 165"/>
              <a:gd name="T70" fmla="*/ 103 w 164"/>
              <a:gd name="T71" fmla="*/ 11 h 165"/>
              <a:gd name="T72" fmla="*/ 87 w 164"/>
              <a:gd name="T73" fmla="*/ 17 h 165"/>
              <a:gd name="T74" fmla="*/ 83 w 164"/>
              <a:gd name="T75" fmla="*/ 26 h 165"/>
              <a:gd name="T76" fmla="*/ 75 w 164"/>
              <a:gd name="T77" fmla="*/ 41 h 165"/>
              <a:gd name="T78" fmla="*/ 60 w 164"/>
              <a:gd name="T79" fmla="*/ 59 h 165"/>
              <a:gd name="T80" fmla="*/ 30 w 164"/>
              <a:gd name="T81" fmla="*/ 73 h 165"/>
              <a:gd name="T82" fmla="*/ 25 w 164"/>
              <a:gd name="T83" fmla="*/ 71 h 165"/>
              <a:gd name="T84" fmla="*/ 15 w 164"/>
              <a:gd name="T85" fmla="*/ 74 h 165"/>
              <a:gd name="T86" fmla="*/ 8 w 164"/>
              <a:gd name="T87" fmla="*/ 133 h 165"/>
              <a:gd name="T88" fmla="*/ 22 w 164"/>
              <a:gd name="T89" fmla="*/ 150 h 165"/>
              <a:gd name="T90" fmla="*/ 27 w 164"/>
              <a:gd name="T91" fmla="*/ 149 h 165"/>
              <a:gd name="T92" fmla="*/ 38 w 164"/>
              <a:gd name="T93" fmla="*/ 146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4" h="165">
                <a:moveTo>
                  <a:pt x="89" y="165"/>
                </a:moveTo>
                <a:cubicBezTo>
                  <a:pt x="80" y="165"/>
                  <a:pt x="73" y="165"/>
                  <a:pt x="67" y="164"/>
                </a:cubicBezTo>
                <a:cubicBezTo>
                  <a:pt x="61" y="163"/>
                  <a:pt x="56" y="161"/>
                  <a:pt x="52" y="159"/>
                </a:cubicBezTo>
                <a:cubicBezTo>
                  <a:pt x="45" y="156"/>
                  <a:pt x="39" y="153"/>
                  <a:pt x="33" y="155"/>
                </a:cubicBezTo>
                <a:cubicBezTo>
                  <a:pt x="32" y="155"/>
                  <a:pt x="31" y="156"/>
                  <a:pt x="30" y="156"/>
                </a:cubicBezTo>
                <a:cubicBezTo>
                  <a:pt x="28" y="157"/>
                  <a:pt x="26" y="158"/>
                  <a:pt x="22" y="158"/>
                </a:cubicBezTo>
                <a:cubicBezTo>
                  <a:pt x="22" y="158"/>
                  <a:pt x="22" y="158"/>
                  <a:pt x="22" y="158"/>
                </a:cubicBezTo>
                <a:cubicBezTo>
                  <a:pt x="18" y="158"/>
                  <a:pt x="14" y="157"/>
                  <a:pt x="11" y="154"/>
                </a:cubicBezTo>
                <a:cubicBezTo>
                  <a:pt x="4" y="149"/>
                  <a:pt x="0" y="141"/>
                  <a:pt x="0" y="133"/>
                </a:cubicBezTo>
                <a:cubicBezTo>
                  <a:pt x="0" y="87"/>
                  <a:pt x="0" y="87"/>
                  <a:pt x="0" y="87"/>
                </a:cubicBezTo>
                <a:cubicBezTo>
                  <a:pt x="0" y="79"/>
                  <a:pt x="4" y="72"/>
                  <a:pt x="10" y="67"/>
                </a:cubicBezTo>
                <a:cubicBezTo>
                  <a:pt x="15" y="64"/>
                  <a:pt x="21" y="62"/>
                  <a:pt x="25" y="63"/>
                </a:cubicBezTo>
                <a:cubicBezTo>
                  <a:pt x="28" y="63"/>
                  <a:pt x="30" y="64"/>
                  <a:pt x="32" y="65"/>
                </a:cubicBezTo>
                <a:cubicBezTo>
                  <a:pt x="32" y="65"/>
                  <a:pt x="33" y="65"/>
                  <a:pt x="33" y="66"/>
                </a:cubicBezTo>
                <a:cubicBezTo>
                  <a:pt x="34" y="66"/>
                  <a:pt x="34" y="66"/>
                  <a:pt x="35" y="66"/>
                </a:cubicBezTo>
                <a:cubicBezTo>
                  <a:pt x="41" y="66"/>
                  <a:pt x="50" y="57"/>
                  <a:pt x="54" y="53"/>
                </a:cubicBezTo>
                <a:cubicBezTo>
                  <a:pt x="55" y="52"/>
                  <a:pt x="55" y="52"/>
                  <a:pt x="55" y="52"/>
                </a:cubicBezTo>
                <a:cubicBezTo>
                  <a:pt x="60" y="48"/>
                  <a:pt x="64" y="42"/>
                  <a:pt x="68" y="36"/>
                </a:cubicBezTo>
                <a:cubicBezTo>
                  <a:pt x="69" y="34"/>
                  <a:pt x="70" y="33"/>
                  <a:pt x="71" y="31"/>
                </a:cubicBezTo>
                <a:cubicBezTo>
                  <a:pt x="73" y="29"/>
                  <a:pt x="74" y="26"/>
                  <a:pt x="75" y="23"/>
                </a:cubicBezTo>
                <a:cubicBezTo>
                  <a:pt x="76" y="21"/>
                  <a:pt x="77" y="18"/>
                  <a:pt x="79" y="16"/>
                </a:cubicBezTo>
                <a:cubicBezTo>
                  <a:pt x="79" y="15"/>
                  <a:pt x="79" y="14"/>
                  <a:pt x="80" y="13"/>
                </a:cubicBezTo>
                <a:cubicBezTo>
                  <a:pt x="82" y="10"/>
                  <a:pt x="84" y="6"/>
                  <a:pt x="88" y="3"/>
                </a:cubicBezTo>
                <a:cubicBezTo>
                  <a:pt x="90" y="1"/>
                  <a:pt x="94" y="0"/>
                  <a:pt x="97" y="0"/>
                </a:cubicBezTo>
                <a:cubicBezTo>
                  <a:pt x="102" y="0"/>
                  <a:pt x="106" y="2"/>
                  <a:pt x="109" y="6"/>
                </a:cubicBezTo>
                <a:cubicBezTo>
                  <a:pt x="117" y="15"/>
                  <a:pt x="112" y="28"/>
                  <a:pt x="107" y="38"/>
                </a:cubicBezTo>
                <a:cubicBezTo>
                  <a:pt x="106" y="40"/>
                  <a:pt x="105" y="43"/>
                  <a:pt x="103" y="45"/>
                </a:cubicBezTo>
                <a:cubicBezTo>
                  <a:pt x="101" y="49"/>
                  <a:pt x="98" y="52"/>
                  <a:pt x="98" y="56"/>
                </a:cubicBezTo>
                <a:cubicBezTo>
                  <a:pt x="98" y="58"/>
                  <a:pt x="98" y="59"/>
                  <a:pt x="98" y="59"/>
                </a:cubicBezTo>
                <a:cubicBezTo>
                  <a:pt x="99" y="59"/>
                  <a:pt x="99" y="59"/>
                  <a:pt x="99" y="59"/>
                </a:cubicBezTo>
                <a:cubicBezTo>
                  <a:pt x="102" y="59"/>
                  <a:pt x="104" y="59"/>
                  <a:pt x="107" y="59"/>
                </a:cubicBezTo>
                <a:cubicBezTo>
                  <a:pt x="110" y="58"/>
                  <a:pt x="113" y="58"/>
                  <a:pt x="115" y="58"/>
                </a:cubicBezTo>
                <a:cubicBezTo>
                  <a:pt x="147" y="58"/>
                  <a:pt x="147" y="58"/>
                  <a:pt x="147" y="58"/>
                </a:cubicBezTo>
                <a:cubicBezTo>
                  <a:pt x="156" y="58"/>
                  <a:pt x="164" y="66"/>
                  <a:pt x="164" y="74"/>
                </a:cubicBezTo>
                <a:cubicBezTo>
                  <a:pt x="164" y="81"/>
                  <a:pt x="160" y="87"/>
                  <a:pt x="154" y="89"/>
                </a:cubicBezTo>
                <a:cubicBezTo>
                  <a:pt x="156" y="92"/>
                  <a:pt x="157" y="95"/>
                  <a:pt x="157" y="99"/>
                </a:cubicBezTo>
                <a:cubicBezTo>
                  <a:pt x="157" y="106"/>
                  <a:pt x="152" y="113"/>
                  <a:pt x="145" y="115"/>
                </a:cubicBezTo>
                <a:cubicBezTo>
                  <a:pt x="147" y="117"/>
                  <a:pt x="148" y="120"/>
                  <a:pt x="148" y="124"/>
                </a:cubicBezTo>
                <a:cubicBezTo>
                  <a:pt x="148" y="132"/>
                  <a:pt x="141" y="139"/>
                  <a:pt x="133" y="140"/>
                </a:cubicBezTo>
                <a:cubicBezTo>
                  <a:pt x="134" y="142"/>
                  <a:pt x="135" y="145"/>
                  <a:pt x="135" y="148"/>
                </a:cubicBezTo>
                <a:cubicBezTo>
                  <a:pt x="135" y="157"/>
                  <a:pt x="128" y="164"/>
                  <a:pt x="119" y="164"/>
                </a:cubicBezTo>
                <a:cubicBezTo>
                  <a:pt x="114" y="164"/>
                  <a:pt x="109" y="165"/>
                  <a:pt x="104" y="165"/>
                </a:cubicBezTo>
                <a:cubicBezTo>
                  <a:pt x="99" y="165"/>
                  <a:pt x="94" y="165"/>
                  <a:pt x="89" y="165"/>
                </a:cubicBezTo>
                <a:close/>
                <a:moveTo>
                  <a:pt x="38" y="146"/>
                </a:moveTo>
                <a:cubicBezTo>
                  <a:pt x="44" y="146"/>
                  <a:pt x="50" y="149"/>
                  <a:pt x="55" y="151"/>
                </a:cubicBezTo>
                <a:cubicBezTo>
                  <a:pt x="59" y="153"/>
                  <a:pt x="64" y="155"/>
                  <a:pt x="68" y="156"/>
                </a:cubicBezTo>
                <a:cubicBezTo>
                  <a:pt x="74" y="157"/>
                  <a:pt x="81" y="157"/>
                  <a:pt x="89" y="157"/>
                </a:cubicBezTo>
                <a:cubicBezTo>
                  <a:pt x="94" y="157"/>
                  <a:pt x="99" y="157"/>
                  <a:pt x="104" y="157"/>
                </a:cubicBezTo>
                <a:cubicBezTo>
                  <a:pt x="109" y="157"/>
                  <a:pt x="114" y="156"/>
                  <a:pt x="119" y="156"/>
                </a:cubicBezTo>
                <a:cubicBezTo>
                  <a:pt x="123" y="156"/>
                  <a:pt x="127" y="153"/>
                  <a:pt x="127" y="148"/>
                </a:cubicBezTo>
                <a:cubicBezTo>
                  <a:pt x="127" y="144"/>
                  <a:pt x="123" y="140"/>
                  <a:pt x="119" y="140"/>
                </a:cubicBezTo>
                <a:cubicBezTo>
                  <a:pt x="119" y="132"/>
                  <a:pt x="119" y="132"/>
                  <a:pt x="119" y="132"/>
                </a:cubicBezTo>
                <a:cubicBezTo>
                  <a:pt x="132" y="132"/>
                  <a:pt x="132" y="132"/>
                  <a:pt x="132" y="132"/>
                </a:cubicBezTo>
                <a:cubicBezTo>
                  <a:pt x="136" y="132"/>
                  <a:pt x="140" y="128"/>
                  <a:pt x="140" y="124"/>
                </a:cubicBezTo>
                <a:cubicBezTo>
                  <a:pt x="140" y="119"/>
                  <a:pt x="136" y="115"/>
                  <a:pt x="132" y="115"/>
                </a:cubicBezTo>
                <a:cubicBezTo>
                  <a:pt x="132" y="107"/>
                  <a:pt x="132" y="107"/>
                  <a:pt x="132" y="107"/>
                </a:cubicBezTo>
                <a:cubicBezTo>
                  <a:pt x="141" y="107"/>
                  <a:pt x="141" y="107"/>
                  <a:pt x="141" y="107"/>
                </a:cubicBezTo>
                <a:cubicBezTo>
                  <a:pt x="146" y="107"/>
                  <a:pt x="149" y="104"/>
                  <a:pt x="149" y="99"/>
                </a:cubicBezTo>
                <a:cubicBezTo>
                  <a:pt x="149" y="94"/>
                  <a:pt x="146" y="91"/>
                  <a:pt x="141" y="91"/>
                </a:cubicBezTo>
                <a:cubicBezTo>
                  <a:pt x="141" y="83"/>
                  <a:pt x="141" y="83"/>
                  <a:pt x="141" y="83"/>
                </a:cubicBezTo>
                <a:cubicBezTo>
                  <a:pt x="147" y="83"/>
                  <a:pt x="147" y="83"/>
                  <a:pt x="147" y="83"/>
                </a:cubicBezTo>
                <a:cubicBezTo>
                  <a:pt x="152" y="83"/>
                  <a:pt x="156" y="79"/>
                  <a:pt x="156" y="74"/>
                </a:cubicBezTo>
                <a:cubicBezTo>
                  <a:pt x="156" y="70"/>
                  <a:pt x="152" y="66"/>
                  <a:pt x="147" y="66"/>
                </a:cubicBezTo>
                <a:cubicBezTo>
                  <a:pt x="115" y="66"/>
                  <a:pt x="115" y="66"/>
                  <a:pt x="115" y="66"/>
                </a:cubicBezTo>
                <a:cubicBezTo>
                  <a:pt x="113" y="66"/>
                  <a:pt x="110" y="66"/>
                  <a:pt x="107" y="67"/>
                </a:cubicBezTo>
                <a:cubicBezTo>
                  <a:pt x="105" y="67"/>
                  <a:pt x="102" y="67"/>
                  <a:pt x="99" y="67"/>
                </a:cubicBezTo>
                <a:cubicBezTo>
                  <a:pt x="98" y="67"/>
                  <a:pt x="98" y="67"/>
                  <a:pt x="98" y="67"/>
                </a:cubicBezTo>
                <a:cubicBezTo>
                  <a:pt x="95" y="67"/>
                  <a:pt x="93" y="65"/>
                  <a:pt x="92" y="64"/>
                </a:cubicBezTo>
                <a:cubicBezTo>
                  <a:pt x="90" y="62"/>
                  <a:pt x="89" y="59"/>
                  <a:pt x="90" y="55"/>
                </a:cubicBezTo>
                <a:cubicBezTo>
                  <a:pt x="91" y="50"/>
                  <a:pt x="94" y="45"/>
                  <a:pt x="97" y="41"/>
                </a:cubicBezTo>
                <a:cubicBezTo>
                  <a:pt x="98" y="38"/>
                  <a:pt x="99" y="36"/>
                  <a:pt x="100" y="34"/>
                </a:cubicBezTo>
                <a:cubicBezTo>
                  <a:pt x="104" y="26"/>
                  <a:pt x="108" y="16"/>
                  <a:pt x="103" y="11"/>
                </a:cubicBezTo>
                <a:cubicBezTo>
                  <a:pt x="101" y="8"/>
                  <a:pt x="96" y="7"/>
                  <a:pt x="92" y="10"/>
                </a:cubicBezTo>
                <a:cubicBezTo>
                  <a:pt x="90" y="11"/>
                  <a:pt x="89" y="14"/>
                  <a:pt x="87" y="17"/>
                </a:cubicBezTo>
                <a:cubicBezTo>
                  <a:pt x="87" y="18"/>
                  <a:pt x="86" y="19"/>
                  <a:pt x="86" y="20"/>
                </a:cubicBezTo>
                <a:cubicBezTo>
                  <a:pt x="85" y="22"/>
                  <a:pt x="84" y="24"/>
                  <a:pt x="83" y="26"/>
                </a:cubicBezTo>
                <a:cubicBezTo>
                  <a:pt x="82" y="29"/>
                  <a:pt x="80" y="33"/>
                  <a:pt x="78" y="36"/>
                </a:cubicBezTo>
                <a:cubicBezTo>
                  <a:pt x="77" y="37"/>
                  <a:pt x="76" y="39"/>
                  <a:pt x="75" y="41"/>
                </a:cubicBezTo>
                <a:cubicBezTo>
                  <a:pt x="71" y="47"/>
                  <a:pt x="66" y="53"/>
                  <a:pt x="61" y="58"/>
                </a:cubicBezTo>
                <a:cubicBezTo>
                  <a:pt x="60" y="59"/>
                  <a:pt x="60" y="59"/>
                  <a:pt x="60" y="59"/>
                </a:cubicBezTo>
                <a:cubicBezTo>
                  <a:pt x="52" y="66"/>
                  <a:pt x="43" y="74"/>
                  <a:pt x="35" y="74"/>
                </a:cubicBezTo>
                <a:cubicBezTo>
                  <a:pt x="33" y="74"/>
                  <a:pt x="31" y="74"/>
                  <a:pt x="30" y="73"/>
                </a:cubicBezTo>
                <a:cubicBezTo>
                  <a:pt x="29" y="72"/>
                  <a:pt x="28" y="72"/>
                  <a:pt x="28" y="72"/>
                </a:cubicBezTo>
                <a:cubicBezTo>
                  <a:pt x="26" y="71"/>
                  <a:pt x="26" y="71"/>
                  <a:pt x="25" y="71"/>
                </a:cubicBezTo>
                <a:cubicBezTo>
                  <a:pt x="25" y="71"/>
                  <a:pt x="25" y="71"/>
                  <a:pt x="25" y="71"/>
                </a:cubicBezTo>
                <a:cubicBezTo>
                  <a:pt x="22" y="71"/>
                  <a:pt x="18" y="72"/>
                  <a:pt x="15" y="74"/>
                </a:cubicBezTo>
                <a:cubicBezTo>
                  <a:pt x="10" y="77"/>
                  <a:pt x="8" y="82"/>
                  <a:pt x="8" y="87"/>
                </a:cubicBezTo>
                <a:cubicBezTo>
                  <a:pt x="8" y="133"/>
                  <a:pt x="8" y="133"/>
                  <a:pt x="8" y="133"/>
                </a:cubicBezTo>
                <a:cubicBezTo>
                  <a:pt x="8" y="138"/>
                  <a:pt x="11" y="144"/>
                  <a:pt x="15" y="148"/>
                </a:cubicBezTo>
                <a:cubicBezTo>
                  <a:pt x="17" y="149"/>
                  <a:pt x="20" y="150"/>
                  <a:pt x="22" y="150"/>
                </a:cubicBezTo>
                <a:cubicBezTo>
                  <a:pt x="22" y="150"/>
                  <a:pt x="22" y="150"/>
                  <a:pt x="22" y="150"/>
                </a:cubicBezTo>
                <a:cubicBezTo>
                  <a:pt x="24" y="150"/>
                  <a:pt x="25" y="150"/>
                  <a:pt x="27" y="149"/>
                </a:cubicBezTo>
                <a:cubicBezTo>
                  <a:pt x="28" y="148"/>
                  <a:pt x="29" y="148"/>
                  <a:pt x="31" y="147"/>
                </a:cubicBezTo>
                <a:cubicBezTo>
                  <a:pt x="33" y="147"/>
                  <a:pt x="35" y="146"/>
                  <a:pt x="38" y="14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88" name="组合 287"/>
          <p:cNvGrpSpPr/>
          <p:nvPr/>
        </p:nvGrpSpPr>
        <p:grpSpPr>
          <a:xfrm>
            <a:off x="4520857" y="5657895"/>
            <a:ext cx="430856" cy="198501"/>
            <a:chOff x="4521563" y="5657608"/>
            <a:chExt cx="430923" cy="198532"/>
          </a:xfrm>
        </p:grpSpPr>
        <p:sp>
          <p:nvSpPr>
            <p:cNvPr id="161" name="Freeform 140"/>
            <p:cNvSpPr/>
            <p:nvPr/>
          </p:nvSpPr>
          <p:spPr bwMode="auto">
            <a:xfrm>
              <a:off x="4521563" y="5753026"/>
              <a:ext cx="430923" cy="9234"/>
            </a:xfrm>
            <a:custGeom>
              <a:avLst/>
              <a:gdLst>
                <a:gd name="T0" fmla="*/ 193 w 195"/>
                <a:gd name="T1" fmla="*/ 4 h 4"/>
                <a:gd name="T2" fmla="*/ 2 w 195"/>
                <a:gd name="T3" fmla="*/ 4 h 4"/>
                <a:gd name="T4" fmla="*/ 0 w 195"/>
                <a:gd name="T5" fmla="*/ 2 h 4"/>
                <a:gd name="T6" fmla="*/ 2 w 195"/>
                <a:gd name="T7" fmla="*/ 0 h 4"/>
                <a:gd name="T8" fmla="*/ 193 w 195"/>
                <a:gd name="T9" fmla="*/ 0 h 4"/>
                <a:gd name="T10" fmla="*/ 195 w 195"/>
                <a:gd name="T11" fmla="*/ 2 h 4"/>
                <a:gd name="T12" fmla="*/ 193 w 19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5" h="4">
                  <a:moveTo>
                    <a:pt x="193" y="4"/>
                  </a:moveTo>
                  <a:cubicBezTo>
                    <a:pt x="2" y="4"/>
                    <a:pt x="2" y="4"/>
                    <a:pt x="2" y="4"/>
                  </a:cubicBezTo>
                  <a:cubicBezTo>
                    <a:pt x="1" y="4"/>
                    <a:pt x="0" y="3"/>
                    <a:pt x="0" y="2"/>
                  </a:cubicBezTo>
                  <a:cubicBezTo>
                    <a:pt x="0" y="1"/>
                    <a:pt x="1" y="0"/>
                    <a:pt x="2" y="0"/>
                  </a:cubicBezTo>
                  <a:cubicBezTo>
                    <a:pt x="193" y="0"/>
                    <a:pt x="193" y="0"/>
                    <a:pt x="193" y="0"/>
                  </a:cubicBezTo>
                  <a:cubicBezTo>
                    <a:pt x="194" y="0"/>
                    <a:pt x="195" y="1"/>
                    <a:pt x="195" y="2"/>
                  </a:cubicBezTo>
                  <a:cubicBezTo>
                    <a:pt x="195" y="3"/>
                    <a:pt x="194" y="4"/>
                    <a:pt x="193"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2" name="Freeform 141"/>
            <p:cNvSpPr/>
            <p:nvPr/>
          </p:nvSpPr>
          <p:spPr bwMode="auto">
            <a:xfrm>
              <a:off x="4837060" y="5657608"/>
              <a:ext cx="115426" cy="104653"/>
            </a:xfrm>
            <a:custGeom>
              <a:avLst/>
              <a:gdLst>
                <a:gd name="T0" fmla="*/ 50 w 52"/>
                <a:gd name="T1" fmla="*/ 47 h 47"/>
                <a:gd name="T2" fmla="*/ 48 w 52"/>
                <a:gd name="T3" fmla="*/ 46 h 47"/>
                <a:gd name="T4" fmla="*/ 1 w 52"/>
                <a:gd name="T5" fmla="*/ 4 h 47"/>
                <a:gd name="T6" fmla="*/ 1 w 52"/>
                <a:gd name="T7" fmla="*/ 1 h 47"/>
                <a:gd name="T8" fmla="*/ 4 w 52"/>
                <a:gd name="T9" fmla="*/ 1 h 47"/>
                <a:gd name="T10" fmla="*/ 51 w 52"/>
                <a:gd name="T11" fmla="*/ 43 h 47"/>
                <a:gd name="T12" fmla="*/ 51 w 52"/>
                <a:gd name="T13" fmla="*/ 46 h 47"/>
                <a:gd name="T14" fmla="*/ 50 w 52"/>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7">
                  <a:moveTo>
                    <a:pt x="50" y="47"/>
                  </a:moveTo>
                  <a:cubicBezTo>
                    <a:pt x="49" y="47"/>
                    <a:pt x="49" y="47"/>
                    <a:pt x="48" y="46"/>
                  </a:cubicBezTo>
                  <a:cubicBezTo>
                    <a:pt x="1" y="4"/>
                    <a:pt x="1" y="4"/>
                    <a:pt x="1" y="4"/>
                  </a:cubicBezTo>
                  <a:cubicBezTo>
                    <a:pt x="0" y="3"/>
                    <a:pt x="0" y="2"/>
                    <a:pt x="1" y="1"/>
                  </a:cubicBezTo>
                  <a:cubicBezTo>
                    <a:pt x="2" y="0"/>
                    <a:pt x="3" y="0"/>
                    <a:pt x="4" y="1"/>
                  </a:cubicBezTo>
                  <a:cubicBezTo>
                    <a:pt x="51" y="43"/>
                    <a:pt x="51" y="43"/>
                    <a:pt x="51" y="43"/>
                  </a:cubicBezTo>
                  <a:cubicBezTo>
                    <a:pt x="52" y="44"/>
                    <a:pt x="52" y="45"/>
                    <a:pt x="51" y="46"/>
                  </a:cubicBezTo>
                  <a:cubicBezTo>
                    <a:pt x="51" y="47"/>
                    <a:pt x="50" y="47"/>
                    <a:pt x="50" y="4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3" name="Freeform 142"/>
            <p:cNvSpPr/>
            <p:nvPr/>
          </p:nvSpPr>
          <p:spPr bwMode="auto">
            <a:xfrm>
              <a:off x="4837060" y="5753026"/>
              <a:ext cx="115426" cy="103114"/>
            </a:xfrm>
            <a:custGeom>
              <a:avLst/>
              <a:gdLst>
                <a:gd name="T0" fmla="*/ 3 w 52"/>
                <a:gd name="T1" fmla="*/ 47 h 47"/>
                <a:gd name="T2" fmla="*/ 1 w 52"/>
                <a:gd name="T3" fmla="*/ 46 h 47"/>
                <a:gd name="T4" fmla="*/ 1 w 52"/>
                <a:gd name="T5" fmla="*/ 43 h 47"/>
                <a:gd name="T6" fmla="*/ 48 w 52"/>
                <a:gd name="T7" fmla="*/ 0 h 47"/>
                <a:gd name="T8" fmla="*/ 51 w 52"/>
                <a:gd name="T9" fmla="*/ 0 h 47"/>
                <a:gd name="T10" fmla="*/ 51 w 52"/>
                <a:gd name="T11" fmla="*/ 3 h 47"/>
                <a:gd name="T12" fmla="*/ 4 w 52"/>
                <a:gd name="T13" fmla="*/ 46 h 47"/>
                <a:gd name="T14" fmla="*/ 3 w 52"/>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47">
                  <a:moveTo>
                    <a:pt x="3" y="47"/>
                  </a:moveTo>
                  <a:cubicBezTo>
                    <a:pt x="2" y="47"/>
                    <a:pt x="2" y="46"/>
                    <a:pt x="1" y="46"/>
                  </a:cubicBezTo>
                  <a:cubicBezTo>
                    <a:pt x="0" y="45"/>
                    <a:pt x="0" y="44"/>
                    <a:pt x="1" y="43"/>
                  </a:cubicBezTo>
                  <a:cubicBezTo>
                    <a:pt x="48" y="0"/>
                    <a:pt x="48" y="0"/>
                    <a:pt x="48" y="0"/>
                  </a:cubicBezTo>
                  <a:cubicBezTo>
                    <a:pt x="49" y="0"/>
                    <a:pt x="51" y="0"/>
                    <a:pt x="51" y="0"/>
                  </a:cubicBezTo>
                  <a:cubicBezTo>
                    <a:pt x="52" y="1"/>
                    <a:pt x="52" y="3"/>
                    <a:pt x="51" y="3"/>
                  </a:cubicBezTo>
                  <a:cubicBezTo>
                    <a:pt x="4" y="46"/>
                    <a:pt x="4" y="46"/>
                    <a:pt x="4" y="46"/>
                  </a:cubicBezTo>
                  <a:cubicBezTo>
                    <a:pt x="4" y="46"/>
                    <a:pt x="3" y="47"/>
                    <a:pt x="3" y="4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9" name="组合 288"/>
          <p:cNvGrpSpPr/>
          <p:nvPr/>
        </p:nvGrpSpPr>
        <p:grpSpPr>
          <a:xfrm>
            <a:off x="3674533" y="5657895"/>
            <a:ext cx="427778" cy="198501"/>
            <a:chOff x="3675107" y="5657608"/>
            <a:chExt cx="427845" cy="198532"/>
          </a:xfrm>
        </p:grpSpPr>
        <p:sp>
          <p:nvSpPr>
            <p:cNvPr id="164" name="Freeform 143"/>
            <p:cNvSpPr/>
            <p:nvPr/>
          </p:nvSpPr>
          <p:spPr bwMode="auto">
            <a:xfrm>
              <a:off x="3675107" y="5753026"/>
              <a:ext cx="427845" cy="9234"/>
            </a:xfrm>
            <a:custGeom>
              <a:avLst/>
              <a:gdLst>
                <a:gd name="T0" fmla="*/ 192 w 194"/>
                <a:gd name="T1" fmla="*/ 4 h 4"/>
                <a:gd name="T2" fmla="*/ 2 w 194"/>
                <a:gd name="T3" fmla="*/ 4 h 4"/>
                <a:gd name="T4" fmla="*/ 0 w 194"/>
                <a:gd name="T5" fmla="*/ 2 h 4"/>
                <a:gd name="T6" fmla="*/ 2 w 194"/>
                <a:gd name="T7" fmla="*/ 0 h 4"/>
                <a:gd name="T8" fmla="*/ 192 w 194"/>
                <a:gd name="T9" fmla="*/ 0 h 4"/>
                <a:gd name="T10" fmla="*/ 194 w 194"/>
                <a:gd name="T11" fmla="*/ 2 h 4"/>
                <a:gd name="T12" fmla="*/ 192 w 19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94" h="4">
                  <a:moveTo>
                    <a:pt x="192" y="4"/>
                  </a:moveTo>
                  <a:cubicBezTo>
                    <a:pt x="2" y="4"/>
                    <a:pt x="2" y="4"/>
                    <a:pt x="2" y="4"/>
                  </a:cubicBezTo>
                  <a:cubicBezTo>
                    <a:pt x="1" y="4"/>
                    <a:pt x="0" y="3"/>
                    <a:pt x="0" y="2"/>
                  </a:cubicBezTo>
                  <a:cubicBezTo>
                    <a:pt x="0" y="1"/>
                    <a:pt x="1" y="0"/>
                    <a:pt x="2" y="0"/>
                  </a:cubicBezTo>
                  <a:cubicBezTo>
                    <a:pt x="192" y="0"/>
                    <a:pt x="192" y="0"/>
                    <a:pt x="192" y="0"/>
                  </a:cubicBezTo>
                  <a:cubicBezTo>
                    <a:pt x="193" y="0"/>
                    <a:pt x="194" y="1"/>
                    <a:pt x="194" y="2"/>
                  </a:cubicBezTo>
                  <a:cubicBezTo>
                    <a:pt x="194" y="3"/>
                    <a:pt x="193" y="4"/>
                    <a:pt x="192" y="4"/>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5" name="Freeform 144"/>
            <p:cNvSpPr/>
            <p:nvPr/>
          </p:nvSpPr>
          <p:spPr bwMode="auto">
            <a:xfrm>
              <a:off x="3675107" y="5657608"/>
              <a:ext cx="112348" cy="104653"/>
            </a:xfrm>
            <a:custGeom>
              <a:avLst/>
              <a:gdLst>
                <a:gd name="T0" fmla="*/ 2 w 51"/>
                <a:gd name="T1" fmla="*/ 47 h 47"/>
                <a:gd name="T2" fmla="*/ 0 w 51"/>
                <a:gd name="T3" fmla="*/ 46 h 47"/>
                <a:gd name="T4" fmla="*/ 0 w 51"/>
                <a:gd name="T5" fmla="*/ 43 h 47"/>
                <a:gd name="T6" fmla="*/ 48 w 51"/>
                <a:gd name="T7" fmla="*/ 1 h 47"/>
                <a:gd name="T8" fmla="*/ 50 w 51"/>
                <a:gd name="T9" fmla="*/ 1 h 47"/>
                <a:gd name="T10" fmla="*/ 50 w 51"/>
                <a:gd name="T11" fmla="*/ 4 h 47"/>
                <a:gd name="T12" fmla="*/ 3 w 51"/>
                <a:gd name="T13" fmla="*/ 46 h 47"/>
                <a:gd name="T14" fmla="*/ 2 w 5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7">
                  <a:moveTo>
                    <a:pt x="2" y="47"/>
                  </a:moveTo>
                  <a:cubicBezTo>
                    <a:pt x="1" y="47"/>
                    <a:pt x="1" y="47"/>
                    <a:pt x="0" y="46"/>
                  </a:cubicBezTo>
                  <a:cubicBezTo>
                    <a:pt x="0" y="45"/>
                    <a:pt x="0" y="44"/>
                    <a:pt x="0" y="43"/>
                  </a:cubicBezTo>
                  <a:cubicBezTo>
                    <a:pt x="48" y="1"/>
                    <a:pt x="48" y="1"/>
                    <a:pt x="48" y="1"/>
                  </a:cubicBezTo>
                  <a:cubicBezTo>
                    <a:pt x="48" y="0"/>
                    <a:pt x="50" y="0"/>
                    <a:pt x="50" y="1"/>
                  </a:cubicBezTo>
                  <a:cubicBezTo>
                    <a:pt x="51" y="2"/>
                    <a:pt x="51" y="3"/>
                    <a:pt x="50" y="4"/>
                  </a:cubicBezTo>
                  <a:cubicBezTo>
                    <a:pt x="3" y="46"/>
                    <a:pt x="3" y="46"/>
                    <a:pt x="3" y="46"/>
                  </a:cubicBezTo>
                  <a:cubicBezTo>
                    <a:pt x="3" y="47"/>
                    <a:pt x="2" y="47"/>
                    <a:pt x="2" y="4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6" name="Freeform 145"/>
            <p:cNvSpPr/>
            <p:nvPr/>
          </p:nvSpPr>
          <p:spPr bwMode="auto">
            <a:xfrm>
              <a:off x="3675107" y="5753026"/>
              <a:ext cx="112348" cy="103114"/>
            </a:xfrm>
            <a:custGeom>
              <a:avLst/>
              <a:gdLst>
                <a:gd name="T0" fmla="*/ 49 w 51"/>
                <a:gd name="T1" fmla="*/ 47 h 47"/>
                <a:gd name="T2" fmla="*/ 48 w 51"/>
                <a:gd name="T3" fmla="*/ 46 h 47"/>
                <a:gd name="T4" fmla="*/ 0 w 51"/>
                <a:gd name="T5" fmla="*/ 3 h 47"/>
                <a:gd name="T6" fmla="*/ 0 w 51"/>
                <a:gd name="T7" fmla="*/ 0 h 47"/>
                <a:gd name="T8" fmla="*/ 3 w 51"/>
                <a:gd name="T9" fmla="*/ 0 h 47"/>
                <a:gd name="T10" fmla="*/ 50 w 51"/>
                <a:gd name="T11" fmla="*/ 43 h 47"/>
                <a:gd name="T12" fmla="*/ 50 w 51"/>
                <a:gd name="T13" fmla="*/ 46 h 47"/>
                <a:gd name="T14" fmla="*/ 49 w 51"/>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7">
                  <a:moveTo>
                    <a:pt x="49" y="47"/>
                  </a:moveTo>
                  <a:cubicBezTo>
                    <a:pt x="49" y="47"/>
                    <a:pt x="48" y="46"/>
                    <a:pt x="48" y="46"/>
                  </a:cubicBezTo>
                  <a:cubicBezTo>
                    <a:pt x="0" y="3"/>
                    <a:pt x="0" y="3"/>
                    <a:pt x="0" y="3"/>
                  </a:cubicBezTo>
                  <a:cubicBezTo>
                    <a:pt x="0" y="3"/>
                    <a:pt x="0" y="1"/>
                    <a:pt x="0" y="0"/>
                  </a:cubicBezTo>
                  <a:cubicBezTo>
                    <a:pt x="1" y="0"/>
                    <a:pt x="2" y="0"/>
                    <a:pt x="3" y="0"/>
                  </a:cubicBezTo>
                  <a:cubicBezTo>
                    <a:pt x="50" y="43"/>
                    <a:pt x="50" y="43"/>
                    <a:pt x="50" y="43"/>
                  </a:cubicBezTo>
                  <a:cubicBezTo>
                    <a:pt x="51" y="44"/>
                    <a:pt x="51" y="45"/>
                    <a:pt x="50" y="46"/>
                  </a:cubicBezTo>
                  <a:cubicBezTo>
                    <a:pt x="50" y="46"/>
                    <a:pt x="50" y="47"/>
                    <a:pt x="49" y="4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6" name="组合 285"/>
          <p:cNvGrpSpPr/>
          <p:nvPr/>
        </p:nvGrpSpPr>
        <p:grpSpPr>
          <a:xfrm>
            <a:off x="6308908" y="5548641"/>
            <a:ext cx="235432" cy="415469"/>
            <a:chOff x="6309894" y="5548337"/>
            <a:chExt cx="235469" cy="415534"/>
          </a:xfrm>
        </p:grpSpPr>
        <p:sp>
          <p:nvSpPr>
            <p:cNvPr id="167" name="Freeform 146"/>
            <p:cNvSpPr/>
            <p:nvPr/>
          </p:nvSpPr>
          <p:spPr bwMode="auto">
            <a:xfrm>
              <a:off x="6309894" y="5548337"/>
              <a:ext cx="235469" cy="213923"/>
            </a:xfrm>
            <a:custGeom>
              <a:avLst/>
              <a:gdLst>
                <a:gd name="T0" fmla="*/ 3 w 107"/>
                <a:gd name="T1" fmla="*/ 97 h 97"/>
                <a:gd name="T2" fmla="*/ 1 w 107"/>
                <a:gd name="T3" fmla="*/ 96 h 97"/>
                <a:gd name="T4" fmla="*/ 1 w 107"/>
                <a:gd name="T5" fmla="*/ 93 h 97"/>
                <a:gd name="T6" fmla="*/ 103 w 107"/>
                <a:gd name="T7" fmla="*/ 1 h 97"/>
                <a:gd name="T8" fmla="*/ 106 w 107"/>
                <a:gd name="T9" fmla="*/ 1 h 97"/>
                <a:gd name="T10" fmla="*/ 106 w 107"/>
                <a:gd name="T11" fmla="*/ 4 h 97"/>
                <a:gd name="T12" fmla="*/ 4 w 107"/>
                <a:gd name="T13" fmla="*/ 96 h 97"/>
                <a:gd name="T14" fmla="*/ 3 w 107"/>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97">
                  <a:moveTo>
                    <a:pt x="3" y="97"/>
                  </a:moveTo>
                  <a:cubicBezTo>
                    <a:pt x="2" y="97"/>
                    <a:pt x="2" y="97"/>
                    <a:pt x="1" y="96"/>
                  </a:cubicBezTo>
                  <a:cubicBezTo>
                    <a:pt x="0" y="95"/>
                    <a:pt x="1" y="94"/>
                    <a:pt x="1" y="93"/>
                  </a:cubicBezTo>
                  <a:cubicBezTo>
                    <a:pt x="103" y="1"/>
                    <a:pt x="103" y="1"/>
                    <a:pt x="103" y="1"/>
                  </a:cubicBezTo>
                  <a:cubicBezTo>
                    <a:pt x="104" y="0"/>
                    <a:pt x="105" y="0"/>
                    <a:pt x="106" y="1"/>
                  </a:cubicBezTo>
                  <a:cubicBezTo>
                    <a:pt x="107" y="2"/>
                    <a:pt x="107" y="3"/>
                    <a:pt x="106" y="4"/>
                  </a:cubicBezTo>
                  <a:cubicBezTo>
                    <a:pt x="4" y="96"/>
                    <a:pt x="4" y="96"/>
                    <a:pt x="4" y="96"/>
                  </a:cubicBezTo>
                  <a:cubicBezTo>
                    <a:pt x="4" y="97"/>
                    <a:pt x="3" y="97"/>
                    <a:pt x="3" y="9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8" name="Freeform 147"/>
            <p:cNvSpPr/>
            <p:nvPr/>
          </p:nvSpPr>
          <p:spPr bwMode="auto">
            <a:xfrm>
              <a:off x="6309894" y="5753026"/>
              <a:ext cx="235469" cy="210845"/>
            </a:xfrm>
            <a:custGeom>
              <a:avLst/>
              <a:gdLst>
                <a:gd name="T0" fmla="*/ 104 w 107"/>
                <a:gd name="T1" fmla="*/ 96 h 96"/>
                <a:gd name="T2" fmla="*/ 103 w 107"/>
                <a:gd name="T3" fmla="*/ 95 h 96"/>
                <a:gd name="T4" fmla="*/ 1 w 107"/>
                <a:gd name="T5" fmla="*/ 3 h 96"/>
                <a:gd name="T6" fmla="*/ 1 w 107"/>
                <a:gd name="T7" fmla="*/ 0 h 96"/>
                <a:gd name="T8" fmla="*/ 4 w 107"/>
                <a:gd name="T9" fmla="*/ 0 h 96"/>
                <a:gd name="T10" fmla="*/ 106 w 107"/>
                <a:gd name="T11" fmla="*/ 93 h 96"/>
                <a:gd name="T12" fmla="*/ 106 w 107"/>
                <a:gd name="T13" fmla="*/ 95 h 96"/>
                <a:gd name="T14" fmla="*/ 104 w 107"/>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96">
                  <a:moveTo>
                    <a:pt x="104" y="96"/>
                  </a:moveTo>
                  <a:cubicBezTo>
                    <a:pt x="104" y="96"/>
                    <a:pt x="104" y="96"/>
                    <a:pt x="103" y="95"/>
                  </a:cubicBezTo>
                  <a:cubicBezTo>
                    <a:pt x="1" y="3"/>
                    <a:pt x="1" y="3"/>
                    <a:pt x="1" y="3"/>
                  </a:cubicBezTo>
                  <a:cubicBezTo>
                    <a:pt x="1" y="3"/>
                    <a:pt x="0" y="1"/>
                    <a:pt x="1" y="0"/>
                  </a:cubicBezTo>
                  <a:cubicBezTo>
                    <a:pt x="2" y="0"/>
                    <a:pt x="3" y="0"/>
                    <a:pt x="4" y="0"/>
                  </a:cubicBezTo>
                  <a:cubicBezTo>
                    <a:pt x="106" y="93"/>
                    <a:pt x="106" y="93"/>
                    <a:pt x="106" y="93"/>
                  </a:cubicBezTo>
                  <a:cubicBezTo>
                    <a:pt x="107" y="93"/>
                    <a:pt x="107" y="95"/>
                    <a:pt x="106" y="95"/>
                  </a:cubicBezTo>
                  <a:cubicBezTo>
                    <a:pt x="106" y="96"/>
                    <a:pt x="105" y="96"/>
                    <a:pt x="104" y="9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91" name="组合 290"/>
          <p:cNvGrpSpPr/>
          <p:nvPr/>
        </p:nvGrpSpPr>
        <p:grpSpPr>
          <a:xfrm>
            <a:off x="5467200" y="5548641"/>
            <a:ext cx="235432" cy="415469"/>
            <a:chOff x="5468054" y="5548337"/>
            <a:chExt cx="235469" cy="415534"/>
          </a:xfrm>
        </p:grpSpPr>
        <p:sp>
          <p:nvSpPr>
            <p:cNvPr id="169" name="Freeform 148"/>
            <p:cNvSpPr/>
            <p:nvPr/>
          </p:nvSpPr>
          <p:spPr bwMode="auto">
            <a:xfrm>
              <a:off x="5468054" y="5548337"/>
              <a:ext cx="235469" cy="213923"/>
            </a:xfrm>
            <a:custGeom>
              <a:avLst/>
              <a:gdLst>
                <a:gd name="T0" fmla="*/ 104 w 107"/>
                <a:gd name="T1" fmla="*/ 97 h 97"/>
                <a:gd name="T2" fmla="*/ 103 w 107"/>
                <a:gd name="T3" fmla="*/ 96 h 97"/>
                <a:gd name="T4" fmla="*/ 1 w 107"/>
                <a:gd name="T5" fmla="*/ 4 h 97"/>
                <a:gd name="T6" fmla="*/ 1 w 107"/>
                <a:gd name="T7" fmla="*/ 1 h 97"/>
                <a:gd name="T8" fmla="*/ 4 w 107"/>
                <a:gd name="T9" fmla="*/ 1 h 97"/>
                <a:gd name="T10" fmla="*/ 106 w 107"/>
                <a:gd name="T11" fmla="*/ 93 h 97"/>
                <a:gd name="T12" fmla="*/ 106 w 107"/>
                <a:gd name="T13" fmla="*/ 96 h 97"/>
                <a:gd name="T14" fmla="*/ 104 w 107"/>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97">
                  <a:moveTo>
                    <a:pt x="104" y="97"/>
                  </a:moveTo>
                  <a:cubicBezTo>
                    <a:pt x="104" y="97"/>
                    <a:pt x="103" y="97"/>
                    <a:pt x="103" y="96"/>
                  </a:cubicBezTo>
                  <a:cubicBezTo>
                    <a:pt x="1" y="4"/>
                    <a:pt x="1" y="4"/>
                    <a:pt x="1" y="4"/>
                  </a:cubicBezTo>
                  <a:cubicBezTo>
                    <a:pt x="0" y="3"/>
                    <a:pt x="0" y="2"/>
                    <a:pt x="1" y="1"/>
                  </a:cubicBezTo>
                  <a:cubicBezTo>
                    <a:pt x="2" y="0"/>
                    <a:pt x="3" y="0"/>
                    <a:pt x="4" y="1"/>
                  </a:cubicBezTo>
                  <a:cubicBezTo>
                    <a:pt x="106" y="93"/>
                    <a:pt x="106" y="93"/>
                    <a:pt x="106" y="93"/>
                  </a:cubicBezTo>
                  <a:cubicBezTo>
                    <a:pt x="107" y="94"/>
                    <a:pt x="107" y="95"/>
                    <a:pt x="106" y="96"/>
                  </a:cubicBezTo>
                  <a:cubicBezTo>
                    <a:pt x="106" y="97"/>
                    <a:pt x="105" y="97"/>
                    <a:pt x="104" y="9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0" name="Freeform 149"/>
            <p:cNvSpPr/>
            <p:nvPr/>
          </p:nvSpPr>
          <p:spPr bwMode="auto">
            <a:xfrm>
              <a:off x="5468054" y="5753026"/>
              <a:ext cx="235469" cy="210845"/>
            </a:xfrm>
            <a:custGeom>
              <a:avLst/>
              <a:gdLst>
                <a:gd name="T0" fmla="*/ 3 w 107"/>
                <a:gd name="T1" fmla="*/ 96 h 96"/>
                <a:gd name="T2" fmla="*/ 1 w 107"/>
                <a:gd name="T3" fmla="*/ 95 h 96"/>
                <a:gd name="T4" fmla="*/ 1 w 107"/>
                <a:gd name="T5" fmla="*/ 93 h 96"/>
                <a:gd name="T6" fmla="*/ 103 w 107"/>
                <a:gd name="T7" fmla="*/ 0 h 96"/>
                <a:gd name="T8" fmla="*/ 106 w 107"/>
                <a:gd name="T9" fmla="*/ 0 h 96"/>
                <a:gd name="T10" fmla="*/ 106 w 107"/>
                <a:gd name="T11" fmla="*/ 3 h 96"/>
                <a:gd name="T12" fmla="*/ 4 w 107"/>
                <a:gd name="T13" fmla="*/ 95 h 96"/>
                <a:gd name="T14" fmla="*/ 3 w 107"/>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96">
                  <a:moveTo>
                    <a:pt x="3" y="96"/>
                  </a:moveTo>
                  <a:cubicBezTo>
                    <a:pt x="2" y="96"/>
                    <a:pt x="2" y="96"/>
                    <a:pt x="1" y="95"/>
                  </a:cubicBezTo>
                  <a:cubicBezTo>
                    <a:pt x="0" y="95"/>
                    <a:pt x="0" y="93"/>
                    <a:pt x="1" y="93"/>
                  </a:cubicBezTo>
                  <a:cubicBezTo>
                    <a:pt x="103" y="0"/>
                    <a:pt x="103" y="0"/>
                    <a:pt x="103" y="0"/>
                  </a:cubicBezTo>
                  <a:cubicBezTo>
                    <a:pt x="104" y="0"/>
                    <a:pt x="105" y="0"/>
                    <a:pt x="106" y="0"/>
                  </a:cubicBezTo>
                  <a:cubicBezTo>
                    <a:pt x="107" y="1"/>
                    <a:pt x="107" y="3"/>
                    <a:pt x="106" y="3"/>
                  </a:cubicBezTo>
                  <a:cubicBezTo>
                    <a:pt x="4" y="95"/>
                    <a:pt x="4" y="95"/>
                    <a:pt x="4" y="95"/>
                  </a:cubicBezTo>
                  <a:cubicBezTo>
                    <a:pt x="4" y="96"/>
                    <a:pt x="3" y="96"/>
                    <a:pt x="3" y="9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5" name="组合 284"/>
          <p:cNvGrpSpPr/>
          <p:nvPr/>
        </p:nvGrpSpPr>
        <p:grpSpPr>
          <a:xfrm>
            <a:off x="8006172" y="5544026"/>
            <a:ext cx="243126" cy="424701"/>
            <a:chOff x="8007423" y="5543721"/>
            <a:chExt cx="243164" cy="424767"/>
          </a:xfrm>
        </p:grpSpPr>
        <p:sp>
          <p:nvSpPr>
            <p:cNvPr id="171" name="Freeform 150"/>
            <p:cNvSpPr/>
            <p:nvPr/>
          </p:nvSpPr>
          <p:spPr bwMode="auto">
            <a:xfrm>
              <a:off x="8007423" y="5543721"/>
              <a:ext cx="243164" cy="221618"/>
            </a:xfrm>
            <a:custGeom>
              <a:avLst/>
              <a:gdLst>
                <a:gd name="T0" fmla="*/ 4 w 110"/>
                <a:gd name="T1" fmla="*/ 101 h 101"/>
                <a:gd name="T2" fmla="*/ 1 w 110"/>
                <a:gd name="T3" fmla="*/ 100 h 101"/>
                <a:gd name="T4" fmla="*/ 2 w 110"/>
                <a:gd name="T5" fmla="*/ 94 h 101"/>
                <a:gd name="T6" fmla="*/ 103 w 110"/>
                <a:gd name="T7" fmla="*/ 2 h 101"/>
                <a:gd name="T8" fmla="*/ 109 w 110"/>
                <a:gd name="T9" fmla="*/ 2 h 101"/>
                <a:gd name="T10" fmla="*/ 109 w 110"/>
                <a:gd name="T11" fmla="*/ 8 h 101"/>
                <a:gd name="T12" fmla="*/ 7 w 110"/>
                <a:gd name="T13" fmla="*/ 100 h 101"/>
                <a:gd name="T14" fmla="*/ 4 w 110"/>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101">
                  <a:moveTo>
                    <a:pt x="4" y="101"/>
                  </a:moveTo>
                  <a:cubicBezTo>
                    <a:pt x="3" y="101"/>
                    <a:pt x="2" y="100"/>
                    <a:pt x="1" y="100"/>
                  </a:cubicBezTo>
                  <a:cubicBezTo>
                    <a:pt x="0" y="98"/>
                    <a:pt x="0" y="95"/>
                    <a:pt x="2" y="94"/>
                  </a:cubicBezTo>
                  <a:cubicBezTo>
                    <a:pt x="103" y="2"/>
                    <a:pt x="103" y="2"/>
                    <a:pt x="103" y="2"/>
                  </a:cubicBezTo>
                  <a:cubicBezTo>
                    <a:pt x="105" y="0"/>
                    <a:pt x="107" y="0"/>
                    <a:pt x="109" y="2"/>
                  </a:cubicBezTo>
                  <a:cubicBezTo>
                    <a:pt x="110" y="4"/>
                    <a:pt x="110" y="6"/>
                    <a:pt x="109" y="8"/>
                  </a:cubicBezTo>
                  <a:cubicBezTo>
                    <a:pt x="7" y="100"/>
                    <a:pt x="7" y="100"/>
                    <a:pt x="7" y="100"/>
                  </a:cubicBezTo>
                  <a:cubicBezTo>
                    <a:pt x="6" y="101"/>
                    <a:pt x="5" y="101"/>
                    <a:pt x="4" y="10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2" name="Freeform 151"/>
            <p:cNvSpPr/>
            <p:nvPr/>
          </p:nvSpPr>
          <p:spPr bwMode="auto">
            <a:xfrm>
              <a:off x="8007423" y="5746870"/>
              <a:ext cx="243164" cy="221618"/>
            </a:xfrm>
            <a:custGeom>
              <a:avLst/>
              <a:gdLst>
                <a:gd name="T0" fmla="*/ 106 w 110"/>
                <a:gd name="T1" fmla="*/ 101 h 101"/>
                <a:gd name="T2" fmla="*/ 103 w 110"/>
                <a:gd name="T3" fmla="*/ 100 h 101"/>
                <a:gd name="T4" fmla="*/ 2 w 110"/>
                <a:gd name="T5" fmla="*/ 8 h 101"/>
                <a:gd name="T6" fmla="*/ 1 w 110"/>
                <a:gd name="T7" fmla="*/ 2 h 101"/>
                <a:gd name="T8" fmla="*/ 7 w 110"/>
                <a:gd name="T9" fmla="*/ 2 h 101"/>
                <a:gd name="T10" fmla="*/ 109 w 110"/>
                <a:gd name="T11" fmla="*/ 94 h 101"/>
                <a:gd name="T12" fmla="*/ 109 w 110"/>
                <a:gd name="T13" fmla="*/ 100 h 101"/>
                <a:gd name="T14" fmla="*/ 106 w 110"/>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101">
                  <a:moveTo>
                    <a:pt x="106" y="101"/>
                  </a:moveTo>
                  <a:cubicBezTo>
                    <a:pt x="105" y="101"/>
                    <a:pt x="104" y="101"/>
                    <a:pt x="103" y="100"/>
                  </a:cubicBezTo>
                  <a:cubicBezTo>
                    <a:pt x="2" y="8"/>
                    <a:pt x="2" y="8"/>
                    <a:pt x="2" y="8"/>
                  </a:cubicBezTo>
                  <a:cubicBezTo>
                    <a:pt x="0" y="6"/>
                    <a:pt x="0" y="4"/>
                    <a:pt x="1" y="2"/>
                  </a:cubicBezTo>
                  <a:cubicBezTo>
                    <a:pt x="3" y="1"/>
                    <a:pt x="5" y="0"/>
                    <a:pt x="7" y="2"/>
                  </a:cubicBezTo>
                  <a:cubicBezTo>
                    <a:pt x="109" y="94"/>
                    <a:pt x="109" y="94"/>
                    <a:pt x="109" y="94"/>
                  </a:cubicBezTo>
                  <a:cubicBezTo>
                    <a:pt x="110" y="96"/>
                    <a:pt x="110" y="98"/>
                    <a:pt x="109" y="100"/>
                  </a:cubicBezTo>
                  <a:cubicBezTo>
                    <a:pt x="108" y="101"/>
                    <a:pt x="107" y="101"/>
                    <a:pt x="106" y="10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87" name="组合 286"/>
          <p:cNvGrpSpPr/>
          <p:nvPr/>
        </p:nvGrpSpPr>
        <p:grpSpPr>
          <a:xfrm>
            <a:off x="7145999" y="5544026"/>
            <a:ext cx="244665" cy="424701"/>
            <a:chOff x="7147116" y="5543721"/>
            <a:chExt cx="244703" cy="424767"/>
          </a:xfrm>
        </p:grpSpPr>
        <p:sp>
          <p:nvSpPr>
            <p:cNvPr id="173" name="Freeform 152"/>
            <p:cNvSpPr/>
            <p:nvPr/>
          </p:nvSpPr>
          <p:spPr bwMode="auto">
            <a:xfrm>
              <a:off x="7147116" y="5543721"/>
              <a:ext cx="244703" cy="221618"/>
            </a:xfrm>
            <a:custGeom>
              <a:avLst/>
              <a:gdLst>
                <a:gd name="T0" fmla="*/ 107 w 111"/>
                <a:gd name="T1" fmla="*/ 101 h 101"/>
                <a:gd name="T2" fmla="*/ 104 w 111"/>
                <a:gd name="T3" fmla="*/ 100 h 101"/>
                <a:gd name="T4" fmla="*/ 2 w 111"/>
                <a:gd name="T5" fmla="*/ 8 h 101"/>
                <a:gd name="T6" fmla="*/ 2 w 111"/>
                <a:gd name="T7" fmla="*/ 2 h 101"/>
                <a:gd name="T8" fmla="*/ 7 w 111"/>
                <a:gd name="T9" fmla="*/ 2 h 101"/>
                <a:gd name="T10" fmla="*/ 109 w 111"/>
                <a:gd name="T11" fmla="*/ 94 h 101"/>
                <a:gd name="T12" fmla="*/ 110 w 111"/>
                <a:gd name="T13" fmla="*/ 100 h 101"/>
                <a:gd name="T14" fmla="*/ 107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107" y="101"/>
                  </a:moveTo>
                  <a:cubicBezTo>
                    <a:pt x="106" y="101"/>
                    <a:pt x="105" y="101"/>
                    <a:pt x="104" y="100"/>
                  </a:cubicBezTo>
                  <a:cubicBezTo>
                    <a:pt x="2" y="8"/>
                    <a:pt x="2" y="8"/>
                    <a:pt x="2" y="8"/>
                  </a:cubicBezTo>
                  <a:cubicBezTo>
                    <a:pt x="0" y="6"/>
                    <a:pt x="0" y="4"/>
                    <a:pt x="2" y="2"/>
                  </a:cubicBezTo>
                  <a:cubicBezTo>
                    <a:pt x="3" y="0"/>
                    <a:pt x="6" y="0"/>
                    <a:pt x="7" y="2"/>
                  </a:cubicBezTo>
                  <a:cubicBezTo>
                    <a:pt x="109" y="94"/>
                    <a:pt x="109" y="94"/>
                    <a:pt x="109" y="94"/>
                  </a:cubicBezTo>
                  <a:cubicBezTo>
                    <a:pt x="111" y="95"/>
                    <a:pt x="111" y="98"/>
                    <a:pt x="110" y="100"/>
                  </a:cubicBezTo>
                  <a:cubicBezTo>
                    <a:pt x="109" y="100"/>
                    <a:pt x="108" y="101"/>
                    <a:pt x="107" y="10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4" name="Freeform 153"/>
            <p:cNvSpPr/>
            <p:nvPr/>
          </p:nvSpPr>
          <p:spPr bwMode="auto">
            <a:xfrm>
              <a:off x="7147116" y="5746870"/>
              <a:ext cx="244703" cy="221618"/>
            </a:xfrm>
            <a:custGeom>
              <a:avLst/>
              <a:gdLst>
                <a:gd name="T0" fmla="*/ 5 w 111"/>
                <a:gd name="T1" fmla="*/ 101 h 101"/>
                <a:gd name="T2" fmla="*/ 2 w 111"/>
                <a:gd name="T3" fmla="*/ 100 h 101"/>
                <a:gd name="T4" fmla="*/ 2 w 111"/>
                <a:gd name="T5" fmla="*/ 94 h 101"/>
                <a:gd name="T6" fmla="*/ 104 w 111"/>
                <a:gd name="T7" fmla="*/ 2 h 101"/>
                <a:gd name="T8" fmla="*/ 110 w 111"/>
                <a:gd name="T9" fmla="*/ 2 h 101"/>
                <a:gd name="T10" fmla="*/ 109 w 111"/>
                <a:gd name="T11" fmla="*/ 8 h 101"/>
                <a:gd name="T12" fmla="*/ 7 w 111"/>
                <a:gd name="T13" fmla="*/ 100 h 101"/>
                <a:gd name="T14" fmla="*/ 5 w 111"/>
                <a:gd name="T15" fmla="*/ 101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101">
                  <a:moveTo>
                    <a:pt x="5" y="101"/>
                  </a:moveTo>
                  <a:cubicBezTo>
                    <a:pt x="4" y="101"/>
                    <a:pt x="3" y="101"/>
                    <a:pt x="2" y="100"/>
                  </a:cubicBezTo>
                  <a:cubicBezTo>
                    <a:pt x="0" y="98"/>
                    <a:pt x="0" y="96"/>
                    <a:pt x="2" y="94"/>
                  </a:cubicBezTo>
                  <a:cubicBezTo>
                    <a:pt x="104" y="2"/>
                    <a:pt x="104" y="2"/>
                    <a:pt x="104" y="2"/>
                  </a:cubicBezTo>
                  <a:cubicBezTo>
                    <a:pt x="106" y="0"/>
                    <a:pt x="108" y="1"/>
                    <a:pt x="110" y="2"/>
                  </a:cubicBezTo>
                  <a:cubicBezTo>
                    <a:pt x="111" y="4"/>
                    <a:pt x="111" y="6"/>
                    <a:pt x="109" y="8"/>
                  </a:cubicBezTo>
                  <a:cubicBezTo>
                    <a:pt x="7" y="100"/>
                    <a:pt x="7" y="100"/>
                    <a:pt x="7" y="100"/>
                  </a:cubicBezTo>
                  <a:cubicBezTo>
                    <a:pt x="7" y="101"/>
                    <a:pt x="6" y="101"/>
                    <a:pt x="5" y="10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4" name="组合 253"/>
          <p:cNvGrpSpPr/>
          <p:nvPr/>
        </p:nvGrpSpPr>
        <p:grpSpPr>
          <a:xfrm>
            <a:off x="10517445" y="4705395"/>
            <a:ext cx="306216" cy="410852"/>
            <a:chOff x="10750551" y="4089400"/>
            <a:chExt cx="315913" cy="423863"/>
          </a:xfrm>
        </p:grpSpPr>
        <p:sp>
          <p:nvSpPr>
            <p:cNvPr id="175" name="Freeform 154"/>
            <p:cNvSpPr/>
            <p:nvPr/>
          </p:nvSpPr>
          <p:spPr bwMode="auto">
            <a:xfrm>
              <a:off x="10910889" y="4156075"/>
              <a:ext cx="92075" cy="90488"/>
            </a:xfrm>
            <a:custGeom>
              <a:avLst/>
              <a:gdLst>
                <a:gd name="T0" fmla="*/ 58 w 58"/>
                <a:gd name="T1" fmla="*/ 57 h 57"/>
                <a:gd name="T2" fmla="*/ 0 w 58"/>
                <a:gd name="T3" fmla="*/ 57 h 57"/>
                <a:gd name="T4" fmla="*/ 0 w 58"/>
                <a:gd name="T5" fmla="*/ 0 h 57"/>
                <a:gd name="T6" fmla="*/ 10 w 58"/>
                <a:gd name="T7" fmla="*/ 0 h 57"/>
                <a:gd name="T8" fmla="*/ 10 w 58"/>
                <a:gd name="T9" fmla="*/ 47 h 57"/>
                <a:gd name="T10" fmla="*/ 58 w 58"/>
                <a:gd name="T11" fmla="*/ 47 h 57"/>
                <a:gd name="T12" fmla="*/ 58 w 58"/>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58" h="57">
                  <a:moveTo>
                    <a:pt x="58" y="57"/>
                  </a:moveTo>
                  <a:lnTo>
                    <a:pt x="0" y="57"/>
                  </a:lnTo>
                  <a:lnTo>
                    <a:pt x="0" y="0"/>
                  </a:lnTo>
                  <a:lnTo>
                    <a:pt x="10" y="0"/>
                  </a:lnTo>
                  <a:lnTo>
                    <a:pt x="10" y="47"/>
                  </a:lnTo>
                  <a:lnTo>
                    <a:pt x="58" y="47"/>
                  </a:lnTo>
                  <a:lnTo>
                    <a:pt x="58" y="5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6" name="Freeform 155"/>
            <p:cNvSpPr>
              <a:spLocks noEditPoints="1"/>
            </p:cNvSpPr>
            <p:nvPr/>
          </p:nvSpPr>
          <p:spPr bwMode="auto">
            <a:xfrm>
              <a:off x="10750551" y="4146550"/>
              <a:ext cx="260350" cy="366713"/>
            </a:xfrm>
            <a:custGeom>
              <a:avLst/>
              <a:gdLst>
                <a:gd name="T0" fmla="*/ 164 w 164"/>
                <a:gd name="T1" fmla="*/ 231 h 231"/>
                <a:gd name="T2" fmla="*/ 0 w 164"/>
                <a:gd name="T3" fmla="*/ 231 h 231"/>
                <a:gd name="T4" fmla="*/ 0 w 164"/>
                <a:gd name="T5" fmla="*/ 0 h 231"/>
                <a:gd name="T6" fmla="*/ 110 w 164"/>
                <a:gd name="T7" fmla="*/ 0 h 231"/>
                <a:gd name="T8" fmla="*/ 164 w 164"/>
                <a:gd name="T9" fmla="*/ 55 h 231"/>
                <a:gd name="T10" fmla="*/ 164 w 164"/>
                <a:gd name="T11" fmla="*/ 231 h 231"/>
                <a:gd name="T12" fmla="*/ 10 w 164"/>
                <a:gd name="T13" fmla="*/ 221 h 231"/>
                <a:gd name="T14" fmla="*/ 154 w 164"/>
                <a:gd name="T15" fmla="*/ 221 h 231"/>
                <a:gd name="T16" fmla="*/ 154 w 164"/>
                <a:gd name="T17" fmla="*/ 59 h 231"/>
                <a:gd name="T18" fmla="*/ 106 w 164"/>
                <a:gd name="T19" fmla="*/ 10 h 231"/>
                <a:gd name="T20" fmla="*/ 10 w 164"/>
                <a:gd name="T21" fmla="*/ 10 h 231"/>
                <a:gd name="T22" fmla="*/ 10 w 164"/>
                <a:gd name="T23" fmla="*/ 22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231">
                  <a:moveTo>
                    <a:pt x="164" y="231"/>
                  </a:moveTo>
                  <a:lnTo>
                    <a:pt x="0" y="231"/>
                  </a:lnTo>
                  <a:lnTo>
                    <a:pt x="0" y="0"/>
                  </a:lnTo>
                  <a:lnTo>
                    <a:pt x="110" y="0"/>
                  </a:lnTo>
                  <a:lnTo>
                    <a:pt x="164" y="55"/>
                  </a:lnTo>
                  <a:lnTo>
                    <a:pt x="164" y="231"/>
                  </a:lnTo>
                  <a:close/>
                  <a:moveTo>
                    <a:pt x="10" y="221"/>
                  </a:moveTo>
                  <a:lnTo>
                    <a:pt x="154" y="221"/>
                  </a:lnTo>
                  <a:lnTo>
                    <a:pt x="154" y="59"/>
                  </a:lnTo>
                  <a:lnTo>
                    <a:pt x="106" y="10"/>
                  </a:lnTo>
                  <a:lnTo>
                    <a:pt x="10" y="10"/>
                  </a:lnTo>
                  <a:lnTo>
                    <a:pt x="10" y="22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7" name="Freeform 156"/>
            <p:cNvSpPr/>
            <p:nvPr/>
          </p:nvSpPr>
          <p:spPr bwMode="auto">
            <a:xfrm>
              <a:off x="10966451" y="4098925"/>
              <a:ext cx="90488" cy="90488"/>
            </a:xfrm>
            <a:custGeom>
              <a:avLst/>
              <a:gdLst>
                <a:gd name="T0" fmla="*/ 57 w 57"/>
                <a:gd name="T1" fmla="*/ 57 h 57"/>
                <a:gd name="T2" fmla="*/ 0 w 57"/>
                <a:gd name="T3" fmla="*/ 57 h 57"/>
                <a:gd name="T4" fmla="*/ 0 w 57"/>
                <a:gd name="T5" fmla="*/ 0 h 57"/>
                <a:gd name="T6" fmla="*/ 10 w 57"/>
                <a:gd name="T7" fmla="*/ 0 h 57"/>
                <a:gd name="T8" fmla="*/ 10 w 57"/>
                <a:gd name="T9" fmla="*/ 47 h 57"/>
                <a:gd name="T10" fmla="*/ 57 w 57"/>
                <a:gd name="T11" fmla="*/ 47 h 57"/>
                <a:gd name="T12" fmla="*/ 57 w 57"/>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57" h="57">
                  <a:moveTo>
                    <a:pt x="57" y="57"/>
                  </a:moveTo>
                  <a:lnTo>
                    <a:pt x="0" y="57"/>
                  </a:lnTo>
                  <a:lnTo>
                    <a:pt x="0" y="0"/>
                  </a:lnTo>
                  <a:lnTo>
                    <a:pt x="10" y="0"/>
                  </a:lnTo>
                  <a:lnTo>
                    <a:pt x="10" y="47"/>
                  </a:lnTo>
                  <a:lnTo>
                    <a:pt x="57" y="47"/>
                  </a:lnTo>
                  <a:lnTo>
                    <a:pt x="57" y="5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8" name="Freeform 157"/>
            <p:cNvSpPr/>
            <p:nvPr/>
          </p:nvSpPr>
          <p:spPr bwMode="auto">
            <a:xfrm>
              <a:off x="10804526" y="4089400"/>
              <a:ext cx="261938" cy="366713"/>
            </a:xfrm>
            <a:custGeom>
              <a:avLst/>
              <a:gdLst>
                <a:gd name="T0" fmla="*/ 165 w 165"/>
                <a:gd name="T1" fmla="*/ 231 h 231"/>
                <a:gd name="T2" fmla="*/ 125 w 165"/>
                <a:gd name="T3" fmla="*/ 231 h 231"/>
                <a:gd name="T4" fmla="*/ 125 w 165"/>
                <a:gd name="T5" fmla="*/ 221 h 231"/>
                <a:gd name="T6" fmla="*/ 155 w 165"/>
                <a:gd name="T7" fmla="*/ 221 h 231"/>
                <a:gd name="T8" fmla="*/ 155 w 165"/>
                <a:gd name="T9" fmla="*/ 59 h 231"/>
                <a:gd name="T10" fmla="*/ 106 w 165"/>
                <a:gd name="T11" fmla="*/ 10 h 231"/>
                <a:gd name="T12" fmla="*/ 10 w 165"/>
                <a:gd name="T13" fmla="*/ 10 h 231"/>
                <a:gd name="T14" fmla="*/ 10 w 165"/>
                <a:gd name="T15" fmla="*/ 42 h 231"/>
                <a:gd name="T16" fmla="*/ 0 w 165"/>
                <a:gd name="T17" fmla="*/ 42 h 231"/>
                <a:gd name="T18" fmla="*/ 0 w 165"/>
                <a:gd name="T19" fmla="*/ 0 h 231"/>
                <a:gd name="T20" fmla="*/ 110 w 165"/>
                <a:gd name="T21" fmla="*/ 0 h 231"/>
                <a:gd name="T22" fmla="*/ 165 w 165"/>
                <a:gd name="T23" fmla="*/ 55 h 231"/>
                <a:gd name="T24" fmla="*/ 165 w 165"/>
                <a:gd name="T25" fmla="*/ 23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5" h="231">
                  <a:moveTo>
                    <a:pt x="165" y="231"/>
                  </a:moveTo>
                  <a:lnTo>
                    <a:pt x="125" y="231"/>
                  </a:lnTo>
                  <a:lnTo>
                    <a:pt x="125" y="221"/>
                  </a:lnTo>
                  <a:lnTo>
                    <a:pt x="155" y="221"/>
                  </a:lnTo>
                  <a:lnTo>
                    <a:pt x="155" y="59"/>
                  </a:lnTo>
                  <a:lnTo>
                    <a:pt x="106" y="10"/>
                  </a:lnTo>
                  <a:lnTo>
                    <a:pt x="10" y="10"/>
                  </a:lnTo>
                  <a:lnTo>
                    <a:pt x="10" y="42"/>
                  </a:lnTo>
                  <a:lnTo>
                    <a:pt x="0" y="42"/>
                  </a:lnTo>
                  <a:lnTo>
                    <a:pt x="0" y="0"/>
                  </a:lnTo>
                  <a:lnTo>
                    <a:pt x="110" y="0"/>
                  </a:lnTo>
                  <a:lnTo>
                    <a:pt x="165" y="55"/>
                  </a:lnTo>
                  <a:lnTo>
                    <a:pt x="165" y="23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5" name="组合 254"/>
          <p:cNvGrpSpPr/>
          <p:nvPr/>
        </p:nvGrpSpPr>
        <p:grpSpPr>
          <a:xfrm>
            <a:off x="9617265" y="4713089"/>
            <a:ext cx="397003" cy="398542"/>
            <a:chOff x="9821864" y="4097338"/>
            <a:chExt cx="409575" cy="411163"/>
          </a:xfrm>
        </p:grpSpPr>
        <p:sp>
          <p:nvSpPr>
            <p:cNvPr id="179" name="Freeform 158"/>
            <p:cNvSpPr>
              <a:spLocks noEditPoints="1"/>
            </p:cNvSpPr>
            <p:nvPr/>
          </p:nvSpPr>
          <p:spPr bwMode="auto">
            <a:xfrm>
              <a:off x="10088564" y="4097338"/>
              <a:ext cx="142875" cy="120650"/>
            </a:xfrm>
            <a:custGeom>
              <a:avLst/>
              <a:gdLst>
                <a:gd name="T0" fmla="*/ 50 w 63"/>
                <a:gd name="T1" fmla="*/ 53 h 53"/>
                <a:gd name="T2" fmla="*/ 47 w 63"/>
                <a:gd name="T3" fmla="*/ 49 h 53"/>
                <a:gd name="T4" fmla="*/ 4 w 63"/>
                <a:gd name="T5" fmla="*/ 15 h 53"/>
                <a:gd name="T6" fmla="*/ 0 w 63"/>
                <a:gd name="T7" fmla="*/ 14 h 53"/>
                <a:gd name="T8" fmla="*/ 2 w 63"/>
                <a:gd name="T9" fmla="*/ 10 h 53"/>
                <a:gd name="T10" fmla="*/ 19 w 63"/>
                <a:gd name="T11" fmla="*/ 0 h 53"/>
                <a:gd name="T12" fmla="*/ 42 w 63"/>
                <a:gd name="T13" fmla="*/ 11 h 53"/>
                <a:gd name="T14" fmla="*/ 52 w 63"/>
                <a:gd name="T15" fmla="*/ 50 h 53"/>
                <a:gd name="T16" fmla="*/ 50 w 63"/>
                <a:gd name="T17" fmla="*/ 53 h 53"/>
                <a:gd name="T18" fmla="*/ 10 w 63"/>
                <a:gd name="T19" fmla="*/ 11 h 53"/>
                <a:gd name="T20" fmla="*/ 50 w 63"/>
                <a:gd name="T21" fmla="*/ 42 h 53"/>
                <a:gd name="T22" fmla="*/ 39 w 63"/>
                <a:gd name="T23" fmla="*/ 16 h 53"/>
                <a:gd name="T24" fmla="*/ 19 w 63"/>
                <a:gd name="T25" fmla="*/ 6 h 53"/>
                <a:gd name="T26" fmla="*/ 10 w 63"/>
                <a:gd name="T27" fmla="*/ 1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53">
                  <a:moveTo>
                    <a:pt x="50" y="53"/>
                  </a:moveTo>
                  <a:cubicBezTo>
                    <a:pt x="47" y="49"/>
                    <a:pt x="47" y="49"/>
                    <a:pt x="47" y="49"/>
                  </a:cubicBezTo>
                  <a:cubicBezTo>
                    <a:pt x="37" y="33"/>
                    <a:pt x="22" y="21"/>
                    <a:pt x="4" y="15"/>
                  </a:cubicBezTo>
                  <a:cubicBezTo>
                    <a:pt x="0" y="14"/>
                    <a:pt x="0" y="14"/>
                    <a:pt x="0" y="14"/>
                  </a:cubicBezTo>
                  <a:cubicBezTo>
                    <a:pt x="2" y="10"/>
                    <a:pt x="2" y="10"/>
                    <a:pt x="2" y="10"/>
                  </a:cubicBezTo>
                  <a:cubicBezTo>
                    <a:pt x="6" y="5"/>
                    <a:pt x="11" y="0"/>
                    <a:pt x="19" y="0"/>
                  </a:cubicBezTo>
                  <a:cubicBezTo>
                    <a:pt x="26" y="0"/>
                    <a:pt x="33" y="4"/>
                    <a:pt x="42" y="11"/>
                  </a:cubicBezTo>
                  <a:cubicBezTo>
                    <a:pt x="63" y="27"/>
                    <a:pt x="61" y="38"/>
                    <a:pt x="52" y="50"/>
                  </a:cubicBezTo>
                  <a:lnTo>
                    <a:pt x="50" y="53"/>
                  </a:lnTo>
                  <a:close/>
                  <a:moveTo>
                    <a:pt x="10" y="11"/>
                  </a:moveTo>
                  <a:cubicBezTo>
                    <a:pt x="26" y="17"/>
                    <a:pt x="40" y="28"/>
                    <a:pt x="50" y="42"/>
                  </a:cubicBezTo>
                  <a:cubicBezTo>
                    <a:pt x="54" y="36"/>
                    <a:pt x="55" y="29"/>
                    <a:pt x="39" y="16"/>
                  </a:cubicBezTo>
                  <a:cubicBezTo>
                    <a:pt x="30" y="9"/>
                    <a:pt x="24" y="6"/>
                    <a:pt x="19" y="6"/>
                  </a:cubicBezTo>
                  <a:cubicBezTo>
                    <a:pt x="16" y="6"/>
                    <a:pt x="13" y="8"/>
                    <a:pt x="10" y="1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0" name="Freeform 159"/>
            <p:cNvSpPr>
              <a:spLocks noEditPoints="1"/>
            </p:cNvSpPr>
            <p:nvPr/>
          </p:nvSpPr>
          <p:spPr bwMode="auto">
            <a:xfrm>
              <a:off x="9821864" y="4097338"/>
              <a:ext cx="142875" cy="120650"/>
            </a:xfrm>
            <a:custGeom>
              <a:avLst/>
              <a:gdLst>
                <a:gd name="T0" fmla="*/ 13 w 63"/>
                <a:gd name="T1" fmla="*/ 53 h 53"/>
                <a:gd name="T2" fmla="*/ 10 w 63"/>
                <a:gd name="T3" fmla="*/ 50 h 53"/>
                <a:gd name="T4" fmla="*/ 20 w 63"/>
                <a:gd name="T5" fmla="*/ 11 h 53"/>
                <a:gd name="T6" fmla="*/ 44 w 63"/>
                <a:gd name="T7" fmla="*/ 0 h 53"/>
                <a:gd name="T8" fmla="*/ 60 w 63"/>
                <a:gd name="T9" fmla="*/ 10 h 53"/>
                <a:gd name="T10" fmla="*/ 63 w 63"/>
                <a:gd name="T11" fmla="*/ 14 h 53"/>
                <a:gd name="T12" fmla="*/ 59 w 63"/>
                <a:gd name="T13" fmla="*/ 15 h 53"/>
                <a:gd name="T14" fmla="*/ 15 w 63"/>
                <a:gd name="T15" fmla="*/ 49 h 53"/>
                <a:gd name="T16" fmla="*/ 13 w 63"/>
                <a:gd name="T17" fmla="*/ 53 h 53"/>
                <a:gd name="T18" fmla="*/ 44 w 63"/>
                <a:gd name="T19" fmla="*/ 6 h 53"/>
                <a:gd name="T20" fmla="*/ 24 w 63"/>
                <a:gd name="T21" fmla="*/ 16 h 53"/>
                <a:gd name="T22" fmla="*/ 13 w 63"/>
                <a:gd name="T23" fmla="*/ 42 h 53"/>
                <a:gd name="T24" fmla="*/ 53 w 63"/>
                <a:gd name="T25" fmla="*/ 11 h 53"/>
                <a:gd name="T26" fmla="*/ 44 w 63"/>
                <a:gd name="T27"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 h="53">
                  <a:moveTo>
                    <a:pt x="13" y="53"/>
                  </a:moveTo>
                  <a:cubicBezTo>
                    <a:pt x="10" y="50"/>
                    <a:pt x="10" y="50"/>
                    <a:pt x="10" y="50"/>
                  </a:cubicBezTo>
                  <a:cubicBezTo>
                    <a:pt x="2" y="38"/>
                    <a:pt x="0" y="27"/>
                    <a:pt x="20" y="11"/>
                  </a:cubicBezTo>
                  <a:cubicBezTo>
                    <a:pt x="30" y="4"/>
                    <a:pt x="37" y="0"/>
                    <a:pt x="44" y="0"/>
                  </a:cubicBezTo>
                  <a:cubicBezTo>
                    <a:pt x="51" y="0"/>
                    <a:pt x="56" y="5"/>
                    <a:pt x="60" y="10"/>
                  </a:cubicBezTo>
                  <a:cubicBezTo>
                    <a:pt x="63" y="14"/>
                    <a:pt x="63" y="14"/>
                    <a:pt x="63" y="14"/>
                  </a:cubicBezTo>
                  <a:cubicBezTo>
                    <a:pt x="59" y="15"/>
                    <a:pt x="59" y="15"/>
                    <a:pt x="59" y="15"/>
                  </a:cubicBezTo>
                  <a:cubicBezTo>
                    <a:pt x="41" y="21"/>
                    <a:pt x="26" y="33"/>
                    <a:pt x="15" y="49"/>
                  </a:cubicBezTo>
                  <a:lnTo>
                    <a:pt x="13" y="53"/>
                  </a:lnTo>
                  <a:close/>
                  <a:moveTo>
                    <a:pt x="44" y="6"/>
                  </a:moveTo>
                  <a:cubicBezTo>
                    <a:pt x="39" y="6"/>
                    <a:pt x="32" y="9"/>
                    <a:pt x="24" y="16"/>
                  </a:cubicBezTo>
                  <a:cubicBezTo>
                    <a:pt x="8" y="29"/>
                    <a:pt x="9" y="36"/>
                    <a:pt x="13" y="42"/>
                  </a:cubicBezTo>
                  <a:cubicBezTo>
                    <a:pt x="23" y="28"/>
                    <a:pt x="37" y="17"/>
                    <a:pt x="53" y="11"/>
                  </a:cubicBezTo>
                  <a:cubicBezTo>
                    <a:pt x="50" y="8"/>
                    <a:pt x="47" y="6"/>
                    <a:pt x="44"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1" name="Freeform 160"/>
            <p:cNvSpPr/>
            <p:nvPr/>
          </p:nvSpPr>
          <p:spPr bwMode="auto">
            <a:xfrm>
              <a:off x="9869489" y="4454525"/>
              <a:ext cx="52388" cy="50800"/>
            </a:xfrm>
            <a:custGeom>
              <a:avLst/>
              <a:gdLst>
                <a:gd name="T0" fmla="*/ 6 w 33"/>
                <a:gd name="T1" fmla="*/ 32 h 32"/>
                <a:gd name="T2" fmla="*/ 0 w 33"/>
                <a:gd name="T3" fmla="*/ 27 h 32"/>
                <a:gd name="T4" fmla="*/ 27 w 33"/>
                <a:gd name="T5" fmla="*/ 0 h 32"/>
                <a:gd name="T6" fmla="*/ 33 w 33"/>
                <a:gd name="T7" fmla="*/ 7 h 32"/>
                <a:gd name="T8" fmla="*/ 6 w 33"/>
                <a:gd name="T9" fmla="*/ 32 h 32"/>
              </a:gdLst>
              <a:ahLst/>
              <a:cxnLst>
                <a:cxn ang="0">
                  <a:pos x="T0" y="T1"/>
                </a:cxn>
                <a:cxn ang="0">
                  <a:pos x="T2" y="T3"/>
                </a:cxn>
                <a:cxn ang="0">
                  <a:pos x="T4" y="T5"/>
                </a:cxn>
                <a:cxn ang="0">
                  <a:pos x="T6" y="T7"/>
                </a:cxn>
                <a:cxn ang="0">
                  <a:pos x="T8" y="T9"/>
                </a:cxn>
              </a:cxnLst>
              <a:rect l="0" t="0" r="r" b="b"/>
              <a:pathLst>
                <a:path w="33" h="32">
                  <a:moveTo>
                    <a:pt x="6" y="32"/>
                  </a:moveTo>
                  <a:lnTo>
                    <a:pt x="0" y="27"/>
                  </a:lnTo>
                  <a:lnTo>
                    <a:pt x="27" y="0"/>
                  </a:lnTo>
                  <a:lnTo>
                    <a:pt x="33" y="7"/>
                  </a:lnTo>
                  <a:lnTo>
                    <a:pt x="6" y="3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2" name="Freeform 161"/>
            <p:cNvSpPr/>
            <p:nvPr/>
          </p:nvSpPr>
          <p:spPr bwMode="auto">
            <a:xfrm>
              <a:off x="10128251" y="4454525"/>
              <a:ext cx="55563" cy="53975"/>
            </a:xfrm>
            <a:custGeom>
              <a:avLst/>
              <a:gdLst>
                <a:gd name="T0" fmla="*/ 28 w 35"/>
                <a:gd name="T1" fmla="*/ 34 h 34"/>
                <a:gd name="T2" fmla="*/ 0 w 35"/>
                <a:gd name="T3" fmla="*/ 7 h 34"/>
                <a:gd name="T4" fmla="*/ 6 w 35"/>
                <a:gd name="T5" fmla="*/ 0 h 34"/>
                <a:gd name="T6" fmla="*/ 35 w 35"/>
                <a:gd name="T7" fmla="*/ 28 h 34"/>
                <a:gd name="T8" fmla="*/ 28 w 35"/>
                <a:gd name="T9" fmla="*/ 34 h 34"/>
              </a:gdLst>
              <a:ahLst/>
              <a:cxnLst>
                <a:cxn ang="0">
                  <a:pos x="T0" y="T1"/>
                </a:cxn>
                <a:cxn ang="0">
                  <a:pos x="T2" y="T3"/>
                </a:cxn>
                <a:cxn ang="0">
                  <a:pos x="T4" y="T5"/>
                </a:cxn>
                <a:cxn ang="0">
                  <a:pos x="T6" y="T7"/>
                </a:cxn>
                <a:cxn ang="0">
                  <a:pos x="T8" y="T9"/>
                </a:cxn>
              </a:cxnLst>
              <a:rect l="0" t="0" r="r" b="b"/>
              <a:pathLst>
                <a:path w="35" h="34">
                  <a:moveTo>
                    <a:pt x="28" y="34"/>
                  </a:moveTo>
                  <a:lnTo>
                    <a:pt x="0" y="7"/>
                  </a:lnTo>
                  <a:lnTo>
                    <a:pt x="6" y="0"/>
                  </a:lnTo>
                  <a:lnTo>
                    <a:pt x="35" y="28"/>
                  </a:lnTo>
                  <a:lnTo>
                    <a:pt x="28" y="3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3" name="Freeform 162"/>
            <p:cNvSpPr>
              <a:spLocks noEditPoints="1"/>
            </p:cNvSpPr>
            <p:nvPr/>
          </p:nvSpPr>
          <p:spPr bwMode="auto">
            <a:xfrm>
              <a:off x="9836151" y="4125913"/>
              <a:ext cx="381000" cy="382588"/>
            </a:xfrm>
            <a:custGeom>
              <a:avLst/>
              <a:gdLst>
                <a:gd name="T0" fmla="*/ 84 w 168"/>
                <a:gd name="T1" fmla="*/ 168 h 168"/>
                <a:gd name="T2" fmla="*/ 0 w 168"/>
                <a:gd name="T3" fmla="*/ 84 h 168"/>
                <a:gd name="T4" fmla="*/ 84 w 168"/>
                <a:gd name="T5" fmla="*/ 0 h 168"/>
                <a:gd name="T6" fmla="*/ 168 w 168"/>
                <a:gd name="T7" fmla="*/ 84 h 168"/>
                <a:gd name="T8" fmla="*/ 84 w 168"/>
                <a:gd name="T9" fmla="*/ 168 h 168"/>
                <a:gd name="T10" fmla="*/ 84 w 168"/>
                <a:gd name="T11" fmla="*/ 6 h 168"/>
                <a:gd name="T12" fmla="*/ 6 w 168"/>
                <a:gd name="T13" fmla="*/ 84 h 168"/>
                <a:gd name="T14" fmla="*/ 84 w 168"/>
                <a:gd name="T15" fmla="*/ 162 h 168"/>
                <a:gd name="T16" fmla="*/ 162 w 168"/>
                <a:gd name="T17" fmla="*/ 84 h 168"/>
                <a:gd name="T18" fmla="*/ 84 w 168"/>
                <a:gd name="T19" fmla="*/ 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8" h="168">
                  <a:moveTo>
                    <a:pt x="84" y="168"/>
                  </a:moveTo>
                  <a:cubicBezTo>
                    <a:pt x="38" y="168"/>
                    <a:pt x="0" y="131"/>
                    <a:pt x="0" y="84"/>
                  </a:cubicBezTo>
                  <a:cubicBezTo>
                    <a:pt x="0" y="38"/>
                    <a:pt x="38" y="0"/>
                    <a:pt x="84" y="0"/>
                  </a:cubicBezTo>
                  <a:cubicBezTo>
                    <a:pt x="130" y="0"/>
                    <a:pt x="168" y="38"/>
                    <a:pt x="168" y="84"/>
                  </a:cubicBezTo>
                  <a:cubicBezTo>
                    <a:pt x="168" y="131"/>
                    <a:pt x="130" y="168"/>
                    <a:pt x="84" y="168"/>
                  </a:cubicBezTo>
                  <a:close/>
                  <a:moveTo>
                    <a:pt x="84" y="6"/>
                  </a:moveTo>
                  <a:cubicBezTo>
                    <a:pt x="41" y="6"/>
                    <a:pt x="6" y="41"/>
                    <a:pt x="6" y="84"/>
                  </a:cubicBezTo>
                  <a:cubicBezTo>
                    <a:pt x="6" y="127"/>
                    <a:pt x="41" y="162"/>
                    <a:pt x="84" y="162"/>
                  </a:cubicBezTo>
                  <a:cubicBezTo>
                    <a:pt x="127" y="162"/>
                    <a:pt x="162" y="127"/>
                    <a:pt x="162" y="84"/>
                  </a:cubicBezTo>
                  <a:cubicBezTo>
                    <a:pt x="162" y="41"/>
                    <a:pt x="127" y="6"/>
                    <a:pt x="84"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4" name="Freeform 163"/>
            <p:cNvSpPr/>
            <p:nvPr/>
          </p:nvSpPr>
          <p:spPr bwMode="auto">
            <a:xfrm>
              <a:off x="9915526" y="4184650"/>
              <a:ext cx="120650" cy="150813"/>
            </a:xfrm>
            <a:custGeom>
              <a:avLst/>
              <a:gdLst>
                <a:gd name="T0" fmla="*/ 76 w 76"/>
                <a:gd name="T1" fmla="*/ 95 h 95"/>
                <a:gd name="T2" fmla="*/ 0 w 76"/>
                <a:gd name="T3" fmla="*/ 95 h 95"/>
                <a:gd name="T4" fmla="*/ 0 w 76"/>
                <a:gd name="T5" fmla="*/ 86 h 95"/>
                <a:gd name="T6" fmla="*/ 67 w 76"/>
                <a:gd name="T7" fmla="*/ 86 h 95"/>
                <a:gd name="T8" fmla="*/ 67 w 76"/>
                <a:gd name="T9" fmla="*/ 0 h 95"/>
                <a:gd name="T10" fmla="*/ 76 w 76"/>
                <a:gd name="T11" fmla="*/ 0 h 95"/>
                <a:gd name="T12" fmla="*/ 76 w 76"/>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76" h="95">
                  <a:moveTo>
                    <a:pt x="76" y="95"/>
                  </a:moveTo>
                  <a:lnTo>
                    <a:pt x="0" y="95"/>
                  </a:lnTo>
                  <a:lnTo>
                    <a:pt x="0" y="86"/>
                  </a:lnTo>
                  <a:lnTo>
                    <a:pt x="67" y="86"/>
                  </a:lnTo>
                  <a:lnTo>
                    <a:pt x="67" y="0"/>
                  </a:lnTo>
                  <a:lnTo>
                    <a:pt x="76" y="0"/>
                  </a:lnTo>
                  <a:lnTo>
                    <a:pt x="76" y="9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6" name="组合 255"/>
          <p:cNvGrpSpPr/>
          <p:nvPr/>
        </p:nvGrpSpPr>
        <p:grpSpPr>
          <a:xfrm>
            <a:off x="8797099" y="4705395"/>
            <a:ext cx="364689" cy="403158"/>
            <a:chOff x="8975726" y="4089400"/>
            <a:chExt cx="376238" cy="415925"/>
          </a:xfrm>
        </p:grpSpPr>
        <p:sp>
          <p:nvSpPr>
            <p:cNvPr id="185" name="Freeform 164"/>
            <p:cNvSpPr/>
            <p:nvPr/>
          </p:nvSpPr>
          <p:spPr bwMode="auto">
            <a:xfrm>
              <a:off x="8975726" y="4130675"/>
              <a:ext cx="376238" cy="374650"/>
            </a:xfrm>
            <a:custGeom>
              <a:avLst/>
              <a:gdLst>
                <a:gd name="T0" fmla="*/ 83 w 165"/>
                <a:gd name="T1" fmla="*/ 165 h 165"/>
                <a:gd name="T2" fmla="*/ 0 w 165"/>
                <a:gd name="T3" fmla="*/ 82 h 165"/>
                <a:gd name="T4" fmla="*/ 6 w 165"/>
                <a:gd name="T5" fmla="*/ 82 h 165"/>
                <a:gd name="T6" fmla="*/ 83 w 165"/>
                <a:gd name="T7" fmla="*/ 159 h 165"/>
                <a:gd name="T8" fmla="*/ 159 w 165"/>
                <a:gd name="T9" fmla="*/ 82 h 165"/>
                <a:gd name="T10" fmla="*/ 83 w 165"/>
                <a:gd name="T11" fmla="*/ 6 h 165"/>
                <a:gd name="T12" fmla="*/ 83 w 165"/>
                <a:gd name="T13" fmla="*/ 0 h 165"/>
                <a:gd name="T14" fmla="*/ 165 w 165"/>
                <a:gd name="T15" fmla="*/ 82 h 165"/>
                <a:gd name="T16" fmla="*/ 83 w 165"/>
                <a:gd name="T17"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5">
                  <a:moveTo>
                    <a:pt x="83" y="165"/>
                  </a:moveTo>
                  <a:cubicBezTo>
                    <a:pt x="37" y="165"/>
                    <a:pt x="0" y="128"/>
                    <a:pt x="0" y="82"/>
                  </a:cubicBezTo>
                  <a:cubicBezTo>
                    <a:pt x="6" y="82"/>
                    <a:pt x="6" y="82"/>
                    <a:pt x="6" y="82"/>
                  </a:cubicBezTo>
                  <a:cubicBezTo>
                    <a:pt x="6" y="124"/>
                    <a:pt x="41" y="159"/>
                    <a:pt x="83" y="159"/>
                  </a:cubicBezTo>
                  <a:cubicBezTo>
                    <a:pt x="125" y="159"/>
                    <a:pt x="159" y="124"/>
                    <a:pt x="159" y="82"/>
                  </a:cubicBezTo>
                  <a:cubicBezTo>
                    <a:pt x="159" y="40"/>
                    <a:pt x="125" y="6"/>
                    <a:pt x="83" y="6"/>
                  </a:cubicBezTo>
                  <a:cubicBezTo>
                    <a:pt x="83" y="0"/>
                    <a:pt x="83" y="0"/>
                    <a:pt x="83" y="0"/>
                  </a:cubicBezTo>
                  <a:cubicBezTo>
                    <a:pt x="128" y="0"/>
                    <a:pt x="165" y="37"/>
                    <a:pt x="165" y="82"/>
                  </a:cubicBezTo>
                  <a:cubicBezTo>
                    <a:pt x="165" y="128"/>
                    <a:pt x="128" y="165"/>
                    <a:pt x="83" y="16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6" name="Freeform 165"/>
            <p:cNvSpPr/>
            <p:nvPr/>
          </p:nvSpPr>
          <p:spPr bwMode="auto">
            <a:xfrm>
              <a:off x="9080501" y="4089400"/>
              <a:ext cx="84138" cy="98425"/>
            </a:xfrm>
            <a:custGeom>
              <a:avLst/>
              <a:gdLst>
                <a:gd name="T0" fmla="*/ 53 w 53"/>
                <a:gd name="T1" fmla="*/ 62 h 62"/>
                <a:gd name="T2" fmla="*/ 0 w 53"/>
                <a:gd name="T3" fmla="*/ 32 h 62"/>
                <a:gd name="T4" fmla="*/ 53 w 53"/>
                <a:gd name="T5" fmla="*/ 0 h 62"/>
                <a:gd name="T6" fmla="*/ 53 w 53"/>
                <a:gd name="T7" fmla="*/ 62 h 62"/>
              </a:gdLst>
              <a:ahLst/>
              <a:cxnLst>
                <a:cxn ang="0">
                  <a:pos x="T0" y="T1"/>
                </a:cxn>
                <a:cxn ang="0">
                  <a:pos x="T2" y="T3"/>
                </a:cxn>
                <a:cxn ang="0">
                  <a:pos x="T4" y="T5"/>
                </a:cxn>
                <a:cxn ang="0">
                  <a:pos x="T6" y="T7"/>
                </a:cxn>
              </a:cxnLst>
              <a:rect l="0" t="0" r="r" b="b"/>
              <a:pathLst>
                <a:path w="53" h="62">
                  <a:moveTo>
                    <a:pt x="53" y="62"/>
                  </a:moveTo>
                  <a:lnTo>
                    <a:pt x="0" y="32"/>
                  </a:lnTo>
                  <a:lnTo>
                    <a:pt x="53" y="0"/>
                  </a:lnTo>
                  <a:lnTo>
                    <a:pt x="53" y="62"/>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7" name="Freeform 166"/>
            <p:cNvSpPr/>
            <p:nvPr/>
          </p:nvSpPr>
          <p:spPr bwMode="auto">
            <a:xfrm>
              <a:off x="9148764" y="4233863"/>
              <a:ext cx="95250" cy="180975"/>
            </a:xfrm>
            <a:custGeom>
              <a:avLst/>
              <a:gdLst>
                <a:gd name="T0" fmla="*/ 55 w 60"/>
                <a:gd name="T1" fmla="*/ 114 h 114"/>
                <a:gd name="T2" fmla="*/ 0 w 60"/>
                <a:gd name="T3" fmla="*/ 61 h 114"/>
                <a:gd name="T4" fmla="*/ 0 w 60"/>
                <a:gd name="T5" fmla="*/ 0 h 114"/>
                <a:gd name="T6" fmla="*/ 9 w 60"/>
                <a:gd name="T7" fmla="*/ 0 h 114"/>
                <a:gd name="T8" fmla="*/ 9 w 60"/>
                <a:gd name="T9" fmla="*/ 58 h 114"/>
                <a:gd name="T10" fmla="*/ 60 w 60"/>
                <a:gd name="T11" fmla="*/ 108 h 114"/>
                <a:gd name="T12" fmla="*/ 55 w 60"/>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60" h="114">
                  <a:moveTo>
                    <a:pt x="55" y="114"/>
                  </a:moveTo>
                  <a:lnTo>
                    <a:pt x="0" y="61"/>
                  </a:lnTo>
                  <a:lnTo>
                    <a:pt x="0" y="0"/>
                  </a:lnTo>
                  <a:lnTo>
                    <a:pt x="9" y="0"/>
                  </a:lnTo>
                  <a:lnTo>
                    <a:pt x="9" y="58"/>
                  </a:lnTo>
                  <a:lnTo>
                    <a:pt x="60" y="108"/>
                  </a:lnTo>
                  <a:lnTo>
                    <a:pt x="55" y="11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7" name="组合 256"/>
          <p:cNvGrpSpPr/>
          <p:nvPr/>
        </p:nvGrpSpPr>
        <p:grpSpPr>
          <a:xfrm>
            <a:off x="7929233" y="4705395"/>
            <a:ext cx="403158" cy="406236"/>
            <a:chOff x="8080376" y="4089400"/>
            <a:chExt cx="415925" cy="419100"/>
          </a:xfrm>
        </p:grpSpPr>
        <p:sp>
          <p:nvSpPr>
            <p:cNvPr id="188" name="Freeform 167"/>
            <p:cNvSpPr>
              <a:spLocks noEditPoints="1"/>
            </p:cNvSpPr>
            <p:nvPr/>
          </p:nvSpPr>
          <p:spPr bwMode="auto">
            <a:xfrm>
              <a:off x="8080376" y="4089400"/>
              <a:ext cx="415925" cy="419100"/>
            </a:xfrm>
            <a:custGeom>
              <a:avLst/>
              <a:gdLst>
                <a:gd name="T0" fmla="*/ 91 w 183"/>
                <a:gd name="T1" fmla="*/ 184 h 184"/>
                <a:gd name="T2" fmla="*/ 27 w 183"/>
                <a:gd name="T3" fmla="*/ 157 h 184"/>
                <a:gd name="T4" fmla="*/ 0 w 183"/>
                <a:gd name="T5" fmla="*/ 92 h 184"/>
                <a:gd name="T6" fmla="*/ 27 w 183"/>
                <a:gd name="T7" fmla="*/ 27 h 184"/>
                <a:gd name="T8" fmla="*/ 91 w 183"/>
                <a:gd name="T9" fmla="*/ 0 h 184"/>
                <a:gd name="T10" fmla="*/ 156 w 183"/>
                <a:gd name="T11" fmla="*/ 27 h 184"/>
                <a:gd name="T12" fmla="*/ 183 w 183"/>
                <a:gd name="T13" fmla="*/ 92 h 184"/>
                <a:gd name="T14" fmla="*/ 156 w 183"/>
                <a:gd name="T15" fmla="*/ 157 h 184"/>
                <a:gd name="T16" fmla="*/ 91 w 183"/>
                <a:gd name="T17" fmla="*/ 184 h 184"/>
                <a:gd name="T18" fmla="*/ 91 w 183"/>
                <a:gd name="T19" fmla="*/ 6 h 184"/>
                <a:gd name="T20" fmla="*/ 31 w 183"/>
                <a:gd name="T21" fmla="*/ 31 h 184"/>
                <a:gd name="T22" fmla="*/ 6 w 183"/>
                <a:gd name="T23" fmla="*/ 92 h 184"/>
                <a:gd name="T24" fmla="*/ 31 w 183"/>
                <a:gd name="T25" fmla="*/ 152 h 184"/>
                <a:gd name="T26" fmla="*/ 91 w 183"/>
                <a:gd name="T27" fmla="*/ 177 h 184"/>
                <a:gd name="T28" fmla="*/ 152 w 183"/>
                <a:gd name="T29" fmla="*/ 152 h 184"/>
                <a:gd name="T30" fmla="*/ 177 w 183"/>
                <a:gd name="T31" fmla="*/ 92 h 184"/>
                <a:gd name="T32" fmla="*/ 152 w 183"/>
                <a:gd name="T33" fmla="*/ 31 h 184"/>
                <a:gd name="T34" fmla="*/ 91 w 183"/>
                <a:gd name="T35"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3" h="184">
                  <a:moveTo>
                    <a:pt x="91" y="184"/>
                  </a:moveTo>
                  <a:cubicBezTo>
                    <a:pt x="67" y="184"/>
                    <a:pt x="44" y="174"/>
                    <a:pt x="27" y="157"/>
                  </a:cubicBezTo>
                  <a:cubicBezTo>
                    <a:pt x="9" y="139"/>
                    <a:pt x="0" y="116"/>
                    <a:pt x="0" y="92"/>
                  </a:cubicBezTo>
                  <a:cubicBezTo>
                    <a:pt x="0" y="67"/>
                    <a:pt x="9" y="44"/>
                    <a:pt x="27" y="27"/>
                  </a:cubicBezTo>
                  <a:cubicBezTo>
                    <a:pt x="44" y="9"/>
                    <a:pt x="67" y="0"/>
                    <a:pt x="91" y="0"/>
                  </a:cubicBezTo>
                  <a:cubicBezTo>
                    <a:pt x="116" y="0"/>
                    <a:pt x="139" y="9"/>
                    <a:pt x="156" y="27"/>
                  </a:cubicBezTo>
                  <a:cubicBezTo>
                    <a:pt x="174" y="44"/>
                    <a:pt x="183" y="67"/>
                    <a:pt x="183" y="92"/>
                  </a:cubicBezTo>
                  <a:cubicBezTo>
                    <a:pt x="183" y="116"/>
                    <a:pt x="174" y="139"/>
                    <a:pt x="156" y="157"/>
                  </a:cubicBezTo>
                  <a:cubicBezTo>
                    <a:pt x="139" y="174"/>
                    <a:pt x="116" y="184"/>
                    <a:pt x="91" y="184"/>
                  </a:cubicBezTo>
                  <a:close/>
                  <a:moveTo>
                    <a:pt x="91" y="6"/>
                  </a:moveTo>
                  <a:cubicBezTo>
                    <a:pt x="69" y="6"/>
                    <a:pt x="47" y="15"/>
                    <a:pt x="31" y="31"/>
                  </a:cubicBezTo>
                  <a:cubicBezTo>
                    <a:pt x="15" y="48"/>
                    <a:pt x="6" y="69"/>
                    <a:pt x="6" y="92"/>
                  </a:cubicBezTo>
                  <a:cubicBezTo>
                    <a:pt x="6" y="114"/>
                    <a:pt x="15" y="136"/>
                    <a:pt x="31" y="152"/>
                  </a:cubicBezTo>
                  <a:cubicBezTo>
                    <a:pt x="47" y="168"/>
                    <a:pt x="69" y="177"/>
                    <a:pt x="91" y="177"/>
                  </a:cubicBezTo>
                  <a:cubicBezTo>
                    <a:pt x="114" y="177"/>
                    <a:pt x="136" y="168"/>
                    <a:pt x="152" y="152"/>
                  </a:cubicBezTo>
                  <a:cubicBezTo>
                    <a:pt x="168" y="136"/>
                    <a:pt x="177" y="114"/>
                    <a:pt x="177" y="92"/>
                  </a:cubicBezTo>
                  <a:cubicBezTo>
                    <a:pt x="177" y="69"/>
                    <a:pt x="168" y="48"/>
                    <a:pt x="152" y="31"/>
                  </a:cubicBezTo>
                  <a:cubicBezTo>
                    <a:pt x="136" y="15"/>
                    <a:pt x="114" y="6"/>
                    <a:pt x="91"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9" name="Freeform 168"/>
            <p:cNvSpPr/>
            <p:nvPr/>
          </p:nvSpPr>
          <p:spPr bwMode="auto">
            <a:xfrm>
              <a:off x="8142289" y="4151313"/>
              <a:ext cx="292100" cy="295275"/>
            </a:xfrm>
            <a:custGeom>
              <a:avLst/>
              <a:gdLst>
                <a:gd name="T0" fmla="*/ 179 w 184"/>
                <a:gd name="T1" fmla="*/ 186 h 186"/>
                <a:gd name="T2" fmla="*/ 0 w 184"/>
                <a:gd name="T3" fmla="*/ 6 h 186"/>
                <a:gd name="T4" fmla="*/ 5 w 184"/>
                <a:gd name="T5" fmla="*/ 0 h 186"/>
                <a:gd name="T6" fmla="*/ 184 w 184"/>
                <a:gd name="T7" fmla="*/ 179 h 186"/>
                <a:gd name="T8" fmla="*/ 179 w 184"/>
                <a:gd name="T9" fmla="*/ 186 h 186"/>
              </a:gdLst>
              <a:ahLst/>
              <a:cxnLst>
                <a:cxn ang="0">
                  <a:pos x="T0" y="T1"/>
                </a:cxn>
                <a:cxn ang="0">
                  <a:pos x="T2" y="T3"/>
                </a:cxn>
                <a:cxn ang="0">
                  <a:pos x="T4" y="T5"/>
                </a:cxn>
                <a:cxn ang="0">
                  <a:pos x="T6" y="T7"/>
                </a:cxn>
                <a:cxn ang="0">
                  <a:pos x="T8" y="T9"/>
                </a:cxn>
              </a:cxnLst>
              <a:rect l="0" t="0" r="r" b="b"/>
              <a:pathLst>
                <a:path w="184" h="186">
                  <a:moveTo>
                    <a:pt x="179" y="186"/>
                  </a:moveTo>
                  <a:lnTo>
                    <a:pt x="0" y="6"/>
                  </a:lnTo>
                  <a:lnTo>
                    <a:pt x="5" y="0"/>
                  </a:lnTo>
                  <a:lnTo>
                    <a:pt x="184" y="179"/>
                  </a:lnTo>
                  <a:lnTo>
                    <a:pt x="179" y="18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3" name="组合 262"/>
          <p:cNvGrpSpPr/>
          <p:nvPr/>
        </p:nvGrpSpPr>
        <p:grpSpPr>
          <a:xfrm>
            <a:off x="2857444" y="4797721"/>
            <a:ext cx="392387" cy="241587"/>
            <a:chOff x="2847976" y="4184650"/>
            <a:chExt cx="404813" cy="249238"/>
          </a:xfrm>
        </p:grpSpPr>
        <p:sp>
          <p:nvSpPr>
            <p:cNvPr id="190" name="Freeform 169"/>
            <p:cNvSpPr>
              <a:spLocks noEditPoints="1"/>
            </p:cNvSpPr>
            <p:nvPr/>
          </p:nvSpPr>
          <p:spPr bwMode="auto">
            <a:xfrm>
              <a:off x="2847976" y="4184650"/>
              <a:ext cx="404813" cy="249238"/>
            </a:xfrm>
            <a:custGeom>
              <a:avLst/>
              <a:gdLst>
                <a:gd name="T0" fmla="*/ 89 w 178"/>
                <a:gd name="T1" fmla="*/ 109 h 109"/>
                <a:gd name="T2" fmla="*/ 1 w 178"/>
                <a:gd name="T3" fmla="*/ 56 h 109"/>
                <a:gd name="T4" fmla="*/ 0 w 178"/>
                <a:gd name="T5" fmla="*/ 55 h 109"/>
                <a:gd name="T6" fmla="*/ 1 w 178"/>
                <a:gd name="T7" fmla="*/ 53 h 109"/>
                <a:gd name="T8" fmla="*/ 89 w 178"/>
                <a:gd name="T9" fmla="*/ 0 h 109"/>
                <a:gd name="T10" fmla="*/ 177 w 178"/>
                <a:gd name="T11" fmla="*/ 53 h 109"/>
                <a:gd name="T12" fmla="*/ 178 w 178"/>
                <a:gd name="T13" fmla="*/ 55 h 109"/>
                <a:gd name="T14" fmla="*/ 177 w 178"/>
                <a:gd name="T15" fmla="*/ 56 h 109"/>
                <a:gd name="T16" fmla="*/ 89 w 178"/>
                <a:gd name="T17" fmla="*/ 109 h 109"/>
                <a:gd name="T18" fmla="*/ 7 w 178"/>
                <a:gd name="T19" fmla="*/ 55 h 109"/>
                <a:gd name="T20" fmla="*/ 89 w 178"/>
                <a:gd name="T21" fmla="*/ 103 h 109"/>
                <a:gd name="T22" fmla="*/ 172 w 178"/>
                <a:gd name="T23" fmla="*/ 55 h 109"/>
                <a:gd name="T24" fmla="*/ 89 w 178"/>
                <a:gd name="T25" fmla="*/ 6 h 109"/>
                <a:gd name="T26" fmla="*/ 7 w 178"/>
                <a:gd name="T27" fmla="*/ 5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109">
                  <a:moveTo>
                    <a:pt x="89" y="109"/>
                  </a:moveTo>
                  <a:cubicBezTo>
                    <a:pt x="41" y="109"/>
                    <a:pt x="3" y="58"/>
                    <a:pt x="1" y="56"/>
                  </a:cubicBezTo>
                  <a:cubicBezTo>
                    <a:pt x="0" y="55"/>
                    <a:pt x="0" y="55"/>
                    <a:pt x="0" y="55"/>
                  </a:cubicBezTo>
                  <a:cubicBezTo>
                    <a:pt x="1" y="53"/>
                    <a:pt x="1" y="53"/>
                    <a:pt x="1" y="53"/>
                  </a:cubicBezTo>
                  <a:cubicBezTo>
                    <a:pt x="3" y="51"/>
                    <a:pt x="41" y="0"/>
                    <a:pt x="89" y="0"/>
                  </a:cubicBezTo>
                  <a:cubicBezTo>
                    <a:pt x="137" y="0"/>
                    <a:pt x="176" y="51"/>
                    <a:pt x="177" y="53"/>
                  </a:cubicBezTo>
                  <a:cubicBezTo>
                    <a:pt x="178" y="55"/>
                    <a:pt x="178" y="55"/>
                    <a:pt x="178" y="55"/>
                  </a:cubicBezTo>
                  <a:cubicBezTo>
                    <a:pt x="177" y="56"/>
                    <a:pt x="177" y="56"/>
                    <a:pt x="177" y="56"/>
                  </a:cubicBezTo>
                  <a:cubicBezTo>
                    <a:pt x="176" y="58"/>
                    <a:pt x="137" y="109"/>
                    <a:pt x="89" y="109"/>
                  </a:cubicBezTo>
                  <a:close/>
                  <a:moveTo>
                    <a:pt x="7" y="55"/>
                  </a:moveTo>
                  <a:cubicBezTo>
                    <a:pt x="14" y="63"/>
                    <a:pt x="49" y="103"/>
                    <a:pt x="89" y="103"/>
                  </a:cubicBezTo>
                  <a:cubicBezTo>
                    <a:pt x="130" y="103"/>
                    <a:pt x="165" y="63"/>
                    <a:pt x="172" y="55"/>
                  </a:cubicBezTo>
                  <a:cubicBezTo>
                    <a:pt x="165" y="46"/>
                    <a:pt x="130" y="6"/>
                    <a:pt x="89" y="6"/>
                  </a:cubicBezTo>
                  <a:cubicBezTo>
                    <a:pt x="49" y="6"/>
                    <a:pt x="14" y="46"/>
                    <a:pt x="7" y="5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1" name="Freeform 170"/>
            <p:cNvSpPr>
              <a:spLocks noEditPoints="1"/>
            </p:cNvSpPr>
            <p:nvPr/>
          </p:nvSpPr>
          <p:spPr bwMode="auto">
            <a:xfrm>
              <a:off x="2959101" y="4217988"/>
              <a:ext cx="184150" cy="184150"/>
            </a:xfrm>
            <a:custGeom>
              <a:avLst/>
              <a:gdLst>
                <a:gd name="T0" fmla="*/ 40 w 81"/>
                <a:gd name="T1" fmla="*/ 81 h 81"/>
                <a:gd name="T2" fmla="*/ 0 w 81"/>
                <a:gd name="T3" fmla="*/ 41 h 81"/>
                <a:gd name="T4" fmla="*/ 40 w 81"/>
                <a:gd name="T5" fmla="*/ 0 h 81"/>
                <a:gd name="T6" fmla="*/ 81 w 81"/>
                <a:gd name="T7" fmla="*/ 41 h 81"/>
                <a:gd name="T8" fmla="*/ 40 w 81"/>
                <a:gd name="T9" fmla="*/ 81 h 81"/>
                <a:gd name="T10" fmla="*/ 40 w 81"/>
                <a:gd name="T11" fmla="*/ 6 h 81"/>
                <a:gd name="T12" fmla="*/ 5 w 81"/>
                <a:gd name="T13" fmla="*/ 41 h 81"/>
                <a:gd name="T14" fmla="*/ 40 w 81"/>
                <a:gd name="T15" fmla="*/ 76 h 81"/>
                <a:gd name="T16" fmla="*/ 75 w 81"/>
                <a:gd name="T17" fmla="*/ 41 h 81"/>
                <a:gd name="T18" fmla="*/ 40 w 81"/>
                <a:gd name="T19" fmla="*/ 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1">
                  <a:moveTo>
                    <a:pt x="40" y="81"/>
                  </a:moveTo>
                  <a:cubicBezTo>
                    <a:pt x="18" y="81"/>
                    <a:pt x="0" y="63"/>
                    <a:pt x="0" y="41"/>
                  </a:cubicBezTo>
                  <a:cubicBezTo>
                    <a:pt x="0" y="18"/>
                    <a:pt x="18" y="0"/>
                    <a:pt x="40" y="0"/>
                  </a:cubicBezTo>
                  <a:cubicBezTo>
                    <a:pt x="63" y="0"/>
                    <a:pt x="81" y="18"/>
                    <a:pt x="81" y="41"/>
                  </a:cubicBezTo>
                  <a:cubicBezTo>
                    <a:pt x="81" y="63"/>
                    <a:pt x="63" y="81"/>
                    <a:pt x="40" y="81"/>
                  </a:cubicBezTo>
                  <a:close/>
                  <a:moveTo>
                    <a:pt x="40" y="6"/>
                  </a:moveTo>
                  <a:cubicBezTo>
                    <a:pt x="21" y="6"/>
                    <a:pt x="5" y="21"/>
                    <a:pt x="5" y="41"/>
                  </a:cubicBezTo>
                  <a:cubicBezTo>
                    <a:pt x="5" y="60"/>
                    <a:pt x="21" y="76"/>
                    <a:pt x="40" y="76"/>
                  </a:cubicBezTo>
                  <a:cubicBezTo>
                    <a:pt x="60" y="76"/>
                    <a:pt x="75" y="60"/>
                    <a:pt x="75" y="41"/>
                  </a:cubicBezTo>
                  <a:cubicBezTo>
                    <a:pt x="75" y="21"/>
                    <a:pt x="60" y="6"/>
                    <a:pt x="40"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2" name="组合 261"/>
          <p:cNvGrpSpPr/>
          <p:nvPr/>
        </p:nvGrpSpPr>
        <p:grpSpPr>
          <a:xfrm>
            <a:off x="3689920" y="4703857"/>
            <a:ext cx="406236" cy="404697"/>
            <a:chOff x="3706814" y="4087813"/>
            <a:chExt cx="419100" cy="417513"/>
          </a:xfrm>
        </p:grpSpPr>
        <p:sp>
          <p:nvSpPr>
            <p:cNvPr id="192" name="Freeform 171"/>
            <p:cNvSpPr/>
            <p:nvPr/>
          </p:nvSpPr>
          <p:spPr bwMode="auto">
            <a:xfrm>
              <a:off x="3757614" y="4287838"/>
              <a:ext cx="317500" cy="217488"/>
            </a:xfrm>
            <a:custGeom>
              <a:avLst/>
              <a:gdLst>
                <a:gd name="T0" fmla="*/ 200 w 200"/>
                <a:gd name="T1" fmla="*/ 137 h 137"/>
                <a:gd name="T2" fmla="*/ 0 w 200"/>
                <a:gd name="T3" fmla="*/ 137 h 137"/>
                <a:gd name="T4" fmla="*/ 0 w 200"/>
                <a:gd name="T5" fmla="*/ 0 h 137"/>
                <a:gd name="T6" fmla="*/ 10 w 200"/>
                <a:gd name="T7" fmla="*/ 0 h 137"/>
                <a:gd name="T8" fmla="*/ 10 w 200"/>
                <a:gd name="T9" fmla="*/ 127 h 137"/>
                <a:gd name="T10" fmla="*/ 192 w 200"/>
                <a:gd name="T11" fmla="*/ 127 h 137"/>
                <a:gd name="T12" fmla="*/ 192 w 200"/>
                <a:gd name="T13" fmla="*/ 0 h 137"/>
                <a:gd name="T14" fmla="*/ 200 w 200"/>
                <a:gd name="T15" fmla="*/ 0 h 137"/>
                <a:gd name="T16" fmla="*/ 200 w 200"/>
                <a:gd name="T17"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37">
                  <a:moveTo>
                    <a:pt x="200" y="137"/>
                  </a:moveTo>
                  <a:lnTo>
                    <a:pt x="0" y="137"/>
                  </a:lnTo>
                  <a:lnTo>
                    <a:pt x="0" y="0"/>
                  </a:lnTo>
                  <a:lnTo>
                    <a:pt x="10" y="0"/>
                  </a:lnTo>
                  <a:lnTo>
                    <a:pt x="10" y="127"/>
                  </a:lnTo>
                  <a:lnTo>
                    <a:pt x="192" y="127"/>
                  </a:lnTo>
                  <a:lnTo>
                    <a:pt x="192" y="0"/>
                  </a:lnTo>
                  <a:lnTo>
                    <a:pt x="200" y="0"/>
                  </a:lnTo>
                  <a:lnTo>
                    <a:pt x="200" y="137"/>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3" name="Freeform 172"/>
            <p:cNvSpPr/>
            <p:nvPr/>
          </p:nvSpPr>
          <p:spPr bwMode="auto">
            <a:xfrm>
              <a:off x="3706814" y="4087813"/>
              <a:ext cx="419100" cy="215900"/>
            </a:xfrm>
            <a:custGeom>
              <a:avLst/>
              <a:gdLst>
                <a:gd name="T0" fmla="*/ 7 w 264"/>
                <a:gd name="T1" fmla="*/ 136 h 136"/>
                <a:gd name="T2" fmla="*/ 0 w 264"/>
                <a:gd name="T3" fmla="*/ 130 h 136"/>
                <a:gd name="T4" fmla="*/ 132 w 264"/>
                <a:gd name="T5" fmla="*/ 0 h 136"/>
                <a:gd name="T6" fmla="*/ 264 w 264"/>
                <a:gd name="T7" fmla="*/ 130 h 136"/>
                <a:gd name="T8" fmla="*/ 258 w 264"/>
                <a:gd name="T9" fmla="*/ 136 h 136"/>
                <a:gd name="T10" fmla="*/ 132 w 264"/>
                <a:gd name="T11" fmla="*/ 13 h 136"/>
                <a:gd name="T12" fmla="*/ 7 w 264"/>
                <a:gd name="T13" fmla="*/ 136 h 136"/>
              </a:gdLst>
              <a:ahLst/>
              <a:cxnLst>
                <a:cxn ang="0">
                  <a:pos x="T0" y="T1"/>
                </a:cxn>
                <a:cxn ang="0">
                  <a:pos x="T2" y="T3"/>
                </a:cxn>
                <a:cxn ang="0">
                  <a:pos x="T4" y="T5"/>
                </a:cxn>
                <a:cxn ang="0">
                  <a:pos x="T6" y="T7"/>
                </a:cxn>
                <a:cxn ang="0">
                  <a:pos x="T8" y="T9"/>
                </a:cxn>
                <a:cxn ang="0">
                  <a:pos x="T10" y="T11"/>
                </a:cxn>
                <a:cxn ang="0">
                  <a:pos x="T12" y="T13"/>
                </a:cxn>
              </a:cxnLst>
              <a:rect l="0" t="0" r="r" b="b"/>
              <a:pathLst>
                <a:path w="264" h="136">
                  <a:moveTo>
                    <a:pt x="7" y="136"/>
                  </a:moveTo>
                  <a:lnTo>
                    <a:pt x="0" y="130"/>
                  </a:lnTo>
                  <a:lnTo>
                    <a:pt x="132" y="0"/>
                  </a:lnTo>
                  <a:lnTo>
                    <a:pt x="264" y="130"/>
                  </a:lnTo>
                  <a:lnTo>
                    <a:pt x="258" y="136"/>
                  </a:lnTo>
                  <a:lnTo>
                    <a:pt x="132" y="13"/>
                  </a:lnTo>
                  <a:lnTo>
                    <a:pt x="7" y="13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4" name="Freeform 173"/>
            <p:cNvSpPr/>
            <p:nvPr/>
          </p:nvSpPr>
          <p:spPr bwMode="auto">
            <a:xfrm>
              <a:off x="3852864" y="4308475"/>
              <a:ext cx="127000" cy="190500"/>
            </a:xfrm>
            <a:custGeom>
              <a:avLst/>
              <a:gdLst>
                <a:gd name="T0" fmla="*/ 56 w 56"/>
                <a:gd name="T1" fmla="*/ 84 h 84"/>
                <a:gd name="T2" fmla="*/ 50 w 56"/>
                <a:gd name="T3" fmla="*/ 84 h 84"/>
                <a:gd name="T4" fmla="*/ 50 w 56"/>
                <a:gd name="T5" fmla="*/ 14 h 84"/>
                <a:gd name="T6" fmla="*/ 42 w 56"/>
                <a:gd name="T7" fmla="*/ 6 h 84"/>
                <a:gd name="T8" fmla="*/ 14 w 56"/>
                <a:gd name="T9" fmla="*/ 6 h 84"/>
                <a:gd name="T10" fmla="*/ 6 w 56"/>
                <a:gd name="T11" fmla="*/ 14 h 84"/>
                <a:gd name="T12" fmla="*/ 6 w 56"/>
                <a:gd name="T13" fmla="*/ 84 h 84"/>
                <a:gd name="T14" fmla="*/ 0 w 56"/>
                <a:gd name="T15" fmla="*/ 84 h 84"/>
                <a:gd name="T16" fmla="*/ 0 w 56"/>
                <a:gd name="T17" fmla="*/ 14 h 84"/>
                <a:gd name="T18" fmla="*/ 14 w 56"/>
                <a:gd name="T19" fmla="*/ 0 h 84"/>
                <a:gd name="T20" fmla="*/ 42 w 56"/>
                <a:gd name="T21" fmla="*/ 0 h 84"/>
                <a:gd name="T22" fmla="*/ 56 w 56"/>
                <a:gd name="T23" fmla="*/ 14 h 84"/>
                <a:gd name="T24" fmla="*/ 56 w 56"/>
                <a:gd name="T2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4">
                  <a:moveTo>
                    <a:pt x="56" y="84"/>
                  </a:moveTo>
                  <a:cubicBezTo>
                    <a:pt x="50" y="84"/>
                    <a:pt x="50" y="84"/>
                    <a:pt x="50" y="84"/>
                  </a:cubicBezTo>
                  <a:cubicBezTo>
                    <a:pt x="50" y="14"/>
                    <a:pt x="50" y="14"/>
                    <a:pt x="50" y="14"/>
                  </a:cubicBezTo>
                  <a:cubicBezTo>
                    <a:pt x="50" y="10"/>
                    <a:pt x="47" y="6"/>
                    <a:pt x="42" y="6"/>
                  </a:cubicBezTo>
                  <a:cubicBezTo>
                    <a:pt x="14" y="6"/>
                    <a:pt x="14" y="6"/>
                    <a:pt x="14" y="6"/>
                  </a:cubicBezTo>
                  <a:cubicBezTo>
                    <a:pt x="10" y="6"/>
                    <a:pt x="6" y="10"/>
                    <a:pt x="6" y="14"/>
                  </a:cubicBezTo>
                  <a:cubicBezTo>
                    <a:pt x="6" y="84"/>
                    <a:pt x="6" y="84"/>
                    <a:pt x="6" y="84"/>
                  </a:cubicBezTo>
                  <a:cubicBezTo>
                    <a:pt x="0" y="84"/>
                    <a:pt x="0" y="84"/>
                    <a:pt x="0" y="84"/>
                  </a:cubicBezTo>
                  <a:cubicBezTo>
                    <a:pt x="0" y="14"/>
                    <a:pt x="0" y="14"/>
                    <a:pt x="0" y="14"/>
                  </a:cubicBezTo>
                  <a:cubicBezTo>
                    <a:pt x="0" y="6"/>
                    <a:pt x="6" y="0"/>
                    <a:pt x="14" y="0"/>
                  </a:cubicBezTo>
                  <a:cubicBezTo>
                    <a:pt x="42" y="0"/>
                    <a:pt x="42" y="0"/>
                    <a:pt x="42" y="0"/>
                  </a:cubicBezTo>
                  <a:cubicBezTo>
                    <a:pt x="50" y="0"/>
                    <a:pt x="56" y="6"/>
                    <a:pt x="56" y="14"/>
                  </a:cubicBezTo>
                  <a:lnTo>
                    <a:pt x="56" y="8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1" name="组合 260"/>
          <p:cNvGrpSpPr/>
          <p:nvPr/>
        </p:nvGrpSpPr>
        <p:grpSpPr>
          <a:xfrm>
            <a:off x="4540859" y="4785411"/>
            <a:ext cx="417008" cy="276979"/>
            <a:chOff x="4584701" y="4171950"/>
            <a:chExt cx="430213" cy="285750"/>
          </a:xfrm>
        </p:grpSpPr>
        <p:sp>
          <p:nvSpPr>
            <p:cNvPr id="195" name="Freeform 174"/>
            <p:cNvSpPr/>
            <p:nvPr/>
          </p:nvSpPr>
          <p:spPr bwMode="auto">
            <a:xfrm>
              <a:off x="4740276" y="4357688"/>
              <a:ext cx="74613" cy="76200"/>
            </a:xfrm>
            <a:custGeom>
              <a:avLst/>
              <a:gdLst>
                <a:gd name="T0" fmla="*/ 40 w 47"/>
                <a:gd name="T1" fmla="*/ 48 h 48"/>
                <a:gd name="T2" fmla="*/ 0 w 47"/>
                <a:gd name="T3" fmla="*/ 6 h 48"/>
                <a:gd name="T4" fmla="*/ 5 w 47"/>
                <a:gd name="T5" fmla="*/ 0 h 48"/>
                <a:gd name="T6" fmla="*/ 47 w 47"/>
                <a:gd name="T7" fmla="*/ 40 h 48"/>
                <a:gd name="T8" fmla="*/ 40 w 47"/>
                <a:gd name="T9" fmla="*/ 48 h 48"/>
              </a:gdLst>
              <a:ahLst/>
              <a:cxnLst>
                <a:cxn ang="0">
                  <a:pos x="T0" y="T1"/>
                </a:cxn>
                <a:cxn ang="0">
                  <a:pos x="T2" y="T3"/>
                </a:cxn>
                <a:cxn ang="0">
                  <a:pos x="T4" y="T5"/>
                </a:cxn>
                <a:cxn ang="0">
                  <a:pos x="T6" y="T7"/>
                </a:cxn>
                <a:cxn ang="0">
                  <a:pos x="T8" y="T9"/>
                </a:cxn>
              </a:cxnLst>
              <a:rect l="0" t="0" r="r" b="b"/>
              <a:pathLst>
                <a:path w="47" h="48">
                  <a:moveTo>
                    <a:pt x="40" y="48"/>
                  </a:moveTo>
                  <a:lnTo>
                    <a:pt x="0" y="6"/>
                  </a:lnTo>
                  <a:lnTo>
                    <a:pt x="5" y="0"/>
                  </a:lnTo>
                  <a:lnTo>
                    <a:pt x="47" y="40"/>
                  </a:lnTo>
                  <a:lnTo>
                    <a:pt x="40" y="4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6" name="Freeform 175"/>
            <p:cNvSpPr>
              <a:spLocks noEditPoints="1"/>
            </p:cNvSpPr>
            <p:nvPr/>
          </p:nvSpPr>
          <p:spPr bwMode="auto">
            <a:xfrm>
              <a:off x="4673601" y="4205288"/>
              <a:ext cx="61913" cy="60325"/>
            </a:xfrm>
            <a:custGeom>
              <a:avLst/>
              <a:gdLst>
                <a:gd name="T0" fmla="*/ 14 w 27"/>
                <a:gd name="T1" fmla="*/ 26 h 26"/>
                <a:gd name="T2" fmla="*/ 0 w 27"/>
                <a:gd name="T3" fmla="*/ 13 h 26"/>
                <a:gd name="T4" fmla="*/ 14 w 27"/>
                <a:gd name="T5" fmla="*/ 0 h 26"/>
                <a:gd name="T6" fmla="*/ 27 w 27"/>
                <a:gd name="T7" fmla="*/ 13 h 26"/>
                <a:gd name="T8" fmla="*/ 14 w 27"/>
                <a:gd name="T9" fmla="*/ 26 h 26"/>
                <a:gd name="T10" fmla="*/ 14 w 27"/>
                <a:gd name="T11" fmla="*/ 6 h 26"/>
                <a:gd name="T12" fmla="*/ 7 w 27"/>
                <a:gd name="T13" fmla="*/ 13 h 26"/>
                <a:gd name="T14" fmla="*/ 14 w 27"/>
                <a:gd name="T15" fmla="*/ 20 h 26"/>
                <a:gd name="T16" fmla="*/ 21 w 27"/>
                <a:gd name="T17" fmla="*/ 13 h 26"/>
                <a:gd name="T18" fmla="*/ 14 w 27"/>
                <a:gd name="T19"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6">
                  <a:moveTo>
                    <a:pt x="14" y="26"/>
                  </a:moveTo>
                  <a:cubicBezTo>
                    <a:pt x="6" y="26"/>
                    <a:pt x="0" y="20"/>
                    <a:pt x="0" y="13"/>
                  </a:cubicBezTo>
                  <a:cubicBezTo>
                    <a:pt x="0" y="6"/>
                    <a:pt x="6" y="0"/>
                    <a:pt x="14" y="0"/>
                  </a:cubicBezTo>
                  <a:cubicBezTo>
                    <a:pt x="21" y="0"/>
                    <a:pt x="27" y="6"/>
                    <a:pt x="27" y="13"/>
                  </a:cubicBezTo>
                  <a:cubicBezTo>
                    <a:pt x="27" y="20"/>
                    <a:pt x="21" y="26"/>
                    <a:pt x="14" y="26"/>
                  </a:cubicBezTo>
                  <a:close/>
                  <a:moveTo>
                    <a:pt x="14" y="6"/>
                  </a:moveTo>
                  <a:cubicBezTo>
                    <a:pt x="10" y="6"/>
                    <a:pt x="7" y="9"/>
                    <a:pt x="7" y="13"/>
                  </a:cubicBezTo>
                  <a:cubicBezTo>
                    <a:pt x="7" y="17"/>
                    <a:pt x="10" y="20"/>
                    <a:pt x="14" y="20"/>
                  </a:cubicBezTo>
                  <a:cubicBezTo>
                    <a:pt x="17" y="20"/>
                    <a:pt x="21" y="17"/>
                    <a:pt x="21" y="13"/>
                  </a:cubicBezTo>
                  <a:cubicBezTo>
                    <a:pt x="21" y="9"/>
                    <a:pt x="17" y="6"/>
                    <a:pt x="14"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7" name="Rectangle 176"/>
            <p:cNvSpPr>
              <a:spLocks noChangeArrowheads="1"/>
            </p:cNvSpPr>
            <p:nvPr/>
          </p:nvSpPr>
          <p:spPr bwMode="auto">
            <a:xfrm>
              <a:off x="4999039" y="4410075"/>
              <a:ext cx="15875" cy="41275"/>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8" name="Rectangle 177"/>
            <p:cNvSpPr>
              <a:spLocks noChangeArrowheads="1"/>
            </p:cNvSpPr>
            <p:nvPr/>
          </p:nvSpPr>
          <p:spPr bwMode="auto">
            <a:xfrm>
              <a:off x="4584701" y="4425950"/>
              <a:ext cx="14288" cy="25400"/>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9" name="Freeform 178"/>
            <p:cNvSpPr>
              <a:spLocks noEditPoints="1"/>
            </p:cNvSpPr>
            <p:nvPr/>
          </p:nvSpPr>
          <p:spPr bwMode="auto">
            <a:xfrm>
              <a:off x="4584701" y="4171950"/>
              <a:ext cx="430213" cy="273050"/>
            </a:xfrm>
            <a:custGeom>
              <a:avLst/>
              <a:gdLst>
                <a:gd name="T0" fmla="*/ 0 w 271"/>
                <a:gd name="T1" fmla="*/ 172 h 172"/>
                <a:gd name="T2" fmla="*/ 0 w 271"/>
                <a:gd name="T3" fmla="*/ 0 h 172"/>
                <a:gd name="T4" fmla="*/ 271 w 271"/>
                <a:gd name="T5" fmla="*/ 0 h 172"/>
                <a:gd name="T6" fmla="*/ 271 w 271"/>
                <a:gd name="T7" fmla="*/ 162 h 172"/>
                <a:gd name="T8" fmla="*/ 169 w 271"/>
                <a:gd name="T9" fmla="*/ 59 h 172"/>
                <a:gd name="T10" fmla="*/ 102 w 271"/>
                <a:gd name="T11" fmla="*/ 127 h 172"/>
                <a:gd name="T12" fmla="*/ 72 w 271"/>
                <a:gd name="T13" fmla="*/ 97 h 172"/>
                <a:gd name="T14" fmla="*/ 0 w 271"/>
                <a:gd name="T15" fmla="*/ 172 h 172"/>
                <a:gd name="T16" fmla="*/ 9 w 271"/>
                <a:gd name="T17" fmla="*/ 8 h 172"/>
                <a:gd name="T18" fmla="*/ 9 w 271"/>
                <a:gd name="T19" fmla="*/ 149 h 172"/>
                <a:gd name="T20" fmla="*/ 72 w 271"/>
                <a:gd name="T21" fmla="*/ 84 h 172"/>
                <a:gd name="T22" fmla="*/ 102 w 271"/>
                <a:gd name="T23" fmla="*/ 114 h 172"/>
                <a:gd name="T24" fmla="*/ 169 w 271"/>
                <a:gd name="T25" fmla="*/ 44 h 172"/>
                <a:gd name="T26" fmla="*/ 261 w 271"/>
                <a:gd name="T27" fmla="*/ 139 h 172"/>
                <a:gd name="T28" fmla="*/ 261 w 271"/>
                <a:gd name="T29" fmla="*/ 8 h 172"/>
                <a:gd name="T30" fmla="*/ 9 w 271"/>
                <a:gd name="T31" fmla="*/ 8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172">
                  <a:moveTo>
                    <a:pt x="0" y="172"/>
                  </a:moveTo>
                  <a:lnTo>
                    <a:pt x="0" y="0"/>
                  </a:lnTo>
                  <a:lnTo>
                    <a:pt x="271" y="0"/>
                  </a:lnTo>
                  <a:lnTo>
                    <a:pt x="271" y="162"/>
                  </a:lnTo>
                  <a:lnTo>
                    <a:pt x="169" y="59"/>
                  </a:lnTo>
                  <a:lnTo>
                    <a:pt x="102" y="127"/>
                  </a:lnTo>
                  <a:lnTo>
                    <a:pt x="72" y="97"/>
                  </a:lnTo>
                  <a:lnTo>
                    <a:pt x="0" y="172"/>
                  </a:lnTo>
                  <a:close/>
                  <a:moveTo>
                    <a:pt x="9" y="8"/>
                  </a:moveTo>
                  <a:lnTo>
                    <a:pt x="9" y="149"/>
                  </a:lnTo>
                  <a:lnTo>
                    <a:pt x="72" y="84"/>
                  </a:lnTo>
                  <a:lnTo>
                    <a:pt x="102" y="114"/>
                  </a:lnTo>
                  <a:lnTo>
                    <a:pt x="169" y="44"/>
                  </a:lnTo>
                  <a:lnTo>
                    <a:pt x="261" y="139"/>
                  </a:lnTo>
                  <a:lnTo>
                    <a:pt x="261" y="8"/>
                  </a:lnTo>
                  <a:lnTo>
                    <a:pt x="9"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0" name="Freeform 179"/>
            <p:cNvSpPr>
              <a:spLocks noEditPoints="1"/>
            </p:cNvSpPr>
            <p:nvPr/>
          </p:nvSpPr>
          <p:spPr bwMode="auto">
            <a:xfrm>
              <a:off x="4584701" y="4241800"/>
              <a:ext cx="430213" cy="215900"/>
            </a:xfrm>
            <a:custGeom>
              <a:avLst/>
              <a:gdLst>
                <a:gd name="T0" fmla="*/ 271 w 271"/>
                <a:gd name="T1" fmla="*/ 136 h 136"/>
                <a:gd name="T2" fmla="*/ 0 w 271"/>
                <a:gd name="T3" fmla="*/ 136 h 136"/>
                <a:gd name="T4" fmla="*/ 0 w 271"/>
                <a:gd name="T5" fmla="*/ 115 h 136"/>
                <a:gd name="T6" fmla="*/ 72 w 271"/>
                <a:gd name="T7" fmla="*/ 40 h 136"/>
                <a:gd name="T8" fmla="*/ 102 w 271"/>
                <a:gd name="T9" fmla="*/ 70 h 136"/>
                <a:gd name="T10" fmla="*/ 169 w 271"/>
                <a:gd name="T11" fmla="*/ 0 h 136"/>
                <a:gd name="T12" fmla="*/ 271 w 271"/>
                <a:gd name="T13" fmla="*/ 105 h 136"/>
                <a:gd name="T14" fmla="*/ 271 w 271"/>
                <a:gd name="T15" fmla="*/ 136 h 136"/>
                <a:gd name="T16" fmla="*/ 9 w 271"/>
                <a:gd name="T17" fmla="*/ 128 h 136"/>
                <a:gd name="T18" fmla="*/ 261 w 271"/>
                <a:gd name="T19" fmla="*/ 128 h 136"/>
                <a:gd name="T20" fmla="*/ 261 w 271"/>
                <a:gd name="T21" fmla="*/ 108 h 136"/>
                <a:gd name="T22" fmla="*/ 169 w 271"/>
                <a:gd name="T23" fmla="*/ 15 h 136"/>
                <a:gd name="T24" fmla="*/ 102 w 271"/>
                <a:gd name="T25" fmla="*/ 83 h 136"/>
                <a:gd name="T26" fmla="*/ 72 w 271"/>
                <a:gd name="T27" fmla="*/ 53 h 136"/>
                <a:gd name="T28" fmla="*/ 9 w 271"/>
                <a:gd name="T29" fmla="*/ 118 h 136"/>
                <a:gd name="T30" fmla="*/ 9 w 271"/>
                <a:gd name="T31" fmla="*/ 12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136">
                  <a:moveTo>
                    <a:pt x="271" y="136"/>
                  </a:moveTo>
                  <a:lnTo>
                    <a:pt x="0" y="136"/>
                  </a:lnTo>
                  <a:lnTo>
                    <a:pt x="0" y="115"/>
                  </a:lnTo>
                  <a:lnTo>
                    <a:pt x="72" y="40"/>
                  </a:lnTo>
                  <a:lnTo>
                    <a:pt x="102" y="70"/>
                  </a:lnTo>
                  <a:lnTo>
                    <a:pt x="169" y="0"/>
                  </a:lnTo>
                  <a:lnTo>
                    <a:pt x="271" y="105"/>
                  </a:lnTo>
                  <a:lnTo>
                    <a:pt x="271" y="136"/>
                  </a:lnTo>
                  <a:close/>
                  <a:moveTo>
                    <a:pt x="9" y="128"/>
                  </a:moveTo>
                  <a:lnTo>
                    <a:pt x="261" y="128"/>
                  </a:lnTo>
                  <a:lnTo>
                    <a:pt x="261" y="108"/>
                  </a:lnTo>
                  <a:lnTo>
                    <a:pt x="169" y="15"/>
                  </a:lnTo>
                  <a:lnTo>
                    <a:pt x="102" y="83"/>
                  </a:lnTo>
                  <a:lnTo>
                    <a:pt x="72" y="53"/>
                  </a:lnTo>
                  <a:lnTo>
                    <a:pt x="9" y="118"/>
                  </a:lnTo>
                  <a:lnTo>
                    <a:pt x="9" y="12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0" name="组合 259"/>
          <p:cNvGrpSpPr/>
          <p:nvPr/>
        </p:nvGrpSpPr>
        <p:grpSpPr>
          <a:xfrm>
            <a:off x="5390262" y="4708472"/>
            <a:ext cx="404697" cy="403159"/>
            <a:chOff x="5461001" y="4092575"/>
            <a:chExt cx="417513" cy="415926"/>
          </a:xfrm>
        </p:grpSpPr>
        <p:sp>
          <p:nvSpPr>
            <p:cNvPr id="201" name="Freeform 180"/>
            <p:cNvSpPr/>
            <p:nvPr/>
          </p:nvSpPr>
          <p:spPr bwMode="auto">
            <a:xfrm>
              <a:off x="5835651" y="4092575"/>
              <a:ext cx="42863" cy="42863"/>
            </a:xfrm>
            <a:custGeom>
              <a:avLst/>
              <a:gdLst>
                <a:gd name="T0" fmla="*/ 0 w 19"/>
                <a:gd name="T1" fmla="*/ 9 h 19"/>
                <a:gd name="T2" fmla="*/ 10 w 19"/>
                <a:gd name="T3" fmla="*/ 19 h 19"/>
                <a:gd name="T4" fmla="*/ 14 w 19"/>
                <a:gd name="T5" fmla="*/ 5 h 19"/>
                <a:gd name="T6" fmla="*/ 0 w 19"/>
                <a:gd name="T7" fmla="*/ 9 h 19"/>
              </a:gdLst>
              <a:ahLst/>
              <a:cxnLst>
                <a:cxn ang="0">
                  <a:pos x="T0" y="T1"/>
                </a:cxn>
                <a:cxn ang="0">
                  <a:pos x="T2" y="T3"/>
                </a:cxn>
                <a:cxn ang="0">
                  <a:pos x="T4" y="T5"/>
                </a:cxn>
                <a:cxn ang="0">
                  <a:pos x="T6" y="T7"/>
                </a:cxn>
              </a:cxnLst>
              <a:rect l="0" t="0" r="r" b="b"/>
              <a:pathLst>
                <a:path w="19" h="19">
                  <a:moveTo>
                    <a:pt x="0" y="9"/>
                  </a:moveTo>
                  <a:cubicBezTo>
                    <a:pt x="10" y="19"/>
                    <a:pt x="10" y="19"/>
                    <a:pt x="10" y="19"/>
                  </a:cubicBezTo>
                  <a:cubicBezTo>
                    <a:pt x="17" y="12"/>
                    <a:pt x="19" y="10"/>
                    <a:pt x="14" y="5"/>
                  </a:cubicBezTo>
                  <a:cubicBezTo>
                    <a:pt x="9" y="0"/>
                    <a:pt x="7" y="2"/>
                    <a:pt x="0" y="9"/>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2" name="Freeform 181"/>
            <p:cNvSpPr>
              <a:spLocks noEditPoints="1"/>
            </p:cNvSpPr>
            <p:nvPr/>
          </p:nvSpPr>
          <p:spPr bwMode="auto">
            <a:xfrm>
              <a:off x="5597526" y="4105275"/>
              <a:ext cx="265113" cy="266700"/>
            </a:xfrm>
            <a:custGeom>
              <a:avLst/>
              <a:gdLst>
                <a:gd name="T0" fmla="*/ 0 w 167"/>
                <a:gd name="T1" fmla="*/ 168 h 168"/>
                <a:gd name="T2" fmla="*/ 15 w 167"/>
                <a:gd name="T3" fmla="*/ 132 h 168"/>
                <a:gd name="T4" fmla="*/ 147 w 167"/>
                <a:gd name="T5" fmla="*/ 0 h 168"/>
                <a:gd name="T6" fmla="*/ 167 w 167"/>
                <a:gd name="T7" fmla="*/ 22 h 168"/>
                <a:gd name="T8" fmla="*/ 34 w 167"/>
                <a:gd name="T9" fmla="*/ 155 h 168"/>
                <a:gd name="T10" fmla="*/ 0 w 167"/>
                <a:gd name="T11" fmla="*/ 168 h 168"/>
                <a:gd name="T12" fmla="*/ 23 w 167"/>
                <a:gd name="T13" fmla="*/ 139 h 168"/>
                <a:gd name="T14" fmla="*/ 17 w 167"/>
                <a:gd name="T15" fmla="*/ 152 h 168"/>
                <a:gd name="T16" fmla="*/ 30 w 167"/>
                <a:gd name="T17" fmla="*/ 146 h 168"/>
                <a:gd name="T18" fmla="*/ 154 w 167"/>
                <a:gd name="T19" fmla="*/ 22 h 168"/>
                <a:gd name="T20" fmla="*/ 147 w 167"/>
                <a:gd name="T21" fmla="*/ 13 h 168"/>
                <a:gd name="T22" fmla="*/ 23 w 167"/>
                <a:gd name="T23" fmla="*/ 13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7" h="168">
                  <a:moveTo>
                    <a:pt x="0" y="168"/>
                  </a:moveTo>
                  <a:lnTo>
                    <a:pt x="15" y="132"/>
                  </a:lnTo>
                  <a:lnTo>
                    <a:pt x="147" y="0"/>
                  </a:lnTo>
                  <a:lnTo>
                    <a:pt x="167" y="22"/>
                  </a:lnTo>
                  <a:lnTo>
                    <a:pt x="34" y="155"/>
                  </a:lnTo>
                  <a:lnTo>
                    <a:pt x="0" y="168"/>
                  </a:lnTo>
                  <a:close/>
                  <a:moveTo>
                    <a:pt x="23" y="139"/>
                  </a:moveTo>
                  <a:lnTo>
                    <a:pt x="17" y="152"/>
                  </a:lnTo>
                  <a:lnTo>
                    <a:pt x="30" y="146"/>
                  </a:lnTo>
                  <a:lnTo>
                    <a:pt x="154" y="22"/>
                  </a:lnTo>
                  <a:lnTo>
                    <a:pt x="147" y="13"/>
                  </a:lnTo>
                  <a:lnTo>
                    <a:pt x="23" y="139"/>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3" name="Freeform 182"/>
            <p:cNvSpPr/>
            <p:nvPr/>
          </p:nvSpPr>
          <p:spPr bwMode="auto">
            <a:xfrm>
              <a:off x="5610226" y="4321175"/>
              <a:ext cx="39688" cy="39688"/>
            </a:xfrm>
            <a:custGeom>
              <a:avLst/>
              <a:gdLst>
                <a:gd name="T0" fmla="*/ 25 w 25"/>
                <a:gd name="T1" fmla="*/ 15 h 25"/>
                <a:gd name="T2" fmla="*/ 0 w 25"/>
                <a:gd name="T3" fmla="*/ 25 h 25"/>
                <a:gd name="T4" fmla="*/ 0 w 25"/>
                <a:gd name="T5" fmla="*/ 25 h 25"/>
                <a:gd name="T6" fmla="*/ 10 w 25"/>
                <a:gd name="T7" fmla="*/ 0 h 25"/>
                <a:gd name="T8" fmla="*/ 25 w 25"/>
                <a:gd name="T9" fmla="*/ 15 h 25"/>
              </a:gdLst>
              <a:ahLst/>
              <a:cxnLst>
                <a:cxn ang="0">
                  <a:pos x="T0" y="T1"/>
                </a:cxn>
                <a:cxn ang="0">
                  <a:pos x="T2" y="T3"/>
                </a:cxn>
                <a:cxn ang="0">
                  <a:pos x="T4" y="T5"/>
                </a:cxn>
                <a:cxn ang="0">
                  <a:pos x="T6" y="T7"/>
                </a:cxn>
                <a:cxn ang="0">
                  <a:pos x="T8" y="T9"/>
                </a:cxn>
              </a:cxnLst>
              <a:rect l="0" t="0" r="r" b="b"/>
              <a:pathLst>
                <a:path w="25" h="25">
                  <a:moveTo>
                    <a:pt x="25" y="15"/>
                  </a:moveTo>
                  <a:lnTo>
                    <a:pt x="0" y="25"/>
                  </a:lnTo>
                  <a:lnTo>
                    <a:pt x="0" y="25"/>
                  </a:lnTo>
                  <a:lnTo>
                    <a:pt x="10" y="0"/>
                  </a:lnTo>
                  <a:lnTo>
                    <a:pt x="25" y="1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4" name="Freeform 183"/>
            <p:cNvSpPr/>
            <p:nvPr/>
          </p:nvSpPr>
          <p:spPr bwMode="auto">
            <a:xfrm>
              <a:off x="5461001" y="4189413"/>
              <a:ext cx="317500" cy="319088"/>
            </a:xfrm>
            <a:custGeom>
              <a:avLst/>
              <a:gdLst>
                <a:gd name="T0" fmla="*/ 200 w 200"/>
                <a:gd name="T1" fmla="*/ 201 h 201"/>
                <a:gd name="T2" fmla="*/ 0 w 200"/>
                <a:gd name="T3" fmla="*/ 201 h 201"/>
                <a:gd name="T4" fmla="*/ 0 w 200"/>
                <a:gd name="T5" fmla="*/ 0 h 201"/>
                <a:gd name="T6" fmla="*/ 164 w 200"/>
                <a:gd name="T7" fmla="*/ 0 h 201"/>
                <a:gd name="T8" fmla="*/ 164 w 200"/>
                <a:gd name="T9" fmla="*/ 10 h 201"/>
                <a:gd name="T10" fmla="*/ 10 w 200"/>
                <a:gd name="T11" fmla="*/ 10 h 201"/>
                <a:gd name="T12" fmla="*/ 10 w 200"/>
                <a:gd name="T13" fmla="*/ 191 h 201"/>
                <a:gd name="T14" fmla="*/ 192 w 200"/>
                <a:gd name="T15" fmla="*/ 191 h 201"/>
                <a:gd name="T16" fmla="*/ 192 w 200"/>
                <a:gd name="T17" fmla="*/ 36 h 201"/>
                <a:gd name="T18" fmla="*/ 200 w 200"/>
                <a:gd name="T19" fmla="*/ 36 h 201"/>
                <a:gd name="T20" fmla="*/ 200 w 200"/>
                <a:gd name="T2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01">
                  <a:moveTo>
                    <a:pt x="200" y="201"/>
                  </a:moveTo>
                  <a:lnTo>
                    <a:pt x="0" y="201"/>
                  </a:lnTo>
                  <a:lnTo>
                    <a:pt x="0" y="0"/>
                  </a:lnTo>
                  <a:lnTo>
                    <a:pt x="164" y="0"/>
                  </a:lnTo>
                  <a:lnTo>
                    <a:pt x="164" y="10"/>
                  </a:lnTo>
                  <a:lnTo>
                    <a:pt x="10" y="10"/>
                  </a:lnTo>
                  <a:lnTo>
                    <a:pt x="10" y="191"/>
                  </a:lnTo>
                  <a:lnTo>
                    <a:pt x="192" y="191"/>
                  </a:lnTo>
                  <a:lnTo>
                    <a:pt x="192" y="36"/>
                  </a:lnTo>
                  <a:lnTo>
                    <a:pt x="200" y="36"/>
                  </a:lnTo>
                  <a:lnTo>
                    <a:pt x="200" y="20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9" name="组合 258"/>
          <p:cNvGrpSpPr/>
          <p:nvPr/>
        </p:nvGrpSpPr>
        <p:grpSpPr>
          <a:xfrm>
            <a:off x="6338144" y="4714627"/>
            <a:ext cx="186192" cy="392387"/>
            <a:chOff x="6438901" y="4098925"/>
            <a:chExt cx="192088" cy="404813"/>
          </a:xfrm>
        </p:grpSpPr>
        <p:sp>
          <p:nvSpPr>
            <p:cNvPr id="205" name="Freeform 184"/>
            <p:cNvSpPr>
              <a:spLocks noEditPoints="1"/>
            </p:cNvSpPr>
            <p:nvPr/>
          </p:nvSpPr>
          <p:spPr bwMode="auto">
            <a:xfrm>
              <a:off x="6472239" y="4098925"/>
              <a:ext cx="127000" cy="300038"/>
            </a:xfrm>
            <a:custGeom>
              <a:avLst/>
              <a:gdLst>
                <a:gd name="T0" fmla="*/ 28 w 56"/>
                <a:gd name="T1" fmla="*/ 132 h 132"/>
                <a:gd name="T2" fmla="*/ 0 w 56"/>
                <a:gd name="T3" fmla="*/ 104 h 132"/>
                <a:gd name="T4" fmla="*/ 0 w 56"/>
                <a:gd name="T5" fmla="*/ 28 h 132"/>
                <a:gd name="T6" fmla="*/ 28 w 56"/>
                <a:gd name="T7" fmla="*/ 0 h 132"/>
                <a:gd name="T8" fmla="*/ 56 w 56"/>
                <a:gd name="T9" fmla="*/ 28 h 132"/>
                <a:gd name="T10" fmla="*/ 56 w 56"/>
                <a:gd name="T11" fmla="*/ 104 h 132"/>
                <a:gd name="T12" fmla="*/ 28 w 56"/>
                <a:gd name="T13" fmla="*/ 132 h 132"/>
                <a:gd name="T14" fmla="*/ 28 w 56"/>
                <a:gd name="T15" fmla="*/ 6 h 132"/>
                <a:gd name="T16" fmla="*/ 6 w 56"/>
                <a:gd name="T17" fmla="*/ 28 h 132"/>
                <a:gd name="T18" fmla="*/ 6 w 56"/>
                <a:gd name="T19" fmla="*/ 104 h 132"/>
                <a:gd name="T20" fmla="*/ 28 w 56"/>
                <a:gd name="T21" fmla="*/ 126 h 132"/>
                <a:gd name="T22" fmla="*/ 50 w 56"/>
                <a:gd name="T23" fmla="*/ 104 h 132"/>
                <a:gd name="T24" fmla="*/ 50 w 56"/>
                <a:gd name="T25" fmla="*/ 28 h 132"/>
                <a:gd name="T26" fmla="*/ 28 w 56"/>
                <a:gd name="T27" fmla="*/ 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32">
                  <a:moveTo>
                    <a:pt x="28" y="132"/>
                  </a:moveTo>
                  <a:cubicBezTo>
                    <a:pt x="12" y="132"/>
                    <a:pt x="0" y="120"/>
                    <a:pt x="0" y="104"/>
                  </a:cubicBezTo>
                  <a:cubicBezTo>
                    <a:pt x="0" y="28"/>
                    <a:pt x="0" y="28"/>
                    <a:pt x="0" y="28"/>
                  </a:cubicBezTo>
                  <a:cubicBezTo>
                    <a:pt x="0" y="12"/>
                    <a:pt x="12" y="0"/>
                    <a:pt x="28" y="0"/>
                  </a:cubicBezTo>
                  <a:cubicBezTo>
                    <a:pt x="43" y="0"/>
                    <a:pt x="56" y="12"/>
                    <a:pt x="56" y="28"/>
                  </a:cubicBezTo>
                  <a:cubicBezTo>
                    <a:pt x="56" y="104"/>
                    <a:pt x="56" y="104"/>
                    <a:pt x="56" y="104"/>
                  </a:cubicBezTo>
                  <a:cubicBezTo>
                    <a:pt x="56" y="120"/>
                    <a:pt x="43" y="132"/>
                    <a:pt x="28" y="132"/>
                  </a:cubicBezTo>
                  <a:close/>
                  <a:moveTo>
                    <a:pt x="28" y="6"/>
                  </a:moveTo>
                  <a:cubicBezTo>
                    <a:pt x="16" y="6"/>
                    <a:pt x="6" y="16"/>
                    <a:pt x="6" y="28"/>
                  </a:cubicBezTo>
                  <a:cubicBezTo>
                    <a:pt x="6" y="104"/>
                    <a:pt x="6" y="104"/>
                    <a:pt x="6" y="104"/>
                  </a:cubicBezTo>
                  <a:cubicBezTo>
                    <a:pt x="6" y="116"/>
                    <a:pt x="16" y="126"/>
                    <a:pt x="28" y="126"/>
                  </a:cubicBezTo>
                  <a:cubicBezTo>
                    <a:pt x="40" y="126"/>
                    <a:pt x="50" y="116"/>
                    <a:pt x="50" y="104"/>
                  </a:cubicBezTo>
                  <a:cubicBezTo>
                    <a:pt x="50" y="28"/>
                    <a:pt x="50" y="28"/>
                    <a:pt x="50" y="28"/>
                  </a:cubicBezTo>
                  <a:cubicBezTo>
                    <a:pt x="50" y="16"/>
                    <a:pt x="40" y="6"/>
                    <a:pt x="28"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6" name="Freeform 185"/>
            <p:cNvSpPr/>
            <p:nvPr/>
          </p:nvSpPr>
          <p:spPr bwMode="auto">
            <a:xfrm>
              <a:off x="6438901" y="4249738"/>
              <a:ext cx="192088" cy="185738"/>
            </a:xfrm>
            <a:custGeom>
              <a:avLst/>
              <a:gdLst>
                <a:gd name="T0" fmla="*/ 43 w 85"/>
                <a:gd name="T1" fmla="*/ 82 h 82"/>
                <a:gd name="T2" fmla="*/ 0 w 85"/>
                <a:gd name="T3" fmla="*/ 39 h 82"/>
                <a:gd name="T4" fmla="*/ 0 w 85"/>
                <a:gd name="T5" fmla="*/ 0 h 82"/>
                <a:gd name="T6" fmla="*/ 6 w 85"/>
                <a:gd name="T7" fmla="*/ 0 h 82"/>
                <a:gd name="T8" fmla="*/ 6 w 85"/>
                <a:gd name="T9" fmla="*/ 39 h 82"/>
                <a:gd name="T10" fmla="*/ 43 w 85"/>
                <a:gd name="T11" fmla="*/ 76 h 82"/>
                <a:gd name="T12" fmla="*/ 79 w 85"/>
                <a:gd name="T13" fmla="*/ 39 h 82"/>
                <a:gd name="T14" fmla="*/ 79 w 85"/>
                <a:gd name="T15" fmla="*/ 0 h 82"/>
                <a:gd name="T16" fmla="*/ 85 w 85"/>
                <a:gd name="T17" fmla="*/ 0 h 82"/>
                <a:gd name="T18" fmla="*/ 85 w 85"/>
                <a:gd name="T19" fmla="*/ 39 h 82"/>
                <a:gd name="T20" fmla="*/ 43 w 85"/>
                <a:gd name="T21"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82">
                  <a:moveTo>
                    <a:pt x="43" y="82"/>
                  </a:moveTo>
                  <a:cubicBezTo>
                    <a:pt x="19" y="82"/>
                    <a:pt x="0" y="63"/>
                    <a:pt x="0" y="39"/>
                  </a:cubicBezTo>
                  <a:cubicBezTo>
                    <a:pt x="0" y="0"/>
                    <a:pt x="0" y="0"/>
                    <a:pt x="0" y="0"/>
                  </a:cubicBezTo>
                  <a:cubicBezTo>
                    <a:pt x="6" y="0"/>
                    <a:pt x="6" y="0"/>
                    <a:pt x="6" y="0"/>
                  </a:cubicBezTo>
                  <a:cubicBezTo>
                    <a:pt x="6" y="39"/>
                    <a:pt x="6" y="39"/>
                    <a:pt x="6" y="39"/>
                  </a:cubicBezTo>
                  <a:cubicBezTo>
                    <a:pt x="6" y="60"/>
                    <a:pt x="23" y="76"/>
                    <a:pt x="43" y="76"/>
                  </a:cubicBezTo>
                  <a:cubicBezTo>
                    <a:pt x="63" y="76"/>
                    <a:pt x="79" y="60"/>
                    <a:pt x="79" y="39"/>
                  </a:cubicBezTo>
                  <a:cubicBezTo>
                    <a:pt x="79" y="0"/>
                    <a:pt x="79" y="0"/>
                    <a:pt x="79" y="0"/>
                  </a:cubicBezTo>
                  <a:cubicBezTo>
                    <a:pt x="85" y="0"/>
                    <a:pt x="85" y="0"/>
                    <a:pt x="85" y="0"/>
                  </a:cubicBezTo>
                  <a:cubicBezTo>
                    <a:pt x="85" y="39"/>
                    <a:pt x="85" y="39"/>
                    <a:pt x="85" y="39"/>
                  </a:cubicBezTo>
                  <a:cubicBezTo>
                    <a:pt x="85" y="63"/>
                    <a:pt x="66" y="82"/>
                    <a:pt x="43" y="82"/>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7" name="Rectangle 186"/>
            <p:cNvSpPr>
              <a:spLocks noChangeArrowheads="1"/>
            </p:cNvSpPr>
            <p:nvPr/>
          </p:nvSpPr>
          <p:spPr bwMode="auto">
            <a:xfrm>
              <a:off x="6478589" y="4489450"/>
              <a:ext cx="114300" cy="1428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8" name="Rectangle 187"/>
            <p:cNvSpPr>
              <a:spLocks noChangeArrowheads="1"/>
            </p:cNvSpPr>
            <p:nvPr/>
          </p:nvSpPr>
          <p:spPr bwMode="auto">
            <a:xfrm>
              <a:off x="6529389" y="4429125"/>
              <a:ext cx="14288" cy="68263"/>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58" name="组合 257"/>
          <p:cNvGrpSpPr/>
          <p:nvPr/>
        </p:nvGrpSpPr>
        <p:grpSpPr>
          <a:xfrm>
            <a:off x="7073677" y="4703857"/>
            <a:ext cx="417008" cy="389309"/>
            <a:chOff x="7197726" y="4087813"/>
            <a:chExt cx="430213" cy="401638"/>
          </a:xfrm>
        </p:grpSpPr>
        <p:sp>
          <p:nvSpPr>
            <p:cNvPr id="209" name="Freeform 188"/>
            <p:cNvSpPr/>
            <p:nvPr/>
          </p:nvSpPr>
          <p:spPr bwMode="auto">
            <a:xfrm>
              <a:off x="7197726" y="4087813"/>
              <a:ext cx="403225" cy="401638"/>
            </a:xfrm>
            <a:custGeom>
              <a:avLst/>
              <a:gdLst>
                <a:gd name="T0" fmla="*/ 88 w 177"/>
                <a:gd name="T1" fmla="*/ 177 h 177"/>
                <a:gd name="T2" fmla="*/ 26 w 177"/>
                <a:gd name="T3" fmla="*/ 151 h 177"/>
                <a:gd name="T4" fmla="*/ 0 w 177"/>
                <a:gd name="T5" fmla="*/ 89 h 177"/>
                <a:gd name="T6" fmla="*/ 26 w 177"/>
                <a:gd name="T7" fmla="*/ 27 h 177"/>
                <a:gd name="T8" fmla="*/ 88 w 177"/>
                <a:gd name="T9" fmla="*/ 0 h 177"/>
                <a:gd name="T10" fmla="*/ 88 w 177"/>
                <a:gd name="T11" fmla="*/ 0 h 177"/>
                <a:gd name="T12" fmla="*/ 177 w 177"/>
                <a:gd name="T13" fmla="*/ 88 h 177"/>
                <a:gd name="T14" fmla="*/ 171 w 177"/>
                <a:gd name="T15" fmla="*/ 88 h 177"/>
                <a:gd name="T16" fmla="*/ 88 w 177"/>
                <a:gd name="T17" fmla="*/ 6 h 177"/>
                <a:gd name="T18" fmla="*/ 88 w 177"/>
                <a:gd name="T19" fmla="*/ 6 h 177"/>
                <a:gd name="T20" fmla="*/ 30 w 177"/>
                <a:gd name="T21" fmla="*/ 31 h 177"/>
                <a:gd name="T22" fmla="*/ 6 w 177"/>
                <a:gd name="T23" fmla="*/ 89 h 177"/>
                <a:gd name="T24" fmla="*/ 31 w 177"/>
                <a:gd name="T25" fmla="*/ 147 h 177"/>
                <a:gd name="T26" fmla="*/ 88 w 177"/>
                <a:gd name="T27" fmla="*/ 171 h 177"/>
                <a:gd name="T28" fmla="*/ 89 w 177"/>
                <a:gd name="T29" fmla="*/ 171 h 177"/>
                <a:gd name="T30" fmla="*/ 155 w 177"/>
                <a:gd name="T31" fmla="*/ 136 h 177"/>
                <a:gd name="T32" fmla="*/ 160 w 177"/>
                <a:gd name="T33" fmla="*/ 140 h 177"/>
                <a:gd name="T34" fmla="*/ 89 w 177"/>
                <a:gd name="T35" fmla="*/ 177 h 177"/>
                <a:gd name="T36" fmla="*/ 88 w 177"/>
                <a:gd name="T37"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7" h="177">
                  <a:moveTo>
                    <a:pt x="88" y="177"/>
                  </a:moveTo>
                  <a:cubicBezTo>
                    <a:pt x="65" y="177"/>
                    <a:pt x="43" y="168"/>
                    <a:pt x="26" y="151"/>
                  </a:cubicBezTo>
                  <a:cubicBezTo>
                    <a:pt x="10" y="135"/>
                    <a:pt x="0" y="113"/>
                    <a:pt x="0" y="89"/>
                  </a:cubicBezTo>
                  <a:cubicBezTo>
                    <a:pt x="0" y="66"/>
                    <a:pt x="9" y="43"/>
                    <a:pt x="26" y="27"/>
                  </a:cubicBezTo>
                  <a:cubicBezTo>
                    <a:pt x="42" y="10"/>
                    <a:pt x="64" y="1"/>
                    <a:pt x="88" y="0"/>
                  </a:cubicBezTo>
                  <a:cubicBezTo>
                    <a:pt x="88" y="0"/>
                    <a:pt x="88" y="0"/>
                    <a:pt x="88" y="0"/>
                  </a:cubicBezTo>
                  <a:cubicBezTo>
                    <a:pt x="137" y="0"/>
                    <a:pt x="176" y="40"/>
                    <a:pt x="177" y="88"/>
                  </a:cubicBezTo>
                  <a:cubicBezTo>
                    <a:pt x="171" y="88"/>
                    <a:pt x="171" y="88"/>
                    <a:pt x="171" y="88"/>
                  </a:cubicBezTo>
                  <a:cubicBezTo>
                    <a:pt x="170" y="43"/>
                    <a:pt x="133" y="6"/>
                    <a:pt x="88" y="6"/>
                  </a:cubicBezTo>
                  <a:cubicBezTo>
                    <a:pt x="88" y="6"/>
                    <a:pt x="88" y="6"/>
                    <a:pt x="88" y="6"/>
                  </a:cubicBezTo>
                  <a:cubicBezTo>
                    <a:pt x="66" y="7"/>
                    <a:pt x="45" y="15"/>
                    <a:pt x="30" y="31"/>
                  </a:cubicBezTo>
                  <a:cubicBezTo>
                    <a:pt x="14" y="46"/>
                    <a:pt x="6" y="67"/>
                    <a:pt x="6" y="89"/>
                  </a:cubicBezTo>
                  <a:cubicBezTo>
                    <a:pt x="6" y="111"/>
                    <a:pt x="15" y="132"/>
                    <a:pt x="31" y="147"/>
                  </a:cubicBezTo>
                  <a:cubicBezTo>
                    <a:pt x="46" y="162"/>
                    <a:pt x="67" y="171"/>
                    <a:pt x="88" y="171"/>
                  </a:cubicBezTo>
                  <a:cubicBezTo>
                    <a:pt x="88" y="171"/>
                    <a:pt x="89" y="171"/>
                    <a:pt x="89" y="171"/>
                  </a:cubicBezTo>
                  <a:cubicBezTo>
                    <a:pt x="115" y="171"/>
                    <a:pt x="140" y="158"/>
                    <a:pt x="155" y="136"/>
                  </a:cubicBezTo>
                  <a:cubicBezTo>
                    <a:pt x="160" y="140"/>
                    <a:pt x="160" y="140"/>
                    <a:pt x="160" y="140"/>
                  </a:cubicBezTo>
                  <a:cubicBezTo>
                    <a:pt x="144" y="163"/>
                    <a:pt x="117" y="177"/>
                    <a:pt x="89" y="177"/>
                  </a:cubicBezTo>
                  <a:cubicBezTo>
                    <a:pt x="89" y="177"/>
                    <a:pt x="89" y="177"/>
                    <a:pt x="88" y="177"/>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0" name="Freeform 189"/>
            <p:cNvSpPr/>
            <p:nvPr/>
          </p:nvSpPr>
          <p:spPr bwMode="auto">
            <a:xfrm>
              <a:off x="7539039" y="4237038"/>
              <a:ext cx="88900" cy="80963"/>
            </a:xfrm>
            <a:custGeom>
              <a:avLst/>
              <a:gdLst>
                <a:gd name="T0" fmla="*/ 0 w 56"/>
                <a:gd name="T1" fmla="*/ 0 h 51"/>
                <a:gd name="T2" fmla="*/ 29 w 56"/>
                <a:gd name="T3" fmla="*/ 51 h 51"/>
                <a:gd name="T4" fmla="*/ 56 w 56"/>
                <a:gd name="T5" fmla="*/ 0 h 51"/>
                <a:gd name="T6" fmla="*/ 0 w 56"/>
                <a:gd name="T7" fmla="*/ 0 h 51"/>
              </a:gdLst>
              <a:ahLst/>
              <a:cxnLst>
                <a:cxn ang="0">
                  <a:pos x="T0" y="T1"/>
                </a:cxn>
                <a:cxn ang="0">
                  <a:pos x="T2" y="T3"/>
                </a:cxn>
                <a:cxn ang="0">
                  <a:pos x="T4" y="T5"/>
                </a:cxn>
                <a:cxn ang="0">
                  <a:pos x="T6" y="T7"/>
                </a:cxn>
              </a:cxnLst>
              <a:rect l="0" t="0" r="r" b="b"/>
              <a:pathLst>
                <a:path w="56" h="51">
                  <a:moveTo>
                    <a:pt x="0" y="0"/>
                  </a:moveTo>
                  <a:lnTo>
                    <a:pt x="29" y="51"/>
                  </a:lnTo>
                  <a:lnTo>
                    <a:pt x="56" y="0"/>
                  </a:lnTo>
                  <a:lnTo>
                    <a:pt x="0" y="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1" name="Freeform 190"/>
            <p:cNvSpPr>
              <a:spLocks noEditPoints="1"/>
            </p:cNvSpPr>
            <p:nvPr/>
          </p:nvSpPr>
          <p:spPr bwMode="auto">
            <a:xfrm>
              <a:off x="7343776" y="4192588"/>
              <a:ext cx="107950" cy="90488"/>
            </a:xfrm>
            <a:custGeom>
              <a:avLst/>
              <a:gdLst>
                <a:gd name="T0" fmla="*/ 1 w 48"/>
                <a:gd name="T1" fmla="*/ 40 h 40"/>
                <a:gd name="T2" fmla="*/ 0 w 48"/>
                <a:gd name="T3" fmla="*/ 24 h 40"/>
                <a:gd name="T4" fmla="*/ 24 w 48"/>
                <a:gd name="T5" fmla="*/ 0 h 40"/>
                <a:gd name="T6" fmla="*/ 48 w 48"/>
                <a:gd name="T7" fmla="*/ 23 h 40"/>
                <a:gd name="T8" fmla="*/ 48 w 48"/>
                <a:gd name="T9" fmla="*/ 40 h 40"/>
                <a:gd name="T10" fmla="*/ 1 w 48"/>
                <a:gd name="T11" fmla="*/ 40 h 40"/>
                <a:gd name="T12" fmla="*/ 24 w 48"/>
                <a:gd name="T13" fmla="*/ 6 h 40"/>
                <a:gd name="T14" fmla="*/ 6 w 48"/>
                <a:gd name="T15" fmla="*/ 24 h 40"/>
                <a:gd name="T16" fmla="*/ 7 w 48"/>
                <a:gd name="T17" fmla="*/ 34 h 40"/>
                <a:gd name="T18" fmla="*/ 42 w 48"/>
                <a:gd name="T19" fmla="*/ 34 h 40"/>
                <a:gd name="T20" fmla="*/ 42 w 48"/>
                <a:gd name="T21" fmla="*/ 23 h 40"/>
                <a:gd name="T22" fmla="*/ 24 w 48"/>
                <a:gd name="T23"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0">
                  <a:moveTo>
                    <a:pt x="1" y="40"/>
                  </a:moveTo>
                  <a:cubicBezTo>
                    <a:pt x="0" y="24"/>
                    <a:pt x="0" y="24"/>
                    <a:pt x="0" y="24"/>
                  </a:cubicBezTo>
                  <a:cubicBezTo>
                    <a:pt x="0" y="11"/>
                    <a:pt x="11" y="0"/>
                    <a:pt x="24" y="0"/>
                  </a:cubicBezTo>
                  <a:cubicBezTo>
                    <a:pt x="37" y="0"/>
                    <a:pt x="48" y="10"/>
                    <a:pt x="48" y="23"/>
                  </a:cubicBezTo>
                  <a:cubicBezTo>
                    <a:pt x="48" y="40"/>
                    <a:pt x="48" y="40"/>
                    <a:pt x="48" y="40"/>
                  </a:cubicBezTo>
                  <a:lnTo>
                    <a:pt x="1" y="40"/>
                  </a:lnTo>
                  <a:close/>
                  <a:moveTo>
                    <a:pt x="24" y="6"/>
                  </a:moveTo>
                  <a:cubicBezTo>
                    <a:pt x="14" y="6"/>
                    <a:pt x="6" y="14"/>
                    <a:pt x="6" y="24"/>
                  </a:cubicBezTo>
                  <a:cubicBezTo>
                    <a:pt x="7" y="34"/>
                    <a:pt x="7" y="34"/>
                    <a:pt x="7" y="34"/>
                  </a:cubicBezTo>
                  <a:cubicBezTo>
                    <a:pt x="42" y="34"/>
                    <a:pt x="42" y="34"/>
                    <a:pt x="42" y="34"/>
                  </a:cubicBezTo>
                  <a:cubicBezTo>
                    <a:pt x="42" y="23"/>
                    <a:pt x="42" y="23"/>
                    <a:pt x="42" y="23"/>
                  </a:cubicBezTo>
                  <a:cubicBezTo>
                    <a:pt x="42" y="14"/>
                    <a:pt x="34" y="6"/>
                    <a:pt x="24"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2" name="Freeform 191"/>
            <p:cNvSpPr>
              <a:spLocks noEditPoints="1"/>
            </p:cNvSpPr>
            <p:nvPr/>
          </p:nvSpPr>
          <p:spPr bwMode="auto">
            <a:xfrm>
              <a:off x="7319964" y="4268788"/>
              <a:ext cx="157163" cy="119063"/>
            </a:xfrm>
            <a:custGeom>
              <a:avLst/>
              <a:gdLst>
                <a:gd name="T0" fmla="*/ 5 w 69"/>
                <a:gd name="T1" fmla="*/ 52 h 52"/>
                <a:gd name="T2" fmla="*/ 5 w 69"/>
                <a:gd name="T3" fmla="*/ 52 h 52"/>
                <a:gd name="T4" fmla="*/ 1 w 69"/>
                <a:gd name="T5" fmla="*/ 47 h 52"/>
                <a:gd name="T6" fmla="*/ 0 w 69"/>
                <a:gd name="T7" fmla="*/ 4 h 52"/>
                <a:gd name="T8" fmla="*/ 5 w 69"/>
                <a:gd name="T9" fmla="*/ 0 h 52"/>
                <a:gd name="T10" fmla="*/ 64 w 69"/>
                <a:gd name="T11" fmla="*/ 0 h 52"/>
                <a:gd name="T12" fmla="*/ 68 w 69"/>
                <a:gd name="T13" fmla="*/ 4 h 52"/>
                <a:gd name="T14" fmla="*/ 69 w 69"/>
                <a:gd name="T15" fmla="*/ 47 h 52"/>
                <a:gd name="T16" fmla="*/ 67 w 69"/>
                <a:gd name="T17" fmla="*/ 50 h 52"/>
                <a:gd name="T18" fmla="*/ 64 w 69"/>
                <a:gd name="T19" fmla="*/ 51 h 52"/>
                <a:gd name="T20" fmla="*/ 5 w 69"/>
                <a:gd name="T21" fmla="*/ 52 h 52"/>
                <a:gd name="T22" fmla="*/ 6 w 69"/>
                <a:gd name="T23" fmla="*/ 6 h 52"/>
                <a:gd name="T24" fmla="*/ 7 w 69"/>
                <a:gd name="T25" fmla="*/ 46 h 52"/>
                <a:gd name="T26" fmla="*/ 62 w 69"/>
                <a:gd name="T27" fmla="*/ 45 h 52"/>
                <a:gd name="T28" fmla="*/ 62 w 69"/>
                <a:gd name="T29" fmla="*/ 6 h 52"/>
                <a:gd name="T30" fmla="*/ 6 w 69"/>
                <a:gd name="T31" fmla="*/ 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9" h="52">
                  <a:moveTo>
                    <a:pt x="5" y="52"/>
                  </a:moveTo>
                  <a:cubicBezTo>
                    <a:pt x="5" y="52"/>
                    <a:pt x="5" y="52"/>
                    <a:pt x="5" y="52"/>
                  </a:cubicBezTo>
                  <a:cubicBezTo>
                    <a:pt x="3" y="52"/>
                    <a:pt x="1" y="50"/>
                    <a:pt x="1" y="47"/>
                  </a:cubicBezTo>
                  <a:cubicBezTo>
                    <a:pt x="0" y="4"/>
                    <a:pt x="0" y="4"/>
                    <a:pt x="0" y="4"/>
                  </a:cubicBezTo>
                  <a:cubicBezTo>
                    <a:pt x="0" y="2"/>
                    <a:pt x="2" y="0"/>
                    <a:pt x="5" y="0"/>
                  </a:cubicBezTo>
                  <a:cubicBezTo>
                    <a:pt x="64" y="0"/>
                    <a:pt x="64" y="0"/>
                    <a:pt x="64" y="0"/>
                  </a:cubicBezTo>
                  <a:cubicBezTo>
                    <a:pt x="66" y="0"/>
                    <a:pt x="68" y="2"/>
                    <a:pt x="68" y="4"/>
                  </a:cubicBezTo>
                  <a:cubicBezTo>
                    <a:pt x="69" y="47"/>
                    <a:pt x="69" y="47"/>
                    <a:pt x="69" y="47"/>
                  </a:cubicBezTo>
                  <a:cubicBezTo>
                    <a:pt x="69" y="48"/>
                    <a:pt x="68" y="49"/>
                    <a:pt x="67" y="50"/>
                  </a:cubicBezTo>
                  <a:cubicBezTo>
                    <a:pt x="66" y="51"/>
                    <a:pt x="65" y="51"/>
                    <a:pt x="64" y="51"/>
                  </a:cubicBezTo>
                  <a:lnTo>
                    <a:pt x="5" y="52"/>
                  </a:lnTo>
                  <a:close/>
                  <a:moveTo>
                    <a:pt x="6" y="6"/>
                  </a:moveTo>
                  <a:cubicBezTo>
                    <a:pt x="7" y="46"/>
                    <a:pt x="7" y="46"/>
                    <a:pt x="7" y="46"/>
                  </a:cubicBezTo>
                  <a:cubicBezTo>
                    <a:pt x="62" y="45"/>
                    <a:pt x="62" y="45"/>
                    <a:pt x="62" y="45"/>
                  </a:cubicBezTo>
                  <a:cubicBezTo>
                    <a:pt x="62" y="6"/>
                    <a:pt x="62" y="6"/>
                    <a:pt x="62" y="6"/>
                  </a:cubicBezTo>
                  <a:lnTo>
                    <a:pt x="6" y="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4" name="组合 263"/>
          <p:cNvGrpSpPr/>
          <p:nvPr/>
        </p:nvGrpSpPr>
        <p:grpSpPr>
          <a:xfrm>
            <a:off x="1150948" y="5556336"/>
            <a:ext cx="406236" cy="406236"/>
            <a:chOff x="1087439" y="4967288"/>
            <a:chExt cx="419100" cy="419100"/>
          </a:xfrm>
        </p:grpSpPr>
        <p:sp>
          <p:nvSpPr>
            <p:cNvPr id="213" name="Freeform 192"/>
            <p:cNvSpPr>
              <a:spLocks noEditPoints="1"/>
            </p:cNvSpPr>
            <p:nvPr/>
          </p:nvSpPr>
          <p:spPr bwMode="auto">
            <a:xfrm>
              <a:off x="1087439" y="4967288"/>
              <a:ext cx="419100" cy="419100"/>
            </a:xfrm>
            <a:custGeom>
              <a:avLst/>
              <a:gdLst>
                <a:gd name="T0" fmla="*/ 92 w 184"/>
                <a:gd name="T1" fmla="*/ 184 h 184"/>
                <a:gd name="T2" fmla="*/ 0 w 184"/>
                <a:gd name="T3" fmla="*/ 92 h 184"/>
                <a:gd name="T4" fmla="*/ 92 w 184"/>
                <a:gd name="T5" fmla="*/ 0 h 184"/>
                <a:gd name="T6" fmla="*/ 184 w 184"/>
                <a:gd name="T7" fmla="*/ 92 h 184"/>
                <a:gd name="T8" fmla="*/ 92 w 184"/>
                <a:gd name="T9" fmla="*/ 184 h 184"/>
                <a:gd name="T10" fmla="*/ 92 w 184"/>
                <a:gd name="T11" fmla="*/ 6 h 184"/>
                <a:gd name="T12" fmla="*/ 6 w 184"/>
                <a:gd name="T13" fmla="*/ 92 h 184"/>
                <a:gd name="T14" fmla="*/ 92 w 184"/>
                <a:gd name="T15" fmla="*/ 178 h 184"/>
                <a:gd name="T16" fmla="*/ 178 w 184"/>
                <a:gd name="T17" fmla="*/ 92 h 184"/>
                <a:gd name="T18" fmla="*/ 92 w 184"/>
                <a:gd name="T19"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92" y="184"/>
                  </a:moveTo>
                  <a:cubicBezTo>
                    <a:pt x="41" y="184"/>
                    <a:pt x="0" y="143"/>
                    <a:pt x="0" y="92"/>
                  </a:cubicBezTo>
                  <a:cubicBezTo>
                    <a:pt x="0" y="41"/>
                    <a:pt x="41" y="0"/>
                    <a:pt x="92" y="0"/>
                  </a:cubicBezTo>
                  <a:cubicBezTo>
                    <a:pt x="143" y="0"/>
                    <a:pt x="184" y="41"/>
                    <a:pt x="184" y="92"/>
                  </a:cubicBezTo>
                  <a:cubicBezTo>
                    <a:pt x="184" y="143"/>
                    <a:pt x="143" y="184"/>
                    <a:pt x="92" y="184"/>
                  </a:cubicBezTo>
                  <a:close/>
                  <a:moveTo>
                    <a:pt x="92" y="6"/>
                  </a:moveTo>
                  <a:cubicBezTo>
                    <a:pt x="45" y="6"/>
                    <a:pt x="6" y="44"/>
                    <a:pt x="6" y="92"/>
                  </a:cubicBezTo>
                  <a:cubicBezTo>
                    <a:pt x="6" y="139"/>
                    <a:pt x="45" y="178"/>
                    <a:pt x="92" y="178"/>
                  </a:cubicBezTo>
                  <a:cubicBezTo>
                    <a:pt x="140" y="178"/>
                    <a:pt x="178" y="139"/>
                    <a:pt x="178" y="92"/>
                  </a:cubicBezTo>
                  <a:cubicBezTo>
                    <a:pt x="178" y="44"/>
                    <a:pt x="140" y="6"/>
                    <a:pt x="92" y="6"/>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4" name="Freeform 193"/>
            <p:cNvSpPr>
              <a:spLocks noEditPoints="1"/>
            </p:cNvSpPr>
            <p:nvPr/>
          </p:nvSpPr>
          <p:spPr bwMode="auto">
            <a:xfrm>
              <a:off x="1154114" y="5022850"/>
              <a:ext cx="285750" cy="363538"/>
            </a:xfrm>
            <a:custGeom>
              <a:avLst/>
              <a:gdLst>
                <a:gd name="T0" fmla="*/ 2 w 126"/>
                <a:gd name="T1" fmla="*/ 137 h 160"/>
                <a:gd name="T2" fmla="*/ 2 w 126"/>
                <a:gd name="T3" fmla="*/ 133 h 160"/>
                <a:gd name="T4" fmla="*/ 40 w 126"/>
                <a:gd name="T5" fmla="*/ 111 h 160"/>
                <a:gd name="T6" fmla="*/ 43 w 126"/>
                <a:gd name="T7" fmla="*/ 92 h 160"/>
                <a:gd name="T8" fmla="*/ 28 w 126"/>
                <a:gd name="T9" fmla="*/ 66 h 160"/>
                <a:gd name="T10" fmla="*/ 36 w 126"/>
                <a:gd name="T11" fmla="*/ 11 h 160"/>
                <a:gd name="T12" fmla="*/ 65 w 126"/>
                <a:gd name="T13" fmla="*/ 0 h 160"/>
                <a:gd name="T14" fmla="*/ 81 w 126"/>
                <a:gd name="T15" fmla="*/ 7 h 160"/>
                <a:gd name="T16" fmla="*/ 97 w 126"/>
                <a:gd name="T17" fmla="*/ 56 h 160"/>
                <a:gd name="T18" fmla="*/ 91 w 126"/>
                <a:gd name="T19" fmla="*/ 75 h 160"/>
                <a:gd name="T20" fmla="*/ 83 w 126"/>
                <a:gd name="T21" fmla="*/ 105 h 160"/>
                <a:gd name="T22" fmla="*/ 88 w 126"/>
                <a:gd name="T23" fmla="*/ 113 h 160"/>
                <a:gd name="T24" fmla="*/ 124 w 126"/>
                <a:gd name="T25" fmla="*/ 133 h 160"/>
                <a:gd name="T26" fmla="*/ 124 w 126"/>
                <a:gd name="T27" fmla="*/ 137 h 160"/>
                <a:gd name="T28" fmla="*/ 9 w 126"/>
                <a:gd name="T29" fmla="*/ 135 h 160"/>
                <a:gd name="T30" fmla="*/ 117 w 126"/>
                <a:gd name="T31" fmla="*/ 135 h 160"/>
                <a:gd name="T32" fmla="*/ 84 w 126"/>
                <a:gd name="T33" fmla="*/ 117 h 160"/>
                <a:gd name="T34" fmla="*/ 77 w 126"/>
                <a:gd name="T35" fmla="*/ 106 h 160"/>
                <a:gd name="T36" fmla="*/ 78 w 126"/>
                <a:gd name="T37" fmla="*/ 89 h 160"/>
                <a:gd name="T38" fmla="*/ 87 w 126"/>
                <a:gd name="T39" fmla="*/ 67 h 160"/>
                <a:gd name="T40" fmla="*/ 92 w 126"/>
                <a:gd name="T41" fmla="*/ 65 h 160"/>
                <a:gd name="T42" fmla="*/ 90 w 126"/>
                <a:gd name="T43" fmla="*/ 59 h 160"/>
                <a:gd name="T44" fmla="*/ 90 w 126"/>
                <a:gd name="T45" fmla="*/ 17 h 160"/>
                <a:gd name="T46" fmla="*/ 80 w 126"/>
                <a:gd name="T47" fmla="*/ 13 h 160"/>
                <a:gd name="T48" fmla="*/ 75 w 126"/>
                <a:gd name="T49" fmla="*/ 9 h 160"/>
                <a:gd name="T50" fmla="*/ 64 w 126"/>
                <a:gd name="T51" fmla="*/ 7 h 160"/>
                <a:gd name="T52" fmla="*/ 36 w 126"/>
                <a:gd name="T53" fmla="*/ 57 h 160"/>
                <a:gd name="T54" fmla="*/ 34 w 126"/>
                <a:gd name="T55" fmla="*/ 60 h 160"/>
                <a:gd name="T56" fmla="*/ 37 w 126"/>
                <a:gd name="T57" fmla="*/ 70 h 160"/>
                <a:gd name="T58" fmla="*/ 40 w 126"/>
                <a:gd name="T59" fmla="*/ 72 h 160"/>
                <a:gd name="T60" fmla="*/ 49 w 126"/>
                <a:gd name="T61" fmla="*/ 89 h 160"/>
                <a:gd name="T62" fmla="*/ 49 w 126"/>
                <a:gd name="T63" fmla="*/ 107 h 160"/>
                <a:gd name="T64" fmla="*/ 33 w 126"/>
                <a:gd name="T65" fmla="*/ 12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60">
                  <a:moveTo>
                    <a:pt x="63" y="160"/>
                  </a:moveTo>
                  <a:cubicBezTo>
                    <a:pt x="41" y="160"/>
                    <a:pt x="19" y="152"/>
                    <a:pt x="2" y="137"/>
                  </a:cubicBezTo>
                  <a:cubicBezTo>
                    <a:pt x="0" y="135"/>
                    <a:pt x="0" y="135"/>
                    <a:pt x="0" y="135"/>
                  </a:cubicBezTo>
                  <a:cubicBezTo>
                    <a:pt x="2" y="133"/>
                    <a:pt x="2" y="133"/>
                    <a:pt x="2" y="133"/>
                  </a:cubicBezTo>
                  <a:cubicBezTo>
                    <a:pt x="8" y="126"/>
                    <a:pt x="18" y="120"/>
                    <a:pt x="31" y="116"/>
                  </a:cubicBezTo>
                  <a:cubicBezTo>
                    <a:pt x="36" y="114"/>
                    <a:pt x="38" y="113"/>
                    <a:pt x="40" y="111"/>
                  </a:cubicBezTo>
                  <a:cubicBezTo>
                    <a:pt x="42" y="110"/>
                    <a:pt x="43" y="108"/>
                    <a:pt x="43" y="106"/>
                  </a:cubicBezTo>
                  <a:cubicBezTo>
                    <a:pt x="43" y="105"/>
                    <a:pt x="43" y="98"/>
                    <a:pt x="43" y="92"/>
                  </a:cubicBezTo>
                  <a:cubicBezTo>
                    <a:pt x="40" y="88"/>
                    <a:pt x="37" y="83"/>
                    <a:pt x="34" y="75"/>
                  </a:cubicBezTo>
                  <a:cubicBezTo>
                    <a:pt x="32" y="74"/>
                    <a:pt x="29" y="70"/>
                    <a:pt x="28" y="66"/>
                  </a:cubicBezTo>
                  <a:cubicBezTo>
                    <a:pt x="27" y="62"/>
                    <a:pt x="28" y="58"/>
                    <a:pt x="29" y="56"/>
                  </a:cubicBezTo>
                  <a:cubicBezTo>
                    <a:pt x="26" y="36"/>
                    <a:pt x="28" y="21"/>
                    <a:pt x="36" y="11"/>
                  </a:cubicBezTo>
                  <a:cubicBezTo>
                    <a:pt x="42" y="4"/>
                    <a:pt x="52" y="0"/>
                    <a:pt x="64" y="0"/>
                  </a:cubicBezTo>
                  <a:cubicBezTo>
                    <a:pt x="65" y="0"/>
                    <a:pt x="65" y="0"/>
                    <a:pt x="65" y="0"/>
                  </a:cubicBezTo>
                  <a:cubicBezTo>
                    <a:pt x="75" y="0"/>
                    <a:pt x="78" y="2"/>
                    <a:pt x="80" y="6"/>
                  </a:cubicBezTo>
                  <a:cubicBezTo>
                    <a:pt x="80" y="6"/>
                    <a:pt x="81" y="7"/>
                    <a:pt x="81" y="7"/>
                  </a:cubicBezTo>
                  <a:cubicBezTo>
                    <a:pt x="87" y="7"/>
                    <a:pt x="92" y="9"/>
                    <a:pt x="95" y="14"/>
                  </a:cubicBezTo>
                  <a:cubicBezTo>
                    <a:pt x="101" y="22"/>
                    <a:pt x="102" y="38"/>
                    <a:pt x="97" y="56"/>
                  </a:cubicBezTo>
                  <a:cubicBezTo>
                    <a:pt x="99" y="58"/>
                    <a:pt x="99" y="62"/>
                    <a:pt x="98" y="66"/>
                  </a:cubicBezTo>
                  <a:cubicBezTo>
                    <a:pt x="97" y="71"/>
                    <a:pt x="94" y="74"/>
                    <a:pt x="91" y="75"/>
                  </a:cubicBezTo>
                  <a:cubicBezTo>
                    <a:pt x="89" y="83"/>
                    <a:pt x="87" y="88"/>
                    <a:pt x="83" y="92"/>
                  </a:cubicBezTo>
                  <a:cubicBezTo>
                    <a:pt x="83" y="105"/>
                    <a:pt x="83" y="105"/>
                    <a:pt x="83" y="105"/>
                  </a:cubicBezTo>
                  <a:cubicBezTo>
                    <a:pt x="84" y="108"/>
                    <a:pt x="85" y="109"/>
                    <a:pt x="87" y="111"/>
                  </a:cubicBezTo>
                  <a:cubicBezTo>
                    <a:pt x="88" y="113"/>
                    <a:pt x="88" y="113"/>
                    <a:pt x="88" y="113"/>
                  </a:cubicBezTo>
                  <a:cubicBezTo>
                    <a:pt x="90" y="114"/>
                    <a:pt x="91" y="114"/>
                    <a:pt x="96" y="116"/>
                  </a:cubicBezTo>
                  <a:cubicBezTo>
                    <a:pt x="108" y="120"/>
                    <a:pt x="119" y="126"/>
                    <a:pt x="124" y="133"/>
                  </a:cubicBezTo>
                  <a:cubicBezTo>
                    <a:pt x="126" y="135"/>
                    <a:pt x="126" y="135"/>
                    <a:pt x="126" y="135"/>
                  </a:cubicBezTo>
                  <a:cubicBezTo>
                    <a:pt x="124" y="137"/>
                    <a:pt x="124" y="137"/>
                    <a:pt x="124" y="137"/>
                  </a:cubicBezTo>
                  <a:cubicBezTo>
                    <a:pt x="107" y="152"/>
                    <a:pt x="86" y="160"/>
                    <a:pt x="63" y="160"/>
                  </a:cubicBezTo>
                  <a:close/>
                  <a:moveTo>
                    <a:pt x="9" y="135"/>
                  </a:moveTo>
                  <a:cubicBezTo>
                    <a:pt x="24" y="147"/>
                    <a:pt x="43" y="154"/>
                    <a:pt x="63" y="154"/>
                  </a:cubicBezTo>
                  <a:cubicBezTo>
                    <a:pt x="83" y="154"/>
                    <a:pt x="102" y="147"/>
                    <a:pt x="117" y="135"/>
                  </a:cubicBezTo>
                  <a:cubicBezTo>
                    <a:pt x="112" y="130"/>
                    <a:pt x="104" y="125"/>
                    <a:pt x="94" y="122"/>
                  </a:cubicBezTo>
                  <a:cubicBezTo>
                    <a:pt x="88" y="120"/>
                    <a:pt x="86" y="119"/>
                    <a:pt x="84" y="117"/>
                  </a:cubicBezTo>
                  <a:cubicBezTo>
                    <a:pt x="83" y="116"/>
                    <a:pt x="83" y="116"/>
                    <a:pt x="83" y="116"/>
                  </a:cubicBezTo>
                  <a:cubicBezTo>
                    <a:pt x="80" y="114"/>
                    <a:pt x="78" y="111"/>
                    <a:pt x="77" y="106"/>
                  </a:cubicBezTo>
                  <a:cubicBezTo>
                    <a:pt x="77" y="90"/>
                    <a:pt x="77" y="90"/>
                    <a:pt x="77" y="90"/>
                  </a:cubicBezTo>
                  <a:cubicBezTo>
                    <a:pt x="78" y="89"/>
                    <a:pt x="78" y="89"/>
                    <a:pt x="78" y="89"/>
                  </a:cubicBezTo>
                  <a:cubicBezTo>
                    <a:pt x="82" y="85"/>
                    <a:pt x="84" y="79"/>
                    <a:pt x="86" y="71"/>
                  </a:cubicBezTo>
                  <a:cubicBezTo>
                    <a:pt x="87" y="67"/>
                    <a:pt x="87" y="67"/>
                    <a:pt x="87" y="67"/>
                  </a:cubicBezTo>
                  <a:cubicBezTo>
                    <a:pt x="90" y="69"/>
                    <a:pt x="90" y="69"/>
                    <a:pt x="90" y="69"/>
                  </a:cubicBezTo>
                  <a:cubicBezTo>
                    <a:pt x="91" y="68"/>
                    <a:pt x="92" y="67"/>
                    <a:pt x="92" y="65"/>
                  </a:cubicBezTo>
                  <a:cubicBezTo>
                    <a:pt x="93" y="63"/>
                    <a:pt x="93" y="61"/>
                    <a:pt x="92" y="60"/>
                  </a:cubicBezTo>
                  <a:cubicBezTo>
                    <a:pt x="90" y="59"/>
                    <a:pt x="90" y="59"/>
                    <a:pt x="90" y="59"/>
                  </a:cubicBezTo>
                  <a:cubicBezTo>
                    <a:pt x="90" y="56"/>
                    <a:pt x="90" y="56"/>
                    <a:pt x="90" y="56"/>
                  </a:cubicBezTo>
                  <a:cubicBezTo>
                    <a:pt x="95" y="39"/>
                    <a:pt x="95" y="24"/>
                    <a:pt x="90" y="17"/>
                  </a:cubicBezTo>
                  <a:cubicBezTo>
                    <a:pt x="88" y="15"/>
                    <a:pt x="85" y="13"/>
                    <a:pt x="81" y="13"/>
                  </a:cubicBezTo>
                  <a:cubicBezTo>
                    <a:pt x="80" y="13"/>
                    <a:pt x="80" y="13"/>
                    <a:pt x="80" y="13"/>
                  </a:cubicBezTo>
                  <a:cubicBezTo>
                    <a:pt x="79" y="13"/>
                    <a:pt x="79" y="13"/>
                    <a:pt x="79" y="13"/>
                  </a:cubicBezTo>
                  <a:cubicBezTo>
                    <a:pt x="77" y="12"/>
                    <a:pt x="76" y="10"/>
                    <a:pt x="75" y="9"/>
                  </a:cubicBezTo>
                  <a:cubicBezTo>
                    <a:pt x="74" y="8"/>
                    <a:pt x="73" y="7"/>
                    <a:pt x="65" y="7"/>
                  </a:cubicBezTo>
                  <a:cubicBezTo>
                    <a:pt x="64" y="7"/>
                    <a:pt x="64" y="7"/>
                    <a:pt x="64" y="7"/>
                  </a:cubicBezTo>
                  <a:cubicBezTo>
                    <a:pt x="54" y="7"/>
                    <a:pt x="46" y="10"/>
                    <a:pt x="41" y="15"/>
                  </a:cubicBezTo>
                  <a:cubicBezTo>
                    <a:pt x="34" y="24"/>
                    <a:pt x="32" y="38"/>
                    <a:pt x="36" y="57"/>
                  </a:cubicBezTo>
                  <a:cubicBezTo>
                    <a:pt x="37" y="60"/>
                    <a:pt x="37" y="60"/>
                    <a:pt x="37" y="60"/>
                  </a:cubicBezTo>
                  <a:cubicBezTo>
                    <a:pt x="34" y="60"/>
                    <a:pt x="34" y="60"/>
                    <a:pt x="34" y="60"/>
                  </a:cubicBezTo>
                  <a:cubicBezTo>
                    <a:pt x="34" y="61"/>
                    <a:pt x="34" y="63"/>
                    <a:pt x="34" y="65"/>
                  </a:cubicBezTo>
                  <a:cubicBezTo>
                    <a:pt x="35" y="67"/>
                    <a:pt x="37" y="69"/>
                    <a:pt x="37" y="70"/>
                  </a:cubicBezTo>
                  <a:cubicBezTo>
                    <a:pt x="40" y="69"/>
                    <a:pt x="40" y="69"/>
                    <a:pt x="40" y="69"/>
                  </a:cubicBezTo>
                  <a:cubicBezTo>
                    <a:pt x="40" y="72"/>
                    <a:pt x="40" y="72"/>
                    <a:pt x="40" y="72"/>
                  </a:cubicBezTo>
                  <a:cubicBezTo>
                    <a:pt x="43" y="80"/>
                    <a:pt x="45" y="85"/>
                    <a:pt x="48" y="89"/>
                  </a:cubicBezTo>
                  <a:cubicBezTo>
                    <a:pt x="49" y="89"/>
                    <a:pt x="49" y="89"/>
                    <a:pt x="49" y="89"/>
                  </a:cubicBezTo>
                  <a:cubicBezTo>
                    <a:pt x="49" y="91"/>
                    <a:pt x="49" y="91"/>
                    <a:pt x="49" y="91"/>
                  </a:cubicBezTo>
                  <a:cubicBezTo>
                    <a:pt x="49" y="94"/>
                    <a:pt x="50" y="105"/>
                    <a:pt x="49" y="107"/>
                  </a:cubicBezTo>
                  <a:cubicBezTo>
                    <a:pt x="49" y="110"/>
                    <a:pt x="47" y="113"/>
                    <a:pt x="44" y="116"/>
                  </a:cubicBezTo>
                  <a:cubicBezTo>
                    <a:pt x="42" y="119"/>
                    <a:pt x="38" y="120"/>
                    <a:pt x="33" y="122"/>
                  </a:cubicBezTo>
                  <a:cubicBezTo>
                    <a:pt x="23" y="125"/>
                    <a:pt x="14" y="129"/>
                    <a:pt x="9" y="13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5" name="组合 264"/>
          <p:cNvGrpSpPr/>
          <p:nvPr/>
        </p:nvGrpSpPr>
        <p:grpSpPr>
          <a:xfrm>
            <a:off x="2008043" y="5545563"/>
            <a:ext cx="384693" cy="407774"/>
            <a:chOff x="1971676" y="4956175"/>
            <a:chExt cx="396875" cy="420688"/>
          </a:xfrm>
        </p:grpSpPr>
        <p:sp>
          <p:nvSpPr>
            <p:cNvPr id="215" name="Freeform 194"/>
            <p:cNvSpPr/>
            <p:nvPr/>
          </p:nvSpPr>
          <p:spPr bwMode="auto">
            <a:xfrm>
              <a:off x="2027239" y="4956175"/>
              <a:ext cx="44450" cy="41275"/>
            </a:xfrm>
            <a:custGeom>
              <a:avLst/>
              <a:gdLst>
                <a:gd name="T0" fmla="*/ 20 w 20"/>
                <a:gd name="T1" fmla="*/ 18 h 18"/>
                <a:gd name="T2" fmla="*/ 14 w 20"/>
                <a:gd name="T3" fmla="*/ 18 h 18"/>
                <a:gd name="T4" fmla="*/ 14 w 20"/>
                <a:gd name="T5" fmla="*/ 10 h 18"/>
                <a:gd name="T6" fmla="*/ 10 w 20"/>
                <a:gd name="T7" fmla="*/ 6 h 18"/>
                <a:gd name="T8" fmla="*/ 6 w 20"/>
                <a:gd name="T9" fmla="*/ 10 h 18"/>
                <a:gd name="T10" fmla="*/ 6 w 20"/>
                <a:gd name="T11" fmla="*/ 18 h 18"/>
                <a:gd name="T12" fmla="*/ 0 w 20"/>
                <a:gd name="T13" fmla="*/ 18 h 18"/>
                <a:gd name="T14" fmla="*/ 0 w 20"/>
                <a:gd name="T15" fmla="*/ 10 h 18"/>
                <a:gd name="T16" fmla="*/ 10 w 20"/>
                <a:gd name="T17" fmla="*/ 0 h 18"/>
                <a:gd name="T18" fmla="*/ 20 w 20"/>
                <a:gd name="T19" fmla="*/ 10 h 18"/>
                <a:gd name="T20" fmla="*/ 20 w 2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8">
                  <a:moveTo>
                    <a:pt x="20" y="18"/>
                  </a:moveTo>
                  <a:cubicBezTo>
                    <a:pt x="14" y="18"/>
                    <a:pt x="14" y="18"/>
                    <a:pt x="14" y="18"/>
                  </a:cubicBezTo>
                  <a:cubicBezTo>
                    <a:pt x="14" y="10"/>
                    <a:pt x="14" y="10"/>
                    <a:pt x="14" y="10"/>
                  </a:cubicBezTo>
                  <a:cubicBezTo>
                    <a:pt x="14" y="8"/>
                    <a:pt x="12" y="6"/>
                    <a:pt x="10" y="6"/>
                  </a:cubicBezTo>
                  <a:cubicBezTo>
                    <a:pt x="8" y="6"/>
                    <a:pt x="6" y="8"/>
                    <a:pt x="6" y="10"/>
                  </a:cubicBezTo>
                  <a:cubicBezTo>
                    <a:pt x="6" y="18"/>
                    <a:pt x="6" y="18"/>
                    <a:pt x="6" y="18"/>
                  </a:cubicBezTo>
                  <a:cubicBezTo>
                    <a:pt x="0" y="18"/>
                    <a:pt x="0" y="18"/>
                    <a:pt x="0" y="18"/>
                  </a:cubicBezTo>
                  <a:cubicBezTo>
                    <a:pt x="0" y="10"/>
                    <a:pt x="0" y="10"/>
                    <a:pt x="0" y="10"/>
                  </a:cubicBezTo>
                  <a:cubicBezTo>
                    <a:pt x="0" y="4"/>
                    <a:pt x="4" y="0"/>
                    <a:pt x="10" y="0"/>
                  </a:cubicBezTo>
                  <a:cubicBezTo>
                    <a:pt x="15" y="0"/>
                    <a:pt x="20" y="4"/>
                    <a:pt x="20" y="10"/>
                  </a:cubicBezTo>
                  <a:lnTo>
                    <a:pt x="20" y="1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6" name="Freeform 195"/>
            <p:cNvSpPr/>
            <p:nvPr/>
          </p:nvSpPr>
          <p:spPr bwMode="auto">
            <a:xfrm>
              <a:off x="2266951" y="4956175"/>
              <a:ext cx="49213" cy="41275"/>
            </a:xfrm>
            <a:custGeom>
              <a:avLst/>
              <a:gdLst>
                <a:gd name="T0" fmla="*/ 21 w 21"/>
                <a:gd name="T1" fmla="*/ 18 h 18"/>
                <a:gd name="T2" fmla="*/ 14 w 21"/>
                <a:gd name="T3" fmla="*/ 18 h 18"/>
                <a:gd name="T4" fmla="*/ 14 w 21"/>
                <a:gd name="T5" fmla="*/ 10 h 18"/>
                <a:gd name="T6" fmla="*/ 10 w 21"/>
                <a:gd name="T7" fmla="*/ 6 h 18"/>
                <a:gd name="T8" fmla="*/ 7 w 21"/>
                <a:gd name="T9" fmla="*/ 10 h 18"/>
                <a:gd name="T10" fmla="*/ 7 w 21"/>
                <a:gd name="T11" fmla="*/ 18 h 18"/>
                <a:gd name="T12" fmla="*/ 0 w 21"/>
                <a:gd name="T13" fmla="*/ 18 h 18"/>
                <a:gd name="T14" fmla="*/ 0 w 21"/>
                <a:gd name="T15" fmla="*/ 10 h 18"/>
                <a:gd name="T16" fmla="*/ 10 w 21"/>
                <a:gd name="T17" fmla="*/ 0 h 18"/>
                <a:gd name="T18" fmla="*/ 21 w 21"/>
                <a:gd name="T19" fmla="*/ 10 h 18"/>
                <a:gd name="T20" fmla="*/ 21 w 21"/>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8">
                  <a:moveTo>
                    <a:pt x="21" y="18"/>
                  </a:moveTo>
                  <a:cubicBezTo>
                    <a:pt x="14" y="18"/>
                    <a:pt x="14" y="18"/>
                    <a:pt x="14" y="18"/>
                  </a:cubicBezTo>
                  <a:cubicBezTo>
                    <a:pt x="14" y="10"/>
                    <a:pt x="14" y="10"/>
                    <a:pt x="14" y="10"/>
                  </a:cubicBezTo>
                  <a:cubicBezTo>
                    <a:pt x="14" y="8"/>
                    <a:pt x="13" y="6"/>
                    <a:pt x="10" y="6"/>
                  </a:cubicBezTo>
                  <a:cubicBezTo>
                    <a:pt x="8" y="6"/>
                    <a:pt x="7" y="8"/>
                    <a:pt x="7" y="10"/>
                  </a:cubicBezTo>
                  <a:cubicBezTo>
                    <a:pt x="7" y="18"/>
                    <a:pt x="7" y="18"/>
                    <a:pt x="7" y="18"/>
                  </a:cubicBezTo>
                  <a:cubicBezTo>
                    <a:pt x="0" y="18"/>
                    <a:pt x="0" y="18"/>
                    <a:pt x="0" y="18"/>
                  </a:cubicBezTo>
                  <a:cubicBezTo>
                    <a:pt x="0" y="10"/>
                    <a:pt x="0" y="10"/>
                    <a:pt x="0" y="10"/>
                  </a:cubicBezTo>
                  <a:cubicBezTo>
                    <a:pt x="0" y="4"/>
                    <a:pt x="5" y="0"/>
                    <a:pt x="10" y="0"/>
                  </a:cubicBezTo>
                  <a:cubicBezTo>
                    <a:pt x="16" y="0"/>
                    <a:pt x="21" y="4"/>
                    <a:pt x="21" y="10"/>
                  </a:cubicBezTo>
                  <a:lnTo>
                    <a:pt x="21" y="1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7" name="Freeform 196"/>
            <p:cNvSpPr>
              <a:spLocks noEditPoints="1"/>
            </p:cNvSpPr>
            <p:nvPr/>
          </p:nvSpPr>
          <p:spPr bwMode="auto">
            <a:xfrm>
              <a:off x="1971676" y="4991100"/>
              <a:ext cx="396875" cy="385763"/>
            </a:xfrm>
            <a:custGeom>
              <a:avLst/>
              <a:gdLst>
                <a:gd name="T0" fmla="*/ 164 w 174"/>
                <a:gd name="T1" fmla="*/ 170 h 170"/>
                <a:gd name="T2" fmla="*/ 10 w 174"/>
                <a:gd name="T3" fmla="*/ 170 h 170"/>
                <a:gd name="T4" fmla="*/ 0 w 174"/>
                <a:gd name="T5" fmla="*/ 160 h 170"/>
                <a:gd name="T6" fmla="*/ 0 w 174"/>
                <a:gd name="T7" fmla="*/ 10 h 170"/>
                <a:gd name="T8" fmla="*/ 10 w 174"/>
                <a:gd name="T9" fmla="*/ 0 h 170"/>
                <a:gd name="T10" fmla="*/ 30 w 174"/>
                <a:gd name="T11" fmla="*/ 0 h 170"/>
                <a:gd name="T12" fmla="*/ 30 w 174"/>
                <a:gd name="T13" fmla="*/ 14 h 170"/>
                <a:gd name="T14" fmla="*/ 34 w 174"/>
                <a:gd name="T15" fmla="*/ 18 h 170"/>
                <a:gd name="T16" fmla="*/ 38 w 174"/>
                <a:gd name="T17" fmla="*/ 14 h 170"/>
                <a:gd name="T18" fmla="*/ 38 w 174"/>
                <a:gd name="T19" fmla="*/ 0 h 170"/>
                <a:gd name="T20" fmla="*/ 137 w 174"/>
                <a:gd name="T21" fmla="*/ 0 h 170"/>
                <a:gd name="T22" fmla="*/ 137 w 174"/>
                <a:gd name="T23" fmla="*/ 14 h 170"/>
                <a:gd name="T24" fmla="*/ 140 w 174"/>
                <a:gd name="T25" fmla="*/ 18 h 170"/>
                <a:gd name="T26" fmla="*/ 144 w 174"/>
                <a:gd name="T27" fmla="*/ 14 h 170"/>
                <a:gd name="T28" fmla="*/ 144 w 174"/>
                <a:gd name="T29" fmla="*/ 0 h 170"/>
                <a:gd name="T30" fmla="*/ 164 w 174"/>
                <a:gd name="T31" fmla="*/ 0 h 170"/>
                <a:gd name="T32" fmla="*/ 174 w 174"/>
                <a:gd name="T33" fmla="*/ 10 h 170"/>
                <a:gd name="T34" fmla="*/ 174 w 174"/>
                <a:gd name="T35" fmla="*/ 160 h 170"/>
                <a:gd name="T36" fmla="*/ 164 w 174"/>
                <a:gd name="T37" fmla="*/ 170 h 170"/>
                <a:gd name="T38" fmla="*/ 10 w 174"/>
                <a:gd name="T39" fmla="*/ 6 h 170"/>
                <a:gd name="T40" fmla="*/ 6 w 174"/>
                <a:gd name="T41" fmla="*/ 10 h 170"/>
                <a:gd name="T42" fmla="*/ 6 w 174"/>
                <a:gd name="T43" fmla="*/ 160 h 170"/>
                <a:gd name="T44" fmla="*/ 10 w 174"/>
                <a:gd name="T45" fmla="*/ 164 h 170"/>
                <a:gd name="T46" fmla="*/ 164 w 174"/>
                <a:gd name="T47" fmla="*/ 164 h 170"/>
                <a:gd name="T48" fmla="*/ 168 w 174"/>
                <a:gd name="T49" fmla="*/ 160 h 170"/>
                <a:gd name="T50" fmla="*/ 168 w 174"/>
                <a:gd name="T51" fmla="*/ 10 h 170"/>
                <a:gd name="T52" fmla="*/ 164 w 174"/>
                <a:gd name="T53" fmla="*/ 6 h 170"/>
                <a:gd name="T54" fmla="*/ 151 w 174"/>
                <a:gd name="T55" fmla="*/ 6 h 170"/>
                <a:gd name="T56" fmla="*/ 151 w 174"/>
                <a:gd name="T57" fmla="*/ 14 h 170"/>
                <a:gd name="T58" fmla="*/ 140 w 174"/>
                <a:gd name="T59" fmla="*/ 24 h 170"/>
                <a:gd name="T60" fmla="*/ 130 w 174"/>
                <a:gd name="T61" fmla="*/ 14 h 170"/>
                <a:gd name="T62" fmla="*/ 130 w 174"/>
                <a:gd name="T63" fmla="*/ 6 h 170"/>
                <a:gd name="T64" fmla="*/ 44 w 174"/>
                <a:gd name="T65" fmla="*/ 6 h 170"/>
                <a:gd name="T66" fmla="*/ 44 w 174"/>
                <a:gd name="T67" fmla="*/ 14 h 170"/>
                <a:gd name="T68" fmla="*/ 34 w 174"/>
                <a:gd name="T69" fmla="*/ 24 h 170"/>
                <a:gd name="T70" fmla="*/ 24 w 174"/>
                <a:gd name="T71" fmla="*/ 14 h 170"/>
                <a:gd name="T72" fmla="*/ 24 w 174"/>
                <a:gd name="T73" fmla="*/ 6 h 170"/>
                <a:gd name="T74" fmla="*/ 10 w 174"/>
                <a:gd name="T75"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4" h="170">
                  <a:moveTo>
                    <a:pt x="164" y="170"/>
                  </a:moveTo>
                  <a:cubicBezTo>
                    <a:pt x="10" y="170"/>
                    <a:pt x="10" y="170"/>
                    <a:pt x="10" y="170"/>
                  </a:cubicBezTo>
                  <a:cubicBezTo>
                    <a:pt x="5" y="170"/>
                    <a:pt x="0" y="166"/>
                    <a:pt x="0" y="160"/>
                  </a:cubicBezTo>
                  <a:cubicBezTo>
                    <a:pt x="0" y="10"/>
                    <a:pt x="0" y="10"/>
                    <a:pt x="0" y="10"/>
                  </a:cubicBezTo>
                  <a:cubicBezTo>
                    <a:pt x="0" y="5"/>
                    <a:pt x="5" y="0"/>
                    <a:pt x="10" y="0"/>
                  </a:cubicBezTo>
                  <a:cubicBezTo>
                    <a:pt x="30" y="0"/>
                    <a:pt x="30" y="0"/>
                    <a:pt x="30" y="0"/>
                  </a:cubicBezTo>
                  <a:cubicBezTo>
                    <a:pt x="30" y="14"/>
                    <a:pt x="30" y="14"/>
                    <a:pt x="30" y="14"/>
                  </a:cubicBezTo>
                  <a:cubicBezTo>
                    <a:pt x="30" y="16"/>
                    <a:pt x="32" y="18"/>
                    <a:pt x="34" y="18"/>
                  </a:cubicBezTo>
                  <a:cubicBezTo>
                    <a:pt x="36" y="18"/>
                    <a:pt x="38" y="16"/>
                    <a:pt x="38" y="14"/>
                  </a:cubicBezTo>
                  <a:cubicBezTo>
                    <a:pt x="38" y="0"/>
                    <a:pt x="38" y="0"/>
                    <a:pt x="38" y="0"/>
                  </a:cubicBezTo>
                  <a:cubicBezTo>
                    <a:pt x="137" y="0"/>
                    <a:pt x="137" y="0"/>
                    <a:pt x="137" y="0"/>
                  </a:cubicBezTo>
                  <a:cubicBezTo>
                    <a:pt x="137" y="14"/>
                    <a:pt x="137" y="14"/>
                    <a:pt x="137" y="14"/>
                  </a:cubicBezTo>
                  <a:cubicBezTo>
                    <a:pt x="137" y="16"/>
                    <a:pt x="138" y="18"/>
                    <a:pt x="140" y="18"/>
                  </a:cubicBezTo>
                  <a:cubicBezTo>
                    <a:pt x="143" y="18"/>
                    <a:pt x="144" y="16"/>
                    <a:pt x="144" y="14"/>
                  </a:cubicBezTo>
                  <a:cubicBezTo>
                    <a:pt x="144" y="0"/>
                    <a:pt x="144" y="0"/>
                    <a:pt x="144" y="0"/>
                  </a:cubicBezTo>
                  <a:cubicBezTo>
                    <a:pt x="164" y="0"/>
                    <a:pt x="164" y="0"/>
                    <a:pt x="164" y="0"/>
                  </a:cubicBezTo>
                  <a:cubicBezTo>
                    <a:pt x="170" y="0"/>
                    <a:pt x="174" y="5"/>
                    <a:pt x="174" y="10"/>
                  </a:cubicBezTo>
                  <a:cubicBezTo>
                    <a:pt x="174" y="160"/>
                    <a:pt x="174" y="160"/>
                    <a:pt x="174" y="160"/>
                  </a:cubicBezTo>
                  <a:cubicBezTo>
                    <a:pt x="174" y="166"/>
                    <a:pt x="170" y="170"/>
                    <a:pt x="164" y="170"/>
                  </a:cubicBezTo>
                  <a:close/>
                  <a:moveTo>
                    <a:pt x="10" y="6"/>
                  </a:moveTo>
                  <a:cubicBezTo>
                    <a:pt x="8" y="6"/>
                    <a:pt x="6" y="8"/>
                    <a:pt x="6" y="10"/>
                  </a:cubicBezTo>
                  <a:cubicBezTo>
                    <a:pt x="6" y="160"/>
                    <a:pt x="6" y="160"/>
                    <a:pt x="6" y="160"/>
                  </a:cubicBezTo>
                  <a:cubicBezTo>
                    <a:pt x="6" y="162"/>
                    <a:pt x="8" y="164"/>
                    <a:pt x="10" y="164"/>
                  </a:cubicBezTo>
                  <a:cubicBezTo>
                    <a:pt x="164" y="164"/>
                    <a:pt x="164" y="164"/>
                    <a:pt x="164" y="164"/>
                  </a:cubicBezTo>
                  <a:cubicBezTo>
                    <a:pt x="166" y="164"/>
                    <a:pt x="168" y="162"/>
                    <a:pt x="168" y="160"/>
                  </a:cubicBezTo>
                  <a:cubicBezTo>
                    <a:pt x="168" y="10"/>
                    <a:pt x="168" y="10"/>
                    <a:pt x="168" y="10"/>
                  </a:cubicBezTo>
                  <a:cubicBezTo>
                    <a:pt x="168" y="8"/>
                    <a:pt x="166" y="6"/>
                    <a:pt x="164" y="6"/>
                  </a:cubicBezTo>
                  <a:cubicBezTo>
                    <a:pt x="151" y="6"/>
                    <a:pt x="151" y="6"/>
                    <a:pt x="151" y="6"/>
                  </a:cubicBezTo>
                  <a:cubicBezTo>
                    <a:pt x="151" y="14"/>
                    <a:pt x="151" y="14"/>
                    <a:pt x="151" y="14"/>
                  </a:cubicBezTo>
                  <a:cubicBezTo>
                    <a:pt x="151" y="20"/>
                    <a:pt x="146" y="24"/>
                    <a:pt x="140" y="24"/>
                  </a:cubicBezTo>
                  <a:cubicBezTo>
                    <a:pt x="135" y="24"/>
                    <a:pt x="130" y="20"/>
                    <a:pt x="130" y="14"/>
                  </a:cubicBezTo>
                  <a:cubicBezTo>
                    <a:pt x="130" y="6"/>
                    <a:pt x="130" y="6"/>
                    <a:pt x="130" y="6"/>
                  </a:cubicBezTo>
                  <a:cubicBezTo>
                    <a:pt x="44" y="6"/>
                    <a:pt x="44" y="6"/>
                    <a:pt x="44" y="6"/>
                  </a:cubicBezTo>
                  <a:cubicBezTo>
                    <a:pt x="44" y="14"/>
                    <a:pt x="44" y="14"/>
                    <a:pt x="44" y="14"/>
                  </a:cubicBezTo>
                  <a:cubicBezTo>
                    <a:pt x="44" y="20"/>
                    <a:pt x="39" y="24"/>
                    <a:pt x="34" y="24"/>
                  </a:cubicBezTo>
                  <a:cubicBezTo>
                    <a:pt x="28" y="24"/>
                    <a:pt x="24" y="20"/>
                    <a:pt x="24" y="14"/>
                  </a:cubicBezTo>
                  <a:cubicBezTo>
                    <a:pt x="24" y="6"/>
                    <a:pt x="24" y="6"/>
                    <a:pt x="24" y="6"/>
                  </a:cubicBezTo>
                  <a:lnTo>
                    <a:pt x="10" y="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8" name="Freeform 197"/>
            <p:cNvSpPr/>
            <p:nvPr/>
          </p:nvSpPr>
          <p:spPr bwMode="auto">
            <a:xfrm>
              <a:off x="2266951" y="4997450"/>
              <a:ext cx="49213" cy="47625"/>
            </a:xfrm>
            <a:custGeom>
              <a:avLst/>
              <a:gdLst>
                <a:gd name="T0" fmla="*/ 10 w 21"/>
                <a:gd name="T1" fmla="*/ 21 h 21"/>
                <a:gd name="T2" fmla="*/ 0 w 21"/>
                <a:gd name="T3" fmla="*/ 11 h 21"/>
                <a:gd name="T4" fmla="*/ 0 w 21"/>
                <a:gd name="T5" fmla="*/ 0 h 21"/>
                <a:gd name="T6" fmla="*/ 7 w 21"/>
                <a:gd name="T7" fmla="*/ 0 h 21"/>
                <a:gd name="T8" fmla="*/ 7 w 21"/>
                <a:gd name="T9" fmla="*/ 11 h 21"/>
                <a:gd name="T10" fmla="*/ 10 w 21"/>
                <a:gd name="T11" fmla="*/ 15 h 21"/>
                <a:gd name="T12" fmla="*/ 14 w 21"/>
                <a:gd name="T13" fmla="*/ 11 h 21"/>
                <a:gd name="T14" fmla="*/ 14 w 21"/>
                <a:gd name="T15" fmla="*/ 0 h 21"/>
                <a:gd name="T16" fmla="*/ 21 w 21"/>
                <a:gd name="T17" fmla="*/ 0 h 21"/>
                <a:gd name="T18" fmla="*/ 21 w 21"/>
                <a:gd name="T19" fmla="*/ 11 h 21"/>
                <a:gd name="T20" fmla="*/ 10 w 21"/>
                <a:gd name="T21"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1">
                  <a:moveTo>
                    <a:pt x="10" y="21"/>
                  </a:moveTo>
                  <a:cubicBezTo>
                    <a:pt x="5" y="21"/>
                    <a:pt x="0" y="17"/>
                    <a:pt x="0" y="11"/>
                  </a:cubicBezTo>
                  <a:cubicBezTo>
                    <a:pt x="0" y="0"/>
                    <a:pt x="0" y="0"/>
                    <a:pt x="0" y="0"/>
                  </a:cubicBezTo>
                  <a:cubicBezTo>
                    <a:pt x="7" y="0"/>
                    <a:pt x="7" y="0"/>
                    <a:pt x="7" y="0"/>
                  </a:cubicBezTo>
                  <a:cubicBezTo>
                    <a:pt x="7" y="11"/>
                    <a:pt x="7" y="11"/>
                    <a:pt x="7" y="11"/>
                  </a:cubicBezTo>
                  <a:cubicBezTo>
                    <a:pt x="7" y="13"/>
                    <a:pt x="8" y="15"/>
                    <a:pt x="10" y="15"/>
                  </a:cubicBezTo>
                  <a:cubicBezTo>
                    <a:pt x="13" y="15"/>
                    <a:pt x="14" y="13"/>
                    <a:pt x="14" y="11"/>
                  </a:cubicBezTo>
                  <a:cubicBezTo>
                    <a:pt x="14" y="0"/>
                    <a:pt x="14" y="0"/>
                    <a:pt x="14" y="0"/>
                  </a:cubicBezTo>
                  <a:cubicBezTo>
                    <a:pt x="21" y="0"/>
                    <a:pt x="21" y="0"/>
                    <a:pt x="21" y="0"/>
                  </a:cubicBezTo>
                  <a:cubicBezTo>
                    <a:pt x="21" y="11"/>
                    <a:pt x="21" y="11"/>
                    <a:pt x="21" y="11"/>
                  </a:cubicBezTo>
                  <a:cubicBezTo>
                    <a:pt x="21" y="17"/>
                    <a:pt x="16" y="21"/>
                    <a:pt x="10" y="21"/>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9" name="Rectangle 198"/>
            <p:cNvSpPr>
              <a:spLocks noChangeArrowheads="1"/>
            </p:cNvSpPr>
            <p:nvPr/>
          </p:nvSpPr>
          <p:spPr bwMode="auto">
            <a:xfrm>
              <a:off x="1979614" y="5081588"/>
              <a:ext cx="381000" cy="1428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6" name="组合 265"/>
          <p:cNvGrpSpPr/>
          <p:nvPr/>
        </p:nvGrpSpPr>
        <p:grpSpPr>
          <a:xfrm>
            <a:off x="2834364" y="5611731"/>
            <a:ext cx="423163" cy="315449"/>
            <a:chOff x="2824164" y="5024438"/>
            <a:chExt cx="436563" cy="325438"/>
          </a:xfrm>
        </p:grpSpPr>
        <p:sp>
          <p:nvSpPr>
            <p:cNvPr id="220" name="Freeform 199"/>
            <p:cNvSpPr/>
            <p:nvPr/>
          </p:nvSpPr>
          <p:spPr bwMode="auto">
            <a:xfrm>
              <a:off x="2824164" y="5024438"/>
              <a:ext cx="436563" cy="242888"/>
            </a:xfrm>
            <a:custGeom>
              <a:avLst/>
              <a:gdLst>
                <a:gd name="T0" fmla="*/ 275 w 275"/>
                <a:gd name="T1" fmla="*/ 153 h 153"/>
                <a:gd name="T2" fmla="*/ 221 w 275"/>
                <a:gd name="T3" fmla="*/ 153 h 153"/>
                <a:gd name="T4" fmla="*/ 221 w 275"/>
                <a:gd name="T5" fmla="*/ 145 h 153"/>
                <a:gd name="T6" fmla="*/ 265 w 275"/>
                <a:gd name="T7" fmla="*/ 145 h 153"/>
                <a:gd name="T8" fmla="*/ 265 w 275"/>
                <a:gd name="T9" fmla="*/ 10 h 153"/>
                <a:gd name="T10" fmla="*/ 9 w 275"/>
                <a:gd name="T11" fmla="*/ 10 h 153"/>
                <a:gd name="T12" fmla="*/ 9 w 275"/>
                <a:gd name="T13" fmla="*/ 145 h 153"/>
                <a:gd name="T14" fmla="*/ 53 w 275"/>
                <a:gd name="T15" fmla="*/ 145 h 153"/>
                <a:gd name="T16" fmla="*/ 53 w 275"/>
                <a:gd name="T17" fmla="*/ 153 h 153"/>
                <a:gd name="T18" fmla="*/ 0 w 275"/>
                <a:gd name="T19" fmla="*/ 153 h 153"/>
                <a:gd name="T20" fmla="*/ 0 w 275"/>
                <a:gd name="T21" fmla="*/ 0 h 153"/>
                <a:gd name="T22" fmla="*/ 275 w 275"/>
                <a:gd name="T23" fmla="*/ 0 h 153"/>
                <a:gd name="T24" fmla="*/ 275 w 275"/>
                <a:gd name="T25"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 h="153">
                  <a:moveTo>
                    <a:pt x="275" y="153"/>
                  </a:moveTo>
                  <a:lnTo>
                    <a:pt x="221" y="153"/>
                  </a:lnTo>
                  <a:lnTo>
                    <a:pt x="221" y="145"/>
                  </a:lnTo>
                  <a:lnTo>
                    <a:pt x="265" y="145"/>
                  </a:lnTo>
                  <a:lnTo>
                    <a:pt x="265" y="10"/>
                  </a:lnTo>
                  <a:lnTo>
                    <a:pt x="9" y="10"/>
                  </a:lnTo>
                  <a:lnTo>
                    <a:pt x="9" y="145"/>
                  </a:lnTo>
                  <a:lnTo>
                    <a:pt x="53" y="145"/>
                  </a:lnTo>
                  <a:lnTo>
                    <a:pt x="53" y="153"/>
                  </a:lnTo>
                  <a:lnTo>
                    <a:pt x="0" y="153"/>
                  </a:lnTo>
                  <a:lnTo>
                    <a:pt x="0" y="0"/>
                  </a:lnTo>
                  <a:lnTo>
                    <a:pt x="275" y="0"/>
                  </a:lnTo>
                  <a:lnTo>
                    <a:pt x="275" y="15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1" name="Freeform 200"/>
            <p:cNvSpPr>
              <a:spLocks noEditPoints="1"/>
            </p:cNvSpPr>
            <p:nvPr/>
          </p:nvSpPr>
          <p:spPr bwMode="auto">
            <a:xfrm>
              <a:off x="2905126" y="5167313"/>
              <a:ext cx="274638" cy="182563"/>
            </a:xfrm>
            <a:custGeom>
              <a:avLst/>
              <a:gdLst>
                <a:gd name="T0" fmla="*/ 173 w 173"/>
                <a:gd name="T1" fmla="*/ 115 h 115"/>
                <a:gd name="T2" fmla="*/ 0 w 173"/>
                <a:gd name="T3" fmla="*/ 115 h 115"/>
                <a:gd name="T4" fmla="*/ 87 w 173"/>
                <a:gd name="T5" fmla="*/ 0 h 115"/>
                <a:gd name="T6" fmla="*/ 173 w 173"/>
                <a:gd name="T7" fmla="*/ 115 h 115"/>
                <a:gd name="T8" fmla="*/ 18 w 173"/>
                <a:gd name="T9" fmla="*/ 106 h 115"/>
                <a:gd name="T10" fmla="*/ 154 w 173"/>
                <a:gd name="T11" fmla="*/ 106 h 115"/>
                <a:gd name="T12" fmla="*/ 87 w 173"/>
                <a:gd name="T13" fmla="*/ 15 h 115"/>
                <a:gd name="T14" fmla="*/ 18 w 173"/>
                <a:gd name="T15" fmla="*/ 106 h 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 h="115">
                  <a:moveTo>
                    <a:pt x="173" y="115"/>
                  </a:moveTo>
                  <a:lnTo>
                    <a:pt x="0" y="115"/>
                  </a:lnTo>
                  <a:lnTo>
                    <a:pt x="87" y="0"/>
                  </a:lnTo>
                  <a:lnTo>
                    <a:pt x="173" y="115"/>
                  </a:lnTo>
                  <a:close/>
                  <a:moveTo>
                    <a:pt x="18" y="106"/>
                  </a:moveTo>
                  <a:lnTo>
                    <a:pt x="154" y="106"/>
                  </a:lnTo>
                  <a:lnTo>
                    <a:pt x="87" y="15"/>
                  </a:lnTo>
                  <a:lnTo>
                    <a:pt x="18" y="106"/>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222" name="Freeform 201"/>
          <p:cNvSpPr>
            <a:spLocks noEditPoints="1"/>
          </p:cNvSpPr>
          <p:nvPr/>
        </p:nvSpPr>
        <p:spPr bwMode="auto">
          <a:xfrm>
            <a:off x="11500719" y="2982707"/>
            <a:ext cx="249281" cy="410852"/>
          </a:xfrm>
          <a:custGeom>
            <a:avLst/>
            <a:gdLst>
              <a:gd name="T0" fmla="*/ 24 w 113"/>
              <a:gd name="T1" fmla="*/ 186 h 186"/>
              <a:gd name="T2" fmla="*/ 0 w 113"/>
              <a:gd name="T3" fmla="*/ 166 h 186"/>
              <a:gd name="T4" fmla="*/ 35 w 113"/>
              <a:gd name="T5" fmla="*/ 129 h 186"/>
              <a:gd name="T6" fmla="*/ 45 w 113"/>
              <a:gd name="T7" fmla="*/ 127 h 186"/>
              <a:gd name="T8" fmla="*/ 45 w 113"/>
              <a:gd name="T9" fmla="*/ 5 h 186"/>
              <a:gd name="T10" fmla="*/ 68 w 113"/>
              <a:gd name="T11" fmla="*/ 0 h 186"/>
              <a:gd name="T12" fmla="*/ 70 w 113"/>
              <a:gd name="T13" fmla="*/ 1 h 186"/>
              <a:gd name="T14" fmla="*/ 113 w 113"/>
              <a:gd name="T15" fmla="*/ 103 h 186"/>
              <a:gd name="T16" fmla="*/ 113 w 113"/>
              <a:gd name="T17" fmla="*/ 105 h 186"/>
              <a:gd name="T18" fmla="*/ 99 w 113"/>
              <a:gd name="T19" fmla="*/ 119 h 186"/>
              <a:gd name="T20" fmla="*/ 97 w 113"/>
              <a:gd name="T21" fmla="*/ 114 h 186"/>
              <a:gd name="T22" fmla="*/ 94 w 113"/>
              <a:gd name="T23" fmla="*/ 107 h 186"/>
              <a:gd name="T24" fmla="*/ 71 w 113"/>
              <a:gd name="T25" fmla="*/ 85 h 186"/>
              <a:gd name="T26" fmla="*/ 71 w 113"/>
              <a:gd name="T27" fmla="*/ 147 h 186"/>
              <a:gd name="T28" fmla="*/ 37 w 113"/>
              <a:gd name="T29" fmla="*/ 184 h 186"/>
              <a:gd name="T30" fmla="*/ 24 w 113"/>
              <a:gd name="T31" fmla="*/ 186 h 186"/>
              <a:gd name="T32" fmla="*/ 47 w 113"/>
              <a:gd name="T33" fmla="*/ 135 h 186"/>
              <a:gd name="T34" fmla="*/ 37 w 113"/>
              <a:gd name="T35" fmla="*/ 136 h 186"/>
              <a:gd name="T36" fmla="*/ 8 w 113"/>
              <a:gd name="T37" fmla="*/ 166 h 186"/>
              <a:gd name="T38" fmla="*/ 24 w 113"/>
              <a:gd name="T39" fmla="*/ 178 h 186"/>
              <a:gd name="T40" fmla="*/ 35 w 113"/>
              <a:gd name="T41" fmla="*/ 177 h 186"/>
              <a:gd name="T42" fmla="*/ 63 w 113"/>
              <a:gd name="T43" fmla="*/ 147 h 186"/>
              <a:gd name="T44" fmla="*/ 63 w 113"/>
              <a:gd name="T45" fmla="*/ 78 h 186"/>
              <a:gd name="T46" fmla="*/ 67 w 113"/>
              <a:gd name="T47" fmla="*/ 77 h 186"/>
              <a:gd name="T48" fmla="*/ 101 w 113"/>
              <a:gd name="T49" fmla="*/ 104 h 186"/>
              <a:gd name="T50" fmla="*/ 102 w 113"/>
              <a:gd name="T51" fmla="*/ 106 h 186"/>
              <a:gd name="T52" fmla="*/ 105 w 113"/>
              <a:gd name="T53" fmla="*/ 102 h 186"/>
              <a:gd name="T54" fmla="*/ 67 w 113"/>
              <a:gd name="T55" fmla="*/ 8 h 186"/>
              <a:gd name="T56" fmla="*/ 53 w 113"/>
              <a:gd name="T57" fmla="*/ 11 h 186"/>
              <a:gd name="T58" fmla="*/ 53 w 113"/>
              <a:gd name="T59" fmla="*/ 135 h 186"/>
              <a:gd name="T60" fmla="*/ 49 w 113"/>
              <a:gd name="T61" fmla="*/ 135 h 186"/>
              <a:gd name="T62" fmla="*/ 47 w 113"/>
              <a:gd name="T63" fmla="*/ 13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86">
                <a:moveTo>
                  <a:pt x="24" y="186"/>
                </a:moveTo>
                <a:cubicBezTo>
                  <a:pt x="10" y="186"/>
                  <a:pt x="0" y="178"/>
                  <a:pt x="0" y="166"/>
                </a:cubicBezTo>
                <a:cubicBezTo>
                  <a:pt x="0" y="150"/>
                  <a:pt x="15" y="134"/>
                  <a:pt x="35" y="129"/>
                </a:cubicBezTo>
                <a:cubicBezTo>
                  <a:pt x="38" y="128"/>
                  <a:pt x="42" y="127"/>
                  <a:pt x="45" y="127"/>
                </a:cubicBezTo>
                <a:cubicBezTo>
                  <a:pt x="45" y="5"/>
                  <a:pt x="45" y="5"/>
                  <a:pt x="45" y="5"/>
                </a:cubicBezTo>
                <a:cubicBezTo>
                  <a:pt x="68" y="0"/>
                  <a:pt x="68" y="0"/>
                  <a:pt x="68" y="0"/>
                </a:cubicBezTo>
                <a:cubicBezTo>
                  <a:pt x="70" y="1"/>
                  <a:pt x="70" y="1"/>
                  <a:pt x="70" y="1"/>
                </a:cubicBezTo>
                <a:cubicBezTo>
                  <a:pt x="103" y="23"/>
                  <a:pt x="110" y="65"/>
                  <a:pt x="113" y="103"/>
                </a:cubicBezTo>
                <a:cubicBezTo>
                  <a:pt x="113" y="105"/>
                  <a:pt x="113" y="105"/>
                  <a:pt x="113" y="105"/>
                </a:cubicBezTo>
                <a:cubicBezTo>
                  <a:pt x="99" y="119"/>
                  <a:pt x="99" y="119"/>
                  <a:pt x="99" y="119"/>
                </a:cubicBezTo>
                <a:cubicBezTo>
                  <a:pt x="97" y="114"/>
                  <a:pt x="97" y="114"/>
                  <a:pt x="97" y="114"/>
                </a:cubicBezTo>
                <a:cubicBezTo>
                  <a:pt x="96" y="112"/>
                  <a:pt x="95" y="110"/>
                  <a:pt x="94" y="107"/>
                </a:cubicBezTo>
                <a:cubicBezTo>
                  <a:pt x="89" y="96"/>
                  <a:pt x="85" y="86"/>
                  <a:pt x="71" y="85"/>
                </a:cubicBezTo>
                <a:cubicBezTo>
                  <a:pt x="71" y="147"/>
                  <a:pt x="71" y="147"/>
                  <a:pt x="71" y="147"/>
                </a:cubicBezTo>
                <a:cubicBezTo>
                  <a:pt x="71" y="163"/>
                  <a:pt x="56" y="179"/>
                  <a:pt x="37" y="184"/>
                </a:cubicBezTo>
                <a:cubicBezTo>
                  <a:pt x="33" y="186"/>
                  <a:pt x="28" y="186"/>
                  <a:pt x="24" y="186"/>
                </a:cubicBezTo>
                <a:close/>
                <a:moveTo>
                  <a:pt x="47" y="135"/>
                </a:moveTo>
                <a:cubicBezTo>
                  <a:pt x="44" y="135"/>
                  <a:pt x="40" y="135"/>
                  <a:pt x="37" y="136"/>
                </a:cubicBezTo>
                <a:cubicBezTo>
                  <a:pt x="21" y="141"/>
                  <a:pt x="8" y="154"/>
                  <a:pt x="8" y="166"/>
                </a:cubicBezTo>
                <a:cubicBezTo>
                  <a:pt x="8" y="175"/>
                  <a:pt x="17" y="178"/>
                  <a:pt x="24" y="178"/>
                </a:cubicBezTo>
                <a:cubicBezTo>
                  <a:pt x="28" y="178"/>
                  <a:pt x="31" y="178"/>
                  <a:pt x="35" y="177"/>
                </a:cubicBezTo>
                <a:cubicBezTo>
                  <a:pt x="50" y="172"/>
                  <a:pt x="63" y="159"/>
                  <a:pt x="63" y="147"/>
                </a:cubicBezTo>
                <a:cubicBezTo>
                  <a:pt x="63" y="78"/>
                  <a:pt x="63" y="78"/>
                  <a:pt x="63" y="78"/>
                </a:cubicBezTo>
                <a:cubicBezTo>
                  <a:pt x="67" y="77"/>
                  <a:pt x="67" y="77"/>
                  <a:pt x="67" y="77"/>
                </a:cubicBezTo>
                <a:cubicBezTo>
                  <a:pt x="89" y="76"/>
                  <a:pt x="96" y="91"/>
                  <a:pt x="101" y="104"/>
                </a:cubicBezTo>
                <a:cubicBezTo>
                  <a:pt x="101" y="105"/>
                  <a:pt x="102" y="105"/>
                  <a:pt x="102" y="106"/>
                </a:cubicBezTo>
                <a:cubicBezTo>
                  <a:pt x="105" y="102"/>
                  <a:pt x="105" y="102"/>
                  <a:pt x="105" y="102"/>
                </a:cubicBezTo>
                <a:cubicBezTo>
                  <a:pt x="102" y="67"/>
                  <a:pt x="95" y="28"/>
                  <a:pt x="67" y="8"/>
                </a:cubicBezTo>
                <a:cubicBezTo>
                  <a:pt x="53" y="11"/>
                  <a:pt x="53" y="11"/>
                  <a:pt x="53" y="11"/>
                </a:cubicBezTo>
                <a:cubicBezTo>
                  <a:pt x="53" y="135"/>
                  <a:pt x="53" y="135"/>
                  <a:pt x="53" y="135"/>
                </a:cubicBezTo>
                <a:cubicBezTo>
                  <a:pt x="49" y="135"/>
                  <a:pt x="49" y="135"/>
                  <a:pt x="49" y="135"/>
                </a:cubicBezTo>
                <a:cubicBezTo>
                  <a:pt x="48" y="135"/>
                  <a:pt x="48" y="135"/>
                  <a:pt x="47" y="135"/>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26" name="组合 225"/>
          <p:cNvGrpSpPr/>
          <p:nvPr/>
        </p:nvGrpSpPr>
        <p:grpSpPr>
          <a:xfrm>
            <a:off x="11418395" y="3972171"/>
            <a:ext cx="413929" cy="269284"/>
            <a:chOff x="9815514" y="5897563"/>
            <a:chExt cx="427038" cy="277812"/>
          </a:xfrm>
        </p:grpSpPr>
        <p:sp>
          <p:nvSpPr>
            <p:cNvPr id="223" name="Freeform 202"/>
            <p:cNvSpPr>
              <a:spLocks noEditPoints="1"/>
            </p:cNvSpPr>
            <p:nvPr/>
          </p:nvSpPr>
          <p:spPr bwMode="auto">
            <a:xfrm>
              <a:off x="9817101" y="5900738"/>
              <a:ext cx="423863" cy="273050"/>
            </a:xfrm>
            <a:custGeom>
              <a:avLst/>
              <a:gdLst>
                <a:gd name="T0" fmla="*/ 179 w 186"/>
                <a:gd name="T1" fmla="*/ 120 h 120"/>
                <a:gd name="T2" fmla="*/ 6 w 186"/>
                <a:gd name="T3" fmla="*/ 120 h 120"/>
                <a:gd name="T4" fmla="*/ 0 w 186"/>
                <a:gd name="T5" fmla="*/ 114 h 120"/>
                <a:gd name="T6" fmla="*/ 0 w 186"/>
                <a:gd name="T7" fmla="*/ 6 h 120"/>
                <a:gd name="T8" fmla="*/ 6 w 186"/>
                <a:gd name="T9" fmla="*/ 0 h 120"/>
                <a:gd name="T10" fmla="*/ 179 w 186"/>
                <a:gd name="T11" fmla="*/ 0 h 120"/>
                <a:gd name="T12" fmla="*/ 186 w 186"/>
                <a:gd name="T13" fmla="*/ 6 h 120"/>
                <a:gd name="T14" fmla="*/ 186 w 186"/>
                <a:gd name="T15" fmla="*/ 114 h 120"/>
                <a:gd name="T16" fmla="*/ 179 w 186"/>
                <a:gd name="T17" fmla="*/ 120 h 120"/>
                <a:gd name="T18" fmla="*/ 7 w 186"/>
                <a:gd name="T19" fmla="*/ 113 h 120"/>
                <a:gd name="T20" fmla="*/ 178 w 186"/>
                <a:gd name="T21" fmla="*/ 113 h 120"/>
                <a:gd name="T22" fmla="*/ 178 w 186"/>
                <a:gd name="T23" fmla="*/ 7 h 120"/>
                <a:gd name="T24" fmla="*/ 7 w 186"/>
                <a:gd name="T25" fmla="*/ 7 h 120"/>
                <a:gd name="T26" fmla="*/ 7 w 186"/>
                <a:gd name="T27"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120">
                  <a:moveTo>
                    <a:pt x="179" y="120"/>
                  </a:moveTo>
                  <a:cubicBezTo>
                    <a:pt x="6" y="120"/>
                    <a:pt x="6" y="120"/>
                    <a:pt x="6" y="120"/>
                  </a:cubicBezTo>
                  <a:cubicBezTo>
                    <a:pt x="3" y="120"/>
                    <a:pt x="0" y="118"/>
                    <a:pt x="0" y="114"/>
                  </a:cubicBezTo>
                  <a:cubicBezTo>
                    <a:pt x="0" y="6"/>
                    <a:pt x="0" y="6"/>
                    <a:pt x="0" y="6"/>
                  </a:cubicBezTo>
                  <a:cubicBezTo>
                    <a:pt x="0" y="2"/>
                    <a:pt x="3" y="0"/>
                    <a:pt x="6" y="0"/>
                  </a:cubicBezTo>
                  <a:cubicBezTo>
                    <a:pt x="179" y="0"/>
                    <a:pt x="179" y="0"/>
                    <a:pt x="179" y="0"/>
                  </a:cubicBezTo>
                  <a:cubicBezTo>
                    <a:pt x="183" y="0"/>
                    <a:pt x="186" y="2"/>
                    <a:pt x="186" y="6"/>
                  </a:cubicBezTo>
                  <a:cubicBezTo>
                    <a:pt x="186" y="114"/>
                    <a:pt x="186" y="114"/>
                    <a:pt x="186" y="114"/>
                  </a:cubicBezTo>
                  <a:cubicBezTo>
                    <a:pt x="186" y="118"/>
                    <a:pt x="183" y="120"/>
                    <a:pt x="179" y="120"/>
                  </a:cubicBezTo>
                  <a:close/>
                  <a:moveTo>
                    <a:pt x="7" y="113"/>
                  </a:moveTo>
                  <a:cubicBezTo>
                    <a:pt x="178" y="113"/>
                    <a:pt x="178" y="113"/>
                    <a:pt x="178" y="113"/>
                  </a:cubicBezTo>
                  <a:cubicBezTo>
                    <a:pt x="178" y="7"/>
                    <a:pt x="178" y="7"/>
                    <a:pt x="178" y="7"/>
                  </a:cubicBezTo>
                  <a:cubicBezTo>
                    <a:pt x="7" y="7"/>
                    <a:pt x="7" y="7"/>
                    <a:pt x="7" y="7"/>
                  </a:cubicBezTo>
                  <a:lnTo>
                    <a:pt x="7" y="1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4" name="Freeform 203"/>
            <p:cNvSpPr>
              <a:spLocks noEditPoints="1"/>
            </p:cNvSpPr>
            <p:nvPr/>
          </p:nvSpPr>
          <p:spPr bwMode="auto">
            <a:xfrm>
              <a:off x="9815514" y="6026150"/>
              <a:ext cx="427038" cy="149225"/>
            </a:xfrm>
            <a:custGeom>
              <a:avLst/>
              <a:gdLst>
                <a:gd name="T0" fmla="*/ 180 w 188"/>
                <a:gd name="T1" fmla="*/ 66 h 66"/>
                <a:gd name="T2" fmla="*/ 7 w 188"/>
                <a:gd name="T3" fmla="*/ 66 h 66"/>
                <a:gd name="T4" fmla="*/ 3 w 188"/>
                <a:gd name="T5" fmla="*/ 64 h 66"/>
                <a:gd name="T6" fmla="*/ 0 w 188"/>
                <a:gd name="T7" fmla="*/ 62 h 66"/>
                <a:gd name="T8" fmla="*/ 62 w 188"/>
                <a:gd name="T9" fmla="*/ 0 h 66"/>
                <a:gd name="T10" fmla="*/ 94 w 188"/>
                <a:gd name="T11" fmla="*/ 32 h 66"/>
                <a:gd name="T12" fmla="*/ 126 w 188"/>
                <a:gd name="T13" fmla="*/ 0 h 66"/>
                <a:gd name="T14" fmla="*/ 188 w 188"/>
                <a:gd name="T15" fmla="*/ 62 h 66"/>
                <a:gd name="T16" fmla="*/ 184 w 188"/>
                <a:gd name="T17" fmla="*/ 64 h 66"/>
                <a:gd name="T18" fmla="*/ 180 w 188"/>
                <a:gd name="T19" fmla="*/ 66 h 66"/>
                <a:gd name="T20" fmla="*/ 62 w 188"/>
                <a:gd name="T21" fmla="*/ 10 h 66"/>
                <a:gd name="T22" fmla="*/ 14 w 188"/>
                <a:gd name="T23" fmla="*/ 58 h 66"/>
                <a:gd name="T24" fmla="*/ 173 w 188"/>
                <a:gd name="T25" fmla="*/ 58 h 66"/>
                <a:gd name="T26" fmla="*/ 126 w 188"/>
                <a:gd name="T27" fmla="*/ 10 h 66"/>
                <a:gd name="T28" fmla="*/ 98 w 188"/>
                <a:gd name="T29" fmla="*/ 38 h 66"/>
                <a:gd name="T30" fmla="*/ 89 w 188"/>
                <a:gd name="T31" fmla="*/ 38 h 66"/>
                <a:gd name="T32" fmla="*/ 62 w 188"/>
                <a:gd name="T33"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66">
                  <a:moveTo>
                    <a:pt x="180" y="66"/>
                  </a:moveTo>
                  <a:cubicBezTo>
                    <a:pt x="7" y="66"/>
                    <a:pt x="7" y="66"/>
                    <a:pt x="7" y="66"/>
                  </a:cubicBezTo>
                  <a:cubicBezTo>
                    <a:pt x="6" y="66"/>
                    <a:pt x="5" y="65"/>
                    <a:pt x="3" y="64"/>
                  </a:cubicBezTo>
                  <a:cubicBezTo>
                    <a:pt x="0" y="62"/>
                    <a:pt x="0" y="62"/>
                    <a:pt x="0" y="62"/>
                  </a:cubicBezTo>
                  <a:cubicBezTo>
                    <a:pt x="62" y="0"/>
                    <a:pt x="62" y="0"/>
                    <a:pt x="62" y="0"/>
                  </a:cubicBezTo>
                  <a:cubicBezTo>
                    <a:pt x="94" y="32"/>
                    <a:pt x="94" y="32"/>
                    <a:pt x="94" y="32"/>
                  </a:cubicBezTo>
                  <a:cubicBezTo>
                    <a:pt x="126" y="0"/>
                    <a:pt x="126" y="0"/>
                    <a:pt x="126" y="0"/>
                  </a:cubicBezTo>
                  <a:cubicBezTo>
                    <a:pt x="188" y="62"/>
                    <a:pt x="188" y="62"/>
                    <a:pt x="188" y="62"/>
                  </a:cubicBezTo>
                  <a:cubicBezTo>
                    <a:pt x="184" y="64"/>
                    <a:pt x="184" y="64"/>
                    <a:pt x="184" y="64"/>
                  </a:cubicBezTo>
                  <a:cubicBezTo>
                    <a:pt x="183" y="65"/>
                    <a:pt x="181" y="66"/>
                    <a:pt x="180" y="66"/>
                  </a:cubicBezTo>
                  <a:close/>
                  <a:moveTo>
                    <a:pt x="62" y="10"/>
                  </a:moveTo>
                  <a:cubicBezTo>
                    <a:pt x="14" y="58"/>
                    <a:pt x="14" y="58"/>
                    <a:pt x="14" y="58"/>
                  </a:cubicBezTo>
                  <a:cubicBezTo>
                    <a:pt x="173" y="58"/>
                    <a:pt x="173" y="58"/>
                    <a:pt x="173" y="58"/>
                  </a:cubicBezTo>
                  <a:cubicBezTo>
                    <a:pt x="126" y="10"/>
                    <a:pt x="126" y="10"/>
                    <a:pt x="126" y="10"/>
                  </a:cubicBezTo>
                  <a:cubicBezTo>
                    <a:pt x="98" y="38"/>
                    <a:pt x="98" y="38"/>
                    <a:pt x="98" y="38"/>
                  </a:cubicBezTo>
                  <a:cubicBezTo>
                    <a:pt x="96" y="40"/>
                    <a:pt x="91" y="40"/>
                    <a:pt x="89" y="38"/>
                  </a:cubicBezTo>
                  <a:lnTo>
                    <a:pt x="62" y="1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5" name="Freeform 204"/>
            <p:cNvSpPr>
              <a:spLocks noEditPoints="1"/>
            </p:cNvSpPr>
            <p:nvPr/>
          </p:nvSpPr>
          <p:spPr bwMode="auto">
            <a:xfrm>
              <a:off x="9815514" y="5897563"/>
              <a:ext cx="425450" cy="215900"/>
            </a:xfrm>
            <a:custGeom>
              <a:avLst/>
              <a:gdLst>
                <a:gd name="T0" fmla="*/ 94 w 187"/>
                <a:gd name="T1" fmla="*/ 95 h 95"/>
                <a:gd name="T2" fmla="*/ 89 w 187"/>
                <a:gd name="T3" fmla="*/ 93 h 95"/>
                <a:gd name="T4" fmla="*/ 0 w 187"/>
                <a:gd name="T5" fmla="*/ 4 h 95"/>
                <a:gd name="T6" fmla="*/ 3 w 187"/>
                <a:gd name="T7" fmla="*/ 2 h 95"/>
                <a:gd name="T8" fmla="*/ 7 w 187"/>
                <a:gd name="T9" fmla="*/ 0 h 95"/>
                <a:gd name="T10" fmla="*/ 180 w 187"/>
                <a:gd name="T11" fmla="*/ 0 h 95"/>
                <a:gd name="T12" fmla="*/ 184 w 187"/>
                <a:gd name="T13" fmla="*/ 2 h 95"/>
                <a:gd name="T14" fmla="*/ 187 w 187"/>
                <a:gd name="T15" fmla="*/ 4 h 95"/>
                <a:gd name="T16" fmla="*/ 98 w 187"/>
                <a:gd name="T17" fmla="*/ 93 h 95"/>
                <a:gd name="T18" fmla="*/ 94 w 187"/>
                <a:gd name="T19" fmla="*/ 95 h 95"/>
                <a:gd name="T20" fmla="*/ 14 w 187"/>
                <a:gd name="T21" fmla="*/ 8 h 95"/>
                <a:gd name="T22" fmla="*/ 94 w 187"/>
                <a:gd name="T23" fmla="*/ 88 h 95"/>
                <a:gd name="T24" fmla="*/ 174 w 187"/>
                <a:gd name="T25" fmla="*/ 8 h 95"/>
                <a:gd name="T26" fmla="*/ 14 w 187"/>
                <a:gd name="T27"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95">
                  <a:moveTo>
                    <a:pt x="94" y="95"/>
                  </a:moveTo>
                  <a:cubicBezTo>
                    <a:pt x="92" y="95"/>
                    <a:pt x="90" y="95"/>
                    <a:pt x="89" y="93"/>
                  </a:cubicBezTo>
                  <a:cubicBezTo>
                    <a:pt x="0" y="4"/>
                    <a:pt x="0" y="4"/>
                    <a:pt x="0" y="4"/>
                  </a:cubicBezTo>
                  <a:cubicBezTo>
                    <a:pt x="3" y="2"/>
                    <a:pt x="3" y="2"/>
                    <a:pt x="3" y="2"/>
                  </a:cubicBezTo>
                  <a:cubicBezTo>
                    <a:pt x="4" y="1"/>
                    <a:pt x="6" y="0"/>
                    <a:pt x="7" y="0"/>
                  </a:cubicBezTo>
                  <a:cubicBezTo>
                    <a:pt x="180" y="0"/>
                    <a:pt x="180" y="0"/>
                    <a:pt x="180" y="0"/>
                  </a:cubicBezTo>
                  <a:cubicBezTo>
                    <a:pt x="182" y="0"/>
                    <a:pt x="183" y="1"/>
                    <a:pt x="184" y="2"/>
                  </a:cubicBezTo>
                  <a:cubicBezTo>
                    <a:pt x="187" y="4"/>
                    <a:pt x="187" y="4"/>
                    <a:pt x="187" y="4"/>
                  </a:cubicBezTo>
                  <a:cubicBezTo>
                    <a:pt x="98" y="93"/>
                    <a:pt x="98" y="93"/>
                    <a:pt x="98" y="93"/>
                  </a:cubicBezTo>
                  <a:cubicBezTo>
                    <a:pt x="97" y="95"/>
                    <a:pt x="95" y="95"/>
                    <a:pt x="94" y="95"/>
                  </a:cubicBezTo>
                  <a:close/>
                  <a:moveTo>
                    <a:pt x="14" y="8"/>
                  </a:moveTo>
                  <a:cubicBezTo>
                    <a:pt x="94" y="88"/>
                    <a:pt x="94" y="88"/>
                    <a:pt x="94" y="88"/>
                  </a:cubicBezTo>
                  <a:cubicBezTo>
                    <a:pt x="174" y="8"/>
                    <a:pt x="174" y="8"/>
                    <a:pt x="174" y="8"/>
                  </a:cubicBezTo>
                  <a:lnTo>
                    <a:pt x="14"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6" name="Freeform 206"/>
          <p:cNvSpPr>
            <a:spLocks noEditPoints="1"/>
          </p:cNvSpPr>
          <p:nvPr/>
        </p:nvSpPr>
        <p:spPr bwMode="auto">
          <a:xfrm>
            <a:off x="11384213" y="4805416"/>
            <a:ext cx="413929" cy="270824"/>
          </a:xfrm>
          <a:custGeom>
            <a:avLst/>
            <a:gdLst>
              <a:gd name="T0" fmla="*/ 5 w 188"/>
              <a:gd name="T1" fmla="*/ 123 h 123"/>
              <a:gd name="T2" fmla="*/ 3 w 188"/>
              <a:gd name="T3" fmla="*/ 123 h 123"/>
              <a:gd name="T4" fmla="*/ 2 w 188"/>
              <a:gd name="T5" fmla="*/ 121 h 123"/>
              <a:gd name="T6" fmla="*/ 13 w 188"/>
              <a:gd name="T7" fmla="*/ 96 h 123"/>
              <a:gd name="T8" fmla="*/ 117 w 188"/>
              <a:gd name="T9" fmla="*/ 32 h 123"/>
              <a:gd name="T10" fmla="*/ 117 w 188"/>
              <a:gd name="T11" fmla="*/ 0 h 123"/>
              <a:gd name="T12" fmla="*/ 188 w 188"/>
              <a:gd name="T13" fmla="*/ 57 h 123"/>
              <a:gd name="T14" fmla="*/ 117 w 188"/>
              <a:gd name="T15" fmla="*/ 114 h 123"/>
              <a:gd name="T16" fmla="*/ 117 w 188"/>
              <a:gd name="T17" fmla="*/ 81 h 123"/>
              <a:gd name="T18" fmla="*/ 38 w 188"/>
              <a:gd name="T19" fmla="*/ 96 h 123"/>
              <a:gd name="T20" fmla="*/ 8 w 188"/>
              <a:gd name="T21" fmla="*/ 121 h 123"/>
              <a:gd name="T22" fmla="*/ 5 w 188"/>
              <a:gd name="T23" fmla="*/ 123 h 123"/>
              <a:gd name="T24" fmla="*/ 123 w 188"/>
              <a:gd name="T25" fmla="*/ 14 h 123"/>
              <a:gd name="T26" fmla="*/ 123 w 188"/>
              <a:gd name="T27" fmla="*/ 38 h 123"/>
              <a:gd name="T28" fmla="*/ 118 w 188"/>
              <a:gd name="T29" fmla="*/ 38 h 123"/>
              <a:gd name="T30" fmla="*/ 19 w 188"/>
              <a:gd name="T31" fmla="*/ 100 h 123"/>
              <a:gd name="T32" fmla="*/ 16 w 188"/>
              <a:gd name="T33" fmla="*/ 105 h 123"/>
              <a:gd name="T34" fmla="*/ 35 w 188"/>
              <a:gd name="T35" fmla="*/ 90 h 123"/>
              <a:gd name="T36" fmla="*/ 104 w 188"/>
              <a:gd name="T37" fmla="*/ 74 h 123"/>
              <a:gd name="T38" fmla="*/ 120 w 188"/>
              <a:gd name="T39" fmla="*/ 74 h 123"/>
              <a:gd name="T40" fmla="*/ 123 w 188"/>
              <a:gd name="T41" fmla="*/ 75 h 123"/>
              <a:gd name="T42" fmla="*/ 123 w 188"/>
              <a:gd name="T43" fmla="*/ 100 h 123"/>
              <a:gd name="T44" fmla="*/ 178 w 188"/>
              <a:gd name="T45" fmla="*/ 57 h 123"/>
              <a:gd name="T46" fmla="*/ 123 w 188"/>
              <a:gd name="T47" fmla="*/ 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8" h="123">
                <a:moveTo>
                  <a:pt x="5" y="123"/>
                </a:moveTo>
                <a:cubicBezTo>
                  <a:pt x="3" y="123"/>
                  <a:pt x="3" y="123"/>
                  <a:pt x="3" y="123"/>
                </a:cubicBezTo>
                <a:cubicBezTo>
                  <a:pt x="2" y="121"/>
                  <a:pt x="2" y="121"/>
                  <a:pt x="2" y="121"/>
                </a:cubicBezTo>
                <a:cubicBezTo>
                  <a:pt x="1" y="120"/>
                  <a:pt x="0" y="119"/>
                  <a:pt x="13" y="96"/>
                </a:cubicBezTo>
                <a:cubicBezTo>
                  <a:pt x="37" y="58"/>
                  <a:pt x="72" y="36"/>
                  <a:pt x="117" y="32"/>
                </a:cubicBezTo>
                <a:cubicBezTo>
                  <a:pt x="117" y="0"/>
                  <a:pt x="117" y="0"/>
                  <a:pt x="117" y="0"/>
                </a:cubicBezTo>
                <a:cubicBezTo>
                  <a:pt x="188" y="57"/>
                  <a:pt x="188" y="57"/>
                  <a:pt x="188" y="57"/>
                </a:cubicBezTo>
                <a:cubicBezTo>
                  <a:pt x="117" y="114"/>
                  <a:pt x="117" y="114"/>
                  <a:pt x="117" y="114"/>
                </a:cubicBezTo>
                <a:cubicBezTo>
                  <a:pt x="117" y="81"/>
                  <a:pt x="117" y="81"/>
                  <a:pt x="117" y="81"/>
                </a:cubicBezTo>
                <a:cubicBezTo>
                  <a:pt x="87" y="78"/>
                  <a:pt x="61" y="84"/>
                  <a:pt x="38" y="96"/>
                </a:cubicBezTo>
                <a:cubicBezTo>
                  <a:pt x="27" y="102"/>
                  <a:pt x="12" y="117"/>
                  <a:pt x="8" y="121"/>
                </a:cubicBezTo>
                <a:cubicBezTo>
                  <a:pt x="7" y="122"/>
                  <a:pt x="6" y="123"/>
                  <a:pt x="5" y="123"/>
                </a:cubicBezTo>
                <a:close/>
                <a:moveTo>
                  <a:pt x="123" y="14"/>
                </a:moveTo>
                <a:cubicBezTo>
                  <a:pt x="123" y="38"/>
                  <a:pt x="123" y="38"/>
                  <a:pt x="123" y="38"/>
                </a:cubicBezTo>
                <a:cubicBezTo>
                  <a:pt x="118" y="38"/>
                  <a:pt x="118" y="38"/>
                  <a:pt x="118" y="38"/>
                </a:cubicBezTo>
                <a:cubicBezTo>
                  <a:pt x="74" y="42"/>
                  <a:pt x="42" y="62"/>
                  <a:pt x="19" y="100"/>
                </a:cubicBezTo>
                <a:cubicBezTo>
                  <a:pt x="18" y="101"/>
                  <a:pt x="17" y="103"/>
                  <a:pt x="16" y="105"/>
                </a:cubicBezTo>
                <a:cubicBezTo>
                  <a:pt x="22" y="99"/>
                  <a:pt x="29" y="94"/>
                  <a:pt x="35" y="90"/>
                </a:cubicBezTo>
                <a:cubicBezTo>
                  <a:pt x="55" y="79"/>
                  <a:pt x="78" y="74"/>
                  <a:pt x="104" y="74"/>
                </a:cubicBezTo>
                <a:cubicBezTo>
                  <a:pt x="109" y="74"/>
                  <a:pt x="115" y="74"/>
                  <a:pt x="120" y="74"/>
                </a:cubicBezTo>
                <a:cubicBezTo>
                  <a:pt x="123" y="75"/>
                  <a:pt x="123" y="75"/>
                  <a:pt x="123" y="75"/>
                </a:cubicBezTo>
                <a:cubicBezTo>
                  <a:pt x="123" y="100"/>
                  <a:pt x="123" y="100"/>
                  <a:pt x="123" y="100"/>
                </a:cubicBezTo>
                <a:cubicBezTo>
                  <a:pt x="178" y="57"/>
                  <a:pt x="178" y="57"/>
                  <a:pt x="178" y="57"/>
                </a:cubicBezTo>
                <a:lnTo>
                  <a:pt x="123" y="14"/>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 name="Freeform 208"/>
          <p:cNvSpPr>
            <a:spLocks noEditPoints="1"/>
          </p:cNvSpPr>
          <p:nvPr/>
        </p:nvSpPr>
        <p:spPr bwMode="auto">
          <a:xfrm>
            <a:off x="393874" y="5697132"/>
            <a:ext cx="412391" cy="263130"/>
          </a:xfrm>
          <a:custGeom>
            <a:avLst/>
            <a:gdLst>
              <a:gd name="T0" fmla="*/ 158 w 187"/>
              <a:gd name="T1" fmla="*/ 119 h 119"/>
              <a:gd name="T2" fmla="*/ 39 w 187"/>
              <a:gd name="T3" fmla="*/ 119 h 119"/>
              <a:gd name="T4" fmla="*/ 0 w 187"/>
              <a:gd name="T5" fmla="*/ 76 h 119"/>
              <a:gd name="T6" fmla="*/ 42 w 187"/>
              <a:gd name="T7" fmla="*/ 33 h 119"/>
              <a:gd name="T8" fmla="*/ 70 w 187"/>
              <a:gd name="T9" fmla="*/ 10 h 119"/>
              <a:gd name="T10" fmla="*/ 87 w 187"/>
              <a:gd name="T11" fmla="*/ 16 h 119"/>
              <a:gd name="T12" fmla="*/ 121 w 187"/>
              <a:gd name="T13" fmla="*/ 0 h 119"/>
              <a:gd name="T14" fmla="*/ 166 w 187"/>
              <a:gd name="T15" fmla="*/ 45 h 119"/>
              <a:gd name="T16" fmla="*/ 163 w 187"/>
              <a:gd name="T17" fmla="*/ 61 h 119"/>
              <a:gd name="T18" fmla="*/ 187 w 187"/>
              <a:gd name="T19" fmla="*/ 90 h 119"/>
              <a:gd name="T20" fmla="*/ 158 w 187"/>
              <a:gd name="T21" fmla="*/ 119 h 119"/>
              <a:gd name="T22" fmla="*/ 43 w 187"/>
              <a:gd name="T23" fmla="*/ 113 h 119"/>
              <a:gd name="T24" fmla="*/ 158 w 187"/>
              <a:gd name="T25" fmla="*/ 113 h 119"/>
              <a:gd name="T26" fmla="*/ 181 w 187"/>
              <a:gd name="T27" fmla="*/ 90 h 119"/>
              <a:gd name="T28" fmla="*/ 159 w 187"/>
              <a:gd name="T29" fmla="*/ 67 h 119"/>
              <a:gd name="T30" fmla="*/ 154 w 187"/>
              <a:gd name="T31" fmla="*/ 67 h 119"/>
              <a:gd name="T32" fmla="*/ 156 w 187"/>
              <a:gd name="T33" fmla="*/ 62 h 119"/>
              <a:gd name="T34" fmla="*/ 160 w 187"/>
              <a:gd name="T35" fmla="*/ 45 h 119"/>
              <a:gd name="T36" fmla="*/ 121 w 187"/>
              <a:gd name="T37" fmla="*/ 6 h 119"/>
              <a:gd name="T38" fmla="*/ 90 w 187"/>
              <a:gd name="T39" fmla="*/ 22 h 119"/>
              <a:gd name="T40" fmla="*/ 88 w 187"/>
              <a:gd name="T41" fmla="*/ 25 h 119"/>
              <a:gd name="T42" fmla="*/ 85 w 187"/>
              <a:gd name="T43" fmla="*/ 22 h 119"/>
              <a:gd name="T44" fmla="*/ 70 w 187"/>
              <a:gd name="T45" fmla="*/ 16 h 119"/>
              <a:gd name="T46" fmla="*/ 48 w 187"/>
              <a:gd name="T47" fmla="*/ 36 h 119"/>
              <a:gd name="T48" fmla="*/ 48 w 187"/>
              <a:gd name="T49" fmla="*/ 39 h 119"/>
              <a:gd name="T50" fmla="*/ 43 w 187"/>
              <a:gd name="T51" fmla="*/ 39 h 119"/>
              <a:gd name="T52" fmla="*/ 6 w 187"/>
              <a:gd name="T53" fmla="*/ 76 h 119"/>
              <a:gd name="T54" fmla="*/ 42 w 187"/>
              <a:gd name="T55" fmla="*/ 113 h 119"/>
              <a:gd name="T56" fmla="*/ 43 w 187"/>
              <a:gd name="T57" fmla="*/ 11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119">
                <a:moveTo>
                  <a:pt x="158" y="119"/>
                </a:moveTo>
                <a:cubicBezTo>
                  <a:pt x="39" y="119"/>
                  <a:pt x="39" y="119"/>
                  <a:pt x="39" y="119"/>
                </a:cubicBezTo>
                <a:cubicBezTo>
                  <a:pt x="17" y="117"/>
                  <a:pt x="0" y="98"/>
                  <a:pt x="0" y="76"/>
                </a:cubicBezTo>
                <a:cubicBezTo>
                  <a:pt x="0" y="53"/>
                  <a:pt x="19" y="34"/>
                  <a:pt x="42" y="33"/>
                </a:cubicBezTo>
                <a:cubicBezTo>
                  <a:pt x="44" y="20"/>
                  <a:pt x="56" y="10"/>
                  <a:pt x="70" y="10"/>
                </a:cubicBezTo>
                <a:cubicBezTo>
                  <a:pt x="76" y="10"/>
                  <a:pt x="82" y="12"/>
                  <a:pt x="87" y="16"/>
                </a:cubicBezTo>
                <a:cubicBezTo>
                  <a:pt x="96" y="6"/>
                  <a:pt x="108" y="0"/>
                  <a:pt x="121" y="0"/>
                </a:cubicBezTo>
                <a:cubicBezTo>
                  <a:pt x="146" y="0"/>
                  <a:pt x="166" y="20"/>
                  <a:pt x="166" y="45"/>
                </a:cubicBezTo>
                <a:cubicBezTo>
                  <a:pt x="166" y="50"/>
                  <a:pt x="165" y="56"/>
                  <a:pt x="163" y="61"/>
                </a:cubicBezTo>
                <a:cubicBezTo>
                  <a:pt x="177" y="64"/>
                  <a:pt x="187" y="76"/>
                  <a:pt x="187" y="90"/>
                </a:cubicBezTo>
                <a:cubicBezTo>
                  <a:pt x="187" y="106"/>
                  <a:pt x="174" y="119"/>
                  <a:pt x="158" y="119"/>
                </a:cubicBezTo>
                <a:close/>
                <a:moveTo>
                  <a:pt x="43" y="113"/>
                </a:moveTo>
                <a:cubicBezTo>
                  <a:pt x="158" y="113"/>
                  <a:pt x="158" y="113"/>
                  <a:pt x="158" y="113"/>
                </a:cubicBezTo>
                <a:cubicBezTo>
                  <a:pt x="171" y="113"/>
                  <a:pt x="181" y="103"/>
                  <a:pt x="181" y="90"/>
                </a:cubicBezTo>
                <a:cubicBezTo>
                  <a:pt x="181" y="77"/>
                  <a:pt x="171" y="67"/>
                  <a:pt x="159" y="67"/>
                </a:cubicBezTo>
                <a:cubicBezTo>
                  <a:pt x="154" y="67"/>
                  <a:pt x="154" y="67"/>
                  <a:pt x="154" y="67"/>
                </a:cubicBezTo>
                <a:cubicBezTo>
                  <a:pt x="156" y="62"/>
                  <a:pt x="156" y="62"/>
                  <a:pt x="156" y="62"/>
                </a:cubicBezTo>
                <a:cubicBezTo>
                  <a:pt x="159" y="57"/>
                  <a:pt x="160" y="51"/>
                  <a:pt x="160" y="45"/>
                </a:cubicBezTo>
                <a:cubicBezTo>
                  <a:pt x="160" y="23"/>
                  <a:pt x="143" y="6"/>
                  <a:pt x="121" y="6"/>
                </a:cubicBezTo>
                <a:cubicBezTo>
                  <a:pt x="109" y="6"/>
                  <a:pt x="97" y="12"/>
                  <a:pt x="90" y="22"/>
                </a:cubicBezTo>
                <a:cubicBezTo>
                  <a:pt x="88" y="25"/>
                  <a:pt x="88" y="25"/>
                  <a:pt x="88" y="25"/>
                </a:cubicBezTo>
                <a:cubicBezTo>
                  <a:pt x="85" y="22"/>
                  <a:pt x="85" y="22"/>
                  <a:pt x="85" y="22"/>
                </a:cubicBezTo>
                <a:cubicBezTo>
                  <a:pt x="81" y="18"/>
                  <a:pt x="76" y="16"/>
                  <a:pt x="70" y="16"/>
                </a:cubicBezTo>
                <a:cubicBezTo>
                  <a:pt x="58" y="16"/>
                  <a:pt x="49" y="25"/>
                  <a:pt x="48" y="36"/>
                </a:cubicBezTo>
                <a:cubicBezTo>
                  <a:pt x="48" y="39"/>
                  <a:pt x="48" y="39"/>
                  <a:pt x="48" y="39"/>
                </a:cubicBezTo>
                <a:cubicBezTo>
                  <a:pt x="43" y="39"/>
                  <a:pt x="43" y="39"/>
                  <a:pt x="43" y="39"/>
                </a:cubicBezTo>
                <a:cubicBezTo>
                  <a:pt x="23" y="39"/>
                  <a:pt x="6" y="56"/>
                  <a:pt x="6" y="76"/>
                </a:cubicBezTo>
                <a:cubicBezTo>
                  <a:pt x="6" y="96"/>
                  <a:pt x="22" y="112"/>
                  <a:pt x="42" y="113"/>
                </a:cubicBezTo>
                <a:lnTo>
                  <a:pt x="43" y="11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67" name="组合 266"/>
          <p:cNvGrpSpPr/>
          <p:nvPr/>
        </p:nvGrpSpPr>
        <p:grpSpPr>
          <a:xfrm>
            <a:off x="11384487" y="2203745"/>
            <a:ext cx="409313" cy="372384"/>
            <a:chOff x="5451476" y="5838825"/>
            <a:chExt cx="422275" cy="384176"/>
          </a:xfrm>
        </p:grpSpPr>
        <p:sp>
          <p:nvSpPr>
            <p:cNvPr id="9" name="Freeform 209"/>
            <p:cNvSpPr/>
            <p:nvPr/>
          </p:nvSpPr>
          <p:spPr bwMode="auto">
            <a:xfrm>
              <a:off x="5451476" y="5838825"/>
              <a:ext cx="422275" cy="271463"/>
            </a:xfrm>
            <a:custGeom>
              <a:avLst/>
              <a:gdLst>
                <a:gd name="T0" fmla="*/ 157 w 186"/>
                <a:gd name="T1" fmla="*/ 119 h 119"/>
                <a:gd name="T2" fmla="*/ 102 w 186"/>
                <a:gd name="T3" fmla="*/ 119 h 119"/>
                <a:gd name="T4" fmla="*/ 102 w 186"/>
                <a:gd name="T5" fmla="*/ 113 h 119"/>
                <a:gd name="T6" fmla="*/ 157 w 186"/>
                <a:gd name="T7" fmla="*/ 113 h 119"/>
                <a:gd name="T8" fmla="*/ 180 w 186"/>
                <a:gd name="T9" fmla="*/ 90 h 119"/>
                <a:gd name="T10" fmla="*/ 158 w 186"/>
                <a:gd name="T11" fmla="*/ 67 h 119"/>
                <a:gd name="T12" fmla="*/ 153 w 186"/>
                <a:gd name="T13" fmla="*/ 66 h 119"/>
                <a:gd name="T14" fmla="*/ 155 w 186"/>
                <a:gd name="T15" fmla="*/ 62 h 119"/>
                <a:gd name="T16" fmla="*/ 159 w 186"/>
                <a:gd name="T17" fmla="*/ 45 h 119"/>
                <a:gd name="T18" fmla="*/ 121 w 186"/>
                <a:gd name="T19" fmla="*/ 6 h 119"/>
                <a:gd name="T20" fmla="*/ 89 w 186"/>
                <a:gd name="T21" fmla="*/ 22 h 119"/>
                <a:gd name="T22" fmla="*/ 87 w 186"/>
                <a:gd name="T23" fmla="*/ 25 h 119"/>
                <a:gd name="T24" fmla="*/ 85 w 186"/>
                <a:gd name="T25" fmla="*/ 22 h 119"/>
                <a:gd name="T26" fmla="*/ 69 w 186"/>
                <a:gd name="T27" fmla="*/ 16 h 119"/>
                <a:gd name="T28" fmla="*/ 47 w 186"/>
                <a:gd name="T29" fmla="*/ 36 h 119"/>
                <a:gd name="T30" fmla="*/ 47 w 186"/>
                <a:gd name="T31" fmla="*/ 39 h 119"/>
                <a:gd name="T32" fmla="*/ 43 w 186"/>
                <a:gd name="T33" fmla="*/ 39 h 119"/>
                <a:gd name="T34" fmla="*/ 6 w 186"/>
                <a:gd name="T35" fmla="*/ 76 h 119"/>
                <a:gd name="T36" fmla="*/ 41 w 186"/>
                <a:gd name="T37" fmla="*/ 113 h 119"/>
                <a:gd name="T38" fmla="*/ 42 w 186"/>
                <a:gd name="T39" fmla="*/ 113 h 119"/>
                <a:gd name="T40" fmla="*/ 83 w 186"/>
                <a:gd name="T41" fmla="*/ 113 h 119"/>
                <a:gd name="T42" fmla="*/ 83 w 186"/>
                <a:gd name="T43" fmla="*/ 119 h 119"/>
                <a:gd name="T44" fmla="*/ 38 w 186"/>
                <a:gd name="T45" fmla="*/ 119 h 119"/>
                <a:gd name="T46" fmla="*/ 0 w 186"/>
                <a:gd name="T47" fmla="*/ 76 h 119"/>
                <a:gd name="T48" fmla="*/ 42 w 186"/>
                <a:gd name="T49" fmla="*/ 33 h 119"/>
                <a:gd name="T50" fmla="*/ 69 w 186"/>
                <a:gd name="T51" fmla="*/ 10 h 119"/>
                <a:gd name="T52" fmla="*/ 86 w 186"/>
                <a:gd name="T53" fmla="*/ 16 h 119"/>
                <a:gd name="T54" fmla="*/ 121 w 186"/>
                <a:gd name="T55" fmla="*/ 0 h 119"/>
                <a:gd name="T56" fmla="*/ 165 w 186"/>
                <a:gd name="T57" fmla="*/ 45 h 119"/>
                <a:gd name="T58" fmla="*/ 162 w 186"/>
                <a:gd name="T59" fmla="*/ 61 h 119"/>
                <a:gd name="T60" fmla="*/ 186 w 186"/>
                <a:gd name="T61" fmla="*/ 90 h 119"/>
                <a:gd name="T62" fmla="*/ 157 w 186"/>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19">
                  <a:moveTo>
                    <a:pt x="157" y="119"/>
                  </a:moveTo>
                  <a:cubicBezTo>
                    <a:pt x="102" y="119"/>
                    <a:pt x="102" y="119"/>
                    <a:pt x="102" y="119"/>
                  </a:cubicBezTo>
                  <a:cubicBezTo>
                    <a:pt x="102" y="113"/>
                    <a:pt x="102" y="113"/>
                    <a:pt x="102" y="113"/>
                  </a:cubicBezTo>
                  <a:cubicBezTo>
                    <a:pt x="157" y="113"/>
                    <a:pt x="157" y="113"/>
                    <a:pt x="157" y="113"/>
                  </a:cubicBezTo>
                  <a:cubicBezTo>
                    <a:pt x="170" y="113"/>
                    <a:pt x="180" y="102"/>
                    <a:pt x="180" y="90"/>
                  </a:cubicBezTo>
                  <a:cubicBezTo>
                    <a:pt x="180" y="77"/>
                    <a:pt x="170" y="67"/>
                    <a:pt x="158" y="67"/>
                  </a:cubicBezTo>
                  <a:cubicBezTo>
                    <a:pt x="153" y="66"/>
                    <a:pt x="153" y="66"/>
                    <a:pt x="153" y="66"/>
                  </a:cubicBezTo>
                  <a:cubicBezTo>
                    <a:pt x="155" y="62"/>
                    <a:pt x="155" y="62"/>
                    <a:pt x="155" y="62"/>
                  </a:cubicBezTo>
                  <a:cubicBezTo>
                    <a:pt x="158" y="57"/>
                    <a:pt x="159" y="51"/>
                    <a:pt x="159" y="45"/>
                  </a:cubicBezTo>
                  <a:cubicBezTo>
                    <a:pt x="159" y="23"/>
                    <a:pt x="142" y="6"/>
                    <a:pt x="121" y="6"/>
                  </a:cubicBezTo>
                  <a:cubicBezTo>
                    <a:pt x="108" y="6"/>
                    <a:pt x="96" y="12"/>
                    <a:pt x="89" y="22"/>
                  </a:cubicBezTo>
                  <a:cubicBezTo>
                    <a:pt x="87" y="25"/>
                    <a:pt x="87" y="25"/>
                    <a:pt x="87" y="25"/>
                  </a:cubicBezTo>
                  <a:cubicBezTo>
                    <a:pt x="85" y="22"/>
                    <a:pt x="85" y="22"/>
                    <a:pt x="85" y="22"/>
                  </a:cubicBezTo>
                  <a:cubicBezTo>
                    <a:pt x="81" y="18"/>
                    <a:pt x="75" y="16"/>
                    <a:pt x="69" y="16"/>
                  </a:cubicBezTo>
                  <a:cubicBezTo>
                    <a:pt x="58" y="16"/>
                    <a:pt x="48" y="25"/>
                    <a:pt x="47" y="36"/>
                  </a:cubicBezTo>
                  <a:cubicBezTo>
                    <a:pt x="47" y="39"/>
                    <a:pt x="47" y="39"/>
                    <a:pt x="47" y="39"/>
                  </a:cubicBezTo>
                  <a:cubicBezTo>
                    <a:pt x="43" y="39"/>
                    <a:pt x="43" y="39"/>
                    <a:pt x="43" y="39"/>
                  </a:cubicBezTo>
                  <a:cubicBezTo>
                    <a:pt x="23" y="39"/>
                    <a:pt x="6" y="56"/>
                    <a:pt x="6" y="76"/>
                  </a:cubicBezTo>
                  <a:cubicBezTo>
                    <a:pt x="6" y="96"/>
                    <a:pt x="22" y="112"/>
                    <a:pt x="41" y="113"/>
                  </a:cubicBezTo>
                  <a:cubicBezTo>
                    <a:pt x="42" y="113"/>
                    <a:pt x="42" y="113"/>
                    <a:pt x="42" y="113"/>
                  </a:cubicBezTo>
                  <a:cubicBezTo>
                    <a:pt x="83" y="113"/>
                    <a:pt x="83" y="113"/>
                    <a:pt x="83" y="113"/>
                  </a:cubicBezTo>
                  <a:cubicBezTo>
                    <a:pt x="83" y="119"/>
                    <a:pt x="83" y="119"/>
                    <a:pt x="83" y="119"/>
                  </a:cubicBezTo>
                  <a:cubicBezTo>
                    <a:pt x="38" y="119"/>
                    <a:pt x="38" y="119"/>
                    <a:pt x="38" y="119"/>
                  </a:cubicBezTo>
                  <a:cubicBezTo>
                    <a:pt x="17" y="116"/>
                    <a:pt x="0" y="98"/>
                    <a:pt x="0" y="76"/>
                  </a:cubicBezTo>
                  <a:cubicBezTo>
                    <a:pt x="0" y="53"/>
                    <a:pt x="19" y="34"/>
                    <a:pt x="42" y="33"/>
                  </a:cubicBezTo>
                  <a:cubicBezTo>
                    <a:pt x="44" y="20"/>
                    <a:pt x="55" y="10"/>
                    <a:pt x="69" y="10"/>
                  </a:cubicBezTo>
                  <a:cubicBezTo>
                    <a:pt x="75" y="10"/>
                    <a:pt x="81" y="12"/>
                    <a:pt x="86" y="16"/>
                  </a:cubicBezTo>
                  <a:cubicBezTo>
                    <a:pt x="95" y="6"/>
                    <a:pt x="107" y="0"/>
                    <a:pt x="121" y="0"/>
                  </a:cubicBezTo>
                  <a:cubicBezTo>
                    <a:pt x="145" y="0"/>
                    <a:pt x="165" y="20"/>
                    <a:pt x="165" y="45"/>
                  </a:cubicBezTo>
                  <a:cubicBezTo>
                    <a:pt x="165" y="50"/>
                    <a:pt x="164" y="56"/>
                    <a:pt x="162" y="61"/>
                  </a:cubicBezTo>
                  <a:cubicBezTo>
                    <a:pt x="176" y="64"/>
                    <a:pt x="186" y="75"/>
                    <a:pt x="186" y="90"/>
                  </a:cubicBezTo>
                  <a:cubicBezTo>
                    <a:pt x="186" y="106"/>
                    <a:pt x="173" y="119"/>
                    <a:pt x="157" y="119"/>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 name="Freeform 210"/>
            <p:cNvSpPr/>
            <p:nvPr/>
          </p:nvSpPr>
          <p:spPr bwMode="auto">
            <a:xfrm>
              <a:off x="5592764" y="5949950"/>
              <a:ext cx="141288" cy="79375"/>
            </a:xfrm>
            <a:custGeom>
              <a:avLst/>
              <a:gdLst>
                <a:gd name="T0" fmla="*/ 5 w 89"/>
                <a:gd name="T1" fmla="*/ 50 h 50"/>
                <a:gd name="T2" fmla="*/ 0 w 89"/>
                <a:gd name="T3" fmla="*/ 45 h 50"/>
                <a:gd name="T4" fmla="*/ 44 w 89"/>
                <a:gd name="T5" fmla="*/ 0 h 50"/>
                <a:gd name="T6" fmla="*/ 89 w 89"/>
                <a:gd name="T7" fmla="*/ 45 h 50"/>
                <a:gd name="T8" fmla="*/ 83 w 89"/>
                <a:gd name="T9" fmla="*/ 50 h 50"/>
                <a:gd name="T10" fmla="*/ 44 w 89"/>
                <a:gd name="T11" fmla="*/ 12 h 50"/>
                <a:gd name="T12" fmla="*/ 5 w 89"/>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5" y="50"/>
                  </a:moveTo>
                  <a:lnTo>
                    <a:pt x="0" y="45"/>
                  </a:lnTo>
                  <a:lnTo>
                    <a:pt x="44" y="0"/>
                  </a:lnTo>
                  <a:lnTo>
                    <a:pt x="89" y="45"/>
                  </a:lnTo>
                  <a:lnTo>
                    <a:pt x="83" y="50"/>
                  </a:lnTo>
                  <a:lnTo>
                    <a:pt x="44" y="12"/>
                  </a:lnTo>
                  <a:lnTo>
                    <a:pt x="5" y="5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 name="Rectangle 211"/>
            <p:cNvSpPr>
              <a:spLocks noChangeArrowheads="1"/>
            </p:cNvSpPr>
            <p:nvPr/>
          </p:nvSpPr>
          <p:spPr bwMode="auto">
            <a:xfrm>
              <a:off x="5656264" y="5964238"/>
              <a:ext cx="12700" cy="258763"/>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68" name="组合 267"/>
          <p:cNvGrpSpPr/>
          <p:nvPr/>
        </p:nvGrpSpPr>
        <p:grpSpPr>
          <a:xfrm>
            <a:off x="11356075" y="5579417"/>
            <a:ext cx="410852" cy="398542"/>
            <a:chOff x="6319839" y="5838825"/>
            <a:chExt cx="423863" cy="411163"/>
          </a:xfrm>
        </p:grpSpPr>
        <p:sp>
          <p:nvSpPr>
            <p:cNvPr id="12" name="Freeform 212"/>
            <p:cNvSpPr/>
            <p:nvPr/>
          </p:nvSpPr>
          <p:spPr bwMode="auto">
            <a:xfrm>
              <a:off x="6319839" y="5838825"/>
              <a:ext cx="423863" cy="271463"/>
            </a:xfrm>
            <a:custGeom>
              <a:avLst/>
              <a:gdLst>
                <a:gd name="T0" fmla="*/ 157 w 186"/>
                <a:gd name="T1" fmla="*/ 119 h 119"/>
                <a:gd name="T2" fmla="*/ 102 w 186"/>
                <a:gd name="T3" fmla="*/ 119 h 119"/>
                <a:gd name="T4" fmla="*/ 102 w 186"/>
                <a:gd name="T5" fmla="*/ 113 h 119"/>
                <a:gd name="T6" fmla="*/ 157 w 186"/>
                <a:gd name="T7" fmla="*/ 113 h 119"/>
                <a:gd name="T8" fmla="*/ 180 w 186"/>
                <a:gd name="T9" fmla="*/ 90 h 119"/>
                <a:gd name="T10" fmla="*/ 158 w 186"/>
                <a:gd name="T11" fmla="*/ 67 h 119"/>
                <a:gd name="T12" fmla="*/ 153 w 186"/>
                <a:gd name="T13" fmla="*/ 66 h 119"/>
                <a:gd name="T14" fmla="*/ 155 w 186"/>
                <a:gd name="T15" fmla="*/ 62 h 119"/>
                <a:gd name="T16" fmla="*/ 159 w 186"/>
                <a:gd name="T17" fmla="*/ 45 h 119"/>
                <a:gd name="T18" fmla="*/ 121 w 186"/>
                <a:gd name="T19" fmla="*/ 6 h 119"/>
                <a:gd name="T20" fmla="*/ 89 w 186"/>
                <a:gd name="T21" fmla="*/ 22 h 119"/>
                <a:gd name="T22" fmla="*/ 87 w 186"/>
                <a:gd name="T23" fmla="*/ 25 h 119"/>
                <a:gd name="T24" fmla="*/ 85 w 186"/>
                <a:gd name="T25" fmla="*/ 22 h 119"/>
                <a:gd name="T26" fmla="*/ 69 w 186"/>
                <a:gd name="T27" fmla="*/ 16 h 119"/>
                <a:gd name="T28" fmla="*/ 47 w 186"/>
                <a:gd name="T29" fmla="*/ 36 h 119"/>
                <a:gd name="T30" fmla="*/ 47 w 186"/>
                <a:gd name="T31" fmla="*/ 39 h 119"/>
                <a:gd name="T32" fmla="*/ 43 w 186"/>
                <a:gd name="T33" fmla="*/ 39 h 119"/>
                <a:gd name="T34" fmla="*/ 6 w 186"/>
                <a:gd name="T35" fmla="*/ 76 h 119"/>
                <a:gd name="T36" fmla="*/ 41 w 186"/>
                <a:gd name="T37" fmla="*/ 113 h 119"/>
                <a:gd name="T38" fmla="*/ 42 w 186"/>
                <a:gd name="T39" fmla="*/ 113 h 119"/>
                <a:gd name="T40" fmla="*/ 83 w 186"/>
                <a:gd name="T41" fmla="*/ 113 h 119"/>
                <a:gd name="T42" fmla="*/ 83 w 186"/>
                <a:gd name="T43" fmla="*/ 119 h 119"/>
                <a:gd name="T44" fmla="*/ 38 w 186"/>
                <a:gd name="T45" fmla="*/ 119 h 119"/>
                <a:gd name="T46" fmla="*/ 0 w 186"/>
                <a:gd name="T47" fmla="*/ 76 h 119"/>
                <a:gd name="T48" fmla="*/ 42 w 186"/>
                <a:gd name="T49" fmla="*/ 33 h 119"/>
                <a:gd name="T50" fmla="*/ 69 w 186"/>
                <a:gd name="T51" fmla="*/ 10 h 119"/>
                <a:gd name="T52" fmla="*/ 86 w 186"/>
                <a:gd name="T53" fmla="*/ 16 h 119"/>
                <a:gd name="T54" fmla="*/ 121 w 186"/>
                <a:gd name="T55" fmla="*/ 0 h 119"/>
                <a:gd name="T56" fmla="*/ 165 w 186"/>
                <a:gd name="T57" fmla="*/ 45 h 119"/>
                <a:gd name="T58" fmla="*/ 162 w 186"/>
                <a:gd name="T59" fmla="*/ 61 h 119"/>
                <a:gd name="T60" fmla="*/ 186 w 186"/>
                <a:gd name="T61" fmla="*/ 90 h 119"/>
                <a:gd name="T62" fmla="*/ 157 w 186"/>
                <a:gd name="T6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6" h="119">
                  <a:moveTo>
                    <a:pt x="157" y="119"/>
                  </a:moveTo>
                  <a:cubicBezTo>
                    <a:pt x="102" y="119"/>
                    <a:pt x="102" y="119"/>
                    <a:pt x="102" y="119"/>
                  </a:cubicBezTo>
                  <a:cubicBezTo>
                    <a:pt x="102" y="113"/>
                    <a:pt x="102" y="113"/>
                    <a:pt x="102" y="113"/>
                  </a:cubicBezTo>
                  <a:cubicBezTo>
                    <a:pt x="157" y="113"/>
                    <a:pt x="157" y="113"/>
                    <a:pt x="157" y="113"/>
                  </a:cubicBezTo>
                  <a:cubicBezTo>
                    <a:pt x="169" y="113"/>
                    <a:pt x="180" y="102"/>
                    <a:pt x="180" y="90"/>
                  </a:cubicBezTo>
                  <a:cubicBezTo>
                    <a:pt x="180" y="77"/>
                    <a:pt x="170" y="67"/>
                    <a:pt x="158" y="67"/>
                  </a:cubicBezTo>
                  <a:cubicBezTo>
                    <a:pt x="153" y="66"/>
                    <a:pt x="153" y="66"/>
                    <a:pt x="153" y="66"/>
                  </a:cubicBezTo>
                  <a:cubicBezTo>
                    <a:pt x="155" y="62"/>
                    <a:pt x="155" y="62"/>
                    <a:pt x="155" y="62"/>
                  </a:cubicBezTo>
                  <a:cubicBezTo>
                    <a:pt x="158" y="57"/>
                    <a:pt x="159" y="51"/>
                    <a:pt x="159" y="45"/>
                  </a:cubicBezTo>
                  <a:cubicBezTo>
                    <a:pt x="159" y="23"/>
                    <a:pt x="142" y="6"/>
                    <a:pt x="121" y="6"/>
                  </a:cubicBezTo>
                  <a:cubicBezTo>
                    <a:pt x="108" y="6"/>
                    <a:pt x="96" y="12"/>
                    <a:pt x="89" y="22"/>
                  </a:cubicBezTo>
                  <a:cubicBezTo>
                    <a:pt x="87" y="25"/>
                    <a:pt x="87" y="25"/>
                    <a:pt x="87" y="25"/>
                  </a:cubicBezTo>
                  <a:cubicBezTo>
                    <a:pt x="85" y="22"/>
                    <a:pt x="85" y="22"/>
                    <a:pt x="85" y="22"/>
                  </a:cubicBezTo>
                  <a:cubicBezTo>
                    <a:pt x="80" y="18"/>
                    <a:pt x="75" y="16"/>
                    <a:pt x="69" y="16"/>
                  </a:cubicBezTo>
                  <a:cubicBezTo>
                    <a:pt x="58" y="16"/>
                    <a:pt x="48" y="25"/>
                    <a:pt x="47" y="36"/>
                  </a:cubicBezTo>
                  <a:cubicBezTo>
                    <a:pt x="47" y="39"/>
                    <a:pt x="47" y="39"/>
                    <a:pt x="47" y="39"/>
                  </a:cubicBezTo>
                  <a:cubicBezTo>
                    <a:pt x="43" y="39"/>
                    <a:pt x="43" y="39"/>
                    <a:pt x="43" y="39"/>
                  </a:cubicBezTo>
                  <a:cubicBezTo>
                    <a:pt x="22" y="39"/>
                    <a:pt x="6" y="56"/>
                    <a:pt x="6" y="76"/>
                  </a:cubicBezTo>
                  <a:cubicBezTo>
                    <a:pt x="6" y="96"/>
                    <a:pt x="21" y="112"/>
                    <a:pt x="41" y="113"/>
                  </a:cubicBezTo>
                  <a:cubicBezTo>
                    <a:pt x="42" y="113"/>
                    <a:pt x="42" y="113"/>
                    <a:pt x="42" y="113"/>
                  </a:cubicBezTo>
                  <a:cubicBezTo>
                    <a:pt x="83" y="113"/>
                    <a:pt x="83" y="113"/>
                    <a:pt x="83" y="113"/>
                  </a:cubicBezTo>
                  <a:cubicBezTo>
                    <a:pt x="83" y="119"/>
                    <a:pt x="83" y="119"/>
                    <a:pt x="83" y="119"/>
                  </a:cubicBezTo>
                  <a:cubicBezTo>
                    <a:pt x="38" y="119"/>
                    <a:pt x="38" y="119"/>
                    <a:pt x="38" y="119"/>
                  </a:cubicBezTo>
                  <a:cubicBezTo>
                    <a:pt x="17" y="116"/>
                    <a:pt x="0" y="98"/>
                    <a:pt x="0" y="76"/>
                  </a:cubicBezTo>
                  <a:cubicBezTo>
                    <a:pt x="0" y="53"/>
                    <a:pt x="19" y="34"/>
                    <a:pt x="42" y="33"/>
                  </a:cubicBezTo>
                  <a:cubicBezTo>
                    <a:pt x="44" y="20"/>
                    <a:pt x="55" y="10"/>
                    <a:pt x="69" y="10"/>
                  </a:cubicBezTo>
                  <a:cubicBezTo>
                    <a:pt x="75" y="10"/>
                    <a:pt x="81" y="12"/>
                    <a:pt x="86" y="16"/>
                  </a:cubicBezTo>
                  <a:cubicBezTo>
                    <a:pt x="95" y="6"/>
                    <a:pt x="107" y="0"/>
                    <a:pt x="121" y="0"/>
                  </a:cubicBezTo>
                  <a:cubicBezTo>
                    <a:pt x="145" y="0"/>
                    <a:pt x="165" y="20"/>
                    <a:pt x="165" y="45"/>
                  </a:cubicBezTo>
                  <a:cubicBezTo>
                    <a:pt x="165" y="50"/>
                    <a:pt x="164" y="56"/>
                    <a:pt x="162" y="61"/>
                  </a:cubicBezTo>
                  <a:cubicBezTo>
                    <a:pt x="176" y="64"/>
                    <a:pt x="186" y="75"/>
                    <a:pt x="186" y="90"/>
                  </a:cubicBezTo>
                  <a:cubicBezTo>
                    <a:pt x="186" y="106"/>
                    <a:pt x="173" y="119"/>
                    <a:pt x="157" y="119"/>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 name="Freeform 213"/>
            <p:cNvSpPr/>
            <p:nvPr/>
          </p:nvSpPr>
          <p:spPr bwMode="auto">
            <a:xfrm>
              <a:off x="6461126" y="6170613"/>
              <a:ext cx="141288" cy="79375"/>
            </a:xfrm>
            <a:custGeom>
              <a:avLst/>
              <a:gdLst>
                <a:gd name="T0" fmla="*/ 44 w 89"/>
                <a:gd name="T1" fmla="*/ 50 h 50"/>
                <a:gd name="T2" fmla="*/ 0 w 89"/>
                <a:gd name="T3" fmla="*/ 6 h 50"/>
                <a:gd name="T4" fmla="*/ 6 w 89"/>
                <a:gd name="T5" fmla="*/ 0 h 50"/>
                <a:gd name="T6" fmla="*/ 44 w 89"/>
                <a:gd name="T7" fmla="*/ 38 h 50"/>
                <a:gd name="T8" fmla="*/ 83 w 89"/>
                <a:gd name="T9" fmla="*/ 0 h 50"/>
                <a:gd name="T10" fmla="*/ 89 w 89"/>
                <a:gd name="T11" fmla="*/ 6 h 50"/>
                <a:gd name="T12" fmla="*/ 44 w 89"/>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44" y="50"/>
                  </a:moveTo>
                  <a:lnTo>
                    <a:pt x="0" y="6"/>
                  </a:lnTo>
                  <a:lnTo>
                    <a:pt x="6" y="0"/>
                  </a:lnTo>
                  <a:lnTo>
                    <a:pt x="44" y="38"/>
                  </a:lnTo>
                  <a:lnTo>
                    <a:pt x="83" y="0"/>
                  </a:lnTo>
                  <a:lnTo>
                    <a:pt x="89" y="6"/>
                  </a:lnTo>
                  <a:lnTo>
                    <a:pt x="44" y="50"/>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 name="Rectangle 214"/>
            <p:cNvSpPr>
              <a:spLocks noChangeArrowheads="1"/>
            </p:cNvSpPr>
            <p:nvPr/>
          </p:nvSpPr>
          <p:spPr bwMode="auto">
            <a:xfrm>
              <a:off x="6524626" y="5975350"/>
              <a:ext cx="14288" cy="26193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0" name="组合 269"/>
          <p:cNvGrpSpPr/>
          <p:nvPr/>
        </p:nvGrpSpPr>
        <p:grpSpPr>
          <a:xfrm>
            <a:off x="395412" y="2983511"/>
            <a:ext cx="300061" cy="401619"/>
            <a:chOff x="307977" y="2312988"/>
            <a:chExt cx="309563" cy="414338"/>
          </a:xfrm>
        </p:grpSpPr>
        <p:sp>
          <p:nvSpPr>
            <p:cNvPr id="15" name="Freeform 215"/>
            <p:cNvSpPr/>
            <p:nvPr/>
          </p:nvSpPr>
          <p:spPr bwMode="auto">
            <a:xfrm>
              <a:off x="392114" y="2509838"/>
              <a:ext cx="141288" cy="80963"/>
            </a:xfrm>
            <a:custGeom>
              <a:avLst/>
              <a:gdLst>
                <a:gd name="T0" fmla="*/ 45 w 89"/>
                <a:gd name="T1" fmla="*/ 51 h 51"/>
                <a:gd name="T2" fmla="*/ 0 w 89"/>
                <a:gd name="T3" fmla="*/ 5 h 51"/>
                <a:gd name="T4" fmla="*/ 6 w 89"/>
                <a:gd name="T5" fmla="*/ 0 h 51"/>
                <a:gd name="T6" fmla="*/ 45 w 89"/>
                <a:gd name="T7" fmla="*/ 38 h 51"/>
                <a:gd name="T8" fmla="*/ 84 w 89"/>
                <a:gd name="T9" fmla="*/ 0 h 51"/>
                <a:gd name="T10" fmla="*/ 89 w 89"/>
                <a:gd name="T11" fmla="*/ 5 h 51"/>
                <a:gd name="T12" fmla="*/ 45 w 89"/>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89" h="51">
                  <a:moveTo>
                    <a:pt x="45" y="51"/>
                  </a:moveTo>
                  <a:lnTo>
                    <a:pt x="0" y="5"/>
                  </a:lnTo>
                  <a:lnTo>
                    <a:pt x="6" y="0"/>
                  </a:lnTo>
                  <a:lnTo>
                    <a:pt x="45" y="38"/>
                  </a:lnTo>
                  <a:lnTo>
                    <a:pt x="84" y="0"/>
                  </a:lnTo>
                  <a:lnTo>
                    <a:pt x="89" y="5"/>
                  </a:lnTo>
                  <a:lnTo>
                    <a:pt x="45" y="5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 name="Rectangle 216"/>
            <p:cNvSpPr>
              <a:spLocks noChangeArrowheads="1"/>
            </p:cNvSpPr>
            <p:nvPr/>
          </p:nvSpPr>
          <p:spPr bwMode="auto">
            <a:xfrm>
              <a:off x="457202" y="2312988"/>
              <a:ext cx="12700" cy="26193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 name="Freeform 217"/>
            <p:cNvSpPr/>
            <p:nvPr/>
          </p:nvSpPr>
          <p:spPr bwMode="auto">
            <a:xfrm>
              <a:off x="307977" y="2417763"/>
              <a:ext cx="309563" cy="309563"/>
            </a:xfrm>
            <a:custGeom>
              <a:avLst/>
              <a:gdLst>
                <a:gd name="T0" fmla="*/ 195 w 195"/>
                <a:gd name="T1" fmla="*/ 195 h 195"/>
                <a:gd name="T2" fmla="*/ 0 w 195"/>
                <a:gd name="T3" fmla="*/ 195 h 195"/>
                <a:gd name="T4" fmla="*/ 0 w 195"/>
                <a:gd name="T5" fmla="*/ 0 h 195"/>
                <a:gd name="T6" fmla="*/ 74 w 195"/>
                <a:gd name="T7" fmla="*/ 0 h 195"/>
                <a:gd name="T8" fmla="*/ 74 w 195"/>
                <a:gd name="T9" fmla="*/ 9 h 195"/>
                <a:gd name="T10" fmla="*/ 11 w 195"/>
                <a:gd name="T11" fmla="*/ 9 h 195"/>
                <a:gd name="T12" fmla="*/ 11 w 195"/>
                <a:gd name="T13" fmla="*/ 185 h 195"/>
                <a:gd name="T14" fmla="*/ 187 w 195"/>
                <a:gd name="T15" fmla="*/ 185 h 195"/>
                <a:gd name="T16" fmla="*/ 187 w 195"/>
                <a:gd name="T17" fmla="*/ 9 h 195"/>
                <a:gd name="T18" fmla="*/ 125 w 195"/>
                <a:gd name="T19" fmla="*/ 9 h 195"/>
                <a:gd name="T20" fmla="*/ 125 w 195"/>
                <a:gd name="T21" fmla="*/ 0 h 195"/>
                <a:gd name="T22" fmla="*/ 195 w 195"/>
                <a:gd name="T23" fmla="*/ 0 h 195"/>
                <a:gd name="T24" fmla="*/ 195 w 195"/>
                <a:gd name="T25"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5" h="195">
                  <a:moveTo>
                    <a:pt x="195" y="195"/>
                  </a:moveTo>
                  <a:lnTo>
                    <a:pt x="0" y="195"/>
                  </a:lnTo>
                  <a:lnTo>
                    <a:pt x="0" y="0"/>
                  </a:lnTo>
                  <a:lnTo>
                    <a:pt x="74" y="0"/>
                  </a:lnTo>
                  <a:lnTo>
                    <a:pt x="74" y="9"/>
                  </a:lnTo>
                  <a:lnTo>
                    <a:pt x="11" y="9"/>
                  </a:lnTo>
                  <a:lnTo>
                    <a:pt x="11" y="185"/>
                  </a:lnTo>
                  <a:lnTo>
                    <a:pt x="187" y="185"/>
                  </a:lnTo>
                  <a:lnTo>
                    <a:pt x="187" y="9"/>
                  </a:lnTo>
                  <a:lnTo>
                    <a:pt x="125" y="9"/>
                  </a:lnTo>
                  <a:lnTo>
                    <a:pt x="125" y="0"/>
                  </a:lnTo>
                  <a:lnTo>
                    <a:pt x="195" y="0"/>
                  </a:lnTo>
                  <a:lnTo>
                    <a:pt x="195" y="195"/>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271" name="组合 270"/>
          <p:cNvGrpSpPr/>
          <p:nvPr/>
        </p:nvGrpSpPr>
        <p:grpSpPr>
          <a:xfrm>
            <a:off x="401566" y="3824448"/>
            <a:ext cx="306216" cy="421624"/>
            <a:chOff x="314326" y="3180556"/>
            <a:chExt cx="315913" cy="434976"/>
          </a:xfrm>
        </p:grpSpPr>
        <p:sp>
          <p:nvSpPr>
            <p:cNvPr id="18" name="Freeform 218"/>
            <p:cNvSpPr/>
            <p:nvPr/>
          </p:nvSpPr>
          <p:spPr bwMode="auto">
            <a:xfrm>
              <a:off x="398464" y="3180556"/>
              <a:ext cx="147638" cy="84138"/>
            </a:xfrm>
            <a:custGeom>
              <a:avLst/>
              <a:gdLst>
                <a:gd name="T0" fmla="*/ 7 w 93"/>
                <a:gd name="T1" fmla="*/ 53 h 53"/>
                <a:gd name="T2" fmla="*/ 0 w 93"/>
                <a:gd name="T3" fmla="*/ 48 h 53"/>
                <a:gd name="T4" fmla="*/ 46 w 93"/>
                <a:gd name="T5" fmla="*/ 0 h 53"/>
                <a:gd name="T6" fmla="*/ 93 w 93"/>
                <a:gd name="T7" fmla="*/ 48 h 53"/>
                <a:gd name="T8" fmla="*/ 86 w 93"/>
                <a:gd name="T9" fmla="*/ 53 h 53"/>
                <a:gd name="T10" fmla="*/ 46 w 93"/>
                <a:gd name="T11" fmla="*/ 15 h 53"/>
                <a:gd name="T12" fmla="*/ 7 w 93"/>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93" h="53">
                  <a:moveTo>
                    <a:pt x="7" y="53"/>
                  </a:moveTo>
                  <a:lnTo>
                    <a:pt x="0" y="48"/>
                  </a:lnTo>
                  <a:lnTo>
                    <a:pt x="46" y="0"/>
                  </a:lnTo>
                  <a:lnTo>
                    <a:pt x="93" y="48"/>
                  </a:lnTo>
                  <a:lnTo>
                    <a:pt x="86" y="53"/>
                  </a:lnTo>
                  <a:lnTo>
                    <a:pt x="46" y="15"/>
                  </a:lnTo>
                  <a:lnTo>
                    <a:pt x="7" y="53"/>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 name="Rectangle 219"/>
            <p:cNvSpPr>
              <a:spLocks noChangeArrowheads="1"/>
            </p:cNvSpPr>
            <p:nvPr/>
          </p:nvSpPr>
          <p:spPr bwMode="auto">
            <a:xfrm>
              <a:off x="463551" y="3196431"/>
              <a:ext cx="15875" cy="268288"/>
            </a:xfrm>
            <a:prstGeom prst="rect">
              <a:avLst/>
            </a:prstGeom>
            <a:solidFill>
              <a:srgbClr val="FC6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 name="Freeform 220"/>
            <p:cNvSpPr/>
            <p:nvPr/>
          </p:nvSpPr>
          <p:spPr bwMode="auto">
            <a:xfrm>
              <a:off x="314326" y="3296444"/>
              <a:ext cx="315913" cy="319088"/>
            </a:xfrm>
            <a:custGeom>
              <a:avLst/>
              <a:gdLst>
                <a:gd name="T0" fmla="*/ 199 w 199"/>
                <a:gd name="T1" fmla="*/ 201 h 201"/>
                <a:gd name="T2" fmla="*/ 0 w 199"/>
                <a:gd name="T3" fmla="*/ 201 h 201"/>
                <a:gd name="T4" fmla="*/ 0 w 199"/>
                <a:gd name="T5" fmla="*/ 0 h 201"/>
                <a:gd name="T6" fmla="*/ 74 w 199"/>
                <a:gd name="T7" fmla="*/ 0 h 201"/>
                <a:gd name="T8" fmla="*/ 74 w 199"/>
                <a:gd name="T9" fmla="*/ 10 h 201"/>
                <a:gd name="T10" fmla="*/ 8 w 199"/>
                <a:gd name="T11" fmla="*/ 10 h 201"/>
                <a:gd name="T12" fmla="*/ 8 w 199"/>
                <a:gd name="T13" fmla="*/ 192 h 201"/>
                <a:gd name="T14" fmla="*/ 190 w 199"/>
                <a:gd name="T15" fmla="*/ 192 h 201"/>
                <a:gd name="T16" fmla="*/ 190 w 199"/>
                <a:gd name="T17" fmla="*/ 10 h 201"/>
                <a:gd name="T18" fmla="*/ 127 w 199"/>
                <a:gd name="T19" fmla="*/ 10 h 201"/>
                <a:gd name="T20" fmla="*/ 127 w 199"/>
                <a:gd name="T21" fmla="*/ 0 h 201"/>
                <a:gd name="T22" fmla="*/ 199 w 199"/>
                <a:gd name="T23" fmla="*/ 0 h 201"/>
                <a:gd name="T24" fmla="*/ 199 w 199"/>
                <a:gd name="T25"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9" h="201">
                  <a:moveTo>
                    <a:pt x="199" y="201"/>
                  </a:moveTo>
                  <a:lnTo>
                    <a:pt x="0" y="201"/>
                  </a:lnTo>
                  <a:lnTo>
                    <a:pt x="0" y="0"/>
                  </a:lnTo>
                  <a:lnTo>
                    <a:pt x="74" y="0"/>
                  </a:lnTo>
                  <a:lnTo>
                    <a:pt x="74" y="10"/>
                  </a:lnTo>
                  <a:lnTo>
                    <a:pt x="8" y="10"/>
                  </a:lnTo>
                  <a:lnTo>
                    <a:pt x="8" y="192"/>
                  </a:lnTo>
                  <a:lnTo>
                    <a:pt x="190" y="192"/>
                  </a:lnTo>
                  <a:lnTo>
                    <a:pt x="190" y="10"/>
                  </a:lnTo>
                  <a:lnTo>
                    <a:pt x="127" y="10"/>
                  </a:lnTo>
                  <a:lnTo>
                    <a:pt x="127" y="0"/>
                  </a:lnTo>
                  <a:lnTo>
                    <a:pt x="199" y="0"/>
                  </a:lnTo>
                  <a:lnTo>
                    <a:pt x="199" y="201"/>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21" name="Freeform 221"/>
          <p:cNvSpPr>
            <a:spLocks noEditPoints="1"/>
          </p:cNvSpPr>
          <p:nvPr/>
        </p:nvSpPr>
        <p:spPr bwMode="auto">
          <a:xfrm>
            <a:off x="412339" y="4721518"/>
            <a:ext cx="276979" cy="424701"/>
          </a:xfrm>
          <a:custGeom>
            <a:avLst/>
            <a:gdLst>
              <a:gd name="T0" fmla="*/ 19 w 126"/>
              <a:gd name="T1" fmla="*/ 193 h 193"/>
              <a:gd name="T2" fmla="*/ 14 w 126"/>
              <a:gd name="T3" fmla="*/ 192 h 193"/>
              <a:gd name="T4" fmla="*/ 10 w 126"/>
              <a:gd name="T5" fmla="*/ 180 h 193"/>
              <a:gd name="T6" fmla="*/ 32 w 126"/>
              <a:gd name="T7" fmla="*/ 115 h 193"/>
              <a:gd name="T8" fmla="*/ 10 w 126"/>
              <a:gd name="T9" fmla="*/ 115 h 193"/>
              <a:gd name="T10" fmla="*/ 2 w 126"/>
              <a:gd name="T11" fmla="*/ 111 h 193"/>
              <a:gd name="T12" fmla="*/ 1 w 126"/>
              <a:gd name="T13" fmla="*/ 102 h 193"/>
              <a:gd name="T14" fmla="*/ 37 w 126"/>
              <a:gd name="T15" fmla="*/ 7 h 193"/>
              <a:gd name="T16" fmla="*/ 46 w 126"/>
              <a:gd name="T17" fmla="*/ 0 h 193"/>
              <a:gd name="T18" fmla="*/ 116 w 126"/>
              <a:gd name="T19" fmla="*/ 0 h 193"/>
              <a:gd name="T20" fmla="*/ 126 w 126"/>
              <a:gd name="T21" fmla="*/ 10 h 193"/>
              <a:gd name="T22" fmla="*/ 124 w 126"/>
              <a:gd name="T23" fmla="*/ 15 h 193"/>
              <a:gd name="T24" fmla="*/ 88 w 126"/>
              <a:gd name="T25" fmla="*/ 68 h 193"/>
              <a:gd name="T26" fmla="*/ 106 w 126"/>
              <a:gd name="T27" fmla="*/ 68 h 193"/>
              <a:gd name="T28" fmla="*/ 114 w 126"/>
              <a:gd name="T29" fmla="*/ 74 h 193"/>
              <a:gd name="T30" fmla="*/ 113 w 126"/>
              <a:gd name="T31" fmla="*/ 84 h 193"/>
              <a:gd name="T32" fmla="*/ 26 w 126"/>
              <a:gd name="T33" fmla="*/ 190 h 193"/>
              <a:gd name="T34" fmla="*/ 19 w 126"/>
              <a:gd name="T35" fmla="*/ 193 h 193"/>
              <a:gd name="T36" fmla="*/ 46 w 126"/>
              <a:gd name="T37" fmla="*/ 8 h 193"/>
              <a:gd name="T38" fmla="*/ 44 w 126"/>
              <a:gd name="T39" fmla="*/ 9 h 193"/>
              <a:gd name="T40" fmla="*/ 9 w 126"/>
              <a:gd name="T41" fmla="*/ 105 h 193"/>
              <a:gd name="T42" fmla="*/ 9 w 126"/>
              <a:gd name="T43" fmla="*/ 106 h 193"/>
              <a:gd name="T44" fmla="*/ 10 w 126"/>
              <a:gd name="T45" fmla="*/ 107 h 193"/>
              <a:gd name="T46" fmla="*/ 43 w 126"/>
              <a:gd name="T47" fmla="*/ 107 h 193"/>
              <a:gd name="T48" fmla="*/ 17 w 126"/>
              <a:gd name="T49" fmla="*/ 183 h 193"/>
              <a:gd name="T50" fmla="*/ 18 w 126"/>
              <a:gd name="T51" fmla="*/ 185 h 193"/>
              <a:gd name="T52" fmla="*/ 20 w 126"/>
              <a:gd name="T53" fmla="*/ 185 h 193"/>
              <a:gd name="T54" fmla="*/ 107 w 126"/>
              <a:gd name="T55" fmla="*/ 79 h 193"/>
              <a:gd name="T56" fmla="*/ 107 w 126"/>
              <a:gd name="T57" fmla="*/ 77 h 193"/>
              <a:gd name="T58" fmla="*/ 106 w 126"/>
              <a:gd name="T59" fmla="*/ 76 h 193"/>
              <a:gd name="T60" fmla="*/ 73 w 126"/>
              <a:gd name="T61" fmla="*/ 76 h 193"/>
              <a:gd name="T62" fmla="*/ 117 w 126"/>
              <a:gd name="T63" fmla="*/ 11 h 193"/>
              <a:gd name="T64" fmla="*/ 118 w 126"/>
              <a:gd name="T65" fmla="*/ 10 h 193"/>
              <a:gd name="T66" fmla="*/ 116 w 126"/>
              <a:gd name="T67" fmla="*/ 8 h 193"/>
              <a:gd name="T68" fmla="*/ 46 w 126"/>
              <a:gd name="T6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 h="193">
                <a:moveTo>
                  <a:pt x="19" y="193"/>
                </a:moveTo>
                <a:cubicBezTo>
                  <a:pt x="17" y="193"/>
                  <a:pt x="16" y="193"/>
                  <a:pt x="14" y="192"/>
                </a:cubicBezTo>
                <a:cubicBezTo>
                  <a:pt x="10" y="190"/>
                  <a:pt x="8" y="185"/>
                  <a:pt x="10" y="180"/>
                </a:cubicBezTo>
                <a:cubicBezTo>
                  <a:pt x="32" y="115"/>
                  <a:pt x="32" y="115"/>
                  <a:pt x="32" y="115"/>
                </a:cubicBezTo>
                <a:cubicBezTo>
                  <a:pt x="10" y="115"/>
                  <a:pt x="10" y="115"/>
                  <a:pt x="10" y="115"/>
                </a:cubicBezTo>
                <a:cubicBezTo>
                  <a:pt x="7" y="115"/>
                  <a:pt x="4" y="113"/>
                  <a:pt x="2" y="111"/>
                </a:cubicBezTo>
                <a:cubicBezTo>
                  <a:pt x="0" y="108"/>
                  <a:pt x="0" y="105"/>
                  <a:pt x="1" y="102"/>
                </a:cubicBezTo>
                <a:cubicBezTo>
                  <a:pt x="37" y="7"/>
                  <a:pt x="37" y="7"/>
                  <a:pt x="37" y="7"/>
                </a:cubicBezTo>
                <a:cubicBezTo>
                  <a:pt x="38" y="3"/>
                  <a:pt x="42" y="0"/>
                  <a:pt x="46" y="0"/>
                </a:cubicBezTo>
                <a:cubicBezTo>
                  <a:pt x="116" y="0"/>
                  <a:pt x="116" y="0"/>
                  <a:pt x="116" y="0"/>
                </a:cubicBezTo>
                <a:cubicBezTo>
                  <a:pt x="122" y="0"/>
                  <a:pt x="126" y="5"/>
                  <a:pt x="126" y="10"/>
                </a:cubicBezTo>
                <a:cubicBezTo>
                  <a:pt x="126" y="12"/>
                  <a:pt x="125" y="14"/>
                  <a:pt x="124" y="15"/>
                </a:cubicBezTo>
                <a:cubicBezTo>
                  <a:pt x="88" y="68"/>
                  <a:pt x="88" y="68"/>
                  <a:pt x="88" y="68"/>
                </a:cubicBezTo>
                <a:cubicBezTo>
                  <a:pt x="106" y="68"/>
                  <a:pt x="106" y="68"/>
                  <a:pt x="106" y="68"/>
                </a:cubicBezTo>
                <a:cubicBezTo>
                  <a:pt x="109" y="68"/>
                  <a:pt x="113" y="70"/>
                  <a:pt x="114" y="74"/>
                </a:cubicBezTo>
                <a:cubicBezTo>
                  <a:pt x="116" y="77"/>
                  <a:pt x="115" y="81"/>
                  <a:pt x="113" y="84"/>
                </a:cubicBezTo>
                <a:cubicBezTo>
                  <a:pt x="26" y="190"/>
                  <a:pt x="26" y="190"/>
                  <a:pt x="26" y="190"/>
                </a:cubicBezTo>
                <a:cubicBezTo>
                  <a:pt x="25" y="192"/>
                  <a:pt x="22" y="193"/>
                  <a:pt x="19" y="193"/>
                </a:cubicBezTo>
                <a:close/>
                <a:moveTo>
                  <a:pt x="46" y="8"/>
                </a:moveTo>
                <a:cubicBezTo>
                  <a:pt x="45" y="8"/>
                  <a:pt x="44" y="9"/>
                  <a:pt x="44" y="9"/>
                </a:cubicBezTo>
                <a:cubicBezTo>
                  <a:pt x="9" y="105"/>
                  <a:pt x="9" y="105"/>
                  <a:pt x="9" y="105"/>
                </a:cubicBezTo>
                <a:cubicBezTo>
                  <a:pt x="8" y="105"/>
                  <a:pt x="9" y="106"/>
                  <a:pt x="9" y="106"/>
                </a:cubicBezTo>
                <a:cubicBezTo>
                  <a:pt x="9" y="107"/>
                  <a:pt x="10" y="107"/>
                  <a:pt x="10" y="107"/>
                </a:cubicBezTo>
                <a:cubicBezTo>
                  <a:pt x="43" y="107"/>
                  <a:pt x="43" y="107"/>
                  <a:pt x="43" y="107"/>
                </a:cubicBezTo>
                <a:cubicBezTo>
                  <a:pt x="17" y="183"/>
                  <a:pt x="17" y="183"/>
                  <a:pt x="17" y="183"/>
                </a:cubicBezTo>
                <a:cubicBezTo>
                  <a:pt x="17" y="184"/>
                  <a:pt x="18" y="185"/>
                  <a:pt x="18" y="185"/>
                </a:cubicBezTo>
                <a:cubicBezTo>
                  <a:pt x="19" y="186"/>
                  <a:pt x="20" y="185"/>
                  <a:pt x="20" y="185"/>
                </a:cubicBezTo>
                <a:cubicBezTo>
                  <a:pt x="107" y="79"/>
                  <a:pt x="107" y="79"/>
                  <a:pt x="107" y="79"/>
                </a:cubicBezTo>
                <a:cubicBezTo>
                  <a:pt x="107" y="78"/>
                  <a:pt x="107" y="77"/>
                  <a:pt x="107" y="77"/>
                </a:cubicBezTo>
                <a:cubicBezTo>
                  <a:pt x="107" y="76"/>
                  <a:pt x="106" y="76"/>
                  <a:pt x="106" y="76"/>
                </a:cubicBezTo>
                <a:cubicBezTo>
                  <a:pt x="73" y="76"/>
                  <a:pt x="73" y="76"/>
                  <a:pt x="73" y="76"/>
                </a:cubicBezTo>
                <a:cubicBezTo>
                  <a:pt x="117" y="11"/>
                  <a:pt x="117" y="11"/>
                  <a:pt x="117" y="11"/>
                </a:cubicBezTo>
                <a:cubicBezTo>
                  <a:pt x="118" y="11"/>
                  <a:pt x="118" y="10"/>
                  <a:pt x="118" y="10"/>
                </a:cubicBezTo>
                <a:cubicBezTo>
                  <a:pt x="118" y="9"/>
                  <a:pt x="117" y="8"/>
                  <a:pt x="116" y="8"/>
                </a:cubicBezTo>
                <a:lnTo>
                  <a:pt x="46" y="8"/>
                </a:ln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 name="Freeform 225"/>
          <p:cNvSpPr>
            <a:spLocks noEditPoints="1"/>
          </p:cNvSpPr>
          <p:nvPr/>
        </p:nvSpPr>
        <p:spPr bwMode="auto">
          <a:xfrm>
            <a:off x="343254" y="2176426"/>
            <a:ext cx="404697" cy="407774"/>
          </a:xfrm>
          <a:custGeom>
            <a:avLst/>
            <a:gdLst>
              <a:gd name="T0" fmla="*/ 130 w 184"/>
              <a:gd name="T1" fmla="*/ 185 h 185"/>
              <a:gd name="T2" fmla="*/ 54 w 184"/>
              <a:gd name="T3" fmla="*/ 185 h 185"/>
              <a:gd name="T4" fmla="*/ 39 w 184"/>
              <a:gd name="T5" fmla="*/ 170 h 185"/>
              <a:gd name="T6" fmla="*/ 39 w 184"/>
              <a:gd name="T7" fmla="*/ 104 h 185"/>
              <a:gd name="T8" fmla="*/ 16 w 184"/>
              <a:gd name="T9" fmla="*/ 104 h 185"/>
              <a:gd name="T10" fmla="*/ 2 w 184"/>
              <a:gd name="T11" fmla="*/ 95 h 185"/>
              <a:gd name="T12" fmla="*/ 5 w 184"/>
              <a:gd name="T13" fmla="*/ 79 h 185"/>
              <a:gd name="T14" fmla="*/ 81 w 184"/>
              <a:gd name="T15" fmla="*/ 5 h 185"/>
              <a:gd name="T16" fmla="*/ 92 w 184"/>
              <a:gd name="T17" fmla="*/ 0 h 185"/>
              <a:gd name="T18" fmla="*/ 103 w 184"/>
              <a:gd name="T19" fmla="*/ 5 h 185"/>
              <a:gd name="T20" fmla="*/ 178 w 184"/>
              <a:gd name="T21" fmla="*/ 79 h 185"/>
              <a:gd name="T22" fmla="*/ 181 w 184"/>
              <a:gd name="T23" fmla="*/ 95 h 185"/>
              <a:gd name="T24" fmla="*/ 168 w 184"/>
              <a:gd name="T25" fmla="*/ 104 h 185"/>
              <a:gd name="T26" fmla="*/ 145 w 184"/>
              <a:gd name="T27" fmla="*/ 104 h 185"/>
              <a:gd name="T28" fmla="*/ 145 w 184"/>
              <a:gd name="T29" fmla="*/ 170 h 185"/>
              <a:gd name="T30" fmla="*/ 130 w 184"/>
              <a:gd name="T31" fmla="*/ 185 h 185"/>
              <a:gd name="T32" fmla="*/ 92 w 184"/>
              <a:gd name="T33" fmla="*/ 8 h 185"/>
              <a:gd name="T34" fmla="*/ 87 w 184"/>
              <a:gd name="T35" fmla="*/ 10 h 185"/>
              <a:gd name="T36" fmla="*/ 11 w 184"/>
              <a:gd name="T37" fmla="*/ 84 h 185"/>
              <a:gd name="T38" fmla="*/ 9 w 184"/>
              <a:gd name="T39" fmla="*/ 92 h 185"/>
              <a:gd name="T40" fmla="*/ 16 w 184"/>
              <a:gd name="T41" fmla="*/ 96 h 185"/>
              <a:gd name="T42" fmla="*/ 47 w 184"/>
              <a:gd name="T43" fmla="*/ 96 h 185"/>
              <a:gd name="T44" fmla="*/ 47 w 184"/>
              <a:gd name="T45" fmla="*/ 170 h 185"/>
              <a:gd name="T46" fmla="*/ 54 w 184"/>
              <a:gd name="T47" fmla="*/ 177 h 185"/>
              <a:gd name="T48" fmla="*/ 130 w 184"/>
              <a:gd name="T49" fmla="*/ 177 h 185"/>
              <a:gd name="T50" fmla="*/ 137 w 184"/>
              <a:gd name="T51" fmla="*/ 170 h 185"/>
              <a:gd name="T52" fmla="*/ 137 w 184"/>
              <a:gd name="T53" fmla="*/ 96 h 185"/>
              <a:gd name="T54" fmla="*/ 168 w 184"/>
              <a:gd name="T55" fmla="*/ 96 h 185"/>
              <a:gd name="T56" fmla="*/ 174 w 184"/>
              <a:gd name="T57" fmla="*/ 92 h 185"/>
              <a:gd name="T58" fmla="*/ 173 w 184"/>
              <a:gd name="T59" fmla="*/ 84 h 185"/>
              <a:gd name="T60" fmla="*/ 97 w 184"/>
              <a:gd name="T61" fmla="*/ 10 h 185"/>
              <a:gd name="T62" fmla="*/ 92 w 184"/>
              <a:gd name="T63" fmla="*/ 8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4" h="185">
                <a:moveTo>
                  <a:pt x="130" y="185"/>
                </a:moveTo>
                <a:cubicBezTo>
                  <a:pt x="54" y="185"/>
                  <a:pt x="54" y="185"/>
                  <a:pt x="54" y="185"/>
                </a:cubicBezTo>
                <a:cubicBezTo>
                  <a:pt x="45" y="185"/>
                  <a:pt x="39" y="179"/>
                  <a:pt x="39" y="170"/>
                </a:cubicBezTo>
                <a:cubicBezTo>
                  <a:pt x="39" y="104"/>
                  <a:pt x="39" y="104"/>
                  <a:pt x="39" y="104"/>
                </a:cubicBezTo>
                <a:cubicBezTo>
                  <a:pt x="16" y="104"/>
                  <a:pt x="16" y="104"/>
                  <a:pt x="16" y="104"/>
                </a:cubicBezTo>
                <a:cubicBezTo>
                  <a:pt x="10" y="104"/>
                  <a:pt x="4" y="100"/>
                  <a:pt x="2" y="95"/>
                </a:cubicBezTo>
                <a:cubicBezTo>
                  <a:pt x="0" y="89"/>
                  <a:pt x="1" y="83"/>
                  <a:pt x="5" y="79"/>
                </a:cubicBezTo>
                <a:cubicBezTo>
                  <a:pt x="81" y="5"/>
                  <a:pt x="81" y="5"/>
                  <a:pt x="81" y="5"/>
                </a:cubicBezTo>
                <a:cubicBezTo>
                  <a:pt x="84" y="2"/>
                  <a:pt x="88" y="0"/>
                  <a:pt x="92" y="0"/>
                </a:cubicBezTo>
                <a:cubicBezTo>
                  <a:pt x="96" y="0"/>
                  <a:pt x="100" y="2"/>
                  <a:pt x="103" y="5"/>
                </a:cubicBezTo>
                <a:cubicBezTo>
                  <a:pt x="178" y="79"/>
                  <a:pt x="178" y="79"/>
                  <a:pt x="178" y="79"/>
                </a:cubicBezTo>
                <a:cubicBezTo>
                  <a:pt x="183" y="83"/>
                  <a:pt x="184" y="89"/>
                  <a:pt x="181" y="95"/>
                </a:cubicBezTo>
                <a:cubicBezTo>
                  <a:pt x="179" y="100"/>
                  <a:pt x="174" y="104"/>
                  <a:pt x="168" y="104"/>
                </a:cubicBezTo>
                <a:cubicBezTo>
                  <a:pt x="145" y="104"/>
                  <a:pt x="145" y="104"/>
                  <a:pt x="145" y="104"/>
                </a:cubicBezTo>
                <a:cubicBezTo>
                  <a:pt x="145" y="170"/>
                  <a:pt x="145" y="170"/>
                  <a:pt x="145" y="170"/>
                </a:cubicBezTo>
                <a:cubicBezTo>
                  <a:pt x="145" y="179"/>
                  <a:pt x="138" y="185"/>
                  <a:pt x="130" y="185"/>
                </a:cubicBezTo>
                <a:close/>
                <a:moveTo>
                  <a:pt x="92" y="8"/>
                </a:moveTo>
                <a:cubicBezTo>
                  <a:pt x="90" y="8"/>
                  <a:pt x="88" y="9"/>
                  <a:pt x="87" y="10"/>
                </a:cubicBezTo>
                <a:cubicBezTo>
                  <a:pt x="11" y="84"/>
                  <a:pt x="11" y="84"/>
                  <a:pt x="11" y="84"/>
                </a:cubicBezTo>
                <a:cubicBezTo>
                  <a:pt x="9" y="86"/>
                  <a:pt x="8" y="89"/>
                  <a:pt x="9" y="92"/>
                </a:cubicBezTo>
                <a:cubicBezTo>
                  <a:pt x="10" y="94"/>
                  <a:pt x="13" y="96"/>
                  <a:pt x="16" y="96"/>
                </a:cubicBezTo>
                <a:cubicBezTo>
                  <a:pt x="47" y="96"/>
                  <a:pt x="47" y="96"/>
                  <a:pt x="47" y="96"/>
                </a:cubicBezTo>
                <a:cubicBezTo>
                  <a:pt x="47" y="170"/>
                  <a:pt x="47" y="170"/>
                  <a:pt x="47" y="170"/>
                </a:cubicBezTo>
                <a:cubicBezTo>
                  <a:pt x="47" y="174"/>
                  <a:pt x="50" y="177"/>
                  <a:pt x="54" y="177"/>
                </a:cubicBezTo>
                <a:cubicBezTo>
                  <a:pt x="130" y="177"/>
                  <a:pt x="130" y="177"/>
                  <a:pt x="130" y="177"/>
                </a:cubicBezTo>
                <a:cubicBezTo>
                  <a:pt x="133" y="177"/>
                  <a:pt x="137" y="174"/>
                  <a:pt x="137" y="170"/>
                </a:cubicBezTo>
                <a:cubicBezTo>
                  <a:pt x="137" y="96"/>
                  <a:pt x="137" y="96"/>
                  <a:pt x="137" y="96"/>
                </a:cubicBezTo>
                <a:cubicBezTo>
                  <a:pt x="168" y="96"/>
                  <a:pt x="168" y="96"/>
                  <a:pt x="168" y="96"/>
                </a:cubicBezTo>
                <a:cubicBezTo>
                  <a:pt x="170" y="96"/>
                  <a:pt x="173" y="94"/>
                  <a:pt x="174" y="92"/>
                </a:cubicBezTo>
                <a:cubicBezTo>
                  <a:pt x="175" y="89"/>
                  <a:pt x="175" y="86"/>
                  <a:pt x="173" y="84"/>
                </a:cubicBezTo>
                <a:cubicBezTo>
                  <a:pt x="97" y="10"/>
                  <a:pt x="97" y="10"/>
                  <a:pt x="97" y="10"/>
                </a:cubicBezTo>
                <a:cubicBezTo>
                  <a:pt x="95" y="9"/>
                  <a:pt x="94" y="8"/>
                  <a:pt x="92" y="8"/>
                </a:cubicBezTo>
                <a:close/>
              </a:path>
            </a:pathLst>
          </a:custGeom>
          <a:solidFill>
            <a:srgbClr val="FC621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292" name="组合 291"/>
          <p:cNvGrpSpPr/>
          <p:nvPr/>
        </p:nvGrpSpPr>
        <p:grpSpPr>
          <a:xfrm>
            <a:off x="4769493" y="992253"/>
            <a:ext cx="2693035" cy="927577"/>
            <a:chOff x="4770238" y="991237"/>
            <a:chExt cx="2693456" cy="927722"/>
          </a:xfrm>
        </p:grpSpPr>
        <p:sp>
          <p:nvSpPr>
            <p:cNvPr id="293" name="矩形 292"/>
            <p:cNvSpPr/>
            <p:nvPr/>
          </p:nvSpPr>
          <p:spPr>
            <a:xfrm>
              <a:off x="5739173" y="1848621"/>
              <a:ext cx="689317" cy="70338"/>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4" name="Text Box 3"/>
            <p:cNvSpPr txBox="1">
              <a:spLocks noChangeArrowheads="1"/>
            </p:cNvSpPr>
            <p:nvPr/>
          </p:nvSpPr>
          <p:spPr bwMode="auto">
            <a:xfrm>
              <a:off x="5315187" y="991237"/>
              <a:ext cx="1637155" cy="42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smtClean="0">
                  <a:solidFill>
                    <a:srgbClr val="FC621E"/>
                  </a:solidFill>
                  <a:latin typeface="方正兰亭粗黑简体" panose="02000000000000000000" pitchFamily="2" charset="-122"/>
                  <a:ea typeface="方正兰亭粗黑简体" panose="02000000000000000000" pitchFamily="2" charset="-122"/>
                </a:rPr>
                <a:t>赠送图标</a:t>
              </a:r>
              <a:r>
                <a:rPr lang="en-US" altLang="zh-CN" sz="2400" dirty="0" smtClean="0">
                  <a:solidFill>
                    <a:srgbClr val="FC621E"/>
                  </a:solidFill>
                  <a:latin typeface="方正兰亭粗黑简体" panose="02000000000000000000" pitchFamily="2" charset="-122"/>
                  <a:ea typeface="方正兰亭粗黑简体" panose="02000000000000000000" pitchFamily="2" charset="-122"/>
                </a:rPr>
                <a:t>2</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295" name="矩形 294"/>
            <p:cNvSpPr/>
            <p:nvPr/>
          </p:nvSpPr>
          <p:spPr>
            <a:xfrm>
              <a:off x="4770238" y="1359825"/>
              <a:ext cx="2693456" cy="368358"/>
            </a:xfrm>
            <a:prstGeom prst="rect">
              <a:avLst/>
            </a:prstGeom>
          </p:spPr>
          <p:txBody>
            <a:bodyPr wrap="none">
              <a:spAutoFit/>
            </a:bodyPr>
            <a:lstStyle/>
            <a:p>
              <a:pPr fontAlgn="base"/>
              <a:r>
                <a:rPr lang="en-US" altLang="zh-CN" dirty="0" err="1" smtClean="0">
                  <a:solidFill>
                    <a:srgbClr val="888888"/>
                  </a:solidFill>
                  <a:latin typeface="微软雅黑" panose="020B0503020204020204" pitchFamily="34" charset="-122"/>
                  <a:ea typeface="微软雅黑" panose="020B0503020204020204" pitchFamily="34" charset="-122"/>
                </a:rPr>
                <a:t>Ios</a:t>
              </a:r>
              <a:r>
                <a:rPr lang="zh-CN" altLang="en-US" dirty="0" smtClean="0">
                  <a:solidFill>
                    <a:srgbClr val="888888"/>
                  </a:solidFill>
                  <a:latin typeface="微软雅黑" panose="020B0503020204020204" pitchFamily="34" charset="-122"/>
                  <a:ea typeface="微软雅黑" panose="020B0503020204020204" pitchFamily="34" charset="-122"/>
                </a:rPr>
                <a:t>线框风格类商务图标</a:t>
              </a:r>
              <a:r>
                <a:rPr lang="en-US" altLang="zh-CN" dirty="0" smtClean="0">
                  <a:solidFill>
                    <a:srgbClr val="888888"/>
                  </a:solidFill>
                  <a:latin typeface="微软雅黑" panose="020B0503020204020204" pitchFamily="34" charset="-122"/>
                  <a:ea typeface="微软雅黑" panose="020B0503020204020204" pitchFamily="34" charset="-122"/>
                </a:rPr>
                <a:t>2</a:t>
              </a:r>
              <a:endParaRPr lang="zh-CN" altLang="en-US" dirty="0">
                <a:solidFill>
                  <a:srgbClr val="888888"/>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6" name="Freeform 470"/>
          <p:cNvSpPr/>
          <p:nvPr/>
        </p:nvSpPr>
        <p:spPr bwMode="auto">
          <a:xfrm>
            <a:off x="6224419" y="2212846"/>
            <a:ext cx="1115318" cy="1113422"/>
          </a:xfrm>
          <a:custGeom>
            <a:avLst/>
            <a:gdLst>
              <a:gd name="T0" fmla="*/ 508 w 1016"/>
              <a:gd name="T1" fmla="*/ 0 h 1016"/>
              <a:gd name="T2" fmla="*/ 1016 w 1016"/>
              <a:gd name="T3" fmla="*/ 508 h 1016"/>
              <a:gd name="T4" fmla="*/ 897 w 1016"/>
              <a:gd name="T5" fmla="*/ 835 h 1016"/>
              <a:gd name="T6" fmla="*/ 508 w 1016"/>
              <a:gd name="T7" fmla="*/ 1016 h 1016"/>
              <a:gd name="T8" fmla="*/ 118 w 1016"/>
              <a:gd name="T9" fmla="*/ 835 h 1016"/>
              <a:gd name="T10" fmla="*/ 0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788" y="0"/>
                  <a:pt x="1016" y="228"/>
                  <a:pt x="1016" y="508"/>
                </a:cubicBezTo>
                <a:cubicBezTo>
                  <a:pt x="1016" y="633"/>
                  <a:pt x="971" y="746"/>
                  <a:pt x="897" y="835"/>
                </a:cubicBezTo>
                <a:cubicBezTo>
                  <a:pt x="804" y="946"/>
                  <a:pt x="664" y="1016"/>
                  <a:pt x="508" y="1016"/>
                </a:cubicBezTo>
                <a:cubicBezTo>
                  <a:pt x="351" y="1016"/>
                  <a:pt x="211" y="946"/>
                  <a:pt x="118" y="835"/>
                </a:cubicBezTo>
                <a:cubicBezTo>
                  <a:pt x="44" y="746"/>
                  <a:pt x="0" y="633"/>
                  <a:pt x="0" y="508"/>
                </a:cubicBezTo>
                <a:cubicBezTo>
                  <a:pt x="0" y="228"/>
                  <a:pt x="227" y="0"/>
                  <a:pt x="508" y="0"/>
                </a:cubicBez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08" name="组合 3807"/>
          <p:cNvGrpSpPr/>
          <p:nvPr/>
        </p:nvGrpSpPr>
        <p:grpSpPr>
          <a:xfrm>
            <a:off x="6544977" y="2425287"/>
            <a:ext cx="618356" cy="618356"/>
            <a:chOff x="6419851" y="503238"/>
            <a:chExt cx="517525" cy="517525"/>
          </a:xfrm>
        </p:grpSpPr>
        <p:sp>
          <p:nvSpPr>
            <p:cNvPr id="3607" name="Freeform 471"/>
            <p:cNvSpPr>
              <a:spLocks noEditPoints="1"/>
            </p:cNvSpPr>
            <p:nvPr/>
          </p:nvSpPr>
          <p:spPr bwMode="auto">
            <a:xfrm>
              <a:off x="6419851" y="503238"/>
              <a:ext cx="517525" cy="517525"/>
            </a:xfrm>
            <a:custGeom>
              <a:avLst/>
              <a:gdLst>
                <a:gd name="T0" fmla="*/ 0 w 326"/>
                <a:gd name="T1" fmla="*/ 0 h 326"/>
                <a:gd name="T2" fmla="*/ 0 w 326"/>
                <a:gd name="T3" fmla="*/ 326 h 326"/>
                <a:gd name="T4" fmla="*/ 326 w 326"/>
                <a:gd name="T5" fmla="*/ 326 h 326"/>
                <a:gd name="T6" fmla="*/ 0 w 326"/>
                <a:gd name="T7" fmla="*/ 0 h 326"/>
                <a:gd name="T8" fmla="*/ 50 w 326"/>
                <a:gd name="T9" fmla="*/ 122 h 326"/>
                <a:gd name="T10" fmla="*/ 204 w 326"/>
                <a:gd name="T11" fmla="*/ 276 h 326"/>
                <a:gd name="T12" fmla="*/ 50 w 326"/>
                <a:gd name="T13" fmla="*/ 276 h 326"/>
                <a:gd name="T14" fmla="*/ 50 w 326"/>
                <a:gd name="T15" fmla="*/ 122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0" y="0"/>
                  </a:moveTo>
                  <a:lnTo>
                    <a:pt x="0" y="326"/>
                  </a:lnTo>
                  <a:lnTo>
                    <a:pt x="326" y="326"/>
                  </a:lnTo>
                  <a:lnTo>
                    <a:pt x="0" y="0"/>
                  </a:lnTo>
                  <a:close/>
                  <a:moveTo>
                    <a:pt x="50" y="122"/>
                  </a:moveTo>
                  <a:lnTo>
                    <a:pt x="204" y="276"/>
                  </a:lnTo>
                  <a:lnTo>
                    <a:pt x="50" y="276"/>
                  </a:lnTo>
                  <a:lnTo>
                    <a:pt x="50" y="122"/>
                  </a:lnTo>
                  <a:close/>
                </a:path>
              </a:pathLst>
            </a:custGeom>
            <a:solidFill>
              <a:srgbClr val="F6CE5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8" name="Freeform 472"/>
            <p:cNvSpPr/>
            <p:nvPr/>
          </p:nvSpPr>
          <p:spPr bwMode="auto">
            <a:xfrm>
              <a:off x="6435726" y="539750"/>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9" name="Freeform 473"/>
            <p:cNvSpPr/>
            <p:nvPr/>
          </p:nvSpPr>
          <p:spPr bwMode="auto">
            <a:xfrm>
              <a:off x="6451601" y="54768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0" name="Freeform 474"/>
            <p:cNvSpPr/>
            <p:nvPr/>
          </p:nvSpPr>
          <p:spPr bwMode="auto">
            <a:xfrm>
              <a:off x="6451601" y="5556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1" name="Freeform 475"/>
            <p:cNvSpPr/>
            <p:nvPr/>
          </p:nvSpPr>
          <p:spPr bwMode="auto">
            <a:xfrm>
              <a:off x="6467476" y="56515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2" name="Freeform 476"/>
            <p:cNvSpPr/>
            <p:nvPr/>
          </p:nvSpPr>
          <p:spPr bwMode="auto">
            <a:xfrm>
              <a:off x="6467476" y="571500"/>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3" name="Freeform 477"/>
            <p:cNvSpPr/>
            <p:nvPr/>
          </p:nvSpPr>
          <p:spPr bwMode="auto">
            <a:xfrm>
              <a:off x="6483351" y="581025"/>
              <a:ext cx="12700" cy="12700"/>
            </a:xfrm>
            <a:custGeom>
              <a:avLst/>
              <a:gdLst>
                <a:gd name="T0" fmla="*/ 1 w 8"/>
                <a:gd name="T1" fmla="*/ 8 h 8"/>
                <a:gd name="T2" fmla="*/ 0 w 8"/>
                <a:gd name="T3" fmla="*/ 7 h 8"/>
                <a:gd name="T4" fmla="*/ 7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4" name="Freeform 478"/>
            <p:cNvSpPr/>
            <p:nvPr/>
          </p:nvSpPr>
          <p:spPr bwMode="auto">
            <a:xfrm>
              <a:off x="6483351" y="588963"/>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5" name="Freeform 479"/>
            <p:cNvSpPr/>
            <p:nvPr/>
          </p:nvSpPr>
          <p:spPr bwMode="auto">
            <a:xfrm>
              <a:off x="6499226" y="596900"/>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6" name="Freeform 480"/>
            <p:cNvSpPr/>
            <p:nvPr/>
          </p:nvSpPr>
          <p:spPr bwMode="auto">
            <a:xfrm>
              <a:off x="6499226" y="604838"/>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7" name="Freeform 481"/>
            <p:cNvSpPr/>
            <p:nvPr/>
          </p:nvSpPr>
          <p:spPr bwMode="auto">
            <a:xfrm>
              <a:off x="6515101" y="612775"/>
              <a:ext cx="14288" cy="12700"/>
            </a:xfrm>
            <a:custGeom>
              <a:avLst/>
              <a:gdLst>
                <a:gd name="T0" fmla="*/ 1 w 9"/>
                <a:gd name="T1" fmla="*/ 8 h 8"/>
                <a:gd name="T2" fmla="*/ 0 w 9"/>
                <a:gd name="T3" fmla="*/ 8 h 8"/>
                <a:gd name="T4" fmla="*/ 8 w 9"/>
                <a:gd name="T5" fmla="*/ 0 h 8"/>
                <a:gd name="T6" fmla="*/ 9 w 9"/>
                <a:gd name="T7" fmla="*/ 1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8"/>
                  </a:lnTo>
                  <a:lnTo>
                    <a:pt x="8" y="0"/>
                  </a:lnTo>
                  <a:lnTo>
                    <a:pt x="9"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8" name="Freeform 482"/>
            <p:cNvSpPr/>
            <p:nvPr/>
          </p:nvSpPr>
          <p:spPr bwMode="auto">
            <a:xfrm>
              <a:off x="6516689" y="620713"/>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9" name="Freeform 483"/>
            <p:cNvSpPr/>
            <p:nvPr/>
          </p:nvSpPr>
          <p:spPr bwMode="auto">
            <a:xfrm>
              <a:off x="6532564" y="6286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0" name="Freeform 484"/>
            <p:cNvSpPr/>
            <p:nvPr/>
          </p:nvSpPr>
          <p:spPr bwMode="auto">
            <a:xfrm>
              <a:off x="6532564" y="636588"/>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1" name="Freeform 485"/>
            <p:cNvSpPr/>
            <p:nvPr/>
          </p:nvSpPr>
          <p:spPr bwMode="auto">
            <a:xfrm>
              <a:off x="6548439" y="64611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2" name="Freeform 486"/>
            <p:cNvSpPr/>
            <p:nvPr/>
          </p:nvSpPr>
          <p:spPr bwMode="auto">
            <a:xfrm>
              <a:off x="6548439" y="654050"/>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3" name="Freeform 487"/>
            <p:cNvSpPr/>
            <p:nvPr/>
          </p:nvSpPr>
          <p:spPr bwMode="auto">
            <a:xfrm>
              <a:off x="6564314" y="661988"/>
              <a:ext cx="12700" cy="12700"/>
            </a:xfrm>
            <a:custGeom>
              <a:avLst/>
              <a:gdLst>
                <a:gd name="T0" fmla="*/ 0 w 8"/>
                <a:gd name="T1" fmla="*/ 8 h 8"/>
                <a:gd name="T2" fmla="*/ 0 w 8"/>
                <a:gd name="T3" fmla="*/ 7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7"/>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4" name="Freeform 488"/>
            <p:cNvSpPr/>
            <p:nvPr/>
          </p:nvSpPr>
          <p:spPr bwMode="auto">
            <a:xfrm>
              <a:off x="6564314" y="669925"/>
              <a:ext cx="20638" cy="20638"/>
            </a:xfrm>
            <a:custGeom>
              <a:avLst/>
              <a:gdLst>
                <a:gd name="T0" fmla="*/ 1 w 13"/>
                <a:gd name="T1" fmla="*/ 13 h 13"/>
                <a:gd name="T2" fmla="*/ 0 w 13"/>
                <a:gd name="T3" fmla="*/ 12 h 13"/>
                <a:gd name="T4" fmla="*/ 13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5" name="Freeform 489"/>
            <p:cNvSpPr/>
            <p:nvPr/>
          </p:nvSpPr>
          <p:spPr bwMode="auto">
            <a:xfrm>
              <a:off x="6580189" y="677863"/>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6" name="Freeform 490"/>
            <p:cNvSpPr/>
            <p:nvPr/>
          </p:nvSpPr>
          <p:spPr bwMode="auto">
            <a:xfrm>
              <a:off x="6580189" y="685800"/>
              <a:ext cx="22225" cy="20638"/>
            </a:xfrm>
            <a:custGeom>
              <a:avLst/>
              <a:gdLst>
                <a:gd name="T0" fmla="*/ 1 w 14"/>
                <a:gd name="T1" fmla="*/ 13 h 13"/>
                <a:gd name="T2" fmla="*/ 0 w 14"/>
                <a:gd name="T3" fmla="*/ 12 h 13"/>
                <a:gd name="T4" fmla="*/ 12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7" name="Freeform 491"/>
            <p:cNvSpPr/>
            <p:nvPr/>
          </p:nvSpPr>
          <p:spPr bwMode="auto">
            <a:xfrm>
              <a:off x="6597651" y="693738"/>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8" name="Freeform 492"/>
            <p:cNvSpPr/>
            <p:nvPr/>
          </p:nvSpPr>
          <p:spPr bwMode="auto">
            <a:xfrm>
              <a:off x="6597651" y="701675"/>
              <a:ext cx="19050" cy="20638"/>
            </a:xfrm>
            <a:custGeom>
              <a:avLst/>
              <a:gdLst>
                <a:gd name="T0" fmla="*/ 0 w 12"/>
                <a:gd name="T1" fmla="*/ 13 h 13"/>
                <a:gd name="T2" fmla="*/ 0 w 12"/>
                <a:gd name="T3" fmla="*/ 13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3"/>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9" name="Freeform 493"/>
            <p:cNvSpPr/>
            <p:nvPr/>
          </p:nvSpPr>
          <p:spPr bwMode="auto">
            <a:xfrm>
              <a:off x="6613526" y="709613"/>
              <a:ext cx="12700" cy="14288"/>
            </a:xfrm>
            <a:custGeom>
              <a:avLst/>
              <a:gdLst>
                <a:gd name="T0" fmla="*/ 0 w 8"/>
                <a:gd name="T1" fmla="*/ 9 h 9"/>
                <a:gd name="T2" fmla="*/ 0 w 8"/>
                <a:gd name="T3" fmla="*/ 8 h 9"/>
                <a:gd name="T4" fmla="*/ 7 w 8"/>
                <a:gd name="T5" fmla="*/ 0 h 9"/>
                <a:gd name="T6" fmla="*/ 8 w 8"/>
                <a:gd name="T7" fmla="*/ 1 h 9"/>
                <a:gd name="T8" fmla="*/ 0 w 8"/>
                <a:gd name="T9" fmla="*/ 9 h 9"/>
              </a:gdLst>
              <a:ahLst/>
              <a:cxnLst>
                <a:cxn ang="0">
                  <a:pos x="T0" y="T1"/>
                </a:cxn>
                <a:cxn ang="0">
                  <a:pos x="T2" y="T3"/>
                </a:cxn>
                <a:cxn ang="0">
                  <a:pos x="T4" y="T5"/>
                </a:cxn>
                <a:cxn ang="0">
                  <a:pos x="T6" y="T7"/>
                </a:cxn>
                <a:cxn ang="0">
                  <a:pos x="T8" y="T9"/>
                </a:cxn>
              </a:cxnLst>
              <a:rect l="0" t="0" r="r" b="b"/>
              <a:pathLst>
                <a:path w="8" h="9">
                  <a:moveTo>
                    <a:pt x="0" y="9"/>
                  </a:moveTo>
                  <a:lnTo>
                    <a:pt x="0" y="8"/>
                  </a:lnTo>
                  <a:lnTo>
                    <a:pt x="7" y="0"/>
                  </a:lnTo>
                  <a:lnTo>
                    <a:pt x="8" y="1"/>
                  </a:lnTo>
                  <a:lnTo>
                    <a:pt x="0"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0" name="Freeform 494"/>
            <p:cNvSpPr/>
            <p:nvPr/>
          </p:nvSpPr>
          <p:spPr bwMode="auto">
            <a:xfrm>
              <a:off x="6613526" y="717550"/>
              <a:ext cx="20638" cy="22225"/>
            </a:xfrm>
            <a:custGeom>
              <a:avLst/>
              <a:gdLst>
                <a:gd name="T0" fmla="*/ 1 w 13"/>
                <a:gd name="T1" fmla="*/ 14 h 14"/>
                <a:gd name="T2" fmla="*/ 0 w 13"/>
                <a:gd name="T3" fmla="*/ 12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2"/>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1" name="Freeform 495"/>
            <p:cNvSpPr/>
            <p:nvPr/>
          </p:nvSpPr>
          <p:spPr bwMode="auto">
            <a:xfrm>
              <a:off x="6629401" y="725488"/>
              <a:ext cx="12700" cy="14288"/>
            </a:xfrm>
            <a:custGeom>
              <a:avLst/>
              <a:gdLst>
                <a:gd name="T0" fmla="*/ 1 w 8"/>
                <a:gd name="T1" fmla="*/ 9 h 9"/>
                <a:gd name="T2" fmla="*/ 0 w 8"/>
                <a:gd name="T3" fmla="*/ 8 h 9"/>
                <a:gd name="T4" fmla="*/ 7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7"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2" name="Freeform 496"/>
            <p:cNvSpPr/>
            <p:nvPr/>
          </p:nvSpPr>
          <p:spPr bwMode="auto">
            <a:xfrm>
              <a:off x="6629401" y="735013"/>
              <a:ext cx="20638" cy="19050"/>
            </a:xfrm>
            <a:custGeom>
              <a:avLst/>
              <a:gdLst>
                <a:gd name="T0" fmla="*/ 1 w 13"/>
                <a:gd name="T1" fmla="*/ 12 h 12"/>
                <a:gd name="T2" fmla="*/ 0 w 13"/>
                <a:gd name="T3" fmla="*/ 12 h 12"/>
                <a:gd name="T4" fmla="*/ 12 w 13"/>
                <a:gd name="T5" fmla="*/ 0 h 12"/>
                <a:gd name="T6" fmla="*/ 13 w 13"/>
                <a:gd name="T7" fmla="*/ 0 h 12"/>
                <a:gd name="T8" fmla="*/ 1 w 13"/>
                <a:gd name="T9" fmla="*/ 12 h 12"/>
              </a:gdLst>
              <a:ahLst/>
              <a:cxnLst>
                <a:cxn ang="0">
                  <a:pos x="T0" y="T1"/>
                </a:cxn>
                <a:cxn ang="0">
                  <a:pos x="T2" y="T3"/>
                </a:cxn>
                <a:cxn ang="0">
                  <a:pos x="T4" y="T5"/>
                </a:cxn>
                <a:cxn ang="0">
                  <a:pos x="T6" y="T7"/>
                </a:cxn>
                <a:cxn ang="0">
                  <a:pos x="T8" y="T9"/>
                </a:cxn>
              </a:cxnLst>
              <a:rect l="0" t="0" r="r" b="b"/>
              <a:pathLst>
                <a:path w="13" h="12">
                  <a:moveTo>
                    <a:pt x="1" y="12"/>
                  </a:moveTo>
                  <a:lnTo>
                    <a:pt x="0" y="12"/>
                  </a:lnTo>
                  <a:lnTo>
                    <a:pt x="12" y="0"/>
                  </a:lnTo>
                  <a:lnTo>
                    <a:pt x="13" y="0"/>
                  </a:lnTo>
                  <a:lnTo>
                    <a:pt x="1"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3" name="Freeform 497"/>
            <p:cNvSpPr/>
            <p:nvPr/>
          </p:nvSpPr>
          <p:spPr bwMode="auto">
            <a:xfrm>
              <a:off x="6645276" y="742950"/>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4" name="Freeform 498"/>
            <p:cNvSpPr/>
            <p:nvPr/>
          </p:nvSpPr>
          <p:spPr bwMode="auto">
            <a:xfrm>
              <a:off x="6645276" y="749300"/>
              <a:ext cx="20638" cy="22225"/>
            </a:xfrm>
            <a:custGeom>
              <a:avLst/>
              <a:gdLst>
                <a:gd name="T0" fmla="*/ 1 w 13"/>
                <a:gd name="T1" fmla="*/ 14 h 14"/>
                <a:gd name="T2" fmla="*/ 0 w 13"/>
                <a:gd name="T3" fmla="*/ 13 h 14"/>
                <a:gd name="T4" fmla="*/ 13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3"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5" name="Freeform 499"/>
            <p:cNvSpPr/>
            <p:nvPr/>
          </p:nvSpPr>
          <p:spPr bwMode="auto">
            <a:xfrm>
              <a:off x="6661151" y="758825"/>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6" name="Freeform 500"/>
            <p:cNvSpPr/>
            <p:nvPr/>
          </p:nvSpPr>
          <p:spPr bwMode="auto">
            <a:xfrm>
              <a:off x="6661151" y="766763"/>
              <a:ext cx="22225" cy="20638"/>
            </a:xfrm>
            <a:custGeom>
              <a:avLst/>
              <a:gdLst>
                <a:gd name="T0" fmla="*/ 1 w 14"/>
                <a:gd name="T1" fmla="*/ 13 h 13"/>
                <a:gd name="T2" fmla="*/ 0 w 14"/>
                <a:gd name="T3" fmla="*/ 12 h 13"/>
                <a:gd name="T4" fmla="*/ 12 w 14"/>
                <a:gd name="T5" fmla="*/ 0 h 13"/>
                <a:gd name="T6" fmla="*/ 14 w 14"/>
                <a:gd name="T7" fmla="*/ 0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2" y="0"/>
                  </a:lnTo>
                  <a:lnTo>
                    <a:pt x="14"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7" name="Freeform 501"/>
            <p:cNvSpPr/>
            <p:nvPr/>
          </p:nvSpPr>
          <p:spPr bwMode="auto">
            <a:xfrm>
              <a:off x="6678614" y="77470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8" name="Freeform 502"/>
            <p:cNvSpPr/>
            <p:nvPr/>
          </p:nvSpPr>
          <p:spPr bwMode="auto">
            <a:xfrm>
              <a:off x="6678614" y="782638"/>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9" name="Freeform 503"/>
            <p:cNvSpPr/>
            <p:nvPr/>
          </p:nvSpPr>
          <p:spPr bwMode="auto">
            <a:xfrm>
              <a:off x="6692901" y="790575"/>
              <a:ext cx="14288" cy="14288"/>
            </a:xfrm>
            <a:custGeom>
              <a:avLst/>
              <a:gdLst>
                <a:gd name="T0" fmla="*/ 1 w 9"/>
                <a:gd name="T1" fmla="*/ 9 h 9"/>
                <a:gd name="T2" fmla="*/ 0 w 9"/>
                <a:gd name="T3" fmla="*/ 7 h 9"/>
                <a:gd name="T4" fmla="*/ 8 w 9"/>
                <a:gd name="T5" fmla="*/ 0 h 9"/>
                <a:gd name="T6" fmla="*/ 9 w 9"/>
                <a:gd name="T7" fmla="*/ 1 h 9"/>
                <a:gd name="T8" fmla="*/ 1 w 9"/>
                <a:gd name="T9" fmla="*/ 9 h 9"/>
              </a:gdLst>
              <a:ahLst/>
              <a:cxnLst>
                <a:cxn ang="0">
                  <a:pos x="T0" y="T1"/>
                </a:cxn>
                <a:cxn ang="0">
                  <a:pos x="T2" y="T3"/>
                </a:cxn>
                <a:cxn ang="0">
                  <a:pos x="T4" y="T5"/>
                </a:cxn>
                <a:cxn ang="0">
                  <a:pos x="T6" y="T7"/>
                </a:cxn>
                <a:cxn ang="0">
                  <a:pos x="T8" y="T9"/>
                </a:cxn>
              </a:cxnLst>
              <a:rect l="0" t="0" r="r" b="b"/>
              <a:pathLst>
                <a:path w="9" h="9">
                  <a:moveTo>
                    <a:pt x="1" y="9"/>
                  </a:moveTo>
                  <a:lnTo>
                    <a:pt x="0" y="7"/>
                  </a:lnTo>
                  <a:lnTo>
                    <a:pt x="8" y="0"/>
                  </a:lnTo>
                  <a:lnTo>
                    <a:pt x="9"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0" name="Freeform 504"/>
            <p:cNvSpPr/>
            <p:nvPr/>
          </p:nvSpPr>
          <p:spPr bwMode="auto">
            <a:xfrm>
              <a:off x="6692901" y="798513"/>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1" name="Freeform 505"/>
            <p:cNvSpPr/>
            <p:nvPr/>
          </p:nvSpPr>
          <p:spPr bwMode="auto">
            <a:xfrm>
              <a:off x="6710364" y="806450"/>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2" name="Freeform 506"/>
            <p:cNvSpPr/>
            <p:nvPr/>
          </p:nvSpPr>
          <p:spPr bwMode="auto">
            <a:xfrm>
              <a:off x="6710364" y="815975"/>
              <a:ext cx="20638" cy="19050"/>
            </a:xfrm>
            <a:custGeom>
              <a:avLst/>
              <a:gdLst>
                <a:gd name="T0" fmla="*/ 0 w 13"/>
                <a:gd name="T1" fmla="*/ 12 h 12"/>
                <a:gd name="T2" fmla="*/ 0 w 13"/>
                <a:gd name="T3" fmla="*/ 12 h 12"/>
                <a:gd name="T4" fmla="*/ 12 w 13"/>
                <a:gd name="T5" fmla="*/ 0 h 12"/>
                <a:gd name="T6" fmla="*/ 13 w 13"/>
                <a:gd name="T7" fmla="*/ 0 h 12"/>
                <a:gd name="T8" fmla="*/ 0 w 13"/>
                <a:gd name="T9" fmla="*/ 12 h 12"/>
              </a:gdLst>
              <a:ahLst/>
              <a:cxnLst>
                <a:cxn ang="0">
                  <a:pos x="T0" y="T1"/>
                </a:cxn>
                <a:cxn ang="0">
                  <a:pos x="T2" y="T3"/>
                </a:cxn>
                <a:cxn ang="0">
                  <a:pos x="T4" y="T5"/>
                </a:cxn>
                <a:cxn ang="0">
                  <a:pos x="T6" y="T7"/>
                </a:cxn>
                <a:cxn ang="0">
                  <a:pos x="T8" y="T9"/>
                </a:cxn>
              </a:cxnLst>
              <a:rect l="0" t="0" r="r" b="b"/>
              <a:pathLst>
                <a:path w="13" h="12">
                  <a:moveTo>
                    <a:pt x="0" y="12"/>
                  </a:moveTo>
                  <a:lnTo>
                    <a:pt x="0" y="12"/>
                  </a:lnTo>
                  <a:lnTo>
                    <a:pt x="12" y="0"/>
                  </a:lnTo>
                  <a:lnTo>
                    <a:pt x="13" y="0"/>
                  </a:lnTo>
                  <a:lnTo>
                    <a:pt x="0" y="1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3" name="Freeform 507"/>
            <p:cNvSpPr/>
            <p:nvPr/>
          </p:nvSpPr>
          <p:spPr bwMode="auto">
            <a:xfrm>
              <a:off x="6726239" y="823913"/>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4" name="Freeform 508"/>
            <p:cNvSpPr/>
            <p:nvPr/>
          </p:nvSpPr>
          <p:spPr bwMode="auto">
            <a:xfrm>
              <a:off x="6726239" y="830263"/>
              <a:ext cx="20638" cy="22225"/>
            </a:xfrm>
            <a:custGeom>
              <a:avLst/>
              <a:gdLst>
                <a:gd name="T0" fmla="*/ 1 w 13"/>
                <a:gd name="T1" fmla="*/ 14 h 14"/>
                <a:gd name="T2" fmla="*/ 0 w 13"/>
                <a:gd name="T3" fmla="*/ 13 h 14"/>
                <a:gd name="T4" fmla="*/ 12 w 13"/>
                <a:gd name="T5" fmla="*/ 0 h 14"/>
                <a:gd name="T6" fmla="*/ 13 w 13"/>
                <a:gd name="T7" fmla="*/ 2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2"/>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5" name="Freeform 509"/>
            <p:cNvSpPr/>
            <p:nvPr/>
          </p:nvSpPr>
          <p:spPr bwMode="auto">
            <a:xfrm>
              <a:off x="6742114" y="839788"/>
              <a:ext cx="12700" cy="12700"/>
            </a:xfrm>
            <a:custGeom>
              <a:avLst/>
              <a:gdLst>
                <a:gd name="T0" fmla="*/ 1 w 8"/>
                <a:gd name="T1" fmla="*/ 8 h 8"/>
                <a:gd name="T2" fmla="*/ 0 w 8"/>
                <a:gd name="T3" fmla="*/ 7 h 8"/>
                <a:gd name="T4" fmla="*/ 8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8"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6" name="Freeform 510"/>
            <p:cNvSpPr/>
            <p:nvPr/>
          </p:nvSpPr>
          <p:spPr bwMode="auto">
            <a:xfrm>
              <a:off x="6742114" y="847725"/>
              <a:ext cx="20638" cy="20638"/>
            </a:xfrm>
            <a:custGeom>
              <a:avLst/>
              <a:gdLst>
                <a:gd name="T0" fmla="*/ 1 w 13"/>
                <a:gd name="T1" fmla="*/ 13 h 13"/>
                <a:gd name="T2" fmla="*/ 0 w 13"/>
                <a:gd name="T3" fmla="*/ 12 h 13"/>
                <a:gd name="T4" fmla="*/ 12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2"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7" name="Freeform 511"/>
            <p:cNvSpPr/>
            <p:nvPr/>
          </p:nvSpPr>
          <p:spPr bwMode="auto">
            <a:xfrm>
              <a:off x="6759576" y="85566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8" name="Freeform 512"/>
            <p:cNvSpPr/>
            <p:nvPr/>
          </p:nvSpPr>
          <p:spPr bwMode="auto">
            <a:xfrm>
              <a:off x="6759576" y="863600"/>
              <a:ext cx="19050" cy="20638"/>
            </a:xfrm>
            <a:custGeom>
              <a:avLst/>
              <a:gdLst>
                <a:gd name="T0" fmla="*/ 0 w 12"/>
                <a:gd name="T1" fmla="*/ 13 h 13"/>
                <a:gd name="T2" fmla="*/ 0 w 12"/>
                <a:gd name="T3" fmla="*/ 12 h 13"/>
                <a:gd name="T4" fmla="*/ 12 w 12"/>
                <a:gd name="T5" fmla="*/ 0 h 13"/>
                <a:gd name="T6" fmla="*/ 12 w 12"/>
                <a:gd name="T7" fmla="*/ 1 h 13"/>
                <a:gd name="T8" fmla="*/ 0 w 12"/>
                <a:gd name="T9" fmla="*/ 13 h 13"/>
              </a:gdLst>
              <a:ahLst/>
              <a:cxnLst>
                <a:cxn ang="0">
                  <a:pos x="T0" y="T1"/>
                </a:cxn>
                <a:cxn ang="0">
                  <a:pos x="T2" y="T3"/>
                </a:cxn>
                <a:cxn ang="0">
                  <a:pos x="T4" y="T5"/>
                </a:cxn>
                <a:cxn ang="0">
                  <a:pos x="T6" y="T7"/>
                </a:cxn>
                <a:cxn ang="0">
                  <a:pos x="T8" y="T9"/>
                </a:cxn>
              </a:cxnLst>
              <a:rect l="0" t="0" r="r" b="b"/>
              <a:pathLst>
                <a:path w="12" h="13">
                  <a:moveTo>
                    <a:pt x="0" y="13"/>
                  </a:moveTo>
                  <a:lnTo>
                    <a:pt x="0" y="12"/>
                  </a:lnTo>
                  <a:lnTo>
                    <a:pt x="12" y="0"/>
                  </a:lnTo>
                  <a:lnTo>
                    <a:pt x="12"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9" name="Freeform 513"/>
            <p:cNvSpPr/>
            <p:nvPr/>
          </p:nvSpPr>
          <p:spPr bwMode="auto">
            <a:xfrm>
              <a:off x="6773864" y="871538"/>
              <a:ext cx="12700" cy="14288"/>
            </a:xfrm>
            <a:custGeom>
              <a:avLst/>
              <a:gdLst>
                <a:gd name="T0" fmla="*/ 1 w 8"/>
                <a:gd name="T1" fmla="*/ 9 h 9"/>
                <a:gd name="T2" fmla="*/ 0 w 8"/>
                <a:gd name="T3" fmla="*/ 7 h 9"/>
                <a:gd name="T4" fmla="*/ 8 w 8"/>
                <a:gd name="T5" fmla="*/ 0 h 9"/>
                <a:gd name="T6" fmla="*/ 8 w 8"/>
                <a:gd name="T7" fmla="*/ 1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7"/>
                  </a:lnTo>
                  <a:lnTo>
                    <a:pt x="8" y="0"/>
                  </a:lnTo>
                  <a:lnTo>
                    <a:pt x="8" y="1"/>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0" name="Freeform 514"/>
            <p:cNvSpPr/>
            <p:nvPr/>
          </p:nvSpPr>
          <p:spPr bwMode="auto">
            <a:xfrm>
              <a:off x="6773864" y="879475"/>
              <a:ext cx="22225" cy="20638"/>
            </a:xfrm>
            <a:custGeom>
              <a:avLst/>
              <a:gdLst>
                <a:gd name="T0" fmla="*/ 2 w 14"/>
                <a:gd name="T1" fmla="*/ 13 h 13"/>
                <a:gd name="T2" fmla="*/ 0 w 14"/>
                <a:gd name="T3" fmla="*/ 12 h 13"/>
                <a:gd name="T4" fmla="*/ 13 w 14"/>
                <a:gd name="T5" fmla="*/ 0 h 13"/>
                <a:gd name="T6" fmla="*/ 14 w 14"/>
                <a:gd name="T7" fmla="*/ 1 h 13"/>
                <a:gd name="T8" fmla="*/ 2 w 14"/>
                <a:gd name="T9" fmla="*/ 13 h 13"/>
              </a:gdLst>
              <a:ahLst/>
              <a:cxnLst>
                <a:cxn ang="0">
                  <a:pos x="T0" y="T1"/>
                </a:cxn>
                <a:cxn ang="0">
                  <a:pos x="T2" y="T3"/>
                </a:cxn>
                <a:cxn ang="0">
                  <a:pos x="T4" y="T5"/>
                </a:cxn>
                <a:cxn ang="0">
                  <a:pos x="T6" y="T7"/>
                </a:cxn>
                <a:cxn ang="0">
                  <a:pos x="T8" y="T9"/>
                </a:cxn>
              </a:cxnLst>
              <a:rect l="0" t="0" r="r" b="b"/>
              <a:pathLst>
                <a:path w="14" h="13">
                  <a:moveTo>
                    <a:pt x="2" y="13"/>
                  </a:moveTo>
                  <a:lnTo>
                    <a:pt x="0" y="12"/>
                  </a:lnTo>
                  <a:lnTo>
                    <a:pt x="13" y="0"/>
                  </a:lnTo>
                  <a:lnTo>
                    <a:pt x="14" y="1"/>
                  </a:lnTo>
                  <a:lnTo>
                    <a:pt x="2"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1" name="Freeform 515"/>
            <p:cNvSpPr/>
            <p:nvPr/>
          </p:nvSpPr>
          <p:spPr bwMode="auto">
            <a:xfrm>
              <a:off x="6791326" y="887413"/>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2" name="Freeform 516"/>
            <p:cNvSpPr/>
            <p:nvPr/>
          </p:nvSpPr>
          <p:spPr bwMode="auto">
            <a:xfrm>
              <a:off x="6791326" y="895350"/>
              <a:ext cx="20638" cy="20638"/>
            </a:xfrm>
            <a:custGeom>
              <a:avLst/>
              <a:gdLst>
                <a:gd name="T0" fmla="*/ 0 w 13"/>
                <a:gd name="T1" fmla="*/ 13 h 13"/>
                <a:gd name="T2" fmla="*/ 0 w 13"/>
                <a:gd name="T3" fmla="*/ 13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3"/>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3" name="Freeform 517"/>
            <p:cNvSpPr/>
            <p:nvPr/>
          </p:nvSpPr>
          <p:spPr bwMode="auto">
            <a:xfrm>
              <a:off x="6807201" y="904875"/>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4" name="Freeform 518"/>
            <p:cNvSpPr/>
            <p:nvPr/>
          </p:nvSpPr>
          <p:spPr bwMode="auto">
            <a:xfrm>
              <a:off x="6807201" y="911225"/>
              <a:ext cx="20638" cy="22225"/>
            </a:xfrm>
            <a:custGeom>
              <a:avLst/>
              <a:gdLst>
                <a:gd name="T0" fmla="*/ 1 w 13"/>
                <a:gd name="T1" fmla="*/ 14 h 14"/>
                <a:gd name="T2" fmla="*/ 0 w 13"/>
                <a:gd name="T3" fmla="*/ 13 h 14"/>
                <a:gd name="T4" fmla="*/ 12 w 13"/>
                <a:gd name="T5" fmla="*/ 0 h 14"/>
                <a:gd name="T6" fmla="*/ 13 w 13"/>
                <a:gd name="T7" fmla="*/ 1 h 14"/>
                <a:gd name="T8" fmla="*/ 1 w 13"/>
                <a:gd name="T9" fmla="*/ 14 h 14"/>
              </a:gdLst>
              <a:ahLst/>
              <a:cxnLst>
                <a:cxn ang="0">
                  <a:pos x="T0" y="T1"/>
                </a:cxn>
                <a:cxn ang="0">
                  <a:pos x="T2" y="T3"/>
                </a:cxn>
                <a:cxn ang="0">
                  <a:pos x="T4" y="T5"/>
                </a:cxn>
                <a:cxn ang="0">
                  <a:pos x="T6" y="T7"/>
                </a:cxn>
                <a:cxn ang="0">
                  <a:pos x="T8" y="T9"/>
                </a:cxn>
              </a:cxnLst>
              <a:rect l="0" t="0" r="r" b="b"/>
              <a:pathLst>
                <a:path w="13" h="14">
                  <a:moveTo>
                    <a:pt x="1" y="14"/>
                  </a:moveTo>
                  <a:lnTo>
                    <a:pt x="0" y="13"/>
                  </a:lnTo>
                  <a:lnTo>
                    <a:pt x="12" y="0"/>
                  </a:lnTo>
                  <a:lnTo>
                    <a:pt x="13" y="1"/>
                  </a:lnTo>
                  <a:lnTo>
                    <a:pt x="1" y="14"/>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5" name="Freeform 519"/>
            <p:cNvSpPr/>
            <p:nvPr/>
          </p:nvSpPr>
          <p:spPr bwMode="auto">
            <a:xfrm>
              <a:off x="6823076" y="919163"/>
              <a:ext cx="12700" cy="14288"/>
            </a:xfrm>
            <a:custGeom>
              <a:avLst/>
              <a:gdLst>
                <a:gd name="T0" fmla="*/ 1 w 8"/>
                <a:gd name="T1" fmla="*/ 9 h 9"/>
                <a:gd name="T2" fmla="*/ 0 w 8"/>
                <a:gd name="T3" fmla="*/ 8 h 9"/>
                <a:gd name="T4" fmla="*/ 8 w 8"/>
                <a:gd name="T5" fmla="*/ 0 h 9"/>
                <a:gd name="T6" fmla="*/ 8 w 8"/>
                <a:gd name="T7" fmla="*/ 2 h 9"/>
                <a:gd name="T8" fmla="*/ 1 w 8"/>
                <a:gd name="T9" fmla="*/ 9 h 9"/>
              </a:gdLst>
              <a:ahLst/>
              <a:cxnLst>
                <a:cxn ang="0">
                  <a:pos x="T0" y="T1"/>
                </a:cxn>
                <a:cxn ang="0">
                  <a:pos x="T2" y="T3"/>
                </a:cxn>
                <a:cxn ang="0">
                  <a:pos x="T4" y="T5"/>
                </a:cxn>
                <a:cxn ang="0">
                  <a:pos x="T6" y="T7"/>
                </a:cxn>
                <a:cxn ang="0">
                  <a:pos x="T8" y="T9"/>
                </a:cxn>
              </a:cxnLst>
              <a:rect l="0" t="0" r="r" b="b"/>
              <a:pathLst>
                <a:path w="8" h="9">
                  <a:moveTo>
                    <a:pt x="1" y="9"/>
                  </a:moveTo>
                  <a:lnTo>
                    <a:pt x="0" y="8"/>
                  </a:lnTo>
                  <a:lnTo>
                    <a:pt x="8" y="0"/>
                  </a:lnTo>
                  <a:lnTo>
                    <a:pt x="8" y="2"/>
                  </a:lnTo>
                  <a:lnTo>
                    <a:pt x="1" y="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6" name="Freeform 520"/>
            <p:cNvSpPr/>
            <p:nvPr/>
          </p:nvSpPr>
          <p:spPr bwMode="auto">
            <a:xfrm>
              <a:off x="6823076" y="928688"/>
              <a:ext cx="20638" cy="20638"/>
            </a:xfrm>
            <a:custGeom>
              <a:avLst/>
              <a:gdLst>
                <a:gd name="T0" fmla="*/ 1 w 13"/>
                <a:gd name="T1" fmla="*/ 13 h 13"/>
                <a:gd name="T2" fmla="*/ 0 w 13"/>
                <a:gd name="T3" fmla="*/ 12 h 13"/>
                <a:gd name="T4" fmla="*/ 13 w 13"/>
                <a:gd name="T5" fmla="*/ 0 h 13"/>
                <a:gd name="T6" fmla="*/ 13 w 13"/>
                <a:gd name="T7" fmla="*/ 0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2"/>
                  </a:lnTo>
                  <a:lnTo>
                    <a:pt x="13" y="0"/>
                  </a:lnTo>
                  <a:lnTo>
                    <a:pt x="13" y="0"/>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7" name="Freeform 521"/>
            <p:cNvSpPr/>
            <p:nvPr/>
          </p:nvSpPr>
          <p:spPr bwMode="auto">
            <a:xfrm>
              <a:off x="6838951" y="936625"/>
              <a:ext cx="14288" cy="12700"/>
            </a:xfrm>
            <a:custGeom>
              <a:avLst/>
              <a:gdLst>
                <a:gd name="T0" fmla="*/ 1 w 9"/>
                <a:gd name="T1" fmla="*/ 8 h 8"/>
                <a:gd name="T2" fmla="*/ 0 w 9"/>
                <a:gd name="T3" fmla="*/ 7 h 8"/>
                <a:gd name="T4" fmla="*/ 8 w 9"/>
                <a:gd name="T5" fmla="*/ 0 h 8"/>
                <a:gd name="T6" fmla="*/ 9 w 9"/>
                <a:gd name="T7" fmla="*/ 0 h 8"/>
                <a:gd name="T8" fmla="*/ 1 w 9"/>
                <a:gd name="T9" fmla="*/ 8 h 8"/>
              </a:gdLst>
              <a:ahLst/>
              <a:cxnLst>
                <a:cxn ang="0">
                  <a:pos x="T0" y="T1"/>
                </a:cxn>
                <a:cxn ang="0">
                  <a:pos x="T2" y="T3"/>
                </a:cxn>
                <a:cxn ang="0">
                  <a:pos x="T4" y="T5"/>
                </a:cxn>
                <a:cxn ang="0">
                  <a:pos x="T6" y="T7"/>
                </a:cxn>
                <a:cxn ang="0">
                  <a:pos x="T8" y="T9"/>
                </a:cxn>
              </a:cxnLst>
              <a:rect l="0" t="0" r="r" b="b"/>
              <a:pathLst>
                <a:path w="9" h="8">
                  <a:moveTo>
                    <a:pt x="1" y="8"/>
                  </a:moveTo>
                  <a:lnTo>
                    <a:pt x="0" y="7"/>
                  </a:lnTo>
                  <a:lnTo>
                    <a:pt x="8" y="0"/>
                  </a:lnTo>
                  <a:lnTo>
                    <a:pt x="9"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8" name="Freeform 522"/>
            <p:cNvSpPr/>
            <p:nvPr/>
          </p:nvSpPr>
          <p:spPr bwMode="auto">
            <a:xfrm>
              <a:off x="6838951" y="944563"/>
              <a:ext cx="22225" cy="20638"/>
            </a:xfrm>
            <a:custGeom>
              <a:avLst/>
              <a:gdLst>
                <a:gd name="T0" fmla="*/ 1 w 14"/>
                <a:gd name="T1" fmla="*/ 13 h 13"/>
                <a:gd name="T2" fmla="*/ 0 w 14"/>
                <a:gd name="T3" fmla="*/ 12 h 13"/>
                <a:gd name="T4" fmla="*/ 13 w 14"/>
                <a:gd name="T5" fmla="*/ 0 h 13"/>
                <a:gd name="T6" fmla="*/ 14 w 14"/>
                <a:gd name="T7" fmla="*/ 1 h 13"/>
                <a:gd name="T8" fmla="*/ 1 w 14"/>
                <a:gd name="T9" fmla="*/ 13 h 13"/>
              </a:gdLst>
              <a:ahLst/>
              <a:cxnLst>
                <a:cxn ang="0">
                  <a:pos x="T0" y="T1"/>
                </a:cxn>
                <a:cxn ang="0">
                  <a:pos x="T2" y="T3"/>
                </a:cxn>
                <a:cxn ang="0">
                  <a:pos x="T4" y="T5"/>
                </a:cxn>
                <a:cxn ang="0">
                  <a:pos x="T6" y="T7"/>
                </a:cxn>
                <a:cxn ang="0">
                  <a:pos x="T8" y="T9"/>
                </a:cxn>
              </a:cxnLst>
              <a:rect l="0" t="0" r="r" b="b"/>
              <a:pathLst>
                <a:path w="14" h="13">
                  <a:moveTo>
                    <a:pt x="1" y="13"/>
                  </a:moveTo>
                  <a:lnTo>
                    <a:pt x="0" y="12"/>
                  </a:lnTo>
                  <a:lnTo>
                    <a:pt x="13" y="0"/>
                  </a:lnTo>
                  <a:lnTo>
                    <a:pt x="14"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9" name="Freeform 523"/>
            <p:cNvSpPr/>
            <p:nvPr/>
          </p:nvSpPr>
          <p:spPr bwMode="auto">
            <a:xfrm>
              <a:off x="6854826" y="952500"/>
              <a:ext cx="12700" cy="12700"/>
            </a:xfrm>
            <a:custGeom>
              <a:avLst/>
              <a:gdLst>
                <a:gd name="T0" fmla="*/ 1 w 8"/>
                <a:gd name="T1" fmla="*/ 8 h 8"/>
                <a:gd name="T2" fmla="*/ 0 w 8"/>
                <a:gd name="T3" fmla="*/ 8 h 8"/>
                <a:gd name="T4" fmla="*/ 8 w 8"/>
                <a:gd name="T5" fmla="*/ 0 h 8"/>
                <a:gd name="T6" fmla="*/ 8 w 8"/>
                <a:gd name="T7" fmla="*/ 1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8"/>
                  </a:lnTo>
                  <a:lnTo>
                    <a:pt x="8" y="0"/>
                  </a:lnTo>
                  <a:lnTo>
                    <a:pt x="8" y="1"/>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0" name="Freeform 524"/>
            <p:cNvSpPr/>
            <p:nvPr/>
          </p:nvSpPr>
          <p:spPr bwMode="auto">
            <a:xfrm>
              <a:off x="6856414" y="960438"/>
              <a:ext cx="20638" cy="20638"/>
            </a:xfrm>
            <a:custGeom>
              <a:avLst/>
              <a:gdLst>
                <a:gd name="T0" fmla="*/ 0 w 13"/>
                <a:gd name="T1" fmla="*/ 13 h 13"/>
                <a:gd name="T2" fmla="*/ 0 w 13"/>
                <a:gd name="T3" fmla="*/ 12 h 13"/>
                <a:gd name="T4" fmla="*/ 12 w 13"/>
                <a:gd name="T5" fmla="*/ 0 h 13"/>
                <a:gd name="T6" fmla="*/ 13 w 13"/>
                <a:gd name="T7" fmla="*/ 1 h 13"/>
                <a:gd name="T8" fmla="*/ 0 w 13"/>
                <a:gd name="T9" fmla="*/ 13 h 13"/>
              </a:gdLst>
              <a:ahLst/>
              <a:cxnLst>
                <a:cxn ang="0">
                  <a:pos x="T0" y="T1"/>
                </a:cxn>
                <a:cxn ang="0">
                  <a:pos x="T2" y="T3"/>
                </a:cxn>
                <a:cxn ang="0">
                  <a:pos x="T4" y="T5"/>
                </a:cxn>
                <a:cxn ang="0">
                  <a:pos x="T6" y="T7"/>
                </a:cxn>
                <a:cxn ang="0">
                  <a:pos x="T8" y="T9"/>
                </a:cxn>
              </a:cxnLst>
              <a:rect l="0" t="0" r="r" b="b"/>
              <a:pathLst>
                <a:path w="13" h="13">
                  <a:moveTo>
                    <a:pt x="0" y="13"/>
                  </a:moveTo>
                  <a:lnTo>
                    <a:pt x="0" y="12"/>
                  </a:lnTo>
                  <a:lnTo>
                    <a:pt x="12" y="0"/>
                  </a:lnTo>
                  <a:lnTo>
                    <a:pt x="13" y="1"/>
                  </a:lnTo>
                  <a:lnTo>
                    <a:pt x="0"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1" name="Freeform 525"/>
            <p:cNvSpPr/>
            <p:nvPr/>
          </p:nvSpPr>
          <p:spPr bwMode="auto">
            <a:xfrm>
              <a:off x="6872289" y="968375"/>
              <a:ext cx="12700" cy="12700"/>
            </a:xfrm>
            <a:custGeom>
              <a:avLst/>
              <a:gdLst>
                <a:gd name="T0" fmla="*/ 0 w 8"/>
                <a:gd name="T1" fmla="*/ 8 h 8"/>
                <a:gd name="T2" fmla="*/ 0 w 8"/>
                <a:gd name="T3" fmla="*/ 8 h 8"/>
                <a:gd name="T4" fmla="*/ 7 w 8"/>
                <a:gd name="T5" fmla="*/ 0 h 8"/>
                <a:gd name="T6" fmla="*/ 8 w 8"/>
                <a:gd name="T7" fmla="*/ 1 h 8"/>
                <a:gd name="T8" fmla="*/ 0 w 8"/>
                <a:gd name="T9" fmla="*/ 8 h 8"/>
              </a:gdLst>
              <a:ahLst/>
              <a:cxnLst>
                <a:cxn ang="0">
                  <a:pos x="T0" y="T1"/>
                </a:cxn>
                <a:cxn ang="0">
                  <a:pos x="T2" y="T3"/>
                </a:cxn>
                <a:cxn ang="0">
                  <a:pos x="T4" y="T5"/>
                </a:cxn>
                <a:cxn ang="0">
                  <a:pos x="T6" y="T7"/>
                </a:cxn>
                <a:cxn ang="0">
                  <a:pos x="T8" y="T9"/>
                </a:cxn>
              </a:cxnLst>
              <a:rect l="0" t="0" r="r" b="b"/>
              <a:pathLst>
                <a:path w="8" h="8">
                  <a:moveTo>
                    <a:pt x="0" y="8"/>
                  </a:moveTo>
                  <a:lnTo>
                    <a:pt x="0" y="8"/>
                  </a:lnTo>
                  <a:lnTo>
                    <a:pt x="7" y="0"/>
                  </a:lnTo>
                  <a:lnTo>
                    <a:pt x="8" y="1"/>
                  </a:lnTo>
                  <a:lnTo>
                    <a:pt x="0"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2" name="Freeform 526"/>
            <p:cNvSpPr/>
            <p:nvPr/>
          </p:nvSpPr>
          <p:spPr bwMode="auto">
            <a:xfrm>
              <a:off x="6872289" y="976313"/>
              <a:ext cx="20638" cy="20638"/>
            </a:xfrm>
            <a:custGeom>
              <a:avLst/>
              <a:gdLst>
                <a:gd name="T0" fmla="*/ 1 w 13"/>
                <a:gd name="T1" fmla="*/ 13 h 13"/>
                <a:gd name="T2" fmla="*/ 0 w 13"/>
                <a:gd name="T3" fmla="*/ 13 h 13"/>
                <a:gd name="T4" fmla="*/ 12 w 13"/>
                <a:gd name="T5" fmla="*/ 0 h 13"/>
                <a:gd name="T6" fmla="*/ 13 w 13"/>
                <a:gd name="T7" fmla="*/ 1 h 13"/>
                <a:gd name="T8" fmla="*/ 1 w 13"/>
                <a:gd name="T9" fmla="*/ 13 h 13"/>
              </a:gdLst>
              <a:ahLst/>
              <a:cxnLst>
                <a:cxn ang="0">
                  <a:pos x="T0" y="T1"/>
                </a:cxn>
                <a:cxn ang="0">
                  <a:pos x="T2" y="T3"/>
                </a:cxn>
                <a:cxn ang="0">
                  <a:pos x="T4" y="T5"/>
                </a:cxn>
                <a:cxn ang="0">
                  <a:pos x="T6" y="T7"/>
                </a:cxn>
                <a:cxn ang="0">
                  <a:pos x="T8" y="T9"/>
                </a:cxn>
              </a:cxnLst>
              <a:rect l="0" t="0" r="r" b="b"/>
              <a:pathLst>
                <a:path w="13" h="13">
                  <a:moveTo>
                    <a:pt x="1" y="13"/>
                  </a:moveTo>
                  <a:lnTo>
                    <a:pt x="0" y="13"/>
                  </a:lnTo>
                  <a:lnTo>
                    <a:pt x="12" y="0"/>
                  </a:lnTo>
                  <a:lnTo>
                    <a:pt x="13" y="1"/>
                  </a:lnTo>
                  <a:lnTo>
                    <a:pt x="1" y="1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3" name="Freeform 527"/>
            <p:cNvSpPr/>
            <p:nvPr/>
          </p:nvSpPr>
          <p:spPr bwMode="auto">
            <a:xfrm>
              <a:off x="6888164" y="985838"/>
              <a:ext cx="12700" cy="12700"/>
            </a:xfrm>
            <a:custGeom>
              <a:avLst/>
              <a:gdLst>
                <a:gd name="T0" fmla="*/ 1 w 8"/>
                <a:gd name="T1" fmla="*/ 8 h 8"/>
                <a:gd name="T2" fmla="*/ 0 w 8"/>
                <a:gd name="T3" fmla="*/ 7 h 8"/>
                <a:gd name="T4" fmla="*/ 7 w 8"/>
                <a:gd name="T5" fmla="*/ 0 h 8"/>
                <a:gd name="T6" fmla="*/ 8 w 8"/>
                <a:gd name="T7" fmla="*/ 0 h 8"/>
                <a:gd name="T8" fmla="*/ 1 w 8"/>
                <a:gd name="T9" fmla="*/ 8 h 8"/>
              </a:gdLst>
              <a:ahLst/>
              <a:cxnLst>
                <a:cxn ang="0">
                  <a:pos x="T0" y="T1"/>
                </a:cxn>
                <a:cxn ang="0">
                  <a:pos x="T2" y="T3"/>
                </a:cxn>
                <a:cxn ang="0">
                  <a:pos x="T4" y="T5"/>
                </a:cxn>
                <a:cxn ang="0">
                  <a:pos x="T6" y="T7"/>
                </a:cxn>
                <a:cxn ang="0">
                  <a:pos x="T8" y="T9"/>
                </a:cxn>
              </a:cxnLst>
              <a:rect l="0" t="0" r="r" b="b"/>
              <a:pathLst>
                <a:path w="8" h="8">
                  <a:moveTo>
                    <a:pt x="1" y="8"/>
                  </a:moveTo>
                  <a:lnTo>
                    <a:pt x="0" y="7"/>
                  </a:lnTo>
                  <a:lnTo>
                    <a:pt x="7" y="0"/>
                  </a:lnTo>
                  <a:lnTo>
                    <a:pt x="8" y="0"/>
                  </a:lnTo>
                  <a:lnTo>
                    <a:pt x="1" y="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664" name="Freeform 528"/>
          <p:cNvSpPr/>
          <p:nvPr/>
        </p:nvSpPr>
        <p:spPr bwMode="auto">
          <a:xfrm>
            <a:off x="3382988" y="2135076"/>
            <a:ext cx="1272753" cy="1270855"/>
          </a:xfrm>
          <a:custGeom>
            <a:avLst/>
            <a:gdLst>
              <a:gd name="T0" fmla="*/ 125 w 1159"/>
              <a:gd name="T1" fmla="*/ 353 h 1159"/>
              <a:gd name="T2" fmla="*/ 353 w 1159"/>
              <a:gd name="T3" fmla="*/ 1034 h 1159"/>
              <a:gd name="T4" fmla="*/ 1034 w 1159"/>
              <a:gd name="T5" fmla="*/ 806 h 1159"/>
              <a:gd name="T6" fmla="*/ 806 w 1159"/>
              <a:gd name="T7" fmla="*/ 125 h 1159"/>
              <a:gd name="T8" fmla="*/ 125 w 1159"/>
              <a:gd name="T9" fmla="*/ 353 h 1159"/>
            </a:gdLst>
            <a:ahLst/>
            <a:cxnLst>
              <a:cxn ang="0">
                <a:pos x="T0" y="T1"/>
              </a:cxn>
              <a:cxn ang="0">
                <a:pos x="T2" y="T3"/>
              </a:cxn>
              <a:cxn ang="0">
                <a:pos x="T4" y="T5"/>
              </a:cxn>
              <a:cxn ang="0">
                <a:pos x="T6" y="T7"/>
              </a:cxn>
              <a:cxn ang="0">
                <a:pos x="T8" y="T9"/>
              </a:cxn>
            </a:cxnLst>
            <a:rect l="0" t="0" r="r" b="b"/>
            <a:pathLst>
              <a:path w="1159" h="1159">
                <a:moveTo>
                  <a:pt x="125" y="353"/>
                </a:moveTo>
                <a:cubicBezTo>
                  <a:pt x="0" y="604"/>
                  <a:pt x="102" y="909"/>
                  <a:pt x="353" y="1034"/>
                </a:cubicBezTo>
                <a:cubicBezTo>
                  <a:pt x="604" y="1159"/>
                  <a:pt x="909" y="1057"/>
                  <a:pt x="1034" y="806"/>
                </a:cubicBezTo>
                <a:cubicBezTo>
                  <a:pt x="1159" y="555"/>
                  <a:pt x="1057" y="250"/>
                  <a:pt x="806" y="125"/>
                </a:cubicBezTo>
                <a:cubicBezTo>
                  <a:pt x="555" y="0"/>
                  <a:pt x="250" y="102"/>
                  <a:pt x="125" y="353"/>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06" name="组合 3805"/>
          <p:cNvGrpSpPr/>
          <p:nvPr/>
        </p:nvGrpSpPr>
        <p:grpSpPr>
          <a:xfrm>
            <a:off x="3728206" y="2429081"/>
            <a:ext cx="622150" cy="643014"/>
            <a:chOff x="4305301" y="506413"/>
            <a:chExt cx="520700" cy="538162"/>
          </a:xfrm>
        </p:grpSpPr>
        <p:sp>
          <p:nvSpPr>
            <p:cNvPr id="3665" name="Freeform 529"/>
            <p:cNvSpPr/>
            <p:nvPr/>
          </p:nvSpPr>
          <p:spPr bwMode="auto">
            <a:xfrm>
              <a:off x="4311651" y="858838"/>
              <a:ext cx="514350" cy="163513"/>
            </a:xfrm>
            <a:custGeom>
              <a:avLst/>
              <a:gdLst>
                <a:gd name="T0" fmla="*/ 558 w 559"/>
                <a:gd name="T1" fmla="*/ 0 h 179"/>
                <a:gd name="T2" fmla="*/ 55 w 559"/>
                <a:gd name="T3" fmla="*/ 3 h 179"/>
                <a:gd name="T4" fmla="*/ 0 w 559"/>
                <a:gd name="T5" fmla="*/ 59 h 179"/>
                <a:gd name="T6" fmla="*/ 0 w 559"/>
                <a:gd name="T7" fmla="*/ 124 h 179"/>
                <a:gd name="T8" fmla="*/ 56 w 559"/>
                <a:gd name="T9" fmla="*/ 179 h 179"/>
                <a:gd name="T10" fmla="*/ 559 w 559"/>
                <a:gd name="T11" fmla="*/ 175 h 179"/>
                <a:gd name="T12" fmla="*/ 558 w 559"/>
                <a:gd name="T13" fmla="*/ 0 h 179"/>
              </a:gdLst>
              <a:ahLst/>
              <a:cxnLst>
                <a:cxn ang="0">
                  <a:pos x="T0" y="T1"/>
                </a:cxn>
                <a:cxn ang="0">
                  <a:pos x="T2" y="T3"/>
                </a:cxn>
                <a:cxn ang="0">
                  <a:pos x="T4" y="T5"/>
                </a:cxn>
                <a:cxn ang="0">
                  <a:pos x="T6" y="T7"/>
                </a:cxn>
                <a:cxn ang="0">
                  <a:pos x="T8" y="T9"/>
                </a:cxn>
                <a:cxn ang="0">
                  <a:pos x="T10" y="T11"/>
                </a:cxn>
                <a:cxn ang="0">
                  <a:pos x="T12" y="T13"/>
                </a:cxn>
              </a:cxnLst>
              <a:rect l="0" t="0" r="r" b="b"/>
              <a:pathLst>
                <a:path w="559" h="179">
                  <a:moveTo>
                    <a:pt x="558" y="0"/>
                  </a:moveTo>
                  <a:cubicBezTo>
                    <a:pt x="55" y="3"/>
                    <a:pt x="55" y="3"/>
                    <a:pt x="55" y="3"/>
                  </a:cubicBezTo>
                  <a:cubicBezTo>
                    <a:pt x="24" y="3"/>
                    <a:pt x="0" y="28"/>
                    <a:pt x="0" y="59"/>
                  </a:cubicBezTo>
                  <a:cubicBezTo>
                    <a:pt x="0" y="124"/>
                    <a:pt x="0" y="124"/>
                    <a:pt x="0" y="124"/>
                  </a:cubicBezTo>
                  <a:cubicBezTo>
                    <a:pt x="1" y="155"/>
                    <a:pt x="26" y="179"/>
                    <a:pt x="56" y="179"/>
                  </a:cubicBezTo>
                  <a:cubicBezTo>
                    <a:pt x="559" y="175"/>
                    <a:pt x="559" y="175"/>
                    <a:pt x="559" y="175"/>
                  </a:cubicBezTo>
                  <a:lnTo>
                    <a:pt x="558" y="0"/>
                  </a:lnTo>
                  <a:close/>
                </a:path>
              </a:pathLst>
            </a:custGeom>
            <a:solidFill>
              <a:srgbClr val="9FA8A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6" name="Freeform 530"/>
            <p:cNvSpPr/>
            <p:nvPr/>
          </p:nvSpPr>
          <p:spPr bwMode="auto">
            <a:xfrm>
              <a:off x="4694239" y="874713"/>
              <a:ext cx="111125"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7" name="Freeform 531"/>
            <p:cNvSpPr/>
            <p:nvPr/>
          </p:nvSpPr>
          <p:spPr bwMode="auto">
            <a:xfrm>
              <a:off x="4570414" y="876300"/>
              <a:ext cx="111125" cy="128588"/>
            </a:xfrm>
            <a:custGeom>
              <a:avLst/>
              <a:gdLst>
                <a:gd name="T0" fmla="*/ 1 w 70"/>
                <a:gd name="T1" fmla="*/ 81 h 81"/>
                <a:gd name="T2" fmla="*/ 0 w 70"/>
                <a:gd name="T3" fmla="*/ 0 h 81"/>
                <a:gd name="T4" fmla="*/ 70 w 70"/>
                <a:gd name="T5" fmla="*/ 0 h 81"/>
                <a:gd name="T6" fmla="*/ 70 w 70"/>
                <a:gd name="T7" fmla="*/ 80 h 81"/>
                <a:gd name="T8" fmla="*/ 1 w 70"/>
                <a:gd name="T9" fmla="*/ 81 h 81"/>
              </a:gdLst>
              <a:ahLst/>
              <a:cxnLst>
                <a:cxn ang="0">
                  <a:pos x="T0" y="T1"/>
                </a:cxn>
                <a:cxn ang="0">
                  <a:pos x="T2" y="T3"/>
                </a:cxn>
                <a:cxn ang="0">
                  <a:pos x="T4" y="T5"/>
                </a:cxn>
                <a:cxn ang="0">
                  <a:pos x="T6" y="T7"/>
                </a:cxn>
                <a:cxn ang="0">
                  <a:pos x="T8" y="T9"/>
                </a:cxn>
              </a:cxnLst>
              <a:rect l="0" t="0" r="r" b="b"/>
              <a:pathLst>
                <a:path w="70" h="81">
                  <a:moveTo>
                    <a:pt x="1" y="81"/>
                  </a:moveTo>
                  <a:lnTo>
                    <a:pt x="0" y="0"/>
                  </a:lnTo>
                  <a:lnTo>
                    <a:pt x="70" y="0"/>
                  </a:lnTo>
                  <a:lnTo>
                    <a:pt x="70" y="80"/>
                  </a:lnTo>
                  <a:lnTo>
                    <a:pt x="1" y="8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8" name="Freeform 532"/>
            <p:cNvSpPr/>
            <p:nvPr/>
          </p:nvSpPr>
          <p:spPr bwMode="auto">
            <a:xfrm>
              <a:off x="4448176" y="876300"/>
              <a:ext cx="111125" cy="128588"/>
            </a:xfrm>
            <a:custGeom>
              <a:avLst/>
              <a:gdLst>
                <a:gd name="T0" fmla="*/ 0 w 70"/>
                <a:gd name="T1" fmla="*/ 81 h 81"/>
                <a:gd name="T2" fmla="*/ 0 w 70"/>
                <a:gd name="T3" fmla="*/ 1 h 81"/>
                <a:gd name="T4" fmla="*/ 69 w 70"/>
                <a:gd name="T5" fmla="*/ 0 h 81"/>
                <a:gd name="T6" fmla="*/ 70 w 70"/>
                <a:gd name="T7" fmla="*/ 81 h 81"/>
                <a:gd name="T8" fmla="*/ 0 w 70"/>
                <a:gd name="T9" fmla="*/ 81 h 81"/>
              </a:gdLst>
              <a:ahLst/>
              <a:cxnLst>
                <a:cxn ang="0">
                  <a:pos x="T0" y="T1"/>
                </a:cxn>
                <a:cxn ang="0">
                  <a:pos x="T2" y="T3"/>
                </a:cxn>
                <a:cxn ang="0">
                  <a:pos x="T4" y="T5"/>
                </a:cxn>
                <a:cxn ang="0">
                  <a:pos x="T6" y="T7"/>
                </a:cxn>
                <a:cxn ang="0">
                  <a:pos x="T8" y="T9"/>
                </a:cxn>
              </a:cxnLst>
              <a:rect l="0" t="0" r="r" b="b"/>
              <a:pathLst>
                <a:path w="70" h="81">
                  <a:moveTo>
                    <a:pt x="0" y="81"/>
                  </a:moveTo>
                  <a:lnTo>
                    <a:pt x="0" y="1"/>
                  </a:lnTo>
                  <a:lnTo>
                    <a:pt x="69" y="0"/>
                  </a:lnTo>
                  <a:lnTo>
                    <a:pt x="70" y="81"/>
                  </a:lnTo>
                  <a:lnTo>
                    <a:pt x="0" y="8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9" name="Freeform 533"/>
            <p:cNvSpPr/>
            <p:nvPr/>
          </p:nvSpPr>
          <p:spPr bwMode="auto">
            <a:xfrm>
              <a:off x="4311651" y="654050"/>
              <a:ext cx="511175" cy="390525"/>
            </a:xfrm>
            <a:custGeom>
              <a:avLst/>
              <a:gdLst>
                <a:gd name="T0" fmla="*/ 466 w 557"/>
                <a:gd name="T1" fmla="*/ 0 h 425"/>
                <a:gd name="T2" fmla="*/ 35 w 557"/>
                <a:gd name="T3" fmla="*/ 258 h 425"/>
                <a:gd name="T4" fmla="*/ 16 w 557"/>
                <a:gd name="T5" fmla="*/ 334 h 425"/>
                <a:gd name="T6" fmla="*/ 49 w 557"/>
                <a:gd name="T7" fmla="*/ 390 h 425"/>
                <a:gd name="T8" fmla="*/ 125 w 557"/>
                <a:gd name="T9" fmla="*/ 409 h 425"/>
                <a:gd name="T10" fmla="*/ 557 w 557"/>
                <a:gd name="T11" fmla="*/ 151 h 425"/>
                <a:gd name="T12" fmla="*/ 466 w 557"/>
                <a:gd name="T13" fmla="*/ 0 h 425"/>
              </a:gdLst>
              <a:ahLst/>
              <a:cxnLst>
                <a:cxn ang="0">
                  <a:pos x="T0" y="T1"/>
                </a:cxn>
                <a:cxn ang="0">
                  <a:pos x="T2" y="T3"/>
                </a:cxn>
                <a:cxn ang="0">
                  <a:pos x="T4" y="T5"/>
                </a:cxn>
                <a:cxn ang="0">
                  <a:pos x="T6" y="T7"/>
                </a:cxn>
                <a:cxn ang="0">
                  <a:pos x="T8" y="T9"/>
                </a:cxn>
                <a:cxn ang="0">
                  <a:pos x="T10" y="T11"/>
                </a:cxn>
                <a:cxn ang="0">
                  <a:pos x="T12" y="T13"/>
                </a:cxn>
              </a:cxnLst>
              <a:rect l="0" t="0" r="r" b="b"/>
              <a:pathLst>
                <a:path w="557" h="425">
                  <a:moveTo>
                    <a:pt x="466" y="0"/>
                  </a:moveTo>
                  <a:cubicBezTo>
                    <a:pt x="35" y="258"/>
                    <a:pt x="35" y="258"/>
                    <a:pt x="35" y="258"/>
                  </a:cubicBezTo>
                  <a:cubicBezTo>
                    <a:pt x="8" y="274"/>
                    <a:pt x="0" y="308"/>
                    <a:pt x="16" y="334"/>
                  </a:cubicBezTo>
                  <a:cubicBezTo>
                    <a:pt x="49" y="390"/>
                    <a:pt x="49" y="390"/>
                    <a:pt x="49" y="390"/>
                  </a:cubicBezTo>
                  <a:cubicBezTo>
                    <a:pt x="65" y="416"/>
                    <a:pt x="99" y="425"/>
                    <a:pt x="125" y="409"/>
                  </a:cubicBezTo>
                  <a:cubicBezTo>
                    <a:pt x="557" y="151"/>
                    <a:pt x="557" y="151"/>
                    <a:pt x="557" y="151"/>
                  </a:cubicBezTo>
                  <a:lnTo>
                    <a:pt x="466" y="0"/>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0" name="Freeform 534"/>
            <p:cNvSpPr/>
            <p:nvPr/>
          </p:nvSpPr>
          <p:spPr bwMode="auto">
            <a:xfrm>
              <a:off x="4637089" y="677863"/>
              <a:ext cx="160338" cy="166688"/>
            </a:xfrm>
            <a:custGeom>
              <a:avLst/>
              <a:gdLst>
                <a:gd name="T0" fmla="*/ 42 w 101"/>
                <a:gd name="T1" fmla="*/ 105 h 105"/>
                <a:gd name="T2" fmla="*/ 0 w 101"/>
                <a:gd name="T3" fmla="*/ 36 h 105"/>
                <a:gd name="T4" fmla="*/ 59 w 101"/>
                <a:gd name="T5" fmla="*/ 0 h 105"/>
                <a:gd name="T6" fmla="*/ 101 w 101"/>
                <a:gd name="T7" fmla="*/ 69 h 105"/>
                <a:gd name="T8" fmla="*/ 42 w 101"/>
                <a:gd name="T9" fmla="*/ 105 h 105"/>
              </a:gdLst>
              <a:ahLst/>
              <a:cxnLst>
                <a:cxn ang="0">
                  <a:pos x="T0" y="T1"/>
                </a:cxn>
                <a:cxn ang="0">
                  <a:pos x="T2" y="T3"/>
                </a:cxn>
                <a:cxn ang="0">
                  <a:pos x="T4" y="T5"/>
                </a:cxn>
                <a:cxn ang="0">
                  <a:pos x="T6" y="T7"/>
                </a:cxn>
                <a:cxn ang="0">
                  <a:pos x="T8" y="T9"/>
                </a:cxn>
              </a:cxnLst>
              <a:rect l="0" t="0" r="r" b="b"/>
              <a:pathLst>
                <a:path w="101" h="105">
                  <a:moveTo>
                    <a:pt x="42" y="105"/>
                  </a:moveTo>
                  <a:lnTo>
                    <a:pt x="0" y="36"/>
                  </a:lnTo>
                  <a:lnTo>
                    <a:pt x="59" y="0"/>
                  </a:lnTo>
                  <a:lnTo>
                    <a:pt x="101" y="69"/>
                  </a:lnTo>
                  <a:lnTo>
                    <a:pt x="42" y="105"/>
                  </a:lnTo>
                  <a:close/>
                </a:path>
              </a:pathLst>
            </a:custGeom>
            <a:solidFill>
              <a:srgbClr val="FFC90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1" name="Freeform 535"/>
            <p:cNvSpPr/>
            <p:nvPr/>
          </p:nvSpPr>
          <p:spPr bwMode="auto">
            <a:xfrm>
              <a:off x="4530726" y="741363"/>
              <a:ext cx="161925" cy="166688"/>
            </a:xfrm>
            <a:custGeom>
              <a:avLst/>
              <a:gdLst>
                <a:gd name="T0" fmla="*/ 42 w 102"/>
                <a:gd name="T1" fmla="*/ 105 h 105"/>
                <a:gd name="T2" fmla="*/ 0 w 102"/>
                <a:gd name="T3" fmla="*/ 36 h 105"/>
                <a:gd name="T4" fmla="*/ 60 w 102"/>
                <a:gd name="T5" fmla="*/ 0 h 105"/>
                <a:gd name="T6" fmla="*/ 102 w 102"/>
                <a:gd name="T7" fmla="*/ 69 h 105"/>
                <a:gd name="T8" fmla="*/ 42 w 102"/>
                <a:gd name="T9" fmla="*/ 105 h 105"/>
              </a:gdLst>
              <a:ahLst/>
              <a:cxnLst>
                <a:cxn ang="0">
                  <a:pos x="T0" y="T1"/>
                </a:cxn>
                <a:cxn ang="0">
                  <a:pos x="T2" y="T3"/>
                </a:cxn>
                <a:cxn ang="0">
                  <a:pos x="T4" y="T5"/>
                </a:cxn>
                <a:cxn ang="0">
                  <a:pos x="T6" y="T7"/>
                </a:cxn>
                <a:cxn ang="0">
                  <a:pos x="T8" y="T9"/>
                </a:cxn>
              </a:cxnLst>
              <a:rect l="0" t="0" r="r" b="b"/>
              <a:pathLst>
                <a:path w="102" h="105">
                  <a:moveTo>
                    <a:pt x="42" y="105"/>
                  </a:moveTo>
                  <a:lnTo>
                    <a:pt x="0" y="36"/>
                  </a:lnTo>
                  <a:lnTo>
                    <a:pt x="60" y="0"/>
                  </a:lnTo>
                  <a:lnTo>
                    <a:pt x="102" y="69"/>
                  </a:lnTo>
                  <a:lnTo>
                    <a:pt x="42" y="105"/>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2" name="Freeform 536"/>
            <p:cNvSpPr/>
            <p:nvPr/>
          </p:nvSpPr>
          <p:spPr bwMode="auto">
            <a:xfrm>
              <a:off x="4425951" y="804863"/>
              <a:ext cx="160338" cy="166688"/>
            </a:xfrm>
            <a:custGeom>
              <a:avLst/>
              <a:gdLst>
                <a:gd name="T0" fmla="*/ 41 w 101"/>
                <a:gd name="T1" fmla="*/ 105 h 105"/>
                <a:gd name="T2" fmla="*/ 0 w 101"/>
                <a:gd name="T3" fmla="*/ 35 h 105"/>
                <a:gd name="T4" fmla="*/ 59 w 101"/>
                <a:gd name="T5" fmla="*/ 0 h 105"/>
                <a:gd name="T6" fmla="*/ 101 w 101"/>
                <a:gd name="T7" fmla="*/ 69 h 105"/>
                <a:gd name="T8" fmla="*/ 41 w 101"/>
                <a:gd name="T9" fmla="*/ 105 h 105"/>
              </a:gdLst>
              <a:ahLst/>
              <a:cxnLst>
                <a:cxn ang="0">
                  <a:pos x="T0" y="T1"/>
                </a:cxn>
                <a:cxn ang="0">
                  <a:pos x="T2" y="T3"/>
                </a:cxn>
                <a:cxn ang="0">
                  <a:pos x="T4" y="T5"/>
                </a:cxn>
                <a:cxn ang="0">
                  <a:pos x="T6" y="T7"/>
                </a:cxn>
                <a:cxn ang="0">
                  <a:pos x="T8" y="T9"/>
                </a:cxn>
              </a:cxnLst>
              <a:rect l="0" t="0" r="r" b="b"/>
              <a:pathLst>
                <a:path w="101" h="105">
                  <a:moveTo>
                    <a:pt x="41" y="105"/>
                  </a:moveTo>
                  <a:lnTo>
                    <a:pt x="0" y="35"/>
                  </a:lnTo>
                  <a:lnTo>
                    <a:pt x="59" y="0"/>
                  </a:lnTo>
                  <a:lnTo>
                    <a:pt x="101" y="69"/>
                  </a:lnTo>
                  <a:lnTo>
                    <a:pt x="41" y="105"/>
                  </a:ln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3" name="Freeform 537"/>
            <p:cNvSpPr/>
            <p:nvPr/>
          </p:nvSpPr>
          <p:spPr bwMode="auto">
            <a:xfrm>
              <a:off x="4305301" y="522288"/>
              <a:ext cx="390525" cy="511175"/>
            </a:xfrm>
            <a:custGeom>
              <a:avLst/>
              <a:gdLst>
                <a:gd name="T0" fmla="*/ 274 w 425"/>
                <a:gd name="T1" fmla="*/ 0 h 557"/>
                <a:gd name="T2" fmla="*/ 16 w 425"/>
                <a:gd name="T3" fmla="*/ 432 h 557"/>
                <a:gd name="T4" fmla="*/ 35 w 425"/>
                <a:gd name="T5" fmla="*/ 508 h 557"/>
                <a:gd name="T6" fmla="*/ 91 w 425"/>
                <a:gd name="T7" fmla="*/ 541 h 557"/>
                <a:gd name="T8" fmla="*/ 167 w 425"/>
                <a:gd name="T9" fmla="*/ 522 h 557"/>
                <a:gd name="T10" fmla="*/ 425 w 425"/>
                <a:gd name="T11" fmla="*/ 90 h 557"/>
                <a:gd name="T12" fmla="*/ 274 w 425"/>
                <a:gd name="T13" fmla="*/ 0 h 557"/>
              </a:gdLst>
              <a:ahLst/>
              <a:cxnLst>
                <a:cxn ang="0">
                  <a:pos x="T0" y="T1"/>
                </a:cxn>
                <a:cxn ang="0">
                  <a:pos x="T2" y="T3"/>
                </a:cxn>
                <a:cxn ang="0">
                  <a:pos x="T4" y="T5"/>
                </a:cxn>
                <a:cxn ang="0">
                  <a:pos x="T6" y="T7"/>
                </a:cxn>
                <a:cxn ang="0">
                  <a:pos x="T8" y="T9"/>
                </a:cxn>
                <a:cxn ang="0">
                  <a:pos x="T10" y="T11"/>
                </a:cxn>
                <a:cxn ang="0">
                  <a:pos x="T12" y="T13"/>
                </a:cxn>
              </a:cxnLst>
              <a:rect l="0" t="0" r="r" b="b"/>
              <a:pathLst>
                <a:path w="425" h="557">
                  <a:moveTo>
                    <a:pt x="274" y="0"/>
                  </a:moveTo>
                  <a:cubicBezTo>
                    <a:pt x="16" y="432"/>
                    <a:pt x="16" y="432"/>
                    <a:pt x="16" y="432"/>
                  </a:cubicBezTo>
                  <a:cubicBezTo>
                    <a:pt x="0" y="458"/>
                    <a:pt x="9" y="492"/>
                    <a:pt x="35" y="508"/>
                  </a:cubicBezTo>
                  <a:cubicBezTo>
                    <a:pt x="91" y="541"/>
                    <a:pt x="91" y="541"/>
                    <a:pt x="91" y="541"/>
                  </a:cubicBezTo>
                  <a:cubicBezTo>
                    <a:pt x="117" y="557"/>
                    <a:pt x="151" y="548"/>
                    <a:pt x="167" y="522"/>
                  </a:cubicBezTo>
                  <a:cubicBezTo>
                    <a:pt x="425" y="90"/>
                    <a:pt x="425" y="90"/>
                    <a:pt x="425" y="90"/>
                  </a:cubicBezTo>
                  <a:lnTo>
                    <a:pt x="274" y="0"/>
                  </a:lnTo>
                  <a:close/>
                </a:path>
              </a:pathLst>
            </a:custGeom>
            <a:solidFill>
              <a:srgbClr val="D1D2D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4" name="Freeform 538"/>
            <p:cNvSpPr/>
            <p:nvPr/>
          </p:nvSpPr>
          <p:spPr bwMode="auto">
            <a:xfrm>
              <a:off x="4503739" y="547688"/>
              <a:ext cx="166688" cy="160338"/>
            </a:xfrm>
            <a:custGeom>
              <a:avLst/>
              <a:gdLst>
                <a:gd name="T0" fmla="*/ 69 w 105"/>
                <a:gd name="T1" fmla="*/ 101 h 101"/>
                <a:gd name="T2" fmla="*/ 0 w 105"/>
                <a:gd name="T3" fmla="*/ 60 h 101"/>
                <a:gd name="T4" fmla="*/ 36 w 105"/>
                <a:gd name="T5" fmla="*/ 0 h 101"/>
                <a:gd name="T6" fmla="*/ 105 w 105"/>
                <a:gd name="T7" fmla="*/ 41 h 101"/>
                <a:gd name="T8" fmla="*/ 69 w 105"/>
                <a:gd name="T9" fmla="*/ 101 h 101"/>
              </a:gdLst>
              <a:ahLst/>
              <a:cxnLst>
                <a:cxn ang="0">
                  <a:pos x="T0" y="T1"/>
                </a:cxn>
                <a:cxn ang="0">
                  <a:pos x="T2" y="T3"/>
                </a:cxn>
                <a:cxn ang="0">
                  <a:pos x="T4" y="T5"/>
                </a:cxn>
                <a:cxn ang="0">
                  <a:pos x="T6" y="T7"/>
                </a:cxn>
                <a:cxn ang="0">
                  <a:pos x="T8" y="T9"/>
                </a:cxn>
              </a:cxnLst>
              <a:rect l="0" t="0" r="r" b="b"/>
              <a:pathLst>
                <a:path w="105" h="101">
                  <a:moveTo>
                    <a:pt x="69" y="101"/>
                  </a:moveTo>
                  <a:lnTo>
                    <a:pt x="0" y="60"/>
                  </a:lnTo>
                  <a:lnTo>
                    <a:pt x="36" y="0"/>
                  </a:lnTo>
                  <a:lnTo>
                    <a:pt x="105" y="41"/>
                  </a:lnTo>
                  <a:lnTo>
                    <a:pt x="69" y="101"/>
                  </a:ln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5" name="Freeform 539"/>
            <p:cNvSpPr/>
            <p:nvPr/>
          </p:nvSpPr>
          <p:spPr bwMode="auto">
            <a:xfrm>
              <a:off x="4441826" y="654050"/>
              <a:ext cx="165100" cy="160338"/>
            </a:xfrm>
            <a:custGeom>
              <a:avLst/>
              <a:gdLst>
                <a:gd name="T0" fmla="*/ 69 w 104"/>
                <a:gd name="T1" fmla="*/ 101 h 101"/>
                <a:gd name="T2" fmla="*/ 0 w 104"/>
                <a:gd name="T3" fmla="*/ 59 h 101"/>
                <a:gd name="T4" fmla="*/ 35 w 104"/>
                <a:gd name="T5" fmla="*/ 0 h 101"/>
                <a:gd name="T6" fmla="*/ 104 w 104"/>
                <a:gd name="T7" fmla="*/ 41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59"/>
                  </a:lnTo>
                  <a:lnTo>
                    <a:pt x="35" y="0"/>
                  </a:lnTo>
                  <a:lnTo>
                    <a:pt x="104" y="41"/>
                  </a:lnTo>
                  <a:lnTo>
                    <a:pt x="69" y="10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6" name="Freeform 540"/>
            <p:cNvSpPr/>
            <p:nvPr/>
          </p:nvSpPr>
          <p:spPr bwMode="auto">
            <a:xfrm>
              <a:off x="4378326" y="758825"/>
              <a:ext cx="165100" cy="160338"/>
            </a:xfrm>
            <a:custGeom>
              <a:avLst/>
              <a:gdLst>
                <a:gd name="T0" fmla="*/ 69 w 104"/>
                <a:gd name="T1" fmla="*/ 101 h 101"/>
                <a:gd name="T2" fmla="*/ 0 w 104"/>
                <a:gd name="T3" fmla="*/ 60 h 101"/>
                <a:gd name="T4" fmla="*/ 36 w 104"/>
                <a:gd name="T5" fmla="*/ 0 h 101"/>
                <a:gd name="T6" fmla="*/ 104 w 104"/>
                <a:gd name="T7" fmla="*/ 42 h 101"/>
                <a:gd name="T8" fmla="*/ 69 w 104"/>
                <a:gd name="T9" fmla="*/ 101 h 101"/>
              </a:gdLst>
              <a:ahLst/>
              <a:cxnLst>
                <a:cxn ang="0">
                  <a:pos x="T0" y="T1"/>
                </a:cxn>
                <a:cxn ang="0">
                  <a:pos x="T2" y="T3"/>
                </a:cxn>
                <a:cxn ang="0">
                  <a:pos x="T4" y="T5"/>
                </a:cxn>
                <a:cxn ang="0">
                  <a:pos x="T6" y="T7"/>
                </a:cxn>
                <a:cxn ang="0">
                  <a:pos x="T8" y="T9"/>
                </a:cxn>
              </a:cxnLst>
              <a:rect l="0" t="0" r="r" b="b"/>
              <a:pathLst>
                <a:path w="104" h="101">
                  <a:moveTo>
                    <a:pt x="69" y="101"/>
                  </a:moveTo>
                  <a:lnTo>
                    <a:pt x="0" y="60"/>
                  </a:lnTo>
                  <a:lnTo>
                    <a:pt x="36" y="0"/>
                  </a:lnTo>
                  <a:lnTo>
                    <a:pt x="104" y="42"/>
                  </a:lnTo>
                  <a:lnTo>
                    <a:pt x="69" y="101"/>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7" name="Freeform 541"/>
            <p:cNvSpPr/>
            <p:nvPr/>
          </p:nvSpPr>
          <p:spPr bwMode="auto">
            <a:xfrm>
              <a:off x="4311651" y="506413"/>
              <a:ext cx="161925" cy="514350"/>
            </a:xfrm>
            <a:custGeom>
              <a:avLst/>
              <a:gdLst>
                <a:gd name="T0" fmla="*/ 0 w 176"/>
                <a:gd name="T1" fmla="*/ 0 h 559"/>
                <a:gd name="T2" fmla="*/ 0 w 176"/>
                <a:gd name="T3" fmla="*/ 504 h 559"/>
                <a:gd name="T4" fmla="*/ 55 w 176"/>
                <a:gd name="T5" fmla="*/ 559 h 559"/>
                <a:gd name="T6" fmla="*/ 121 w 176"/>
                <a:gd name="T7" fmla="*/ 559 h 559"/>
                <a:gd name="T8" fmla="*/ 176 w 176"/>
                <a:gd name="T9" fmla="*/ 504 h 559"/>
                <a:gd name="T10" fmla="*/ 176 w 176"/>
                <a:gd name="T11" fmla="*/ 0 h 559"/>
                <a:gd name="T12" fmla="*/ 0 w 176"/>
                <a:gd name="T13" fmla="*/ 0 h 559"/>
              </a:gdLst>
              <a:ahLst/>
              <a:cxnLst>
                <a:cxn ang="0">
                  <a:pos x="T0" y="T1"/>
                </a:cxn>
                <a:cxn ang="0">
                  <a:pos x="T2" y="T3"/>
                </a:cxn>
                <a:cxn ang="0">
                  <a:pos x="T4" y="T5"/>
                </a:cxn>
                <a:cxn ang="0">
                  <a:pos x="T6" y="T7"/>
                </a:cxn>
                <a:cxn ang="0">
                  <a:pos x="T8" y="T9"/>
                </a:cxn>
                <a:cxn ang="0">
                  <a:pos x="T10" y="T11"/>
                </a:cxn>
                <a:cxn ang="0">
                  <a:pos x="T12" y="T13"/>
                </a:cxn>
              </a:cxnLst>
              <a:rect l="0" t="0" r="r" b="b"/>
              <a:pathLst>
                <a:path w="176" h="559">
                  <a:moveTo>
                    <a:pt x="0" y="0"/>
                  </a:moveTo>
                  <a:cubicBezTo>
                    <a:pt x="0" y="504"/>
                    <a:pt x="0" y="504"/>
                    <a:pt x="0" y="504"/>
                  </a:cubicBezTo>
                  <a:cubicBezTo>
                    <a:pt x="0" y="534"/>
                    <a:pt x="25" y="559"/>
                    <a:pt x="55" y="559"/>
                  </a:cubicBezTo>
                  <a:cubicBezTo>
                    <a:pt x="121" y="559"/>
                    <a:pt x="121" y="559"/>
                    <a:pt x="121" y="559"/>
                  </a:cubicBezTo>
                  <a:cubicBezTo>
                    <a:pt x="151" y="559"/>
                    <a:pt x="176" y="534"/>
                    <a:pt x="176" y="504"/>
                  </a:cubicBezTo>
                  <a:cubicBezTo>
                    <a:pt x="176" y="0"/>
                    <a:pt x="176" y="0"/>
                    <a:pt x="176" y="0"/>
                  </a:cubicBezTo>
                  <a:lnTo>
                    <a:pt x="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8" name="Rectangle 542"/>
            <p:cNvSpPr>
              <a:spLocks noChangeArrowheads="1"/>
            </p:cNvSpPr>
            <p:nvPr/>
          </p:nvSpPr>
          <p:spPr bwMode="auto">
            <a:xfrm>
              <a:off x="4327526" y="527050"/>
              <a:ext cx="128588" cy="109538"/>
            </a:xfrm>
            <a:prstGeom prst="rect">
              <a:avLst/>
            </a:prstGeom>
            <a:solidFill>
              <a:srgbClr val="0A6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79" name="Rectangle 543"/>
            <p:cNvSpPr>
              <a:spLocks noChangeArrowheads="1"/>
            </p:cNvSpPr>
            <p:nvPr/>
          </p:nvSpPr>
          <p:spPr bwMode="auto">
            <a:xfrm>
              <a:off x="4327526" y="649288"/>
              <a:ext cx="128588" cy="111125"/>
            </a:xfrm>
            <a:prstGeom prst="rect">
              <a:avLst/>
            </a:prstGeom>
            <a:solidFill>
              <a:srgbClr val="0A64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0" name="Rectangle 544"/>
            <p:cNvSpPr>
              <a:spLocks noChangeArrowheads="1"/>
            </p:cNvSpPr>
            <p:nvPr/>
          </p:nvSpPr>
          <p:spPr bwMode="auto">
            <a:xfrm>
              <a:off x="4327526" y="773113"/>
              <a:ext cx="128588" cy="109538"/>
            </a:xfrm>
            <a:prstGeom prst="rect">
              <a:avLst/>
            </a:prstGeom>
            <a:solidFill>
              <a:srgbClr val="1F81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1" name="Oval 545"/>
            <p:cNvSpPr>
              <a:spLocks noChangeArrowheads="1"/>
            </p:cNvSpPr>
            <p:nvPr/>
          </p:nvSpPr>
          <p:spPr bwMode="auto">
            <a:xfrm>
              <a:off x="4379914" y="950913"/>
              <a:ext cx="25400" cy="23813"/>
            </a:xfrm>
            <a:prstGeom prst="ellipse">
              <a:avLst/>
            </a:prstGeom>
            <a:solidFill>
              <a:srgbClr val="12171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682" name="Oval 546"/>
          <p:cNvSpPr>
            <a:spLocks noChangeArrowheads="1"/>
          </p:cNvSpPr>
          <p:nvPr/>
        </p:nvSpPr>
        <p:spPr bwMode="auto">
          <a:xfrm>
            <a:off x="7606249" y="2212846"/>
            <a:ext cx="1113422" cy="1113422"/>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09" name="组合 3808"/>
          <p:cNvGrpSpPr/>
          <p:nvPr/>
        </p:nvGrpSpPr>
        <p:grpSpPr>
          <a:xfrm>
            <a:off x="7765580" y="2472707"/>
            <a:ext cx="792862" cy="531103"/>
            <a:chOff x="7319964" y="542925"/>
            <a:chExt cx="663575" cy="444500"/>
          </a:xfrm>
        </p:grpSpPr>
        <p:sp>
          <p:nvSpPr>
            <p:cNvPr id="3683" name="Freeform 547"/>
            <p:cNvSpPr/>
            <p:nvPr/>
          </p:nvSpPr>
          <p:spPr bwMode="auto">
            <a:xfrm>
              <a:off x="7351714" y="590550"/>
              <a:ext cx="587375" cy="295275"/>
            </a:xfrm>
            <a:custGeom>
              <a:avLst/>
              <a:gdLst>
                <a:gd name="T0" fmla="*/ 640 w 640"/>
                <a:gd name="T1" fmla="*/ 321 h 321"/>
                <a:gd name="T2" fmla="*/ 604 w 640"/>
                <a:gd name="T3" fmla="*/ 321 h 321"/>
                <a:gd name="T4" fmla="*/ 320 w 640"/>
                <a:gd name="T5" fmla="*/ 36 h 321"/>
                <a:gd name="T6" fmla="*/ 36 w 640"/>
                <a:gd name="T7" fmla="*/ 321 h 321"/>
                <a:gd name="T8" fmla="*/ 0 w 640"/>
                <a:gd name="T9" fmla="*/ 321 h 321"/>
                <a:gd name="T10" fmla="*/ 320 w 640"/>
                <a:gd name="T11" fmla="*/ 0 h 321"/>
                <a:gd name="T12" fmla="*/ 640 w 640"/>
                <a:gd name="T13" fmla="*/ 321 h 321"/>
              </a:gdLst>
              <a:ahLst/>
              <a:cxnLst>
                <a:cxn ang="0">
                  <a:pos x="T0" y="T1"/>
                </a:cxn>
                <a:cxn ang="0">
                  <a:pos x="T2" y="T3"/>
                </a:cxn>
                <a:cxn ang="0">
                  <a:pos x="T4" y="T5"/>
                </a:cxn>
                <a:cxn ang="0">
                  <a:pos x="T6" y="T7"/>
                </a:cxn>
                <a:cxn ang="0">
                  <a:pos x="T8" y="T9"/>
                </a:cxn>
                <a:cxn ang="0">
                  <a:pos x="T10" y="T11"/>
                </a:cxn>
                <a:cxn ang="0">
                  <a:pos x="T12" y="T13"/>
                </a:cxn>
              </a:cxnLst>
              <a:rect l="0" t="0" r="r" b="b"/>
              <a:pathLst>
                <a:path w="640" h="321">
                  <a:moveTo>
                    <a:pt x="640" y="321"/>
                  </a:moveTo>
                  <a:cubicBezTo>
                    <a:pt x="604" y="321"/>
                    <a:pt x="604" y="321"/>
                    <a:pt x="604" y="321"/>
                  </a:cubicBezTo>
                  <a:cubicBezTo>
                    <a:pt x="604" y="164"/>
                    <a:pt x="477" y="36"/>
                    <a:pt x="320" y="36"/>
                  </a:cubicBezTo>
                  <a:cubicBezTo>
                    <a:pt x="163" y="36"/>
                    <a:pt x="36" y="164"/>
                    <a:pt x="36" y="321"/>
                  </a:cubicBezTo>
                  <a:cubicBezTo>
                    <a:pt x="0" y="321"/>
                    <a:pt x="0" y="321"/>
                    <a:pt x="0" y="321"/>
                  </a:cubicBezTo>
                  <a:cubicBezTo>
                    <a:pt x="0" y="144"/>
                    <a:pt x="143" y="0"/>
                    <a:pt x="320" y="0"/>
                  </a:cubicBezTo>
                  <a:cubicBezTo>
                    <a:pt x="497" y="0"/>
                    <a:pt x="640" y="144"/>
                    <a:pt x="640" y="321"/>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4" name="Rectangle 548"/>
            <p:cNvSpPr>
              <a:spLocks noChangeArrowheads="1"/>
            </p:cNvSpPr>
            <p:nvPr/>
          </p:nvSpPr>
          <p:spPr bwMode="auto">
            <a:xfrm>
              <a:off x="7319964" y="885825"/>
              <a:ext cx="103188" cy="101600"/>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5" name="Rectangle 549"/>
            <p:cNvSpPr>
              <a:spLocks noChangeArrowheads="1"/>
            </p:cNvSpPr>
            <p:nvPr/>
          </p:nvSpPr>
          <p:spPr bwMode="auto">
            <a:xfrm>
              <a:off x="7881939" y="885825"/>
              <a:ext cx="101600" cy="101600"/>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6" name="Freeform 550"/>
            <p:cNvSpPr/>
            <p:nvPr/>
          </p:nvSpPr>
          <p:spPr bwMode="auto">
            <a:xfrm>
              <a:off x="7367589" y="557213"/>
              <a:ext cx="288925" cy="47625"/>
            </a:xfrm>
            <a:custGeom>
              <a:avLst/>
              <a:gdLst>
                <a:gd name="T0" fmla="*/ 181 w 182"/>
                <a:gd name="T1" fmla="*/ 30 h 30"/>
                <a:gd name="T2" fmla="*/ 0 w 182"/>
                <a:gd name="T3" fmla="*/ 9 h 30"/>
                <a:gd name="T4" fmla="*/ 1 w 182"/>
                <a:gd name="T5" fmla="*/ 0 h 30"/>
                <a:gd name="T6" fmla="*/ 182 w 182"/>
                <a:gd name="T7" fmla="*/ 21 h 30"/>
                <a:gd name="T8" fmla="*/ 181 w 182"/>
                <a:gd name="T9" fmla="*/ 30 h 30"/>
              </a:gdLst>
              <a:ahLst/>
              <a:cxnLst>
                <a:cxn ang="0">
                  <a:pos x="T0" y="T1"/>
                </a:cxn>
                <a:cxn ang="0">
                  <a:pos x="T2" y="T3"/>
                </a:cxn>
                <a:cxn ang="0">
                  <a:pos x="T4" y="T5"/>
                </a:cxn>
                <a:cxn ang="0">
                  <a:pos x="T6" y="T7"/>
                </a:cxn>
                <a:cxn ang="0">
                  <a:pos x="T8" y="T9"/>
                </a:cxn>
              </a:cxnLst>
              <a:rect l="0" t="0" r="r" b="b"/>
              <a:pathLst>
                <a:path w="182" h="30">
                  <a:moveTo>
                    <a:pt x="181" y="30"/>
                  </a:moveTo>
                  <a:lnTo>
                    <a:pt x="0" y="9"/>
                  </a:lnTo>
                  <a:lnTo>
                    <a:pt x="1" y="0"/>
                  </a:lnTo>
                  <a:lnTo>
                    <a:pt x="182" y="21"/>
                  </a:lnTo>
                  <a:lnTo>
                    <a:pt x="181" y="3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7" name="Freeform 551"/>
            <p:cNvSpPr/>
            <p:nvPr/>
          </p:nvSpPr>
          <p:spPr bwMode="auto">
            <a:xfrm>
              <a:off x="7350126" y="542925"/>
              <a:ext cx="42863" cy="42863"/>
            </a:xfrm>
            <a:custGeom>
              <a:avLst/>
              <a:gdLst>
                <a:gd name="T0" fmla="*/ 24 w 27"/>
                <a:gd name="T1" fmla="*/ 27 h 27"/>
                <a:gd name="T2" fmla="*/ 0 w 27"/>
                <a:gd name="T3" fmla="*/ 25 h 27"/>
                <a:gd name="T4" fmla="*/ 2 w 27"/>
                <a:gd name="T5" fmla="*/ 0 h 27"/>
                <a:gd name="T6" fmla="*/ 27 w 27"/>
                <a:gd name="T7" fmla="*/ 3 h 27"/>
                <a:gd name="T8" fmla="*/ 24 w 27"/>
                <a:gd name="T9" fmla="*/ 27 h 27"/>
              </a:gdLst>
              <a:ahLst/>
              <a:cxnLst>
                <a:cxn ang="0">
                  <a:pos x="T0" y="T1"/>
                </a:cxn>
                <a:cxn ang="0">
                  <a:pos x="T2" y="T3"/>
                </a:cxn>
                <a:cxn ang="0">
                  <a:pos x="T4" y="T5"/>
                </a:cxn>
                <a:cxn ang="0">
                  <a:pos x="T6" y="T7"/>
                </a:cxn>
                <a:cxn ang="0">
                  <a:pos x="T8" y="T9"/>
                </a:cxn>
              </a:cxnLst>
              <a:rect l="0" t="0" r="r" b="b"/>
              <a:pathLst>
                <a:path w="27" h="27">
                  <a:moveTo>
                    <a:pt x="24" y="27"/>
                  </a:moveTo>
                  <a:lnTo>
                    <a:pt x="0" y="25"/>
                  </a:lnTo>
                  <a:lnTo>
                    <a:pt x="2" y="0"/>
                  </a:lnTo>
                  <a:lnTo>
                    <a:pt x="27" y="3"/>
                  </a:lnTo>
                  <a:lnTo>
                    <a:pt x="24" y="27"/>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8" name="Freeform 552"/>
            <p:cNvSpPr/>
            <p:nvPr/>
          </p:nvSpPr>
          <p:spPr bwMode="auto">
            <a:xfrm>
              <a:off x="7654926" y="590550"/>
              <a:ext cx="290513" cy="47625"/>
            </a:xfrm>
            <a:custGeom>
              <a:avLst/>
              <a:gdLst>
                <a:gd name="T0" fmla="*/ 1 w 183"/>
                <a:gd name="T1" fmla="*/ 0 h 30"/>
                <a:gd name="T2" fmla="*/ 183 w 183"/>
                <a:gd name="T3" fmla="*/ 21 h 30"/>
                <a:gd name="T4" fmla="*/ 181 w 183"/>
                <a:gd name="T5" fmla="*/ 30 h 30"/>
                <a:gd name="T6" fmla="*/ 0 w 183"/>
                <a:gd name="T7" fmla="*/ 9 h 30"/>
                <a:gd name="T8" fmla="*/ 1 w 183"/>
                <a:gd name="T9" fmla="*/ 0 h 30"/>
              </a:gdLst>
              <a:ahLst/>
              <a:cxnLst>
                <a:cxn ang="0">
                  <a:pos x="T0" y="T1"/>
                </a:cxn>
                <a:cxn ang="0">
                  <a:pos x="T2" y="T3"/>
                </a:cxn>
                <a:cxn ang="0">
                  <a:pos x="T4" y="T5"/>
                </a:cxn>
                <a:cxn ang="0">
                  <a:pos x="T6" y="T7"/>
                </a:cxn>
                <a:cxn ang="0">
                  <a:pos x="T8" y="T9"/>
                </a:cxn>
              </a:cxnLst>
              <a:rect l="0" t="0" r="r" b="b"/>
              <a:pathLst>
                <a:path w="183" h="30">
                  <a:moveTo>
                    <a:pt x="1" y="0"/>
                  </a:moveTo>
                  <a:lnTo>
                    <a:pt x="183" y="21"/>
                  </a:lnTo>
                  <a:lnTo>
                    <a:pt x="181" y="30"/>
                  </a:lnTo>
                  <a:lnTo>
                    <a:pt x="0" y="9"/>
                  </a:lnTo>
                  <a:lnTo>
                    <a:pt x="1"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89" name="Freeform 553"/>
            <p:cNvSpPr/>
            <p:nvPr/>
          </p:nvSpPr>
          <p:spPr bwMode="auto">
            <a:xfrm>
              <a:off x="7918451" y="609600"/>
              <a:ext cx="44450" cy="42863"/>
            </a:xfrm>
            <a:custGeom>
              <a:avLst/>
              <a:gdLst>
                <a:gd name="T0" fmla="*/ 3 w 28"/>
                <a:gd name="T1" fmla="*/ 0 h 27"/>
                <a:gd name="T2" fmla="*/ 28 w 28"/>
                <a:gd name="T3" fmla="*/ 3 h 27"/>
                <a:gd name="T4" fmla="*/ 25 w 28"/>
                <a:gd name="T5" fmla="*/ 27 h 27"/>
                <a:gd name="T6" fmla="*/ 0 w 28"/>
                <a:gd name="T7" fmla="*/ 24 h 27"/>
                <a:gd name="T8" fmla="*/ 3 w 28"/>
                <a:gd name="T9" fmla="*/ 0 h 27"/>
              </a:gdLst>
              <a:ahLst/>
              <a:cxnLst>
                <a:cxn ang="0">
                  <a:pos x="T0" y="T1"/>
                </a:cxn>
                <a:cxn ang="0">
                  <a:pos x="T2" y="T3"/>
                </a:cxn>
                <a:cxn ang="0">
                  <a:pos x="T4" y="T5"/>
                </a:cxn>
                <a:cxn ang="0">
                  <a:pos x="T6" y="T7"/>
                </a:cxn>
                <a:cxn ang="0">
                  <a:pos x="T8" y="T9"/>
                </a:cxn>
              </a:cxnLst>
              <a:rect l="0" t="0" r="r" b="b"/>
              <a:pathLst>
                <a:path w="28" h="27">
                  <a:moveTo>
                    <a:pt x="3" y="0"/>
                  </a:moveTo>
                  <a:lnTo>
                    <a:pt x="28" y="3"/>
                  </a:lnTo>
                  <a:lnTo>
                    <a:pt x="25" y="27"/>
                  </a:lnTo>
                  <a:lnTo>
                    <a:pt x="0" y="24"/>
                  </a:lnTo>
                  <a:lnTo>
                    <a:pt x="3"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0" name="Rectangle 554"/>
            <p:cNvSpPr>
              <a:spLocks noChangeArrowheads="1"/>
            </p:cNvSpPr>
            <p:nvPr/>
          </p:nvSpPr>
          <p:spPr bwMode="auto">
            <a:xfrm>
              <a:off x="7604126" y="555625"/>
              <a:ext cx="103188" cy="103188"/>
            </a:xfrm>
            <a:prstGeom prst="rect">
              <a:avLst/>
            </a:prstGeom>
            <a:solidFill>
              <a:srgbClr val="39B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691" name="Oval 555"/>
          <p:cNvSpPr>
            <a:spLocks noChangeArrowheads="1"/>
          </p:cNvSpPr>
          <p:nvPr/>
        </p:nvSpPr>
        <p:spPr bwMode="auto">
          <a:xfrm>
            <a:off x="3460758" y="4731795"/>
            <a:ext cx="1115318" cy="1115318"/>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4" name="组合 3813"/>
          <p:cNvGrpSpPr/>
          <p:nvPr/>
        </p:nvGrpSpPr>
        <p:grpSpPr>
          <a:xfrm>
            <a:off x="3635263" y="4932855"/>
            <a:ext cx="698022" cy="789069"/>
            <a:chOff x="4227514" y="2601913"/>
            <a:chExt cx="584200" cy="660400"/>
          </a:xfrm>
        </p:grpSpPr>
        <p:sp>
          <p:nvSpPr>
            <p:cNvPr id="3692" name="Freeform 556"/>
            <p:cNvSpPr/>
            <p:nvPr/>
          </p:nvSpPr>
          <p:spPr bwMode="auto">
            <a:xfrm>
              <a:off x="4383089" y="2632075"/>
              <a:ext cx="300038" cy="515938"/>
            </a:xfrm>
            <a:custGeom>
              <a:avLst/>
              <a:gdLst>
                <a:gd name="T0" fmla="*/ 158 w 327"/>
                <a:gd name="T1" fmla="*/ 56 h 561"/>
                <a:gd name="T2" fmla="*/ 0 w 327"/>
                <a:gd name="T3" fmla="*/ 332 h 561"/>
                <a:gd name="T4" fmla="*/ 46 w 327"/>
                <a:gd name="T5" fmla="*/ 561 h 561"/>
                <a:gd name="T6" fmla="*/ 164 w 327"/>
                <a:gd name="T7" fmla="*/ 561 h 561"/>
                <a:gd name="T8" fmla="*/ 281 w 327"/>
                <a:gd name="T9" fmla="*/ 561 h 561"/>
                <a:gd name="T10" fmla="*/ 327 w 327"/>
                <a:gd name="T11" fmla="*/ 332 h 561"/>
                <a:gd name="T12" fmla="*/ 169 w 327"/>
                <a:gd name="T13" fmla="*/ 56 h 561"/>
                <a:gd name="T14" fmla="*/ 192 w 327"/>
                <a:gd name="T15" fmla="*/ 28 h 561"/>
                <a:gd name="T16" fmla="*/ 164 w 327"/>
                <a:gd name="T17" fmla="*/ 0 h 561"/>
                <a:gd name="T18" fmla="*/ 135 w 327"/>
                <a:gd name="T19" fmla="*/ 28 h 561"/>
                <a:gd name="T20" fmla="*/ 158 w 327"/>
                <a:gd name="T21" fmla="*/ 56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7" h="561">
                  <a:moveTo>
                    <a:pt x="158" y="56"/>
                  </a:moveTo>
                  <a:cubicBezTo>
                    <a:pt x="129" y="198"/>
                    <a:pt x="0" y="332"/>
                    <a:pt x="0" y="332"/>
                  </a:cubicBezTo>
                  <a:cubicBezTo>
                    <a:pt x="69" y="424"/>
                    <a:pt x="46" y="561"/>
                    <a:pt x="46" y="561"/>
                  </a:cubicBezTo>
                  <a:cubicBezTo>
                    <a:pt x="164" y="561"/>
                    <a:pt x="164" y="561"/>
                    <a:pt x="164" y="561"/>
                  </a:cubicBezTo>
                  <a:cubicBezTo>
                    <a:pt x="281" y="561"/>
                    <a:pt x="281" y="561"/>
                    <a:pt x="281" y="561"/>
                  </a:cubicBezTo>
                  <a:cubicBezTo>
                    <a:pt x="281" y="561"/>
                    <a:pt x="258" y="424"/>
                    <a:pt x="327" y="332"/>
                  </a:cubicBezTo>
                  <a:cubicBezTo>
                    <a:pt x="327" y="332"/>
                    <a:pt x="198" y="198"/>
                    <a:pt x="169" y="56"/>
                  </a:cubicBezTo>
                  <a:cubicBezTo>
                    <a:pt x="182" y="54"/>
                    <a:pt x="192" y="42"/>
                    <a:pt x="192" y="28"/>
                  </a:cubicBezTo>
                  <a:cubicBezTo>
                    <a:pt x="192" y="13"/>
                    <a:pt x="179" y="0"/>
                    <a:pt x="164" y="0"/>
                  </a:cubicBezTo>
                  <a:cubicBezTo>
                    <a:pt x="148" y="0"/>
                    <a:pt x="135" y="13"/>
                    <a:pt x="135" y="28"/>
                  </a:cubicBezTo>
                  <a:cubicBezTo>
                    <a:pt x="135" y="42"/>
                    <a:pt x="145" y="54"/>
                    <a:pt x="158" y="56"/>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3" name="Rectangle 557"/>
            <p:cNvSpPr>
              <a:spLocks noChangeArrowheads="1"/>
            </p:cNvSpPr>
            <p:nvPr/>
          </p:nvSpPr>
          <p:spPr bwMode="auto">
            <a:xfrm>
              <a:off x="4425951" y="3165475"/>
              <a:ext cx="215900" cy="96838"/>
            </a:xfrm>
            <a:prstGeom prst="rect">
              <a:avLst/>
            </a:prstGeom>
            <a:solidFill>
              <a:srgbClr val="F0C9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4" name="Oval 558"/>
            <p:cNvSpPr>
              <a:spLocks noChangeArrowheads="1"/>
            </p:cNvSpPr>
            <p:nvPr/>
          </p:nvSpPr>
          <p:spPr bwMode="auto">
            <a:xfrm>
              <a:off x="4494214" y="2946400"/>
              <a:ext cx="77788" cy="7778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5" name="Freeform 559"/>
            <p:cNvSpPr/>
            <p:nvPr/>
          </p:nvSpPr>
          <p:spPr bwMode="auto">
            <a:xfrm>
              <a:off x="4256089" y="2633663"/>
              <a:ext cx="268288" cy="266700"/>
            </a:xfrm>
            <a:custGeom>
              <a:avLst/>
              <a:gdLst>
                <a:gd name="T0" fmla="*/ 292 w 292"/>
                <a:gd name="T1" fmla="*/ 0 h 291"/>
                <a:gd name="T2" fmla="*/ 292 w 292"/>
                <a:gd name="T3" fmla="*/ 0 h 291"/>
                <a:gd name="T4" fmla="*/ 0 w 292"/>
                <a:gd name="T5" fmla="*/ 291 h 291"/>
                <a:gd name="T6" fmla="*/ 33 w 292"/>
                <a:gd name="T7" fmla="*/ 291 h 291"/>
                <a:gd name="T8" fmla="*/ 292 w 292"/>
                <a:gd name="T9" fmla="*/ 32 h 291"/>
                <a:gd name="T10" fmla="*/ 292 w 292"/>
                <a:gd name="T11" fmla="*/ 32 h 291"/>
                <a:gd name="T12" fmla="*/ 292 w 292"/>
                <a:gd name="T13" fmla="*/ 0 h 291"/>
              </a:gdLst>
              <a:ahLst/>
              <a:cxnLst>
                <a:cxn ang="0">
                  <a:pos x="T0" y="T1"/>
                </a:cxn>
                <a:cxn ang="0">
                  <a:pos x="T2" y="T3"/>
                </a:cxn>
                <a:cxn ang="0">
                  <a:pos x="T4" y="T5"/>
                </a:cxn>
                <a:cxn ang="0">
                  <a:pos x="T6" y="T7"/>
                </a:cxn>
                <a:cxn ang="0">
                  <a:pos x="T8" y="T9"/>
                </a:cxn>
                <a:cxn ang="0">
                  <a:pos x="T10" y="T11"/>
                </a:cxn>
                <a:cxn ang="0">
                  <a:pos x="T12" y="T13"/>
                </a:cxn>
              </a:cxnLst>
              <a:rect l="0" t="0" r="r" b="b"/>
              <a:pathLst>
                <a:path w="292" h="291">
                  <a:moveTo>
                    <a:pt x="292" y="0"/>
                  </a:moveTo>
                  <a:cubicBezTo>
                    <a:pt x="292" y="0"/>
                    <a:pt x="292" y="0"/>
                    <a:pt x="292" y="0"/>
                  </a:cubicBezTo>
                  <a:cubicBezTo>
                    <a:pt x="131" y="0"/>
                    <a:pt x="0" y="130"/>
                    <a:pt x="0" y="291"/>
                  </a:cubicBezTo>
                  <a:cubicBezTo>
                    <a:pt x="33" y="291"/>
                    <a:pt x="33" y="291"/>
                    <a:pt x="33" y="291"/>
                  </a:cubicBezTo>
                  <a:cubicBezTo>
                    <a:pt x="33" y="148"/>
                    <a:pt x="149" y="32"/>
                    <a:pt x="292" y="32"/>
                  </a:cubicBezTo>
                  <a:cubicBezTo>
                    <a:pt x="292" y="32"/>
                    <a:pt x="292" y="32"/>
                    <a:pt x="292" y="32"/>
                  </a:cubicBezTo>
                  <a:lnTo>
                    <a:pt x="292"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6" name="Rectangle 560"/>
            <p:cNvSpPr>
              <a:spLocks noChangeArrowheads="1"/>
            </p:cNvSpPr>
            <p:nvPr/>
          </p:nvSpPr>
          <p:spPr bwMode="auto">
            <a:xfrm>
              <a:off x="4227514" y="2900363"/>
              <a:ext cx="93663" cy="93663"/>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7" name="Freeform 561"/>
            <p:cNvSpPr/>
            <p:nvPr/>
          </p:nvSpPr>
          <p:spPr bwMode="auto">
            <a:xfrm>
              <a:off x="4270376" y="2632075"/>
              <a:ext cx="263525" cy="15875"/>
            </a:xfrm>
            <a:custGeom>
              <a:avLst/>
              <a:gdLst>
                <a:gd name="T0" fmla="*/ 166 w 166"/>
                <a:gd name="T1" fmla="*/ 9 h 10"/>
                <a:gd name="T2" fmla="*/ 0 w 166"/>
                <a:gd name="T3" fmla="*/ 10 h 10"/>
                <a:gd name="T4" fmla="*/ 0 w 166"/>
                <a:gd name="T5" fmla="*/ 1 h 10"/>
                <a:gd name="T6" fmla="*/ 166 w 166"/>
                <a:gd name="T7" fmla="*/ 0 h 10"/>
                <a:gd name="T8" fmla="*/ 166 w 166"/>
                <a:gd name="T9" fmla="*/ 9 h 10"/>
              </a:gdLst>
              <a:ahLst/>
              <a:cxnLst>
                <a:cxn ang="0">
                  <a:pos x="T0" y="T1"/>
                </a:cxn>
                <a:cxn ang="0">
                  <a:pos x="T2" y="T3"/>
                </a:cxn>
                <a:cxn ang="0">
                  <a:pos x="T4" y="T5"/>
                </a:cxn>
                <a:cxn ang="0">
                  <a:pos x="T6" y="T7"/>
                </a:cxn>
                <a:cxn ang="0">
                  <a:pos x="T8" y="T9"/>
                </a:cxn>
              </a:cxnLst>
              <a:rect l="0" t="0" r="r" b="b"/>
              <a:pathLst>
                <a:path w="166" h="10">
                  <a:moveTo>
                    <a:pt x="166" y="9"/>
                  </a:moveTo>
                  <a:lnTo>
                    <a:pt x="0" y="10"/>
                  </a:lnTo>
                  <a:lnTo>
                    <a:pt x="0" y="1"/>
                  </a:lnTo>
                  <a:lnTo>
                    <a:pt x="166" y="0"/>
                  </a:lnTo>
                  <a:lnTo>
                    <a:pt x="166" y="9"/>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8" name="Rectangle 562"/>
            <p:cNvSpPr>
              <a:spLocks noChangeArrowheads="1"/>
            </p:cNvSpPr>
            <p:nvPr/>
          </p:nvSpPr>
          <p:spPr bwMode="auto">
            <a:xfrm>
              <a:off x="4254501" y="2622550"/>
              <a:ext cx="36513" cy="3651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9" name="Rectangle 563"/>
            <p:cNvSpPr>
              <a:spLocks noChangeArrowheads="1"/>
            </p:cNvSpPr>
            <p:nvPr/>
          </p:nvSpPr>
          <p:spPr bwMode="auto">
            <a:xfrm>
              <a:off x="4533901" y="2632075"/>
              <a:ext cx="263525" cy="14288"/>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0" name="Rectangle 564"/>
            <p:cNvSpPr>
              <a:spLocks noChangeArrowheads="1"/>
            </p:cNvSpPr>
            <p:nvPr/>
          </p:nvSpPr>
          <p:spPr bwMode="auto">
            <a:xfrm>
              <a:off x="4776789" y="2620963"/>
              <a:ext cx="34925" cy="349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1" name="Rectangle 565"/>
            <p:cNvSpPr>
              <a:spLocks noChangeArrowheads="1"/>
            </p:cNvSpPr>
            <p:nvPr/>
          </p:nvSpPr>
          <p:spPr bwMode="auto">
            <a:xfrm>
              <a:off x="4487864" y="2601913"/>
              <a:ext cx="92075" cy="93663"/>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02" name="Freeform 566"/>
          <p:cNvSpPr/>
          <p:nvPr/>
        </p:nvSpPr>
        <p:spPr bwMode="auto">
          <a:xfrm>
            <a:off x="7689708" y="4325880"/>
            <a:ext cx="946503" cy="263656"/>
          </a:xfrm>
          <a:custGeom>
            <a:avLst/>
            <a:gdLst>
              <a:gd name="T0" fmla="*/ 0 w 863"/>
              <a:gd name="T1" fmla="*/ 0 h 240"/>
              <a:gd name="T2" fmla="*/ 432 w 863"/>
              <a:gd name="T3" fmla="*/ 240 h 240"/>
              <a:gd name="T4" fmla="*/ 863 w 863"/>
              <a:gd name="T5" fmla="*/ 0 h 240"/>
              <a:gd name="T6" fmla="*/ 0 w 863"/>
              <a:gd name="T7" fmla="*/ 0 h 240"/>
            </a:gdLst>
            <a:ahLst/>
            <a:cxnLst>
              <a:cxn ang="0">
                <a:pos x="T0" y="T1"/>
              </a:cxn>
              <a:cxn ang="0">
                <a:pos x="T2" y="T3"/>
              </a:cxn>
              <a:cxn ang="0">
                <a:pos x="T4" y="T5"/>
              </a:cxn>
              <a:cxn ang="0">
                <a:pos x="T6" y="T7"/>
              </a:cxn>
            </a:cxnLst>
            <a:rect l="0" t="0" r="r" b="b"/>
            <a:pathLst>
              <a:path w="863" h="240">
                <a:moveTo>
                  <a:pt x="0" y="0"/>
                </a:moveTo>
                <a:cubicBezTo>
                  <a:pt x="90" y="144"/>
                  <a:pt x="250" y="240"/>
                  <a:pt x="432" y="240"/>
                </a:cubicBezTo>
                <a:cubicBezTo>
                  <a:pt x="614" y="240"/>
                  <a:pt x="773" y="144"/>
                  <a:pt x="863" y="0"/>
                </a:cubicBezTo>
                <a:lnTo>
                  <a:pt x="0" y="0"/>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3" name="Freeform 567"/>
          <p:cNvSpPr/>
          <p:nvPr/>
        </p:nvSpPr>
        <p:spPr bwMode="auto">
          <a:xfrm>
            <a:off x="7606249" y="3474217"/>
            <a:ext cx="1113422" cy="851663"/>
          </a:xfrm>
          <a:custGeom>
            <a:avLst/>
            <a:gdLst>
              <a:gd name="T0" fmla="*/ 1016 w 1016"/>
              <a:gd name="T1" fmla="*/ 508 h 776"/>
              <a:gd name="T2" fmla="*/ 508 w 1016"/>
              <a:gd name="T3" fmla="*/ 0 h 776"/>
              <a:gd name="T4" fmla="*/ 0 w 1016"/>
              <a:gd name="T5" fmla="*/ 508 h 776"/>
              <a:gd name="T6" fmla="*/ 76 w 1016"/>
              <a:gd name="T7" fmla="*/ 776 h 776"/>
              <a:gd name="T8" fmla="*/ 939 w 1016"/>
              <a:gd name="T9" fmla="*/ 776 h 776"/>
              <a:gd name="T10" fmla="*/ 1016 w 1016"/>
              <a:gd name="T11" fmla="*/ 508 h 776"/>
            </a:gdLst>
            <a:ahLst/>
            <a:cxnLst>
              <a:cxn ang="0">
                <a:pos x="T0" y="T1"/>
              </a:cxn>
              <a:cxn ang="0">
                <a:pos x="T2" y="T3"/>
              </a:cxn>
              <a:cxn ang="0">
                <a:pos x="T4" y="T5"/>
              </a:cxn>
              <a:cxn ang="0">
                <a:pos x="T6" y="T7"/>
              </a:cxn>
              <a:cxn ang="0">
                <a:pos x="T8" y="T9"/>
              </a:cxn>
              <a:cxn ang="0">
                <a:pos x="T10" y="T11"/>
              </a:cxn>
            </a:cxnLst>
            <a:rect l="0" t="0" r="r" b="b"/>
            <a:pathLst>
              <a:path w="1016" h="776">
                <a:moveTo>
                  <a:pt x="1016" y="508"/>
                </a:moveTo>
                <a:cubicBezTo>
                  <a:pt x="1016" y="227"/>
                  <a:pt x="788" y="0"/>
                  <a:pt x="508" y="0"/>
                </a:cubicBezTo>
                <a:cubicBezTo>
                  <a:pt x="227" y="0"/>
                  <a:pt x="0" y="227"/>
                  <a:pt x="0" y="508"/>
                </a:cubicBezTo>
                <a:cubicBezTo>
                  <a:pt x="0" y="606"/>
                  <a:pt x="28" y="698"/>
                  <a:pt x="76" y="776"/>
                </a:cubicBezTo>
                <a:cubicBezTo>
                  <a:pt x="939" y="776"/>
                  <a:pt x="939" y="776"/>
                  <a:pt x="939" y="776"/>
                </a:cubicBezTo>
                <a:cubicBezTo>
                  <a:pt x="987" y="698"/>
                  <a:pt x="1016" y="606"/>
                  <a:pt x="1016" y="508"/>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0" name="组合 3809"/>
          <p:cNvGrpSpPr/>
          <p:nvPr/>
        </p:nvGrpSpPr>
        <p:grpSpPr>
          <a:xfrm>
            <a:off x="7824380" y="3656309"/>
            <a:ext cx="677158" cy="675260"/>
            <a:chOff x="7369176" y="1533525"/>
            <a:chExt cx="566738" cy="565150"/>
          </a:xfrm>
        </p:grpSpPr>
        <p:sp>
          <p:nvSpPr>
            <p:cNvPr id="3704" name="Freeform 568"/>
            <p:cNvSpPr/>
            <p:nvPr/>
          </p:nvSpPr>
          <p:spPr bwMode="auto">
            <a:xfrm>
              <a:off x="7431089" y="1670050"/>
              <a:ext cx="369888" cy="366713"/>
            </a:xfrm>
            <a:custGeom>
              <a:avLst/>
              <a:gdLst>
                <a:gd name="T0" fmla="*/ 195 w 402"/>
                <a:gd name="T1" fmla="*/ 0 h 400"/>
                <a:gd name="T2" fmla="*/ 3 w 402"/>
                <a:gd name="T3" fmla="*/ 191 h 400"/>
                <a:gd name="T4" fmla="*/ 5 w 402"/>
                <a:gd name="T5" fmla="*/ 208 h 400"/>
                <a:gd name="T6" fmla="*/ 192 w 402"/>
                <a:gd name="T7" fmla="*/ 395 h 400"/>
                <a:gd name="T8" fmla="*/ 211 w 402"/>
                <a:gd name="T9" fmla="*/ 395 h 400"/>
                <a:gd name="T10" fmla="*/ 214 w 402"/>
                <a:gd name="T11" fmla="*/ 392 h 400"/>
                <a:gd name="T12" fmla="*/ 402 w 402"/>
                <a:gd name="T13" fmla="*/ 205 h 400"/>
                <a:gd name="T14" fmla="*/ 200 w 402"/>
                <a:gd name="T15" fmla="*/ 3 h 400"/>
                <a:gd name="T16" fmla="*/ 195 w 402"/>
                <a:gd name="T1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2" h="400">
                  <a:moveTo>
                    <a:pt x="195" y="0"/>
                  </a:moveTo>
                  <a:cubicBezTo>
                    <a:pt x="3" y="191"/>
                    <a:pt x="3" y="191"/>
                    <a:pt x="3" y="191"/>
                  </a:cubicBezTo>
                  <a:cubicBezTo>
                    <a:pt x="0" y="197"/>
                    <a:pt x="1" y="203"/>
                    <a:pt x="5" y="208"/>
                  </a:cubicBezTo>
                  <a:cubicBezTo>
                    <a:pt x="192" y="395"/>
                    <a:pt x="192" y="395"/>
                    <a:pt x="192" y="395"/>
                  </a:cubicBezTo>
                  <a:cubicBezTo>
                    <a:pt x="197" y="400"/>
                    <a:pt x="206" y="400"/>
                    <a:pt x="211" y="395"/>
                  </a:cubicBezTo>
                  <a:cubicBezTo>
                    <a:pt x="214" y="392"/>
                    <a:pt x="214" y="392"/>
                    <a:pt x="214" y="392"/>
                  </a:cubicBezTo>
                  <a:cubicBezTo>
                    <a:pt x="402" y="205"/>
                    <a:pt x="402" y="205"/>
                    <a:pt x="402" y="205"/>
                  </a:cubicBezTo>
                  <a:cubicBezTo>
                    <a:pt x="200" y="3"/>
                    <a:pt x="200" y="3"/>
                    <a:pt x="200" y="3"/>
                  </a:cubicBezTo>
                  <a:cubicBezTo>
                    <a:pt x="198" y="2"/>
                    <a:pt x="196" y="1"/>
                    <a:pt x="195"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5" name="Freeform 569"/>
            <p:cNvSpPr/>
            <p:nvPr/>
          </p:nvSpPr>
          <p:spPr bwMode="auto">
            <a:xfrm>
              <a:off x="7610476" y="1533525"/>
              <a:ext cx="325438" cy="323850"/>
            </a:xfrm>
            <a:custGeom>
              <a:avLst/>
              <a:gdLst>
                <a:gd name="T0" fmla="*/ 349 w 354"/>
                <a:gd name="T1" fmla="*/ 192 h 353"/>
                <a:gd name="T2" fmla="*/ 162 w 354"/>
                <a:gd name="T3" fmla="*/ 5 h 353"/>
                <a:gd name="T4" fmla="*/ 142 w 354"/>
                <a:gd name="T5" fmla="*/ 5 h 353"/>
                <a:gd name="T6" fmla="*/ 0 w 354"/>
                <a:gd name="T7" fmla="*/ 148 h 353"/>
                <a:gd name="T8" fmla="*/ 5 w 354"/>
                <a:gd name="T9" fmla="*/ 151 h 353"/>
                <a:gd name="T10" fmla="*/ 207 w 354"/>
                <a:gd name="T11" fmla="*/ 353 h 353"/>
                <a:gd name="T12" fmla="*/ 349 w 354"/>
                <a:gd name="T13" fmla="*/ 211 h 353"/>
                <a:gd name="T14" fmla="*/ 349 w 354"/>
                <a:gd name="T15" fmla="*/ 192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 h="353">
                  <a:moveTo>
                    <a:pt x="349" y="192"/>
                  </a:moveTo>
                  <a:cubicBezTo>
                    <a:pt x="162" y="5"/>
                    <a:pt x="162" y="5"/>
                    <a:pt x="162" y="5"/>
                  </a:cubicBezTo>
                  <a:cubicBezTo>
                    <a:pt x="156" y="0"/>
                    <a:pt x="148" y="0"/>
                    <a:pt x="142" y="5"/>
                  </a:cubicBezTo>
                  <a:cubicBezTo>
                    <a:pt x="0" y="148"/>
                    <a:pt x="0" y="148"/>
                    <a:pt x="0" y="148"/>
                  </a:cubicBezTo>
                  <a:cubicBezTo>
                    <a:pt x="1" y="149"/>
                    <a:pt x="3" y="150"/>
                    <a:pt x="5" y="151"/>
                  </a:cubicBezTo>
                  <a:cubicBezTo>
                    <a:pt x="207" y="353"/>
                    <a:pt x="207" y="353"/>
                    <a:pt x="207" y="353"/>
                  </a:cubicBezTo>
                  <a:cubicBezTo>
                    <a:pt x="349" y="211"/>
                    <a:pt x="349" y="211"/>
                    <a:pt x="349" y="211"/>
                  </a:cubicBezTo>
                  <a:cubicBezTo>
                    <a:pt x="354" y="206"/>
                    <a:pt x="354" y="197"/>
                    <a:pt x="349" y="192"/>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6" name="Freeform 570"/>
            <p:cNvSpPr/>
            <p:nvPr/>
          </p:nvSpPr>
          <p:spPr bwMode="auto">
            <a:xfrm>
              <a:off x="7399339" y="1844675"/>
              <a:ext cx="228600" cy="223838"/>
            </a:xfrm>
            <a:custGeom>
              <a:avLst/>
              <a:gdLst>
                <a:gd name="T0" fmla="*/ 4 w 248"/>
                <a:gd name="T1" fmla="*/ 47 h 244"/>
                <a:gd name="T2" fmla="*/ 198 w 248"/>
                <a:gd name="T3" fmla="*/ 240 h 244"/>
                <a:gd name="T4" fmla="*/ 205 w 248"/>
                <a:gd name="T5" fmla="*/ 244 h 244"/>
                <a:gd name="T6" fmla="*/ 248 w 248"/>
                <a:gd name="T7" fmla="*/ 201 h 244"/>
                <a:gd name="T8" fmla="*/ 245 w 248"/>
                <a:gd name="T9" fmla="*/ 204 h 244"/>
                <a:gd name="T10" fmla="*/ 226 w 248"/>
                <a:gd name="T11" fmla="*/ 204 h 244"/>
                <a:gd name="T12" fmla="*/ 39 w 248"/>
                <a:gd name="T13" fmla="*/ 17 h 244"/>
                <a:gd name="T14" fmla="*/ 37 w 248"/>
                <a:gd name="T15" fmla="*/ 0 h 244"/>
                <a:gd name="T16" fmla="*/ 0 w 248"/>
                <a:gd name="T17" fmla="*/ 37 h 244"/>
                <a:gd name="T18" fmla="*/ 4 w 248"/>
                <a:gd name="T19" fmla="*/ 4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244">
                  <a:moveTo>
                    <a:pt x="4" y="47"/>
                  </a:moveTo>
                  <a:cubicBezTo>
                    <a:pt x="198" y="240"/>
                    <a:pt x="198" y="240"/>
                    <a:pt x="198" y="240"/>
                  </a:cubicBezTo>
                  <a:cubicBezTo>
                    <a:pt x="200" y="243"/>
                    <a:pt x="203" y="244"/>
                    <a:pt x="205" y="244"/>
                  </a:cubicBezTo>
                  <a:cubicBezTo>
                    <a:pt x="248" y="201"/>
                    <a:pt x="248" y="201"/>
                    <a:pt x="248" y="201"/>
                  </a:cubicBezTo>
                  <a:cubicBezTo>
                    <a:pt x="245" y="204"/>
                    <a:pt x="245" y="204"/>
                    <a:pt x="245" y="204"/>
                  </a:cubicBezTo>
                  <a:cubicBezTo>
                    <a:pt x="240" y="209"/>
                    <a:pt x="231" y="209"/>
                    <a:pt x="226" y="204"/>
                  </a:cubicBezTo>
                  <a:cubicBezTo>
                    <a:pt x="39" y="17"/>
                    <a:pt x="39" y="17"/>
                    <a:pt x="39" y="17"/>
                  </a:cubicBezTo>
                  <a:cubicBezTo>
                    <a:pt x="35" y="12"/>
                    <a:pt x="34" y="6"/>
                    <a:pt x="37" y="0"/>
                  </a:cubicBezTo>
                  <a:cubicBezTo>
                    <a:pt x="0" y="37"/>
                    <a:pt x="0" y="37"/>
                    <a:pt x="0" y="37"/>
                  </a:cubicBezTo>
                  <a:cubicBezTo>
                    <a:pt x="0" y="41"/>
                    <a:pt x="2" y="44"/>
                    <a:pt x="4" y="47"/>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7" name="Freeform 571"/>
            <p:cNvSpPr/>
            <p:nvPr/>
          </p:nvSpPr>
          <p:spPr bwMode="auto">
            <a:xfrm>
              <a:off x="7389814" y="1878013"/>
              <a:ext cx="198438" cy="201613"/>
            </a:xfrm>
            <a:custGeom>
              <a:avLst/>
              <a:gdLst>
                <a:gd name="T0" fmla="*/ 209 w 216"/>
                <a:gd name="T1" fmla="*/ 203 h 218"/>
                <a:gd name="T2" fmla="*/ 15 w 216"/>
                <a:gd name="T3" fmla="*/ 10 h 218"/>
                <a:gd name="T4" fmla="*/ 11 w 216"/>
                <a:gd name="T5" fmla="*/ 0 h 218"/>
                <a:gd name="T6" fmla="*/ 0 w 216"/>
                <a:gd name="T7" fmla="*/ 11 h 218"/>
                <a:gd name="T8" fmla="*/ 5 w 216"/>
                <a:gd name="T9" fmla="*/ 21 h 218"/>
                <a:gd name="T10" fmla="*/ 198 w 216"/>
                <a:gd name="T11" fmla="*/ 214 h 218"/>
                <a:gd name="T12" fmla="*/ 205 w 216"/>
                <a:gd name="T13" fmla="*/ 218 h 218"/>
                <a:gd name="T14" fmla="*/ 216 w 216"/>
                <a:gd name="T15" fmla="*/ 207 h 218"/>
                <a:gd name="T16" fmla="*/ 209 w 216"/>
                <a:gd name="T17" fmla="*/ 20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 h="218">
                  <a:moveTo>
                    <a:pt x="209" y="203"/>
                  </a:moveTo>
                  <a:cubicBezTo>
                    <a:pt x="15" y="10"/>
                    <a:pt x="15" y="10"/>
                    <a:pt x="15" y="10"/>
                  </a:cubicBezTo>
                  <a:cubicBezTo>
                    <a:pt x="13" y="7"/>
                    <a:pt x="11" y="4"/>
                    <a:pt x="11" y="0"/>
                  </a:cubicBezTo>
                  <a:cubicBezTo>
                    <a:pt x="0" y="11"/>
                    <a:pt x="0" y="11"/>
                    <a:pt x="0" y="11"/>
                  </a:cubicBezTo>
                  <a:cubicBezTo>
                    <a:pt x="0" y="15"/>
                    <a:pt x="2" y="18"/>
                    <a:pt x="5" y="21"/>
                  </a:cubicBezTo>
                  <a:cubicBezTo>
                    <a:pt x="198" y="214"/>
                    <a:pt x="198" y="214"/>
                    <a:pt x="198" y="214"/>
                  </a:cubicBezTo>
                  <a:cubicBezTo>
                    <a:pt x="200" y="217"/>
                    <a:pt x="203" y="218"/>
                    <a:pt x="205" y="218"/>
                  </a:cubicBezTo>
                  <a:cubicBezTo>
                    <a:pt x="216" y="207"/>
                    <a:pt x="216" y="207"/>
                    <a:pt x="216" y="207"/>
                  </a:cubicBezTo>
                  <a:cubicBezTo>
                    <a:pt x="214" y="207"/>
                    <a:pt x="211" y="206"/>
                    <a:pt x="209" y="203"/>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08" name="Freeform 572"/>
            <p:cNvSpPr/>
            <p:nvPr/>
          </p:nvSpPr>
          <p:spPr bwMode="auto">
            <a:xfrm>
              <a:off x="7369176" y="1889125"/>
              <a:ext cx="209550" cy="209550"/>
            </a:xfrm>
            <a:custGeom>
              <a:avLst/>
              <a:gdLst>
                <a:gd name="T0" fmla="*/ 28 w 228"/>
                <a:gd name="T1" fmla="*/ 10 h 229"/>
                <a:gd name="T2" fmla="*/ 23 w 228"/>
                <a:gd name="T3" fmla="*/ 0 h 229"/>
                <a:gd name="T4" fmla="*/ 5 w 228"/>
                <a:gd name="T5" fmla="*/ 18 h 229"/>
                <a:gd name="T6" fmla="*/ 5 w 228"/>
                <a:gd name="T7" fmla="*/ 37 h 229"/>
                <a:gd name="T8" fmla="*/ 192 w 228"/>
                <a:gd name="T9" fmla="*/ 224 h 229"/>
                <a:gd name="T10" fmla="*/ 212 w 228"/>
                <a:gd name="T11" fmla="*/ 224 h 229"/>
                <a:gd name="T12" fmla="*/ 228 w 228"/>
                <a:gd name="T13" fmla="*/ 207 h 229"/>
                <a:gd name="T14" fmla="*/ 221 w 228"/>
                <a:gd name="T15" fmla="*/ 203 h 229"/>
                <a:gd name="T16" fmla="*/ 28 w 228"/>
                <a:gd name="T17" fmla="*/ 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229">
                  <a:moveTo>
                    <a:pt x="28" y="10"/>
                  </a:moveTo>
                  <a:cubicBezTo>
                    <a:pt x="25" y="7"/>
                    <a:pt x="23" y="4"/>
                    <a:pt x="23" y="0"/>
                  </a:cubicBezTo>
                  <a:cubicBezTo>
                    <a:pt x="5" y="18"/>
                    <a:pt x="5" y="18"/>
                    <a:pt x="5" y="18"/>
                  </a:cubicBezTo>
                  <a:cubicBezTo>
                    <a:pt x="0" y="23"/>
                    <a:pt x="0" y="32"/>
                    <a:pt x="5" y="37"/>
                  </a:cubicBezTo>
                  <a:cubicBezTo>
                    <a:pt x="192" y="224"/>
                    <a:pt x="192" y="224"/>
                    <a:pt x="192" y="224"/>
                  </a:cubicBezTo>
                  <a:cubicBezTo>
                    <a:pt x="198" y="229"/>
                    <a:pt x="206" y="229"/>
                    <a:pt x="212" y="224"/>
                  </a:cubicBezTo>
                  <a:cubicBezTo>
                    <a:pt x="228" y="207"/>
                    <a:pt x="228" y="207"/>
                    <a:pt x="228" y="207"/>
                  </a:cubicBezTo>
                  <a:cubicBezTo>
                    <a:pt x="226" y="207"/>
                    <a:pt x="223" y="206"/>
                    <a:pt x="221" y="203"/>
                  </a:cubicBezTo>
                  <a:lnTo>
                    <a:pt x="28" y="1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09" name="Oval 573"/>
          <p:cNvSpPr>
            <a:spLocks noChangeArrowheads="1"/>
          </p:cNvSpPr>
          <p:nvPr/>
        </p:nvSpPr>
        <p:spPr bwMode="auto">
          <a:xfrm>
            <a:off x="6222521" y="3474217"/>
            <a:ext cx="1115318" cy="1115318"/>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1" name="组合 3810"/>
          <p:cNvGrpSpPr/>
          <p:nvPr/>
        </p:nvGrpSpPr>
        <p:grpSpPr>
          <a:xfrm>
            <a:off x="6535494" y="3624064"/>
            <a:ext cx="491270" cy="785274"/>
            <a:chOff x="6411914" y="1506538"/>
            <a:chExt cx="411162" cy="657225"/>
          </a:xfrm>
        </p:grpSpPr>
        <p:sp>
          <p:nvSpPr>
            <p:cNvPr id="3710" name="Freeform 574"/>
            <p:cNvSpPr/>
            <p:nvPr/>
          </p:nvSpPr>
          <p:spPr bwMode="auto">
            <a:xfrm>
              <a:off x="6597651" y="1506538"/>
              <a:ext cx="41275" cy="100013"/>
            </a:xfrm>
            <a:custGeom>
              <a:avLst/>
              <a:gdLst>
                <a:gd name="T0" fmla="*/ 22 w 45"/>
                <a:gd name="T1" fmla="*/ 0 h 110"/>
                <a:gd name="T2" fmla="*/ 0 w 45"/>
                <a:gd name="T3" fmla="*/ 22 h 110"/>
                <a:gd name="T4" fmla="*/ 0 w 45"/>
                <a:gd name="T5" fmla="*/ 110 h 110"/>
                <a:gd name="T6" fmla="*/ 45 w 45"/>
                <a:gd name="T7" fmla="*/ 110 h 110"/>
                <a:gd name="T8" fmla="*/ 45 w 45"/>
                <a:gd name="T9" fmla="*/ 22 h 110"/>
                <a:gd name="T10" fmla="*/ 22 w 45"/>
                <a:gd name="T11" fmla="*/ 0 h 110"/>
              </a:gdLst>
              <a:ahLst/>
              <a:cxnLst>
                <a:cxn ang="0">
                  <a:pos x="T0" y="T1"/>
                </a:cxn>
                <a:cxn ang="0">
                  <a:pos x="T2" y="T3"/>
                </a:cxn>
                <a:cxn ang="0">
                  <a:pos x="T4" y="T5"/>
                </a:cxn>
                <a:cxn ang="0">
                  <a:pos x="T6" y="T7"/>
                </a:cxn>
                <a:cxn ang="0">
                  <a:pos x="T8" y="T9"/>
                </a:cxn>
                <a:cxn ang="0">
                  <a:pos x="T10" y="T11"/>
                </a:cxn>
              </a:cxnLst>
              <a:rect l="0" t="0" r="r" b="b"/>
              <a:pathLst>
                <a:path w="45" h="110">
                  <a:moveTo>
                    <a:pt x="22" y="0"/>
                  </a:moveTo>
                  <a:cubicBezTo>
                    <a:pt x="10" y="0"/>
                    <a:pt x="0" y="10"/>
                    <a:pt x="0" y="22"/>
                  </a:cubicBezTo>
                  <a:cubicBezTo>
                    <a:pt x="0" y="110"/>
                    <a:pt x="0" y="110"/>
                    <a:pt x="0" y="110"/>
                  </a:cubicBezTo>
                  <a:cubicBezTo>
                    <a:pt x="45" y="110"/>
                    <a:pt x="45" y="110"/>
                    <a:pt x="45" y="110"/>
                  </a:cubicBezTo>
                  <a:cubicBezTo>
                    <a:pt x="45" y="22"/>
                    <a:pt x="45" y="22"/>
                    <a:pt x="45" y="22"/>
                  </a:cubicBezTo>
                  <a:cubicBezTo>
                    <a:pt x="45" y="10"/>
                    <a:pt x="35" y="0"/>
                    <a:pt x="22" y="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1" name="Rectangle 575"/>
            <p:cNvSpPr>
              <a:spLocks noChangeArrowheads="1"/>
            </p:cNvSpPr>
            <p:nvPr/>
          </p:nvSpPr>
          <p:spPr bwMode="auto">
            <a:xfrm>
              <a:off x="6608764" y="1606550"/>
              <a:ext cx="17463" cy="19050"/>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2" name="Rectangle 576"/>
            <p:cNvSpPr>
              <a:spLocks noChangeArrowheads="1"/>
            </p:cNvSpPr>
            <p:nvPr/>
          </p:nvSpPr>
          <p:spPr bwMode="auto">
            <a:xfrm>
              <a:off x="6472239" y="1924050"/>
              <a:ext cx="290513" cy="95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3" name="Freeform 577"/>
            <p:cNvSpPr/>
            <p:nvPr/>
          </p:nvSpPr>
          <p:spPr bwMode="auto">
            <a:xfrm>
              <a:off x="6626226" y="1754188"/>
              <a:ext cx="169863" cy="319088"/>
            </a:xfrm>
            <a:custGeom>
              <a:avLst/>
              <a:gdLst>
                <a:gd name="T0" fmla="*/ 0 w 185"/>
                <a:gd name="T1" fmla="*/ 17 h 348"/>
                <a:gd name="T2" fmla="*/ 145 w 185"/>
                <a:gd name="T3" fmla="*/ 340 h 348"/>
                <a:gd name="T4" fmla="*/ 159 w 185"/>
                <a:gd name="T5" fmla="*/ 346 h 348"/>
                <a:gd name="T6" fmla="*/ 177 w 185"/>
                <a:gd name="T7" fmla="*/ 338 h 348"/>
                <a:gd name="T8" fmla="*/ 182 w 185"/>
                <a:gd name="T9" fmla="*/ 323 h 348"/>
                <a:gd name="T10" fmla="*/ 37 w 185"/>
                <a:gd name="T11" fmla="*/ 0 h 348"/>
                <a:gd name="T12" fmla="*/ 0 w 185"/>
                <a:gd name="T13" fmla="*/ 17 h 348"/>
              </a:gdLst>
              <a:ahLst/>
              <a:cxnLst>
                <a:cxn ang="0">
                  <a:pos x="T0" y="T1"/>
                </a:cxn>
                <a:cxn ang="0">
                  <a:pos x="T2" y="T3"/>
                </a:cxn>
                <a:cxn ang="0">
                  <a:pos x="T4" y="T5"/>
                </a:cxn>
                <a:cxn ang="0">
                  <a:pos x="T6" y="T7"/>
                </a:cxn>
                <a:cxn ang="0">
                  <a:pos x="T8" y="T9"/>
                </a:cxn>
                <a:cxn ang="0">
                  <a:pos x="T10" y="T11"/>
                </a:cxn>
                <a:cxn ang="0">
                  <a:pos x="T12" y="T13"/>
                </a:cxn>
              </a:cxnLst>
              <a:rect l="0" t="0" r="r" b="b"/>
              <a:pathLst>
                <a:path w="185" h="348">
                  <a:moveTo>
                    <a:pt x="0" y="17"/>
                  </a:moveTo>
                  <a:cubicBezTo>
                    <a:pt x="145" y="340"/>
                    <a:pt x="145" y="340"/>
                    <a:pt x="145" y="340"/>
                  </a:cubicBezTo>
                  <a:cubicBezTo>
                    <a:pt x="147" y="346"/>
                    <a:pt x="153" y="348"/>
                    <a:pt x="159" y="346"/>
                  </a:cubicBezTo>
                  <a:cubicBezTo>
                    <a:pt x="177" y="338"/>
                    <a:pt x="177" y="338"/>
                    <a:pt x="177" y="338"/>
                  </a:cubicBezTo>
                  <a:cubicBezTo>
                    <a:pt x="182" y="335"/>
                    <a:pt x="185" y="329"/>
                    <a:pt x="182" y="323"/>
                  </a:cubicBezTo>
                  <a:cubicBezTo>
                    <a:pt x="37" y="0"/>
                    <a:pt x="37" y="0"/>
                    <a:pt x="37" y="0"/>
                  </a:cubicBezTo>
                  <a:lnTo>
                    <a:pt x="0" y="17"/>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4" name="Freeform 578"/>
            <p:cNvSpPr/>
            <p:nvPr/>
          </p:nvSpPr>
          <p:spPr bwMode="auto">
            <a:xfrm>
              <a:off x="6772276" y="2063750"/>
              <a:ext cx="50800" cy="100013"/>
            </a:xfrm>
            <a:custGeom>
              <a:avLst/>
              <a:gdLst>
                <a:gd name="T0" fmla="*/ 10 w 32"/>
                <a:gd name="T1" fmla="*/ 0 h 63"/>
                <a:gd name="T2" fmla="*/ 32 w 32"/>
                <a:gd name="T3" fmla="*/ 63 h 63"/>
                <a:gd name="T4" fmla="*/ 32 w 32"/>
                <a:gd name="T5" fmla="*/ 63 h 63"/>
                <a:gd name="T6" fmla="*/ 0 w 32"/>
                <a:gd name="T7" fmla="*/ 5 h 63"/>
                <a:gd name="T8" fmla="*/ 10 w 32"/>
                <a:gd name="T9" fmla="*/ 0 h 63"/>
              </a:gdLst>
              <a:ahLst/>
              <a:cxnLst>
                <a:cxn ang="0">
                  <a:pos x="T0" y="T1"/>
                </a:cxn>
                <a:cxn ang="0">
                  <a:pos x="T2" y="T3"/>
                </a:cxn>
                <a:cxn ang="0">
                  <a:pos x="T4" y="T5"/>
                </a:cxn>
                <a:cxn ang="0">
                  <a:pos x="T6" y="T7"/>
                </a:cxn>
                <a:cxn ang="0">
                  <a:pos x="T8" y="T9"/>
                </a:cxn>
              </a:cxnLst>
              <a:rect l="0" t="0" r="r" b="b"/>
              <a:pathLst>
                <a:path w="32" h="63">
                  <a:moveTo>
                    <a:pt x="10" y="0"/>
                  </a:moveTo>
                  <a:lnTo>
                    <a:pt x="32" y="63"/>
                  </a:lnTo>
                  <a:lnTo>
                    <a:pt x="32" y="63"/>
                  </a:lnTo>
                  <a:lnTo>
                    <a:pt x="0" y="5"/>
                  </a:lnTo>
                  <a:lnTo>
                    <a:pt x="10" y="0"/>
                  </a:lnTo>
                  <a:close/>
                </a:path>
              </a:pathLst>
            </a:custGeom>
            <a:solidFill>
              <a:srgbClr val="161C1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5" name="Freeform 579"/>
            <p:cNvSpPr/>
            <p:nvPr/>
          </p:nvSpPr>
          <p:spPr bwMode="auto">
            <a:xfrm>
              <a:off x="6440489" y="1754188"/>
              <a:ext cx="169863" cy="319088"/>
            </a:xfrm>
            <a:custGeom>
              <a:avLst/>
              <a:gdLst>
                <a:gd name="T0" fmla="*/ 185 w 185"/>
                <a:gd name="T1" fmla="*/ 17 h 348"/>
                <a:gd name="T2" fmla="*/ 40 w 185"/>
                <a:gd name="T3" fmla="*/ 340 h 348"/>
                <a:gd name="T4" fmla="*/ 26 w 185"/>
                <a:gd name="T5" fmla="*/ 346 h 348"/>
                <a:gd name="T6" fmla="*/ 8 w 185"/>
                <a:gd name="T7" fmla="*/ 338 h 348"/>
                <a:gd name="T8" fmla="*/ 3 w 185"/>
                <a:gd name="T9" fmla="*/ 323 h 348"/>
                <a:gd name="T10" fmla="*/ 148 w 185"/>
                <a:gd name="T11" fmla="*/ 0 h 348"/>
                <a:gd name="T12" fmla="*/ 185 w 185"/>
                <a:gd name="T13" fmla="*/ 17 h 348"/>
              </a:gdLst>
              <a:ahLst/>
              <a:cxnLst>
                <a:cxn ang="0">
                  <a:pos x="T0" y="T1"/>
                </a:cxn>
                <a:cxn ang="0">
                  <a:pos x="T2" y="T3"/>
                </a:cxn>
                <a:cxn ang="0">
                  <a:pos x="T4" y="T5"/>
                </a:cxn>
                <a:cxn ang="0">
                  <a:pos x="T6" y="T7"/>
                </a:cxn>
                <a:cxn ang="0">
                  <a:pos x="T8" y="T9"/>
                </a:cxn>
                <a:cxn ang="0">
                  <a:pos x="T10" y="T11"/>
                </a:cxn>
                <a:cxn ang="0">
                  <a:pos x="T12" y="T13"/>
                </a:cxn>
              </a:cxnLst>
              <a:rect l="0" t="0" r="r" b="b"/>
              <a:pathLst>
                <a:path w="185" h="348">
                  <a:moveTo>
                    <a:pt x="185" y="17"/>
                  </a:moveTo>
                  <a:cubicBezTo>
                    <a:pt x="40" y="340"/>
                    <a:pt x="40" y="340"/>
                    <a:pt x="40" y="340"/>
                  </a:cubicBezTo>
                  <a:cubicBezTo>
                    <a:pt x="38" y="346"/>
                    <a:pt x="32" y="348"/>
                    <a:pt x="26" y="346"/>
                  </a:cubicBezTo>
                  <a:cubicBezTo>
                    <a:pt x="8" y="338"/>
                    <a:pt x="8" y="338"/>
                    <a:pt x="8" y="338"/>
                  </a:cubicBezTo>
                  <a:cubicBezTo>
                    <a:pt x="3" y="335"/>
                    <a:pt x="0" y="329"/>
                    <a:pt x="3" y="323"/>
                  </a:cubicBezTo>
                  <a:cubicBezTo>
                    <a:pt x="148" y="0"/>
                    <a:pt x="148" y="0"/>
                    <a:pt x="148" y="0"/>
                  </a:cubicBezTo>
                  <a:lnTo>
                    <a:pt x="185" y="17"/>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6" name="Freeform 580"/>
            <p:cNvSpPr/>
            <p:nvPr/>
          </p:nvSpPr>
          <p:spPr bwMode="auto">
            <a:xfrm>
              <a:off x="6411914" y="2063750"/>
              <a:ext cx="52388" cy="100013"/>
            </a:xfrm>
            <a:custGeom>
              <a:avLst/>
              <a:gdLst>
                <a:gd name="T0" fmla="*/ 22 w 33"/>
                <a:gd name="T1" fmla="*/ 0 h 63"/>
                <a:gd name="T2" fmla="*/ 0 w 33"/>
                <a:gd name="T3" fmla="*/ 63 h 63"/>
                <a:gd name="T4" fmla="*/ 0 w 33"/>
                <a:gd name="T5" fmla="*/ 63 h 63"/>
                <a:gd name="T6" fmla="*/ 33 w 33"/>
                <a:gd name="T7" fmla="*/ 5 h 63"/>
                <a:gd name="T8" fmla="*/ 22 w 33"/>
                <a:gd name="T9" fmla="*/ 0 h 63"/>
              </a:gdLst>
              <a:ahLst/>
              <a:cxnLst>
                <a:cxn ang="0">
                  <a:pos x="T0" y="T1"/>
                </a:cxn>
                <a:cxn ang="0">
                  <a:pos x="T2" y="T3"/>
                </a:cxn>
                <a:cxn ang="0">
                  <a:pos x="T4" y="T5"/>
                </a:cxn>
                <a:cxn ang="0">
                  <a:pos x="T6" y="T7"/>
                </a:cxn>
                <a:cxn ang="0">
                  <a:pos x="T8" y="T9"/>
                </a:cxn>
              </a:cxnLst>
              <a:rect l="0" t="0" r="r" b="b"/>
              <a:pathLst>
                <a:path w="33" h="63">
                  <a:moveTo>
                    <a:pt x="22" y="0"/>
                  </a:moveTo>
                  <a:lnTo>
                    <a:pt x="0" y="63"/>
                  </a:lnTo>
                  <a:lnTo>
                    <a:pt x="0" y="63"/>
                  </a:lnTo>
                  <a:lnTo>
                    <a:pt x="33" y="5"/>
                  </a:lnTo>
                  <a:lnTo>
                    <a:pt x="22" y="0"/>
                  </a:lnTo>
                  <a:close/>
                </a:path>
              </a:pathLst>
            </a:custGeom>
            <a:solidFill>
              <a:srgbClr val="161C1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7" name="Freeform 581"/>
            <p:cNvSpPr>
              <a:spLocks noEditPoints="1"/>
            </p:cNvSpPr>
            <p:nvPr/>
          </p:nvSpPr>
          <p:spPr bwMode="auto">
            <a:xfrm>
              <a:off x="6538914" y="1617663"/>
              <a:ext cx="158750" cy="158750"/>
            </a:xfrm>
            <a:custGeom>
              <a:avLst/>
              <a:gdLst>
                <a:gd name="T0" fmla="*/ 86 w 173"/>
                <a:gd name="T1" fmla="*/ 0 h 173"/>
                <a:gd name="T2" fmla="*/ 0 w 173"/>
                <a:gd name="T3" fmla="*/ 87 h 173"/>
                <a:gd name="T4" fmla="*/ 86 w 173"/>
                <a:gd name="T5" fmla="*/ 173 h 173"/>
                <a:gd name="T6" fmla="*/ 173 w 173"/>
                <a:gd name="T7" fmla="*/ 87 h 173"/>
                <a:gd name="T8" fmla="*/ 86 w 173"/>
                <a:gd name="T9" fmla="*/ 0 h 173"/>
                <a:gd name="T10" fmla="*/ 86 w 173"/>
                <a:gd name="T11" fmla="*/ 157 h 173"/>
                <a:gd name="T12" fmla="*/ 16 w 173"/>
                <a:gd name="T13" fmla="*/ 87 h 173"/>
                <a:gd name="T14" fmla="*/ 86 w 173"/>
                <a:gd name="T15" fmla="*/ 16 h 173"/>
                <a:gd name="T16" fmla="*/ 157 w 173"/>
                <a:gd name="T17" fmla="*/ 87 h 173"/>
                <a:gd name="T18" fmla="*/ 86 w 173"/>
                <a:gd name="T19" fmla="*/ 15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73">
                  <a:moveTo>
                    <a:pt x="86" y="0"/>
                  </a:moveTo>
                  <a:cubicBezTo>
                    <a:pt x="39" y="0"/>
                    <a:pt x="0" y="39"/>
                    <a:pt x="0" y="87"/>
                  </a:cubicBezTo>
                  <a:cubicBezTo>
                    <a:pt x="0" y="135"/>
                    <a:pt x="39" y="173"/>
                    <a:pt x="86" y="173"/>
                  </a:cubicBezTo>
                  <a:cubicBezTo>
                    <a:pt x="134" y="173"/>
                    <a:pt x="173" y="135"/>
                    <a:pt x="173" y="87"/>
                  </a:cubicBezTo>
                  <a:cubicBezTo>
                    <a:pt x="173" y="39"/>
                    <a:pt x="134" y="0"/>
                    <a:pt x="86" y="0"/>
                  </a:cubicBezTo>
                  <a:close/>
                  <a:moveTo>
                    <a:pt x="86" y="157"/>
                  </a:moveTo>
                  <a:cubicBezTo>
                    <a:pt x="48" y="157"/>
                    <a:pt x="16" y="126"/>
                    <a:pt x="16" y="87"/>
                  </a:cubicBezTo>
                  <a:cubicBezTo>
                    <a:pt x="16" y="48"/>
                    <a:pt x="48" y="16"/>
                    <a:pt x="86" y="16"/>
                  </a:cubicBezTo>
                  <a:cubicBezTo>
                    <a:pt x="125" y="16"/>
                    <a:pt x="157" y="48"/>
                    <a:pt x="157" y="87"/>
                  </a:cubicBezTo>
                  <a:cubicBezTo>
                    <a:pt x="157" y="126"/>
                    <a:pt x="125" y="157"/>
                    <a:pt x="86" y="157"/>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8" name="Freeform 582"/>
            <p:cNvSpPr/>
            <p:nvPr/>
          </p:nvSpPr>
          <p:spPr bwMode="auto">
            <a:xfrm>
              <a:off x="6610351" y="1874838"/>
              <a:ext cx="15875" cy="107950"/>
            </a:xfrm>
            <a:custGeom>
              <a:avLst/>
              <a:gdLst>
                <a:gd name="T0" fmla="*/ 8 w 17"/>
                <a:gd name="T1" fmla="*/ 0 h 118"/>
                <a:gd name="T2" fmla="*/ 0 w 17"/>
                <a:gd name="T3" fmla="*/ 8 h 118"/>
                <a:gd name="T4" fmla="*/ 0 w 17"/>
                <a:gd name="T5" fmla="*/ 110 h 118"/>
                <a:gd name="T6" fmla="*/ 8 w 17"/>
                <a:gd name="T7" fmla="*/ 118 h 118"/>
                <a:gd name="T8" fmla="*/ 17 w 17"/>
                <a:gd name="T9" fmla="*/ 110 h 118"/>
                <a:gd name="T10" fmla="*/ 17 w 17"/>
                <a:gd name="T11" fmla="*/ 8 h 118"/>
                <a:gd name="T12" fmla="*/ 8 w 17"/>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7" h="118">
                  <a:moveTo>
                    <a:pt x="8" y="0"/>
                  </a:moveTo>
                  <a:cubicBezTo>
                    <a:pt x="4" y="0"/>
                    <a:pt x="0" y="3"/>
                    <a:pt x="0" y="8"/>
                  </a:cubicBezTo>
                  <a:cubicBezTo>
                    <a:pt x="0" y="110"/>
                    <a:pt x="0" y="110"/>
                    <a:pt x="0" y="110"/>
                  </a:cubicBezTo>
                  <a:cubicBezTo>
                    <a:pt x="0" y="115"/>
                    <a:pt x="4" y="118"/>
                    <a:pt x="8" y="118"/>
                  </a:cubicBezTo>
                  <a:cubicBezTo>
                    <a:pt x="13" y="118"/>
                    <a:pt x="17" y="115"/>
                    <a:pt x="17" y="110"/>
                  </a:cubicBezTo>
                  <a:cubicBezTo>
                    <a:pt x="17" y="8"/>
                    <a:pt x="17" y="8"/>
                    <a:pt x="17" y="8"/>
                  </a:cubicBezTo>
                  <a:cubicBezTo>
                    <a:pt x="17" y="3"/>
                    <a:pt x="13" y="0"/>
                    <a:pt x="8" y="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19" name="Rectangle 583"/>
            <p:cNvSpPr>
              <a:spLocks noChangeArrowheads="1"/>
            </p:cNvSpPr>
            <p:nvPr/>
          </p:nvSpPr>
          <p:spPr bwMode="auto">
            <a:xfrm>
              <a:off x="6456364" y="1916113"/>
              <a:ext cx="23813" cy="2540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0" name="Rectangle 584"/>
            <p:cNvSpPr>
              <a:spLocks noChangeArrowheads="1"/>
            </p:cNvSpPr>
            <p:nvPr/>
          </p:nvSpPr>
          <p:spPr bwMode="auto">
            <a:xfrm>
              <a:off x="6756401" y="1916113"/>
              <a:ext cx="22225" cy="2540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21" name="Freeform 585"/>
          <p:cNvSpPr/>
          <p:nvPr/>
        </p:nvSpPr>
        <p:spPr bwMode="auto">
          <a:xfrm>
            <a:off x="3460758" y="3474217"/>
            <a:ext cx="1115318" cy="1115318"/>
          </a:xfrm>
          <a:custGeom>
            <a:avLst/>
            <a:gdLst>
              <a:gd name="T0" fmla="*/ 508 w 1016"/>
              <a:gd name="T1" fmla="*/ 0 h 1016"/>
              <a:gd name="T2" fmla="*/ 0 w 1016"/>
              <a:gd name="T3" fmla="*/ 508 h 1016"/>
              <a:gd name="T4" fmla="*/ 0 w 1016"/>
              <a:gd name="T5" fmla="*/ 512 h 1016"/>
              <a:gd name="T6" fmla="*/ 48 w 1016"/>
              <a:gd name="T7" fmla="*/ 723 h 1016"/>
              <a:gd name="T8" fmla="*/ 508 w 1016"/>
              <a:gd name="T9" fmla="*/ 1016 h 1016"/>
              <a:gd name="T10" fmla="*/ 969 w 1016"/>
              <a:gd name="T11" fmla="*/ 723 h 1016"/>
              <a:gd name="T12" fmla="*/ 1016 w 1016"/>
              <a:gd name="T13" fmla="*/ 512 h 1016"/>
              <a:gd name="T14" fmla="*/ 1016 w 1016"/>
              <a:gd name="T15" fmla="*/ 508 h 1016"/>
              <a:gd name="T16" fmla="*/ 508 w 1016"/>
              <a:gd name="T17"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6" h="1016">
                <a:moveTo>
                  <a:pt x="508" y="0"/>
                </a:moveTo>
                <a:cubicBezTo>
                  <a:pt x="228" y="0"/>
                  <a:pt x="0" y="227"/>
                  <a:pt x="0" y="508"/>
                </a:cubicBezTo>
                <a:cubicBezTo>
                  <a:pt x="0" y="509"/>
                  <a:pt x="0" y="511"/>
                  <a:pt x="0" y="512"/>
                </a:cubicBezTo>
                <a:cubicBezTo>
                  <a:pt x="1" y="587"/>
                  <a:pt x="18" y="659"/>
                  <a:pt x="48" y="723"/>
                </a:cubicBezTo>
                <a:cubicBezTo>
                  <a:pt x="129" y="896"/>
                  <a:pt x="305" y="1016"/>
                  <a:pt x="508" y="1016"/>
                </a:cubicBezTo>
                <a:cubicBezTo>
                  <a:pt x="712" y="1016"/>
                  <a:pt x="888" y="896"/>
                  <a:pt x="969" y="723"/>
                </a:cubicBezTo>
                <a:cubicBezTo>
                  <a:pt x="999" y="659"/>
                  <a:pt x="1016" y="587"/>
                  <a:pt x="1016" y="512"/>
                </a:cubicBezTo>
                <a:cubicBezTo>
                  <a:pt x="1016" y="511"/>
                  <a:pt x="1016" y="509"/>
                  <a:pt x="1016" y="508"/>
                </a:cubicBezTo>
                <a:cubicBezTo>
                  <a:pt x="1016" y="227"/>
                  <a:pt x="789" y="0"/>
                  <a:pt x="508" y="0"/>
                </a:cubicBezTo>
                <a:close/>
              </a:path>
            </a:pathLst>
          </a:cu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3" name="组合 3812"/>
          <p:cNvGrpSpPr/>
          <p:nvPr/>
        </p:nvGrpSpPr>
        <p:grpSpPr>
          <a:xfrm>
            <a:off x="3675096" y="3688556"/>
            <a:ext cx="679054" cy="694229"/>
            <a:chOff x="4260851" y="1560513"/>
            <a:chExt cx="568325" cy="581025"/>
          </a:xfrm>
        </p:grpSpPr>
        <p:sp>
          <p:nvSpPr>
            <p:cNvPr id="3722" name="Freeform 586"/>
            <p:cNvSpPr/>
            <p:nvPr/>
          </p:nvSpPr>
          <p:spPr bwMode="auto">
            <a:xfrm>
              <a:off x="4260851" y="1560513"/>
              <a:ext cx="568325" cy="581025"/>
            </a:xfrm>
            <a:custGeom>
              <a:avLst/>
              <a:gdLst>
                <a:gd name="T0" fmla="*/ 382 w 620"/>
                <a:gd name="T1" fmla="*/ 604 h 633"/>
                <a:gd name="T2" fmla="*/ 146 w 620"/>
                <a:gd name="T3" fmla="*/ 565 h 633"/>
                <a:gd name="T4" fmla="*/ 21 w 620"/>
                <a:gd name="T5" fmla="*/ 357 h 633"/>
                <a:gd name="T6" fmla="*/ 106 w 620"/>
                <a:gd name="T7" fmla="*/ 68 h 633"/>
                <a:gd name="T8" fmla="*/ 354 w 620"/>
                <a:gd name="T9" fmla="*/ 15 h 633"/>
                <a:gd name="T10" fmla="*/ 438 w 620"/>
                <a:gd name="T11" fmla="*/ 41 h 633"/>
                <a:gd name="T12" fmla="*/ 580 w 620"/>
                <a:gd name="T13" fmla="*/ 184 h 633"/>
                <a:gd name="T14" fmla="*/ 612 w 620"/>
                <a:gd name="T15" fmla="*/ 385 h 633"/>
                <a:gd name="T16" fmla="*/ 561 w 620"/>
                <a:gd name="T17" fmla="*/ 463 h 633"/>
                <a:gd name="T18" fmla="*/ 429 w 620"/>
                <a:gd name="T19" fmla="*/ 398 h 633"/>
                <a:gd name="T20" fmla="*/ 378 w 620"/>
                <a:gd name="T21" fmla="*/ 462 h 633"/>
                <a:gd name="T22" fmla="*/ 431 w 620"/>
                <a:gd name="T23" fmla="*/ 556 h 633"/>
                <a:gd name="T24" fmla="*/ 382 w 620"/>
                <a:gd name="T25" fmla="*/ 60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0" h="633">
                  <a:moveTo>
                    <a:pt x="382" y="604"/>
                  </a:moveTo>
                  <a:cubicBezTo>
                    <a:pt x="304" y="633"/>
                    <a:pt x="213" y="615"/>
                    <a:pt x="146" y="565"/>
                  </a:cubicBezTo>
                  <a:cubicBezTo>
                    <a:pt x="80" y="516"/>
                    <a:pt x="37" y="438"/>
                    <a:pt x="21" y="357"/>
                  </a:cubicBezTo>
                  <a:cubicBezTo>
                    <a:pt x="0" y="253"/>
                    <a:pt x="25" y="136"/>
                    <a:pt x="106" y="68"/>
                  </a:cubicBezTo>
                  <a:cubicBezTo>
                    <a:pt x="173" y="12"/>
                    <a:pt x="268" y="0"/>
                    <a:pt x="354" y="15"/>
                  </a:cubicBezTo>
                  <a:cubicBezTo>
                    <a:pt x="383" y="21"/>
                    <a:pt x="411" y="29"/>
                    <a:pt x="438" y="41"/>
                  </a:cubicBezTo>
                  <a:cubicBezTo>
                    <a:pt x="500" y="70"/>
                    <a:pt x="550" y="123"/>
                    <a:pt x="580" y="184"/>
                  </a:cubicBezTo>
                  <a:cubicBezTo>
                    <a:pt x="610" y="246"/>
                    <a:pt x="620" y="317"/>
                    <a:pt x="612" y="385"/>
                  </a:cubicBezTo>
                  <a:cubicBezTo>
                    <a:pt x="608" y="418"/>
                    <a:pt x="594" y="457"/>
                    <a:pt x="561" y="463"/>
                  </a:cubicBezTo>
                  <a:cubicBezTo>
                    <a:pt x="511" y="473"/>
                    <a:pt x="479" y="400"/>
                    <a:pt x="429" y="398"/>
                  </a:cubicBezTo>
                  <a:cubicBezTo>
                    <a:pt x="397" y="397"/>
                    <a:pt x="370" y="432"/>
                    <a:pt x="378" y="462"/>
                  </a:cubicBezTo>
                  <a:cubicBezTo>
                    <a:pt x="388" y="497"/>
                    <a:pt x="434" y="520"/>
                    <a:pt x="431" y="556"/>
                  </a:cubicBezTo>
                  <a:cubicBezTo>
                    <a:pt x="428" y="580"/>
                    <a:pt x="404" y="596"/>
                    <a:pt x="382" y="604"/>
                  </a:cubicBezTo>
                  <a:close/>
                </a:path>
              </a:pathLst>
            </a:custGeom>
            <a:solidFill>
              <a:srgbClr val="E5E3D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3" name="Freeform 587"/>
            <p:cNvSpPr/>
            <p:nvPr/>
          </p:nvSpPr>
          <p:spPr bwMode="auto">
            <a:xfrm>
              <a:off x="4384676" y="1893888"/>
              <a:ext cx="115888" cy="98425"/>
            </a:xfrm>
            <a:custGeom>
              <a:avLst/>
              <a:gdLst>
                <a:gd name="T0" fmla="*/ 35 w 125"/>
                <a:gd name="T1" fmla="*/ 18 h 108"/>
                <a:gd name="T2" fmla="*/ 5 w 125"/>
                <a:gd name="T3" fmla="*/ 50 h 108"/>
                <a:gd name="T4" fmla="*/ 2 w 125"/>
                <a:gd name="T5" fmla="*/ 98 h 108"/>
                <a:gd name="T6" fmla="*/ 40 w 125"/>
                <a:gd name="T7" fmla="*/ 103 h 108"/>
                <a:gd name="T8" fmla="*/ 71 w 125"/>
                <a:gd name="T9" fmla="*/ 105 h 108"/>
                <a:gd name="T10" fmla="*/ 89 w 125"/>
                <a:gd name="T11" fmla="*/ 81 h 108"/>
                <a:gd name="T12" fmla="*/ 107 w 125"/>
                <a:gd name="T13" fmla="*/ 75 h 108"/>
                <a:gd name="T14" fmla="*/ 117 w 125"/>
                <a:gd name="T15" fmla="*/ 54 h 108"/>
                <a:gd name="T16" fmla="*/ 122 w 125"/>
                <a:gd name="T17" fmla="*/ 45 h 108"/>
                <a:gd name="T18" fmla="*/ 118 w 125"/>
                <a:gd name="T19" fmla="*/ 28 h 108"/>
                <a:gd name="T20" fmla="*/ 107 w 125"/>
                <a:gd name="T21" fmla="*/ 13 h 108"/>
                <a:gd name="T22" fmla="*/ 103 w 125"/>
                <a:gd name="T23" fmla="*/ 8 h 108"/>
                <a:gd name="T24" fmla="*/ 96 w 125"/>
                <a:gd name="T25" fmla="*/ 6 h 108"/>
                <a:gd name="T26" fmla="*/ 41 w 125"/>
                <a:gd name="T2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08">
                  <a:moveTo>
                    <a:pt x="35" y="18"/>
                  </a:moveTo>
                  <a:cubicBezTo>
                    <a:pt x="21" y="21"/>
                    <a:pt x="10" y="35"/>
                    <a:pt x="5" y="50"/>
                  </a:cubicBezTo>
                  <a:cubicBezTo>
                    <a:pt x="0" y="65"/>
                    <a:pt x="0" y="82"/>
                    <a:pt x="2" y="98"/>
                  </a:cubicBezTo>
                  <a:cubicBezTo>
                    <a:pt x="15" y="95"/>
                    <a:pt x="28" y="99"/>
                    <a:pt x="40" y="103"/>
                  </a:cubicBezTo>
                  <a:cubicBezTo>
                    <a:pt x="50" y="106"/>
                    <a:pt x="61" y="108"/>
                    <a:pt x="71" y="105"/>
                  </a:cubicBezTo>
                  <a:cubicBezTo>
                    <a:pt x="81" y="103"/>
                    <a:pt x="90" y="93"/>
                    <a:pt x="89" y="81"/>
                  </a:cubicBezTo>
                  <a:cubicBezTo>
                    <a:pt x="95" y="86"/>
                    <a:pt x="103" y="81"/>
                    <a:pt x="107" y="75"/>
                  </a:cubicBezTo>
                  <a:cubicBezTo>
                    <a:pt x="111" y="69"/>
                    <a:pt x="112" y="61"/>
                    <a:pt x="117" y="54"/>
                  </a:cubicBezTo>
                  <a:cubicBezTo>
                    <a:pt x="119" y="51"/>
                    <a:pt x="121" y="49"/>
                    <a:pt x="122" y="45"/>
                  </a:cubicBezTo>
                  <a:cubicBezTo>
                    <a:pt x="125" y="39"/>
                    <a:pt x="122" y="33"/>
                    <a:pt x="118" y="28"/>
                  </a:cubicBezTo>
                  <a:cubicBezTo>
                    <a:pt x="115" y="22"/>
                    <a:pt x="110" y="19"/>
                    <a:pt x="107" y="13"/>
                  </a:cubicBezTo>
                  <a:cubicBezTo>
                    <a:pt x="105" y="11"/>
                    <a:pt x="104" y="9"/>
                    <a:pt x="103" y="8"/>
                  </a:cubicBezTo>
                  <a:cubicBezTo>
                    <a:pt x="101" y="7"/>
                    <a:pt x="99" y="6"/>
                    <a:pt x="96" y="6"/>
                  </a:cubicBezTo>
                  <a:cubicBezTo>
                    <a:pt x="78" y="3"/>
                    <a:pt x="58" y="0"/>
                    <a:pt x="41" y="10"/>
                  </a:cubicBezTo>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4" name="Freeform 588"/>
            <p:cNvSpPr/>
            <p:nvPr/>
          </p:nvSpPr>
          <p:spPr bwMode="auto">
            <a:xfrm>
              <a:off x="4314826" y="1776413"/>
              <a:ext cx="111125" cy="117475"/>
            </a:xfrm>
            <a:custGeom>
              <a:avLst/>
              <a:gdLst>
                <a:gd name="T0" fmla="*/ 26 w 120"/>
                <a:gd name="T1" fmla="*/ 115 h 129"/>
                <a:gd name="T2" fmla="*/ 13 w 120"/>
                <a:gd name="T3" fmla="*/ 24 h 129"/>
                <a:gd name="T4" fmla="*/ 18 w 120"/>
                <a:gd name="T5" fmla="*/ 15 h 129"/>
                <a:gd name="T6" fmla="*/ 25 w 120"/>
                <a:gd name="T7" fmla="*/ 11 h 129"/>
                <a:gd name="T8" fmla="*/ 92 w 120"/>
                <a:gd name="T9" fmla="*/ 16 h 129"/>
                <a:gd name="T10" fmla="*/ 109 w 120"/>
                <a:gd name="T11" fmla="*/ 46 h 129"/>
                <a:gd name="T12" fmla="*/ 110 w 120"/>
                <a:gd name="T13" fmla="*/ 92 h 129"/>
                <a:gd name="T14" fmla="*/ 97 w 120"/>
                <a:gd name="T15" fmla="*/ 102 h 129"/>
                <a:gd name="T16" fmla="*/ 70 w 120"/>
                <a:gd name="T17" fmla="*/ 117 h 129"/>
                <a:gd name="T18" fmla="*/ 36 w 120"/>
                <a:gd name="T19" fmla="*/ 124 h 129"/>
                <a:gd name="T20" fmla="*/ 26 w 120"/>
                <a:gd name="T21" fmla="*/ 11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129">
                  <a:moveTo>
                    <a:pt x="26" y="115"/>
                  </a:moveTo>
                  <a:cubicBezTo>
                    <a:pt x="5" y="91"/>
                    <a:pt x="0" y="54"/>
                    <a:pt x="13" y="24"/>
                  </a:cubicBezTo>
                  <a:cubicBezTo>
                    <a:pt x="14" y="21"/>
                    <a:pt x="16" y="18"/>
                    <a:pt x="18" y="15"/>
                  </a:cubicBezTo>
                  <a:cubicBezTo>
                    <a:pt x="20" y="13"/>
                    <a:pt x="23" y="12"/>
                    <a:pt x="25" y="11"/>
                  </a:cubicBezTo>
                  <a:cubicBezTo>
                    <a:pt x="47" y="2"/>
                    <a:pt x="75" y="0"/>
                    <a:pt x="92" y="16"/>
                  </a:cubicBezTo>
                  <a:cubicBezTo>
                    <a:pt x="100" y="24"/>
                    <a:pt x="105" y="35"/>
                    <a:pt x="109" y="46"/>
                  </a:cubicBezTo>
                  <a:cubicBezTo>
                    <a:pt x="115" y="61"/>
                    <a:pt x="120" y="80"/>
                    <a:pt x="110" y="92"/>
                  </a:cubicBezTo>
                  <a:cubicBezTo>
                    <a:pt x="107" y="97"/>
                    <a:pt x="102" y="99"/>
                    <a:pt x="97" y="102"/>
                  </a:cubicBezTo>
                  <a:cubicBezTo>
                    <a:pt x="88" y="107"/>
                    <a:pt x="79" y="112"/>
                    <a:pt x="70" y="117"/>
                  </a:cubicBezTo>
                  <a:cubicBezTo>
                    <a:pt x="60" y="123"/>
                    <a:pt x="47" y="129"/>
                    <a:pt x="36" y="124"/>
                  </a:cubicBezTo>
                  <a:cubicBezTo>
                    <a:pt x="32" y="122"/>
                    <a:pt x="29" y="119"/>
                    <a:pt x="26" y="115"/>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5" name="Freeform 589"/>
            <p:cNvSpPr/>
            <p:nvPr/>
          </p:nvSpPr>
          <p:spPr bwMode="auto">
            <a:xfrm>
              <a:off x="4364039" y="1649413"/>
              <a:ext cx="100013" cy="95250"/>
            </a:xfrm>
            <a:custGeom>
              <a:avLst/>
              <a:gdLst>
                <a:gd name="T0" fmla="*/ 43 w 109"/>
                <a:gd name="T1" fmla="*/ 96 h 104"/>
                <a:gd name="T2" fmla="*/ 13 w 109"/>
                <a:gd name="T3" fmla="*/ 89 h 104"/>
                <a:gd name="T4" fmla="*/ 12 w 109"/>
                <a:gd name="T5" fmla="*/ 40 h 104"/>
                <a:gd name="T6" fmla="*/ 18 w 109"/>
                <a:gd name="T7" fmla="*/ 24 h 104"/>
                <a:gd name="T8" fmla="*/ 23 w 109"/>
                <a:gd name="T9" fmla="*/ 15 h 104"/>
                <a:gd name="T10" fmla="*/ 32 w 109"/>
                <a:gd name="T11" fmla="*/ 10 h 104"/>
                <a:gd name="T12" fmla="*/ 59 w 109"/>
                <a:gd name="T13" fmla="*/ 1 h 104"/>
                <a:gd name="T14" fmla="*/ 100 w 109"/>
                <a:gd name="T15" fmla="*/ 27 h 104"/>
                <a:gd name="T16" fmla="*/ 107 w 109"/>
                <a:gd name="T17" fmla="*/ 77 h 104"/>
                <a:gd name="T18" fmla="*/ 103 w 109"/>
                <a:gd name="T19" fmla="*/ 93 h 104"/>
                <a:gd name="T20" fmla="*/ 90 w 109"/>
                <a:gd name="T21" fmla="*/ 100 h 104"/>
                <a:gd name="T22" fmla="*/ 44 w 109"/>
                <a:gd name="T23" fmla="*/ 9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04">
                  <a:moveTo>
                    <a:pt x="43" y="96"/>
                  </a:moveTo>
                  <a:cubicBezTo>
                    <a:pt x="33" y="96"/>
                    <a:pt x="21" y="96"/>
                    <a:pt x="13" y="89"/>
                  </a:cubicBezTo>
                  <a:cubicBezTo>
                    <a:pt x="0" y="77"/>
                    <a:pt x="6" y="56"/>
                    <a:pt x="12" y="40"/>
                  </a:cubicBezTo>
                  <a:cubicBezTo>
                    <a:pt x="14" y="35"/>
                    <a:pt x="16" y="30"/>
                    <a:pt x="18" y="24"/>
                  </a:cubicBezTo>
                  <a:cubicBezTo>
                    <a:pt x="20" y="21"/>
                    <a:pt x="21" y="18"/>
                    <a:pt x="23" y="15"/>
                  </a:cubicBezTo>
                  <a:cubicBezTo>
                    <a:pt x="26" y="13"/>
                    <a:pt x="29" y="11"/>
                    <a:pt x="32" y="10"/>
                  </a:cubicBezTo>
                  <a:cubicBezTo>
                    <a:pt x="41" y="6"/>
                    <a:pt x="50" y="1"/>
                    <a:pt x="59" y="1"/>
                  </a:cubicBezTo>
                  <a:cubicBezTo>
                    <a:pt x="76" y="0"/>
                    <a:pt x="92" y="12"/>
                    <a:pt x="100" y="27"/>
                  </a:cubicBezTo>
                  <a:cubicBezTo>
                    <a:pt x="108" y="43"/>
                    <a:pt x="109" y="60"/>
                    <a:pt x="107" y="77"/>
                  </a:cubicBezTo>
                  <a:cubicBezTo>
                    <a:pt x="107" y="83"/>
                    <a:pt x="106" y="89"/>
                    <a:pt x="103" y="93"/>
                  </a:cubicBezTo>
                  <a:cubicBezTo>
                    <a:pt x="99" y="97"/>
                    <a:pt x="94" y="99"/>
                    <a:pt x="90" y="100"/>
                  </a:cubicBezTo>
                  <a:cubicBezTo>
                    <a:pt x="75" y="104"/>
                    <a:pt x="59" y="103"/>
                    <a:pt x="44" y="99"/>
                  </a:cubicBezTo>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6" name="Freeform 590"/>
            <p:cNvSpPr/>
            <p:nvPr/>
          </p:nvSpPr>
          <p:spPr bwMode="auto">
            <a:xfrm>
              <a:off x="4506914" y="1617663"/>
              <a:ext cx="119063" cy="100013"/>
            </a:xfrm>
            <a:custGeom>
              <a:avLst/>
              <a:gdLst>
                <a:gd name="T0" fmla="*/ 27 w 129"/>
                <a:gd name="T1" fmla="*/ 30 h 110"/>
                <a:gd name="T2" fmla="*/ 28 w 129"/>
                <a:gd name="T3" fmla="*/ 23 h 110"/>
                <a:gd name="T4" fmla="*/ 41 w 129"/>
                <a:gd name="T5" fmla="*/ 3 h 110"/>
                <a:gd name="T6" fmla="*/ 68 w 129"/>
                <a:gd name="T7" fmla="*/ 6 h 110"/>
                <a:gd name="T8" fmla="*/ 107 w 129"/>
                <a:gd name="T9" fmla="*/ 31 h 110"/>
                <a:gd name="T10" fmla="*/ 118 w 129"/>
                <a:gd name="T11" fmla="*/ 60 h 110"/>
                <a:gd name="T12" fmla="*/ 125 w 129"/>
                <a:gd name="T13" fmla="*/ 87 h 110"/>
                <a:gd name="T14" fmla="*/ 112 w 129"/>
                <a:gd name="T15" fmla="*/ 98 h 110"/>
                <a:gd name="T16" fmla="*/ 21 w 129"/>
                <a:gd name="T17" fmla="*/ 89 h 110"/>
                <a:gd name="T18" fmla="*/ 3 w 129"/>
                <a:gd name="T19" fmla="*/ 69 h 110"/>
                <a:gd name="T20" fmla="*/ 8 w 129"/>
                <a:gd name="T21" fmla="*/ 43 h 110"/>
                <a:gd name="T22" fmla="*/ 27 w 129"/>
                <a:gd name="T23" fmla="*/ 3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110">
                  <a:moveTo>
                    <a:pt x="27" y="30"/>
                  </a:moveTo>
                  <a:cubicBezTo>
                    <a:pt x="28" y="28"/>
                    <a:pt x="28" y="25"/>
                    <a:pt x="28" y="23"/>
                  </a:cubicBezTo>
                  <a:cubicBezTo>
                    <a:pt x="30" y="15"/>
                    <a:pt x="34" y="8"/>
                    <a:pt x="41" y="3"/>
                  </a:cubicBezTo>
                  <a:cubicBezTo>
                    <a:pt x="50" y="0"/>
                    <a:pt x="59" y="3"/>
                    <a:pt x="68" y="6"/>
                  </a:cubicBezTo>
                  <a:cubicBezTo>
                    <a:pt x="83" y="11"/>
                    <a:pt x="99" y="17"/>
                    <a:pt x="107" y="31"/>
                  </a:cubicBezTo>
                  <a:cubicBezTo>
                    <a:pt x="113" y="40"/>
                    <a:pt x="114" y="50"/>
                    <a:pt x="118" y="60"/>
                  </a:cubicBezTo>
                  <a:cubicBezTo>
                    <a:pt x="122" y="69"/>
                    <a:pt x="129" y="78"/>
                    <a:pt x="125" y="87"/>
                  </a:cubicBezTo>
                  <a:cubicBezTo>
                    <a:pt x="122" y="92"/>
                    <a:pt x="117" y="95"/>
                    <a:pt x="112" y="98"/>
                  </a:cubicBezTo>
                  <a:cubicBezTo>
                    <a:pt x="83" y="110"/>
                    <a:pt x="47" y="107"/>
                    <a:pt x="21" y="89"/>
                  </a:cubicBezTo>
                  <a:cubicBezTo>
                    <a:pt x="13" y="84"/>
                    <a:pt x="6" y="77"/>
                    <a:pt x="3" y="69"/>
                  </a:cubicBezTo>
                  <a:cubicBezTo>
                    <a:pt x="0" y="60"/>
                    <a:pt x="1" y="49"/>
                    <a:pt x="8" y="43"/>
                  </a:cubicBezTo>
                  <a:cubicBezTo>
                    <a:pt x="14" y="39"/>
                    <a:pt x="23" y="37"/>
                    <a:pt x="27" y="30"/>
                  </a:cubicBezTo>
                  <a:close/>
                </a:path>
              </a:pathLst>
            </a:custGeom>
            <a:solidFill>
              <a:srgbClr val="3DA9D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7" name="Freeform 591"/>
            <p:cNvSpPr/>
            <p:nvPr/>
          </p:nvSpPr>
          <p:spPr bwMode="auto">
            <a:xfrm>
              <a:off x="4656139" y="1692275"/>
              <a:ext cx="92075" cy="88900"/>
            </a:xfrm>
            <a:custGeom>
              <a:avLst/>
              <a:gdLst>
                <a:gd name="T0" fmla="*/ 0 w 100"/>
                <a:gd name="T1" fmla="*/ 47 h 96"/>
                <a:gd name="T2" fmla="*/ 9 w 100"/>
                <a:gd name="T3" fmla="*/ 33 h 96"/>
                <a:gd name="T4" fmla="*/ 40 w 100"/>
                <a:gd name="T5" fmla="*/ 8 h 96"/>
                <a:gd name="T6" fmla="*/ 79 w 100"/>
                <a:gd name="T7" fmla="*/ 6 h 96"/>
                <a:gd name="T8" fmla="*/ 99 w 100"/>
                <a:gd name="T9" fmla="*/ 40 h 96"/>
                <a:gd name="T10" fmla="*/ 93 w 100"/>
                <a:gd name="T11" fmla="*/ 61 h 96"/>
                <a:gd name="T12" fmla="*/ 92 w 100"/>
                <a:gd name="T13" fmla="*/ 63 h 96"/>
                <a:gd name="T14" fmla="*/ 59 w 100"/>
                <a:gd name="T15" fmla="*/ 96 h 96"/>
                <a:gd name="T16" fmla="*/ 0 w 100"/>
                <a:gd name="T17"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96">
                  <a:moveTo>
                    <a:pt x="0" y="47"/>
                  </a:moveTo>
                  <a:cubicBezTo>
                    <a:pt x="0" y="42"/>
                    <a:pt x="5" y="37"/>
                    <a:pt x="9" y="33"/>
                  </a:cubicBezTo>
                  <a:cubicBezTo>
                    <a:pt x="18" y="23"/>
                    <a:pt x="28" y="14"/>
                    <a:pt x="40" y="8"/>
                  </a:cubicBezTo>
                  <a:cubicBezTo>
                    <a:pt x="52" y="2"/>
                    <a:pt x="67" y="0"/>
                    <a:pt x="79" y="6"/>
                  </a:cubicBezTo>
                  <a:cubicBezTo>
                    <a:pt x="92" y="12"/>
                    <a:pt x="100" y="26"/>
                    <a:pt x="99" y="40"/>
                  </a:cubicBezTo>
                  <a:cubicBezTo>
                    <a:pt x="98" y="47"/>
                    <a:pt x="95" y="54"/>
                    <a:pt x="93" y="61"/>
                  </a:cubicBezTo>
                  <a:cubicBezTo>
                    <a:pt x="92" y="61"/>
                    <a:pt x="92" y="62"/>
                    <a:pt x="92" y="63"/>
                  </a:cubicBezTo>
                  <a:cubicBezTo>
                    <a:pt x="85" y="78"/>
                    <a:pt x="76" y="95"/>
                    <a:pt x="59" y="96"/>
                  </a:cubicBezTo>
                  <a:cubicBezTo>
                    <a:pt x="34" y="96"/>
                    <a:pt x="25" y="56"/>
                    <a:pt x="0" y="52"/>
                  </a:cubicBezTo>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28" name="Freeform 592"/>
          <p:cNvSpPr/>
          <p:nvPr/>
        </p:nvSpPr>
        <p:spPr bwMode="auto">
          <a:xfrm>
            <a:off x="4842588" y="3474217"/>
            <a:ext cx="1115318" cy="1115318"/>
          </a:xfrm>
          <a:custGeom>
            <a:avLst/>
            <a:gdLst>
              <a:gd name="T0" fmla="*/ 508 w 1016"/>
              <a:gd name="T1" fmla="*/ 0 h 1016"/>
              <a:gd name="T2" fmla="*/ 0 w 1016"/>
              <a:gd name="T3" fmla="*/ 508 h 1016"/>
              <a:gd name="T4" fmla="*/ 1 w 1016"/>
              <a:gd name="T5" fmla="*/ 512 h 1016"/>
              <a:gd name="T6" fmla="*/ 48 w 1016"/>
              <a:gd name="T7" fmla="*/ 723 h 1016"/>
              <a:gd name="T8" fmla="*/ 508 w 1016"/>
              <a:gd name="T9" fmla="*/ 1016 h 1016"/>
              <a:gd name="T10" fmla="*/ 969 w 1016"/>
              <a:gd name="T11" fmla="*/ 723 h 1016"/>
              <a:gd name="T12" fmla="*/ 1016 w 1016"/>
              <a:gd name="T13" fmla="*/ 512 h 1016"/>
              <a:gd name="T14" fmla="*/ 1016 w 1016"/>
              <a:gd name="T15" fmla="*/ 508 h 1016"/>
              <a:gd name="T16" fmla="*/ 508 w 1016"/>
              <a:gd name="T17" fmla="*/ 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6" h="1016">
                <a:moveTo>
                  <a:pt x="508" y="0"/>
                </a:moveTo>
                <a:cubicBezTo>
                  <a:pt x="228" y="0"/>
                  <a:pt x="0" y="227"/>
                  <a:pt x="0" y="508"/>
                </a:cubicBezTo>
                <a:cubicBezTo>
                  <a:pt x="0" y="509"/>
                  <a:pt x="0" y="511"/>
                  <a:pt x="1" y="512"/>
                </a:cubicBezTo>
                <a:cubicBezTo>
                  <a:pt x="1" y="587"/>
                  <a:pt x="18" y="659"/>
                  <a:pt x="48" y="723"/>
                </a:cubicBezTo>
                <a:cubicBezTo>
                  <a:pt x="129" y="896"/>
                  <a:pt x="305" y="1016"/>
                  <a:pt x="508" y="1016"/>
                </a:cubicBezTo>
                <a:cubicBezTo>
                  <a:pt x="712" y="1016"/>
                  <a:pt x="888" y="896"/>
                  <a:pt x="969" y="723"/>
                </a:cubicBezTo>
                <a:cubicBezTo>
                  <a:pt x="999" y="659"/>
                  <a:pt x="1016" y="587"/>
                  <a:pt x="1016" y="512"/>
                </a:cubicBezTo>
                <a:cubicBezTo>
                  <a:pt x="1016" y="511"/>
                  <a:pt x="1016" y="509"/>
                  <a:pt x="1016" y="508"/>
                </a:cubicBezTo>
                <a:cubicBezTo>
                  <a:pt x="1016" y="227"/>
                  <a:pt x="789" y="0"/>
                  <a:pt x="508" y="0"/>
                </a:cubicBezTo>
                <a:close/>
              </a:path>
            </a:pathLst>
          </a:cu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2" name="组合 3811"/>
          <p:cNvGrpSpPr/>
          <p:nvPr/>
        </p:nvGrpSpPr>
        <p:grpSpPr>
          <a:xfrm>
            <a:off x="4973467" y="3754942"/>
            <a:ext cx="855456" cy="553866"/>
            <a:chOff x="5226051" y="1616075"/>
            <a:chExt cx="715963" cy="463551"/>
          </a:xfrm>
        </p:grpSpPr>
        <p:sp>
          <p:nvSpPr>
            <p:cNvPr id="3729" name="Freeform 593"/>
            <p:cNvSpPr/>
            <p:nvPr/>
          </p:nvSpPr>
          <p:spPr bwMode="auto">
            <a:xfrm>
              <a:off x="5273676" y="1616075"/>
              <a:ext cx="619125" cy="404813"/>
            </a:xfrm>
            <a:custGeom>
              <a:avLst/>
              <a:gdLst>
                <a:gd name="T0" fmla="*/ 650 w 673"/>
                <a:gd name="T1" fmla="*/ 0 h 441"/>
                <a:gd name="T2" fmla="*/ 23 w 673"/>
                <a:gd name="T3" fmla="*/ 0 h 441"/>
                <a:gd name="T4" fmla="*/ 0 w 673"/>
                <a:gd name="T5" fmla="*/ 22 h 441"/>
                <a:gd name="T6" fmla="*/ 0 w 673"/>
                <a:gd name="T7" fmla="*/ 441 h 441"/>
                <a:gd name="T8" fmla="*/ 673 w 673"/>
                <a:gd name="T9" fmla="*/ 441 h 441"/>
                <a:gd name="T10" fmla="*/ 673 w 673"/>
                <a:gd name="T11" fmla="*/ 22 h 441"/>
                <a:gd name="T12" fmla="*/ 650 w 673"/>
                <a:gd name="T13" fmla="*/ 0 h 441"/>
              </a:gdLst>
              <a:ahLst/>
              <a:cxnLst>
                <a:cxn ang="0">
                  <a:pos x="T0" y="T1"/>
                </a:cxn>
                <a:cxn ang="0">
                  <a:pos x="T2" y="T3"/>
                </a:cxn>
                <a:cxn ang="0">
                  <a:pos x="T4" y="T5"/>
                </a:cxn>
                <a:cxn ang="0">
                  <a:pos x="T6" y="T7"/>
                </a:cxn>
                <a:cxn ang="0">
                  <a:pos x="T8" y="T9"/>
                </a:cxn>
                <a:cxn ang="0">
                  <a:pos x="T10" y="T11"/>
                </a:cxn>
                <a:cxn ang="0">
                  <a:pos x="T12" y="T13"/>
                </a:cxn>
              </a:cxnLst>
              <a:rect l="0" t="0" r="r" b="b"/>
              <a:pathLst>
                <a:path w="673" h="441">
                  <a:moveTo>
                    <a:pt x="650" y="0"/>
                  </a:moveTo>
                  <a:cubicBezTo>
                    <a:pt x="23" y="0"/>
                    <a:pt x="23" y="0"/>
                    <a:pt x="23" y="0"/>
                  </a:cubicBezTo>
                  <a:cubicBezTo>
                    <a:pt x="10" y="0"/>
                    <a:pt x="0" y="10"/>
                    <a:pt x="0" y="22"/>
                  </a:cubicBezTo>
                  <a:cubicBezTo>
                    <a:pt x="0" y="441"/>
                    <a:pt x="0" y="441"/>
                    <a:pt x="0" y="441"/>
                  </a:cubicBezTo>
                  <a:cubicBezTo>
                    <a:pt x="673" y="441"/>
                    <a:pt x="673" y="441"/>
                    <a:pt x="673" y="441"/>
                  </a:cubicBezTo>
                  <a:cubicBezTo>
                    <a:pt x="673" y="22"/>
                    <a:pt x="673" y="22"/>
                    <a:pt x="673" y="22"/>
                  </a:cubicBezTo>
                  <a:cubicBezTo>
                    <a:pt x="673" y="10"/>
                    <a:pt x="663" y="0"/>
                    <a:pt x="650"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0" name="Rectangle 594"/>
            <p:cNvSpPr>
              <a:spLocks noChangeArrowheads="1"/>
            </p:cNvSpPr>
            <p:nvPr/>
          </p:nvSpPr>
          <p:spPr bwMode="auto">
            <a:xfrm>
              <a:off x="5299076" y="1639888"/>
              <a:ext cx="568325" cy="357188"/>
            </a:xfrm>
            <a:prstGeom prst="rect">
              <a:avLst/>
            </a:prstGeom>
            <a:solidFill>
              <a:srgbClr val="161A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1" name="Rectangle 595"/>
            <p:cNvSpPr>
              <a:spLocks noChangeArrowheads="1"/>
            </p:cNvSpPr>
            <p:nvPr/>
          </p:nvSpPr>
          <p:spPr bwMode="auto">
            <a:xfrm>
              <a:off x="5226051" y="2014538"/>
              <a:ext cx="715963" cy="33338"/>
            </a:xfrm>
            <a:prstGeom prst="rect">
              <a:avLst/>
            </a:prstGeom>
            <a:solidFill>
              <a:srgbClr val="EC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2" name="Freeform 596"/>
            <p:cNvSpPr/>
            <p:nvPr/>
          </p:nvSpPr>
          <p:spPr bwMode="auto">
            <a:xfrm>
              <a:off x="5226051" y="2046288"/>
              <a:ext cx="715963" cy="33338"/>
            </a:xfrm>
            <a:custGeom>
              <a:avLst/>
              <a:gdLst>
                <a:gd name="T0" fmla="*/ 371 w 451"/>
                <a:gd name="T1" fmla="*/ 21 h 21"/>
                <a:gd name="T2" fmla="*/ 79 w 451"/>
                <a:gd name="T3" fmla="*/ 21 h 21"/>
                <a:gd name="T4" fmla="*/ 0 w 451"/>
                <a:gd name="T5" fmla="*/ 0 h 21"/>
                <a:gd name="T6" fmla="*/ 451 w 451"/>
                <a:gd name="T7" fmla="*/ 0 h 21"/>
                <a:gd name="T8" fmla="*/ 371 w 451"/>
                <a:gd name="T9" fmla="*/ 21 h 21"/>
              </a:gdLst>
              <a:ahLst/>
              <a:cxnLst>
                <a:cxn ang="0">
                  <a:pos x="T0" y="T1"/>
                </a:cxn>
                <a:cxn ang="0">
                  <a:pos x="T2" y="T3"/>
                </a:cxn>
                <a:cxn ang="0">
                  <a:pos x="T4" y="T5"/>
                </a:cxn>
                <a:cxn ang="0">
                  <a:pos x="T6" y="T7"/>
                </a:cxn>
                <a:cxn ang="0">
                  <a:pos x="T8" y="T9"/>
                </a:cxn>
              </a:cxnLst>
              <a:rect l="0" t="0" r="r" b="b"/>
              <a:pathLst>
                <a:path w="451" h="21">
                  <a:moveTo>
                    <a:pt x="371" y="21"/>
                  </a:moveTo>
                  <a:lnTo>
                    <a:pt x="79" y="21"/>
                  </a:lnTo>
                  <a:lnTo>
                    <a:pt x="0" y="0"/>
                  </a:lnTo>
                  <a:lnTo>
                    <a:pt x="451" y="0"/>
                  </a:lnTo>
                  <a:lnTo>
                    <a:pt x="371" y="21"/>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3" name="Rectangle 597"/>
            <p:cNvSpPr>
              <a:spLocks noChangeArrowheads="1"/>
            </p:cNvSpPr>
            <p:nvPr/>
          </p:nvSpPr>
          <p:spPr bwMode="auto">
            <a:xfrm>
              <a:off x="5500689" y="2028825"/>
              <a:ext cx="165100" cy="4763"/>
            </a:xfrm>
            <a:prstGeom prst="rect">
              <a:avLst/>
            </a:prstGeom>
            <a:solidFill>
              <a:srgbClr val="517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4" name="Rectangle 598"/>
            <p:cNvSpPr>
              <a:spLocks noChangeArrowheads="1"/>
            </p:cNvSpPr>
            <p:nvPr/>
          </p:nvSpPr>
          <p:spPr bwMode="auto">
            <a:xfrm>
              <a:off x="5337176" y="1681163"/>
              <a:ext cx="414338" cy="276225"/>
            </a:xfrm>
            <a:prstGeom prst="rect">
              <a:avLst/>
            </a:prstGeom>
            <a:solidFill>
              <a:srgbClr val="BBB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5" name="Rectangle 599"/>
            <p:cNvSpPr>
              <a:spLocks noChangeArrowheads="1"/>
            </p:cNvSpPr>
            <p:nvPr/>
          </p:nvSpPr>
          <p:spPr bwMode="auto">
            <a:xfrm>
              <a:off x="5776914" y="1681163"/>
              <a:ext cx="73025" cy="47625"/>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6" name="Rectangle 600"/>
            <p:cNvSpPr>
              <a:spLocks noChangeArrowheads="1"/>
            </p:cNvSpPr>
            <p:nvPr/>
          </p:nvSpPr>
          <p:spPr bwMode="auto">
            <a:xfrm>
              <a:off x="5776914" y="1736725"/>
              <a:ext cx="73025" cy="47625"/>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7" name="Rectangle 601"/>
            <p:cNvSpPr>
              <a:spLocks noChangeArrowheads="1"/>
            </p:cNvSpPr>
            <p:nvPr/>
          </p:nvSpPr>
          <p:spPr bwMode="auto">
            <a:xfrm>
              <a:off x="5776914" y="179387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8" name="Rectangle 602"/>
            <p:cNvSpPr>
              <a:spLocks noChangeArrowheads="1"/>
            </p:cNvSpPr>
            <p:nvPr/>
          </p:nvSpPr>
          <p:spPr bwMode="auto">
            <a:xfrm>
              <a:off x="5776914" y="185102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9" name="Rectangle 603"/>
            <p:cNvSpPr>
              <a:spLocks noChangeArrowheads="1"/>
            </p:cNvSpPr>
            <p:nvPr/>
          </p:nvSpPr>
          <p:spPr bwMode="auto">
            <a:xfrm>
              <a:off x="5776914" y="1908175"/>
              <a:ext cx="73025" cy="49213"/>
            </a:xfrm>
            <a:prstGeom prst="rect">
              <a:avLst/>
            </a:prstGeom>
            <a:solidFill>
              <a:srgbClr val="3F42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0" name="Oval 604"/>
            <p:cNvSpPr>
              <a:spLocks noChangeArrowheads="1"/>
            </p:cNvSpPr>
            <p:nvPr/>
          </p:nvSpPr>
          <p:spPr bwMode="auto">
            <a:xfrm>
              <a:off x="5372101" y="1706563"/>
              <a:ext cx="109538" cy="111125"/>
            </a:xfrm>
            <a:prstGeom prst="ellipse">
              <a:avLst/>
            </a:pr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1" name="Freeform 605"/>
            <p:cNvSpPr/>
            <p:nvPr/>
          </p:nvSpPr>
          <p:spPr bwMode="auto">
            <a:xfrm>
              <a:off x="5576889" y="1697038"/>
              <a:ext cx="149225" cy="106363"/>
            </a:xfrm>
            <a:custGeom>
              <a:avLst/>
              <a:gdLst>
                <a:gd name="T0" fmla="*/ 94 w 94"/>
                <a:gd name="T1" fmla="*/ 67 h 67"/>
                <a:gd name="T2" fmla="*/ 47 w 94"/>
                <a:gd name="T3" fmla="*/ 0 h 67"/>
                <a:gd name="T4" fmla="*/ 0 w 94"/>
                <a:gd name="T5" fmla="*/ 67 h 67"/>
                <a:gd name="T6" fmla="*/ 94 w 94"/>
                <a:gd name="T7" fmla="*/ 67 h 67"/>
              </a:gdLst>
              <a:ahLst/>
              <a:cxnLst>
                <a:cxn ang="0">
                  <a:pos x="T0" y="T1"/>
                </a:cxn>
                <a:cxn ang="0">
                  <a:pos x="T2" y="T3"/>
                </a:cxn>
                <a:cxn ang="0">
                  <a:pos x="T4" y="T5"/>
                </a:cxn>
                <a:cxn ang="0">
                  <a:pos x="T6" y="T7"/>
                </a:cxn>
              </a:cxnLst>
              <a:rect l="0" t="0" r="r" b="b"/>
              <a:pathLst>
                <a:path w="94" h="67">
                  <a:moveTo>
                    <a:pt x="94" y="67"/>
                  </a:moveTo>
                  <a:lnTo>
                    <a:pt x="47" y="0"/>
                  </a:lnTo>
                  <a:lnTo>
                    <a:pt x="0" y="67"/>
                  </a:lnTo>
                  <a:lnTo>
                    <a:pt x="94" y="67"/>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2" name="Freeform 606"/>
            <p:cNvSpPr/>
            <p:nvPr/>
          </p:nvSpPr>
          <p:spPr bwMode="auto">
            <a:xfrm>
              <a:off x="5470526" y="1808163"/>
              <a:ext cx="123825" cy="107950"/>
            </a:xfrm>
            <a:custGeom>
              <a:avLst/>
              <a:gdLst>
                <a:gd name="T0" fmla="*/ 19 w 78"/>
                <a:gd name="T1" fmla="*/ 68 h 68"/>
                <a:gd name="T2" fmla="*/ 0 w 78"/>
                <a:gd name="T3" fmla="*/ 33 h 68"/>
                <a:gd name="T4" fmla="*/ 19 w 78"/>
                <a:gd name="T5" fmla="*/ 0 h 68"/>
                <a:gd name="T6" fmla="*/ 59 w 78"/>
                <a:gd name="T7" fmla="*/ 0 h 68"/>
                <a:gd name="T8" fmla="*/ 78 w 78"/>
                <a:gd name="T9" fmla="*/ 33 h 68"/>
                <a:gd name="T10" fmla="*/ 59 w 78"/>
                <a:gd name="T11" fmla="*/ 68 h 68"/>
                <a:gd name="T12" fmla="*/ 19 w 78"/>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8" h="68">
                  <a:moveTo>
                    <a:pt x="19" y="68"/>
                  </a:moveTo>
                  <a:lnTo>
                    <a:pt x="0" y="33"/>
                  </a:lnTo>
                  <a:lnTo>
                    <a:pt x="19" y="0"/>
                  </a:lnTo>
                  <a:lnTo>
                    <a:pt x="59" y="0"/>
                  </a:lnTo>
                  <a:lnTo>
                    <a:pt x="78" y="33"/>
                  </a:lnTo>
                  <a:lnTo>
                    <a:pt x="59" y="68"/>
                  </a:lnTo>
                  <a:lnTo>
                    <a:pt x="19" y="68"/>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3" name="Freeform 607"/>
            <p:cNvSpPr/>
            <p:nvPr/>
          </p:nvSpPr>
          <p:spPr bwMode="auto">
            <a:xfrm>
              <a:off x="5357814" y="1817688"/>
              <a:ext cx="131763" cy="130175"/>
            </a:xfrm>
            <a:custGeom>
              <a:avLst/>
              <a:gdLst>
                <a:gd name="T0" fmla="*/ 140 w 144"/>
                <a:gd name="T1" fmla="*/ 142 h 142"/>
                <a:gd name="T2" fmla="*/ 112 w 144"/>
                <a:gd name="T3" fmla="*/ 122 h 142"/>
                <a:gd name="T4" fmla="*/ 108 w 144"/>
                <a:gd name="T5" fmla="*/ 109 h 142"/>
                <a:gd name="T6" fmla="*/ 105 w 144"/>
                <a:gd name="T7" fmla="*/ 98 h 142"/>
                <a:gd name="T8" fmla="*/ 80 w 144"/>
                <a:gd name="T9" fmla="*/ 82 h 142"/>
                <a:gd name="T10" fmla="*/ 71 w 144"/>
                <a:gd name="T11" fmla="*/ 82 h 142"/>
                <a:gd name="T12" fmla="*/ 56 w 144"/>
                <a:gd name="T13" fmla="*/ 80 h 142"/>
                <a:gd name="T14" fmla="*/ 26 w 144"/>
                <a:gd name="T15" fmla="*/ 55 h 142"/>
                <a:gd name="T16" fmla="*/ 22 w 144"/>
                <a:gd name="T17" fmla="*/ 42 h 142"/>
                <a:gd name="T18" fmla="*/ 19 w 144"/>
                <a:gd name="T19" fmla="*/ 31 h 142"/>
                <a:gd name="T20" fmla="*/ 0 w 144"/>
                <a:gd name="T21" fmla="*/ 18 h 142"/>
                <a:gd name="T22" fmla="*/ 0 w 144"/>
                <a:gd name="T23" fmla="*/ 0 h 142"/>
                <a:gd name="T24" fmla="*/ 35 w 144"/>
                <a:gd name="T25" fmla="*/ 23 h 142"/>
                <a:gd name="T26" fmla="*/ 40 w 144"/>
                <a:gd name="T27" fmla="*/ 38 h 142"/>
                <a:gd name="T28" fmla="*/ 43 w 144"/>
                <a:gd name="T29" fmla="*/ 49 h 142"/>
                <a:gd name="T30" fmla="*/ 60 w 144"/>
                <a:gd name="T31" fmla="*/ 63 h 142"/>
                <a:gd name="T32" fmla="*/ 72 w 144"/>
                <a:gd name="T33" fmla="*/ 64 h 142"/>
                <a:gd name="T34" fmla="*/ 82 w 144"/>
                <a:gd name="T35" fmla="*/ 65 h 142"/>
                <a:gd name="T36" fmla="*/ 120 w 144"/>
                <a:gd name="T37" fmla="*/ 91 h 142"/>
                <a:gd name="T38" fmla="*/ 125 w 144"/>
                <a:gd name="T39" fmla="*/ 105 h 142"/>
                <a:gd name="T40" fmla="*/ 129 w 144"/>
                <a:gd name="T41" fmla="*/ 115 h 142"/>
                <a:gd name="T42" fmla="*/ 144 w 144"/>
                <a:gd name="T43" fmla="*/ 125 h 142"/>
                <a:gd name="T44" fmla="*/ 140 w 144"/>
                <a:gd name="T45"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142">
                  <a:moveTo>
                    <a:pt x="140" y="142"/>
                  </a:moveTo>
                  <a:cubicBezTo>
                    <a:pt x="126" y="139"/>
                    <a:pt x="117" y="132"/>
                    <a:pt x="112" y="122"/>
                  </a:cubicBezTo>
                  <a:cubicBezTo>
                    <a:pt x="111" y="118"/>
                    <a:pt x="109" y="113"/>
                    <a:pt x="108" y="109"/>
                  </a:cubicBezTo>
                  <a:cubicBezTo>
                    <a:pt x="107" y="105"/>
                    <a:pt x="106" y="102"/>
                    <a:pt x="105" y="98"/>
                  </a:cubicBezTo>
                  <a:cubicBezTo>
                    <a:pt x="100" y="90"/>
                    <a:pt x="91" y="83"/>
                    <a:pt x="80" y="82"/>
                  </a:cubicBezTo>
                  <a:cubicBezTo>
                    <a:pt x="77" y="82"/>
                    <a:pt x="74" y="82"/>
                    <a:pt x="71" y="82"/>
                  </a:cubicBezTo>
                  <a:cubicBezTo>
                    <a:pt x="66" y="82"/>
                    <a:pt x="61" y="81"/>
                    <a:pt x="56" y="80"/>
                  </a:cubicBezTo>
                  <a:cubicBezTo>
                    <a:pt x="43" y="77"/>
                    <a:pt x="32" y="68"/>
                    <a:pt x="26" y="55"/>
                  </a:cubicBezTo>
                  <a:cubicBezTo>
                    <a:pt x="24" y="51"/>
                    <a:pt x="23" y="46"/>
                    <a:pt x="22" y="42"/>
                  </a:cubicBezTo>
                  <a:cubicBezTo>
                    <a:pt x="21" y="38"/>
                    <a:pt x="21" y="34"/>
                    <a:pt x="19" y="31"/>
                  </a:cubicBezTo>
                  <a:cubicBezTo>
                    <a:pt x="17" y="27"/>
                    <a:pt x="12" y="18"/>
                    <a:pt x="0" y="18"/>
                  </a:cubicBezTo>
                  <a:cubicBezTo>
                    <a:pt x="0" y="0"/>
                    <a:pt x="0" y="0"/>
                    <a:pt x="0" y="0"/>
                  </a:cubicBezTo>
                  <a:cubicBezTo>
                    <a:pt x="15" y="0"/>
                    <a:pt x="28" y="9"/>
                    <a:pt x="35" y="23"/>
                  </a:cubicBezTo>
                  <a:cubicBezTo>
                    <a:pt x="37" y="28"/>
                    <a:pt x="39" y="33"/>
                    <a:pt x="40" y="38"/>
                  </a:cubicBezTo>
                  <a:cubicBezTo>
                    <a:pt x="40" y="42"/>
                    <a:pt x="41" y="45"/>
                    <a:pt x="43" y="49"/>
                  </a:cubicBezTo>
                  <a:cubicBezTo>
                    <a:pt x="46" y="56"/>
                    <a:pt x="52" y="61"/>
                    <a:pt x="60" y="63"/>
                  </a:cubicBezTo>
                  <a:cubicBezTo>
                    <a:pt x="63" y="64"/>
                    <a:pt x="67" y="64"/>
                    <a:pt x="72" y="64"/>
                  </a:cubicBezTo>
                  <a:cubicBezTo>
                    <a:pt x="75" y="64"/>
                    <a:pt x="78" y="64"/>
                    <a:pt x="82" y="65"/>
                  </a:cubicBezTo>
                  <a:cubicBezTo>
                    <a:pt x="99" y="67"/>
                    <a:pt x="114" y="77"/>
                    <a:pt x="120" y="91"/>
                  </a:cubicBezTo>
                  <a:cubicBezTo>
                    <a:pt x="123" y="95"/>
                    <a:pt x="124" y="100"/>
                    <a:pt x="125" y="105"/>
                  </a:cubicBezTo>
                  <a:cubicBezTo>
                    <a:pt x="126" y="108"/>
                    <a:pt x="127" y="112"/>
                    <a:pt x="129" y="115"/>
                  </a:cubicBezTo>
                  <a:cubicBezTo>
                    <a:pt x="131" y="120"/>
                    <a:pt x="136" y="123"/>
                    <a:pt x="144" y="125"/>
                  </a:cubicBezTo>
                  <a:lnTo>
                    <a:pt x="140" y="142"/>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44" name="Freeform 608"/>
          <p:cNvSpPr/>
          <p:nvPr/>
        </p:nvSpPr>
        <p:spPr bwMode="auto">
          <a:xfrm>
            <a:off x="4842588" y="4731795"/>
            <a:ext cx="1115318" cy="1115318"/>
          </a:xfrm>
          <a:custGeom>
            <a:avLst/>
            <a:gdLst>
              <a:gd name="T0" fmla="*/ 508 w 1016"/>
              <a:gd name="T1" fmla="*/ 0 h 1016"/>
              <a:gd name="T2" fmla="*/ 0 w 1016"/>
              <a:gd name="T3" fmla="*/ 508 h 1016"/>
              <a:gd name="T4" fmla="*/ 176 w 1016"/>
              <a:gd name="T5" fmla="*/ 891 h 1016"/>
              <a:gd name="T6" fmla="*/ 508 w 1016"/>
              <a:gd name="T7" fmla="*/ 1016 h 1016"/>
              <a:gd name="T8" fmla="*/ 841 w 1016"/>
              <a:gd name="T9" fmla="*/ 891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661"/>
                  <a:pt x="68" y="798"/>
                  <a:pt x="176" y="891"/>
                </a:cubicBezTo>
                <a:cubicBezTo>
                  <a:pt x="265" y="969"/>
                  <a:pt x="381" y="1016"/>
                  <a:pt x="508" y="1016"/>
                </a:cubicBezTo>
                <a:cubicBezTo>
                  <a:pt x="636" y="1016"/>
                  <a:pt x="752" y="969"/>
                  <a:pt x="841" y="891"/>
                </a:cubicBezTo>
                <a:cubicBezTo>
                  <a:pt x="949" y="798"/>
                  <a:pt x="1016" y="661"/>
                  <a:pt x="1016" y="508"/>
                </a:cubicBezTo>
                <a:cubicBezTo>
                  <a:pt x="1016" y="227"/>
                  <a:pt x="789" y="0"/>
                  <a:pt x="508" y="0"/>
                </a:cubicBezTo>
                <a:close/>
              </a:path>
            </a:pathLst>
          </a:cu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5" name="组合 3814"/>
          <p:cNvGrpSpPr/>
          <p:nvPr/>
        </p:nvGrpSpPr>
        <p:grpSpPr>
          <a:xfrm>
            <a:off x="5092965" y="4985966"/>
            <a:ext cx="614563" cy="605078"/>
            <a:chOff x="5326064" y="2646363"/>
            <a:chExt cx="514350" cy="506412"/>
          </a:xfrm>
        </p:grpSpPr>
        <p:sp>
          <p:nvSpPr>
            <p:cNvPr id="3745" name="Freeform 609"/>
            <p:cNvSpPr>
              <a:spLocks noEditPoints="1"/>
            </p:cNvSpPr>
            <p:nvPr/>
          </p:nvSpPr>
          <p:spPr bwMode="auto">
            <a:xfrm>
              <a:off x="5503864" y="2816225"/>
              <a:ext cx="336550" cy="336550"/>
            </a:xfrm>
            <a:custGeom>
              <a:avLst/>
              <a:gdLst>
                <a:gd name="T0" fmla="*/ 0 w 212"/>
                <a:gd name="T1" fmla="*/ 0 h 212"/>
                <a:gd name="T2" fmla="*/ 0 w 212"/>
                <a:gd name="T3" fmla="*/ 212 h 212"/>
                <a:gd name="T4" fmla="*/ 212 w 212"/>
                <a:gd name="T5" fmla="*/ 212 h 212"/>
                <a:gd name="T6" fmla="*/ 212 w 212"/>
                <a:gd name="T7" fmla="*/ 0 h 212"/>
                <a:gd name="T8" fmla="*/ 0 w 212"/>
                <a:gd name="T9" fmla="*/ 0 h 212"/>
                <a:gd name="T10" fmla="*/ 173 w 212"/>
                <a:gd name="T11" fmla="*/ 172 h 212"/>
                <a:gd name="T12" fmla="*/ 39 w 212"/>
                <a:gd name="T13" fmla="*/ 172 h 212"/>
                <a:gd name="T14" fmla="*/ 39 w 212"/>
                <a:gd name="T15" fmla="*/ 39 h 212"/>
                <a:gd name="T16" fmla="*/ 173 w 212"/>
                <a:gd name="T17" fmla="*/ 39 h 212"/>
                <a:gd name="T18" fmla="*/ 173 w 212"/>
                <a:gd name="T19" fmla="*/ 17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0" y="0"/>
                  </a:moveTo>
                  <a:lnTo>
                    <a:pt x="0" y="212"/>
                  </a:lnTo>
                  <a:lnTo>
                    <a:pt x="212" y="212"/>
                  </a:lnTo>
                  <a:lnTo>
                    <a:pt x="212" y="0"/>
                  </a:lnTo>
                  <a:lnTo>
                    <a:pt x="0" y="0"/>
                  </a:lnTo>
                  <a:close/>
                  <a:moveTo>
                    <a:pt x="173" y="172"/>
                  </a:moveTo>
                  <a:lnTo>
                    <a:pt x="39" y="172"/>
                  </a:lnTo>
                  <a:lnTo>
                    <a:pt x="39" y="39"/>
                  </a:lnTo>
                  <a:lnTo>
                    <a:pt x="173" y="39"/>
                  </a:lnTo>
                  <a:lnTo>
                    <a:pt x="173" y="17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6" name="Rectangle 610"/>
            <p:cNvSpPr>
              <a:spLocks noChangeArrowheads="1"/>
            </p:cNvSpPr>
            <p:nvPr/>
          </p:nvSpPr>
          <p:spPr bwMode="auto">
            <a:xfrm>
              <a:off x="5326064" y="2646363"/>
              <a:ext cx="336550" cy="336550"/>
            </a:xfrm>
            <a:prstGeom prst="rect">
              <a:avLst/>
            </a:prstGeom>
            <a:solidFill>
              <a:srgbClr val="E652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7" name="Freeform 611"/>
            <p:cNvSpPr/>
            <p:nvPr/>
          </p:nvSpPr>
          <p:spPr bwMode="auto">
            <a:xfrm>
              <a:off x="5711826" y="2673350"/>
              <a:ext cx="93663" cy="92075"/>
            </a:xfrm>
            <a:custGeom>
              <a:avLst/>
              <a:gdLst>
                <a:gd name="T0" fmla="*/ 102 w 102"/>
                <a:gd name="T1" fmla="*/ 101 h 101"/>
                <a:gd name="T2" fmla="*/ 87 w 102"/>
                <a:gd name="T3" fmla="*/ 101 h 101"/>
                <a:gd name="T4" fmla="*/ 0 w 102"/>
                <a:gd name="T5" fmla="*/ 15 h 101"/>
                <a:gd name="T6" fmla="*/ 0 w 102"/>
                <a:gd name="T7" fmla="*/ 0 h 101"/>
                <a:gd name="T8" fmla="*/ 102 w 102"/>
                <a:gd name="T9" fmla="*/ 101 h 101"/>
              </a:gdLst>
              <a:ahLst/>
              <a:cxnLst>
                <a:cxn ang="0">
                  <a:pos x="T0" y="T1"/>
                </a:cxn>
                <a:cxn ang="0">
                  <a:pos x="T2" y="T3"/>
                </a:cxn>
                <a:cxn ang="0">
                  <a:pos x="T4" y="T5"/>
                </a:cxn>
                <a:cxn ang="0">
                  <a:pos x="T6" y="T7"/>
                </a:cxn>
                <a:cxn ang="0">
                  <a:pos x="T8" y="T9"/>
                </a:cxn>
              </a:cxnLst>
              <a:rect l="0" t="0" r="r" b="b"/>
              <a:pathLst>
                <a:path w="102" h="101">
                  <a:moveTo>
                    <a:pt x="102" y="101"/>
                  </a:moveTo>
                  <a:cubicBezTo>
                    <a:pt x="87" y="101"/>
                    <a:pt x="87" y="101"/>
                    <a:pt x="87" y="101"/>
                  </a:cubicBezTo>
                  <a:cubicBezTo>
                    <a:pt x="87" y="54"/>
                    <a:pt x="48" y="15"/>
                    <a:pt x="0" y="15"/>
                  </a:cubicBezTo>
                  <a:cubicBezTo>
                    <a:pt x="0" y="0"/>
                    <a:pt x="0" y="0"/>
                    <a:pt x="0" y="0"/>
                  </a:cubicBezTo>
                  <a:cubicBezTo>
                    <a:pt x="56" y="0"/>
                    <a:pt x="102" y="45"/>
                    <a:pt x="102" y="10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8" name="Freeform 612"/>
            <p:cNvSpPr/>
            <p:nvPr/>
          </p:nvSpPr>
          <p:spPr bwMode="auto">
            <a:xfrm>
              <a:off x="5683251" y="2646363"/>
              <a:ext cx="33338" cy="66675"/>
            </a:xfrm>
            <a:custGeom>
              <a:avLst/>
              <a:gdLst>
                <a:gd name="T0" fmla="*/ 21 w 21"/>
                <a:gd name="T1" fmla="*/ 0 h 42"/>
                <a:gd name="T2" fmla="*/ 21 w 21"/>
                <a:gd name="T3" fmla="*/ 42 h 42"/>
                <a:gd name="T4" fmla="*/ 0 w 21"/>
                <a:gd name="T5" fmla="*/ 21 h 42"/>
                <a:gd name="T6" fmla="*/ 21 w 21"/>
                <a:gd name="T7" fmla="*/ 0 h 42"/>
              </a:gdLst>
              <a:ahLst/>
              <a:cxnLst>
                <a:cxn ang="0">
                  <a:pos x="T0" y="T1"/>
                </a:cxn>
                <a:cxn ang="0">
                  <a:pos x="T2" y="T3"/>
                </a:cxn>
                <a:cxn ang="0">
                  <a:pos x="T4" y="T5"/>
                </a:cxn>
                <a:cxn ang="0">
                  <a:pos x="T6" y="T7"/>
                </a:cxn>
              </a:cxnLst>
              <a:rect l="0" t="0" r="r" b="b"/>
              <a:pathLst>
                <a:path w="21" h="42">
                  <a:moveTo>
                    <a:pt x="21" y="0"/>
                  </a:moveTo>
                  <a:lnTo>
                    <a:pt x="21" y="42"/>
                  </a:lnTo>
                  <a:lnTo>
                    <a:pt x="0" y="21"/>
                  </a:lnTo>
                  <a:lnTo>
                    <a:pt x="2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9" name="Freeform 613"/>
            <p:cNvSpPr/>
            <p:nvPr/>
          </p:nvSpPr>
          <p:spPr bwMode="auto">
            <a:xfrm>
              <a:off x="5764214" y="2762250"/>
              <a:ext cx="66675" cy="33338"/>
            </a:xfrm>
            <a:custGeom>
              <a:avLst/>
              <a:gdLst>
                <a:gd name="T0" fmla="*/ 42 w 42"/>
                <a:gd name="T1" fmla="*/ 0 h 21"/>
                <a:gd name="T2" fmla="*/ 0 w 42"/>
                <a:gd name="T3" fmla="*/ 0 h 21"/>
                <a:gd name="T4" fmla="*/ 21 w 42"/>
                <a:gd name="T5" fmla="*/ 21 h 21"/>
                <a:gd name="T6" fmla="*/ 42 w 42"/>
                <a:gd name="T7" fmla="*/ 0 h 21"/>
              </a:gdLst>
              <a:ahLst/>
              <a:cxnLst>
                <a:cxn ang="0">
                  <a:pos x="T0" y="T1"/>
                </a:cxn>
                <a:cxn ang="0">
                  <a:pos x="T2" y="T3"/>
                </a:cxn>
                <a:cxn ang="0">
                  <a:pos x="T4" y="T5"/>
                </a:cxn>
                <a:cxn ang="0">
                  <a:pos x="T6" y="T7"/>
                </a:cxn>
              </a:cxnLst>
              <a:rect l="0" t="0" r="r" b="b"/>
              <a:pathLst>
                <a:path w="42" h="21">
                  <a:moveTo>
                    <a:pt x="42" y="0"/>
                  </a:moveTo>
                  <a:lnTo>
                    <a:pt x="0" y="0"/>
                  </a:lnTo>
                  <a:lnTo>
                    <a:pt x="21" y="21"/>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50" name="Oval 614"/>
          <p:cNvSpPr>
            <a:spLocks noChangeArrowheads="1"/>
          </p:cNvSpPr>
          <p:nvPr/>
        </p:nvSpPr>
        <p:spPr bwMode="auto">
          <a:xfrm>
            <a:off x="6222521" y="4731795"/>
            <a:ext cx="1115318" cy="1115318"/>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6" name="组合 3815"/>
          <p:cNvGrpSpPr/>
          <p:nvPr/>
        </p:nvGrpSpPr>
        <p:grpSpPr>
          <a:xfrm>
            <a:off x="6419789" y="4946132"/>
            <a:ext cx="722681" cy="682847"/>
            <a:chOff x="6315076" y="2613025"/>
            <a:chExt cx="604838" cy="571500"/>
          </a:xfrm>
        </p:grpSpPr>
        <p:sp>
          <p:nvSpPr>
            <p:cNvPr id="3751" name="Freeform 615"/>
            <p:cNvSpPr/>
            <p:nvPr/>
          </p:nvSpPr>
          <p:spPr bwMode="auto">
            <a:xfrm>
              <a:off x="6315076" y="2647950"/>
              <a:ext cx="604838" cy="536575"/>
            </a:xfrm>
            <a:custGeom>
              <a:avLst/>
              <a:gdLst>
                <a:gd name="T0" fmla="*/ 482 w 659"/>
                <a:gd name="T1" fmla="*/ 4 h 585"/>
                <a:gd name="T2" fmla="*/ 12 w 659"/>
                <a:gd name="T3" fmla="*/ 217 h 585"/>
                <a:gd name="T4" fmla="*/ 4 w 659"/>
                <a:gd name="T5" fmla="*/ 239 h 585"/>
                <a:gd name="T6" fmla="*/ 155 w 659"/>
                <a:gd name="T7" fmla="*/ 573 h 585"/>
                <a:gd name="T8" fmla="*/ 177 w 659"/>
                <a:gd name="T9" fmla="*/ 582 h 585"/>
                <a:gd name="T10" fmla="*/ 647 w 659"/>
                <a:gd name="T11" fmla="*/ 369 h 585"/>
                <a:gd name="T12" fmla="*/ 655 w 659"/>
                <a:gd name="T13" fmla="*/ 347 h 585"/>
                <a:gd name="T14" fmla="*/ 504 w 659"/>
                <a:gd name="T15" fmla="*/ 12 h 585"/>
                <a:gd name="T16" fmla="*/ 482 w 659"/>
                <a:gd name="T17" fmla="*/ 4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585">
                  <a:moveTo>
                    <a:pt x="482" y="4"/>
                  </a:moveTo>
                  <a:cubicBezTo>
                    <a:pt x="12" y="217"/>
                    <a:pt x="12" y="217"/>
                    <a:pt x="12" y="217"/>
                  </a:cubicBezTo>
                  <a:cubicBezTo>
                    <a:pt x="4" y="221"/>
                    <a:pt x="0" y="230"/>
                    <a:pt x="4" y="239"/>
                  </a:cubicBezTo>
                  <a:cubicBezTo>
                    <a:pt x="155" y="573"/>
                    <a:pt x="155" y="573"/>
                    <a:pt x="155" y="573"/>
                  </a:cubicBezTo>
                  <a:cubicBezTo>
                    <a:pt x="159" y="582"/>
                    <a:pt x="168" y="585"/>
                    <a:pt x="177" y="582"/>
                  </a:cubicBezTo>
                  <a:cubicBezTo>
                    <a:pt x="647" y="369"/>
                    <a:pt x="647" y="369"/>
                    <a:pt x="647" y="369"/>
                  </a:cubicBezTo>
                  <a:cubicBezTo>
                    <a:pt x="655" y="365"/>
                    <a:pt x="659" y="355"/>
                    <a:pt x="655" y="347"/>
                  </a:cubicBezTo>
                  <a:cubicBezTo>
                    <a:pt x="504" y="12"/>
                    <a:pt x="504" y="12"/>
                    <a:pt x="504" y="12"/>
                  </a:cubicBezTo>
                  <a:cubicBezTo>
                    <a:pt x="500" y="4"/>
                    <a:pt x="491" y="0"/>
                    <a:pt x="482" y="4"/>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2" name="Freeform 616"/>
            <p:cNvSpPr/>
            <p:nvPr/>
          </p:nvSpPr>
          <p:spPr bwMode="auto">
            <a:xfrm>
              <a:off x="6407151" y="2692400"/>
              <a:ext cx="469900" cy="425450"/>
            </a:xfrm>
            <a:custGeom>
              <a:avLst/>
              <a:gdLst>
                <a:gd name="T0" fmla="*/ 296 w 296"/>
                <a:gd name="T1" fmla="*/ 170 h 268"/>
                <a:gd name="T2" fmla="*/ 77 w 296"/>
                <a:gd name="T3" fmla="*/ 268 h 268"/>
                <a:gd name="T4" fmla="*/ 0 w 296"/>
                <a:gd name="T5" fmla="*/ 99 h 268"/>
                <a:gd name="T6" fmla="*/ 219 w 296"/>
                <a:gd name="T7" fmla="*/ 0 h 268"/>
                <a:gd name="T8" fmla="*/ 296 w 296"/>
                <a:gd name="T9" fmla="*/ 170 h 268"/>
              </a:gdLst>
              <a:ahLst/>
              <a:cxnLst>
                <a:cxn ang="0">
                  <a:pos x="T0" y="T1"/>
                </a:cxn>
                <a:cxn ang="0">
                  <a:pos x="T2" y="T3"/>
                </a:cxn>
                <a:cxn ang="0">
                  <a:pos x="T4" y="T5"/>
                </a:cxn>
                <a:cxn ang="0">
                  <a:pos x="T6" y="T7"/>
                </a:cxn>
                <a:cxn ang="0">
                  <a:pos x="T8" y="T9"/>
                </a:cxn>
              </a:cxnLst>
              <a:rect l="0" t="0" r="r" b="b"/>
              <a:pathLst>
                <a:path w="296" h="268">
                  <a:moveTo>
                    <a:pt x="296" y="170"/>
                  </a:moveTo>
                  <a:lnTo>
                    <a:pt x="77" y="268"/>
                  </a:lnTo>
                  <a:lnTo>
                    <a:pt x="0" y="99"/>
                  </a:lnTo>
                  <a:lnTo>
                    <a:pt x="219" y="0"/>
                  </a:lnTo>
                  <a:lnTo>
                    <a:pt x="296" y="1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3" name="Freeform 617"/>
            <p:cNvSpPr/>
            <p:nvPr/>
          </p:nvSpPr>
          <p:spPr bwMode="auto">
            <a:xfrm>
              <a:off x="6403976" y="2979738"/>
              <a:ext cx="47625" cy="46038"/>
            </a:xfrm>
            <a:custGeom>
              <a:avLst/>
              <a:gdLst>
                <a:gd name="T0" fmla="*/ 46 w 51"/>
                <a:gd name="T1" fmla="*/ 16 h 51"/>
                <a:gd name="T2" fmla="*/ 35 w 51"/>
                <a:gd name="T3" fmla="*/ 46 h 51"/>
                <a:gd name="T4" fmla="*/ 6 w 51"/>
                <a:gd name="T5" fmla="*/ 35 h 51"/>
                <a:gd name="T6" fmla="*/ 17 w 51"/>
                <a:gd name="T7" fmla="*/ 5 h 51"/>
                <a:gd name="T8" fmla="*/ 46 w 51"/>
                <a:gd name="T9" fmla="*/ 16 h 51"/>
              </a:gdLst>
              <a:ahLst/>
              <a:cxnLst>
                <a:cxn ang="0">
                  <a:pos x="T0" y="T1"/>
                </a:cxn>
                <a:cxn ang="0">
                  <a:pos x="T2" y="T3"/>
                </a:cxn>
                <a:cxn ang="0">
                  <a:pos x="T4" y="T5"/>
                </a:cxn>
                <a:cxn ang="0">
                  <a:pos x="T6" y="T7"/>
                </a:cxn>
                <a:cxn ang="0">
                  <a:pos x="T8" y="T9"/>
                </a:cxn>
              </a:cxnLst>
              <a:rect l="0" t="0" r="r" b="b"/>
              <a:pathLst>
                <a:path w="51" h="51">
                  <a:moveTo>
                    <a:pt x="46" y="16"/>
                  </a:moveTo>
                  <a:cubicBezTo>
                    <a:pt x="51" y="27"/>
                    <a:pt x="46" y="41"/>
                    <a:pt x="35" y="46"/>
                  </a:cubicBezTo>
                  <a:cubicBezTo>
                    <a:pt x="24" y="51"/>
                    <a:pt x="11" y="46"/>
                    <a:pt x="6" y="35"/>
                  </a:cubicBezTo>
                  <a:cubicBezTo>
                    <a:pt x="0" y="23"/>
                    <a:pt x="5" y="10"/>
                    <a:pt x="17" y="5"/>
                  </a:cubicBezTo>
                  <a:cubicBezTo>
                    <a:pt x="28" y="0"/>
                    <a:pt x="41" y="5"/>
                    <a:pt x="46" y="16"/>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4" name="Freeform 618"/>
            <p:cNvSpPr/>
            <p:nvPr/>
          </p:nvSpPr>
          <p:spPr bwMode="auto">
            <a:xfrm>
              <a:off x="6721476" y="2613025"/>
              <a:ext cx="133350" cy="307975"/>
            </a:xfrm>
            <a:custGeom>
              <a:avLst/>
              <a:gdLst>
                <a:gd name="T0" fmla="*/ 142 w 146"/>
                <a:gd name="T1" fmla="*/ 37 h 334"/>
                <a:gd name="T2" fmla="*/ 57 w 146"/>
                <a:gd name="T3" fmla="*/ 314 h 334"/>
                <a:gd name="T4" fmla="*/ 26 w 146"/>
                <a:gd name="T5" fmla="*/ 330 h 334"/>
                <a:gd name="T6" fmla="*/ 21 w 146"/>
                <a:gd name="T7" fmla="*/ 328 h 334"/>
                <a:gd name="T8" fmla="*/ 5 w 146"/>
                <a:gd name="T9" fmla="*/ 297 h 334"/>
                <a:gd name="T10" fmla="*/ 90 w 146"/>
                <a:gd name="T11" fmla="*/ 21 h 334"/>
                <a:gd name="T12" fmla="*/ 121 w 146"/>
                <a:gd name="T13" fmla="*/ 4 h 334"/>
                <a:gd name="T14" fmla="*/ 126 w 146"/>
                <a:gd name="T15" fmla="*/ 6 h 334"/>
                <a:gd name="T16" fmla="*/ 142 w 146"/>
                <a:gd name="T17" fmla="*/ 37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34">
                  <a:moveTo>
                    <a:pt x="142" y="37"/>
                  </a:moveTo>
                  <a:cubicBezTo>
                    <a:pt x="57" y="314"/>
                    <a:pt x="57" y="314"/>
                    <a:pt x="57" y="314"/>
                  </a:cubicBezTo>
                  <a:cubicBezTo>
                    <a:pt x="53" y="327"/>
                    <a:pt x="39" y="334"/>
                    <a:pt x="26" y="330"/>
                  </a:cubicBezTo>
                  <a:cubicBezTo>
                    <a:pt x="21" y="328"/>
                    <a:pt x="21" y="328"/>
                    <a:pt x="21" y="328"/>
                  </a:cubicBezTo>
                  <a:cubicBezTo>
                    <a:pt x="8" y="324"/>
                    <a:pt x="0" y="311"/>
                    <a:pt x="5" y="297"/>
                  </a:cubicBezTo>
                  <a:cubicBezTo>
                    <a:pt x="90" y="21"/>
                    <a:pt x="90" y="21"/>
                    <a:pt x="90" y="21"/>
                  </a:cubicBezTo>
                  <a:cubicBezTo>
                    <a:pt x="94" y="8"/>
                    <a:pt x="108" y="0"/>
                    <a:pt x="121" y="4"/>
                  </a:cubicBezTo>
                  <a:cubicBezTo>
                    <a:pt x="126" y="6"/>
                    <a:pt x="126" y="6"/>
                    <a:pt x="126" y="6"/>
                  </a:cubicBezTo>
                  <a:cubicBezTo>
                    <a:pt x="139" y="10"/>
                    <a:pt x="146" y="24"/>
                    <a:pt x="142" y="37"/>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5" name="Freeform 619"/>
            <p:cNvSpPr/>
            <p:nvPr/>
          </p:nvSpPr>
          <p:spPr bwMode="auto">
            <a:xfrm>
              <a:off x="6473826" y="2781300"/>
              <a:ext cx="271463" cy="265113"/>
            </a:xfrm>
            <a:custGeom>
              <a:avLst/>
              <a:gdLst>
                <a:gd name="T0" fmla="*/ 202 w 297"/>
                <a:gd name="T1" fmla="*/ 275 h 288"/>
                <a:gd name="T2" fmla="*/ 137 w 297"/>
                <a:gd name="T3" fmla="*/ 269 h 288"/>
                <a:gd name="T4" fmla="*/ 128 w 297"/>
                <a:gd name="T5" fmla="*/ 224 h 288"/>
                <a:gd name="T6" fmla="*/ 143 w 297"/>
                <a:gd name="T7" fmla="*/ 193 h 288"/>
                <a:gd name="T8" fmla="*/ 145 w 297"/>
                <a:gd name="T9" fmla="*/ 190 h 288"/>
                <a:gd name="T10" fmla="*/ 184 w 297"/>
                <a:gd name="T11" fmla="*/ 103 h 288"/>
                <a:gd name="T12" fmla="*/ 187 w 297"/>
                <a:gd name="T13" fmla="*/ 62 h 288"/>
                <a:gd name="T14" fmla="*/ 166 w 297"/>
                <a:gd name="T15" fmla="*/ 35 h 288"/>
                <a:gd name="T16" fmla="*/ 117 w 297"/>
                <a:gd name="T17" fmla="*/ 48 h 288"/>
                <a:gd name="T18" fmla="*/ 28 w 297"/>
                <a:gd name="T19" fmla="*/ 133 h 288"/>
                <a:gd name="T20" fmla="*/ 10 w 297"/>
                <a:gd name="T21" fmla="*/ 140 h 288"/>
                <a:gd name="T22" fmla="*/ 4 w 297"/>
                <a:gd name="T23" fmla="*/ 122 h 288"/>
                <a:gd name="T24" fmla="*/ 103 w 297"/>
                <a:gd name="T25" fmla="*/ 25 h 288"/>
                <a:gd name="T26" fmla="*/ 176 w 297"/>
                <a:gd name="T27" fmla="*/ 10 h 288"/>
                <a:gd name="T28" fmla="*/ 213 w 297"/>
                <a:gd name="T29" fmla="*/ 56 h 288"/>
                <a:gd name="T30" fmla="*/ 210 w 297"/>
                <a:gd name="T31" fmla="*/ 110 h 288"/>
                <a:gd name="T32" fmla="*/ 168 w 297"/>
                <a:gd name="T33" fmla="*/ 204 h 288"/>
                <a:gd name="T34" fmla="*/ 166 w 297"/>
                <a:gd name="T35" fmla="*/ 207 h 288"/>
                <a:gd name="T36" fmla="*/ 154 w 297"/>
                <a:gd name="T37" fmla="*/ 231 h 288"/>
                <a:gd name="T38" fmla="*/ 157 w 297"/>
                <a:gd name="T39" fmla="*/ 251 h 288"/>
                <a:gd name="T40" fmla="*/ 194 w 297"/>
                <a:gd name="T41" fmla="*/ 249 h 288"/>
                <a:gd name="T42" fmla="*/ 270 w 297"/>
                <a:gd name="T43" fmla="*/ 166 h 288"/>
                <a:gd name="T44" fmla="*/ 287 w 297"/>
                <a:gd name="T45" fmla="*/ 158 h 288"/>
                <a:gd name="T46" fmla="*/ 295 w 297"/>
                <a:gd name="T47" fmla="*/ 175 h 288"/>
                <a:gd name="T48" fmla="*/ 207 w 297"/>
                <a:gd name="T49" fmla="*/ 273 h 288"/>
                <a:gd name="T50" fmla="*/ 202 w 297"/>
                <a:gd name="T51" fmla="*/ 27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7" h="288">
                  <a:moveTo>
                    <a:pt x="202" y="275"/>
                  </a:moveTo>
                  <a:cubicBezTo>
                    <a:pt x="181" y="284"/>
                    <a:pt x="154" y="288"/>
                    <a:pt x="137" y="269"/>
                  </a:cubicBezTo>
                  <a:cubicBezTo>
                    <a:pt x="127" y="258"/>
                    <a:pt x="124" y="241"/>
                    <a:pt x="128" y="224"/>
                  </a:cubicBezTo>
                  <a:cubicBezTo>
                    <a:pt x="131" y="212"/>
                    <a:pt x="137" y="202"/>
                    <a:pt x="143" y="193"/>
                  </a:cubicBezTo>
                  <a:cubicBezTo>
                    <a:pt x="145" y="190"/>
                    <a:pt x="145" y="190"/>
                    <a:pt x="145" y="190"/>
                  </a:cubicBezTo>
                  <a:cubicBezTo>
                    <a:pt x="164" y="159"/>
                    <a:pt x="177" y="130"/>
                    <a:pt x="184" y="103"/>
                  </a:cubicBezTo>
                  <a:cubicBezTo>
                    <a:pt x="188" y="86"/>
                    <a:pt x="189" y="73"/>
                    <a:pt x="187" y="62"/>
                  </a:cubicBezTo>
                  <a:cubicBezTo>
                    <a:pt x="184" y="49"/>
                    <a:pt x="176" y="38"/>
                    <a:pt x="166" y="35"/>
                  </a:cubicBezTo>
                  <a:cubicBezTo>
                    <a:pt x="151" y="29"/>
                    <a:pt x="132" y="39"/>
                    <a:pt x="117" y="48"/>
                  </a:cubicBezTo>
                  <a:cubicBezTo>
                    <a:pt x="71" y="75"/>
                    <a:pt x="42" y="102"/>
                    <a:pt x="28" y="133"/>
                  </a:cubicBezTo>
                  <a:cubicBezTo>
                    <a:pt x="24" y="140"/>
                    <a:pt x="16" y="143"/>
                    <a:pt x="10" y="140"/>
                  </a:cubicBezTo>
                  <a:cubicBezTo>
                    <a:pt x="3" y="136"/>
                    <a:pt x="0" y="128"/>
                    <a:pt x="4" y="122"/>
                  </a:cubicBezTo>
                  <a:cubicBezTo>
                    <a:pt x="26" y="74"/>
                    <a:pt x="71" y="44"/>
                    <a:pt x="103" y="25"/>
                  </a:cubicBezTo>
                  <a:cubicBezTo>
                    <a:pt x="123" y="13"/>
                    <a:pt x="150" y="0"/>
                    <a:pt x="176" y="10"/>
                  </a:cubicBezTo>
                  <a:cubicBezTo>
                    <a:pt x="194" y="17"/>
                    <a:pt x="208" y="34"/>
                    <a:pt x="213" y="56"/>
                  </a:cubicBezTo>
                  <a:cubicBezTo>
                    <a:pt x="217" y="76"/>
                    <a:pt x="213" y="96"/>
                    <a:pt x="210" y="110"/>
                  </a:cubicBezTo>
                  <a:cubicBezTo>
                    <a:pt x="202" y="140"/>
                    <a:pt x="188" y="171"/>
                    <a:pt x="168" y="204"/>
                  </a:cubicBezTo>
                  <a:cubicBezTo>
                    <a:pt x="166" y="207"/>
                    <a:pt x="166" y="207"/>
                    <a:pt x="166" y="207"/>
                  </a:cubicBezTo>
                  <a:cubicBezTo>
                    <a:pt x="161" y="215"/>
                    <a:pt x="156" y="223"/>
                    <a:pt x="154" y="231"/>
                  </a:cubicBezTo>
                  <a:cubicBezTo>
                    <a:pt x="152" y="239"/>
                    <a:pt x="153" y="247"/>
                    <a:pt x="157" y="251"/>
                  </a:cubicBezTo>
                  <a:cubicBezTo>
                    <a:pt x="164" y="259"/>
                    <a:pt x="181" y="256"/>
                    <a:pt x="194" y="249"/>
                  </a:cubicBezTo>
                  <a:cubicBezTo>
                    <a:pt x="228" y="232"/>
                    <a:pt x="256" y="201"/>
                    <a:pt x="270" y="166"/>
                  </a:cubicBezTo>
                  <a:cubicBezTo>
                    <a:pt x="273" y="159"/>
                    <a:pt x="280" y="156"/>
                    <a:pt x="287" y="158"/>
                  </a:cubicBezTo>
                  <a:cubicBezTo>
                    <a:pt x="294" y="161"/>
                    <a:pt x="297" y="169"/>
                    <a:pt x="295" y="175"/>
                  </a:cubicBezTo>
                  <a:cubicBezTo>
                    <a:pt x="278" y="217"/>
                    <a:pt x="246" y="252"/>
                    <a:pt x="207" y="273"/>
                  </a:cubicBezTo>
                  <a:cubicBezTo>
                    <a:pt x="205" y="273"/>
                    <a:pt x="204" y="274"/>
                    <a:pt x="202" y="275"/>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56" name="Freeform 620"/>
          <p:cNvSpPr/>
          <p:nvPr/>
        </p:nvSpPr>
        <p:spPr bwMode="auto">
          <a:xfrm>
            <a:off x="7604352" y="4729897"/>
            <a:ext cx="1115318" cy="1117215"/>
          </a:xfrm>
          <a:custGeom>
            <a:avLst/>
            <a:gdLst>
              <a:gd name="T0" fmla="*/ 508 w 1017"/>
              <a:gd name="T1" fmla="*/ 1 h 1017"/>
              <a:gd name="T2" fmla="*/ 1 w 1017"/>
              <a:gd name="T3" fmla="*/ 510 h 1017"/>
              <a:gd name="T4" fmla="*/ 202 w 1017"/>
              <a:gd name="T5" fmla="*/ 913 h 1017"/>
              <a:gd name="T6" fmla="*/ 510 w 1017"/>
              <a:gd name="T7" fmla="*/ 1017 h 1017"/>
              <a:gd name="T8" fmla="*/ 816 w 1017"/>
              <a:gd name="T9" fmla="*/ 913 h 1017"/>
              <a:gd name="T10" fmla="*/ 1017 w 1017"/>
              <a:gd name="T11" fmla="*/ 508 h 1017"/>
              <a:gd name="T12" fmla="*/ 508 w 1017"/>
              <a:gd name="T13" fmla="*/ 1 h 1017"/>
            </a:gdLst>
            <a:ahLst/>
            <a:cxnLst>
              <a:cxn ang="0">
                <a:pos x="T0" y="T1"/>
              </a:cxn>
              <a:cxn ang="0">
                <a:pos x="T2" y="T3"/>
              </a:cxn>
              <a:cxn ang="0">
                <a:pos x="T4" y="T5"/>
              </a:cxn>
              <a:cxn ang="0">
                <a:pos x="T6" y="T7"/>
              </a:cxn>
              <a:cxn ang="0">
                <a:pos x="T8" y="T9"/>
              </a:cxn>
              <a:cxn ang="0">
                <a:pos x="T10" y="T11"/>
              </a:cxn>
              <a:cxn ang="0">
                <a:pos x="T12" y="T13"/>
              </a:cxn>
            </a:cxnLst>
            <a:rect l="0" t="0" r="r" b="b"/>
            <a:pathLst>
              <a:path w="1017" h="1017">
                <a:moveTo>
                  <a:pt x="508" y="1"/>
                </a:moveTo>
                <a:cubicBezTo>
                  <a:pt x="227" y="1"/>
                  <a:pt x="0" y="229"/>
                  <a:pt x="1" y="510"/>
                </a:cubicBezTo>
                <a:cubicBezTo>
                  <a:pt x="1" y="674"/>
                  <a:pt x="80" y="821"/>
                  <a:pt x="202" y="913"/>
                </a:cubicBezTo>
                <a:cubicBezTo>
                  <a:pt x="287" y="978"/>
                  <a:pt x="394" y="1017"/>
                  <a:pt x="510" y="1017"/>
                </a:cubicBezTo>
                <a:cubicBezTo>
                  <a:pt x="625" y="1016"/>
                  <a:pt x="731" y="978"/>
                  <a:pt x="816" y="913"/>
                </a:cubicBezTo>
                <a:cubicBezTo>
                  <a:pt x="938" y="820"/>
                  <a:pt x="1017" y="673"/>
                  <a:pt x="1017" y="508"/>
                </a:cubicBezTo>
                <a:cubicBezTo>
                  <a:pt x="1016" y="227"/>
                  <a:pt x="788" y="0"/>
                  <a:pt x="508" y="1"/>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7" name="组合 3816"/>
          <p:cNvGrpSpPr/>
          <p:nvPr/>
        </p:nvGrpSpPr>
        <p:grpSpPr>
          <a:xfrm>
            <a:off x="7816792" y="4921474"/>
            <a:ext cx="713198" cy="711300"/>
            <a:chOff x="7362826" y="2592388"/>
            <a:chExt cx="596901" cy="595313"/>
          </a:xfrm>
        </p:grpSpPr>
        <p:sp>
          <p:nvSpPr>
            <p:cNvPr id="3757" name="Freeform 621"/>
            <p:cNvSpPr/>
            <p:nvPr/>
          </p:nvSpPr>
          <p:spPr bwMode="auto">
            <a:xfrm>
              <a:off x="7505701" y="2941638"/>
              <a:ext cx="104775" cy="104775"/>
            </a:xfrm>
            <a:custGeom>
              <a:avLst/>
              <a:gdLst>
                <a:gd name="T0" fmla="*/ 21 w 66"/>
                <a:gd name="T1" fmla="*/ 66 h 66"/>
                <a:gd name="T2" fmla="*/ 0 w 66"/>
                <a:gd name="T3" fmla="*/ 44 h 66"/>
                <a:gd name="T4" fmla="*/ 44 w 66"/>
                <a:gd name="T5" fmla="*/ 0 h 66"/>
                <a:gd name="T6" fmla="*/ 66 w 66"/>
                <a:gd name="T7" fmla="*/ 22 h 66"/>
                <a:gd name="T8" fmla="*/ 21 w 66"/>
                <a:gd name="T9" fmla="*/ 66 h 66"/>
              </a:gdLst>
              <a:ahLst/>
              <a:cxnLst>
                <a:cxn ang="0">
                  <a:pos x="T0" y="T1"/>
                </a:cxn>
                <a:cxn ang="0">
                  <a:pos x="T2" y="T3"/>
                </a:cxn>
                <a:cxn ang="0">
                  <a:pos x="T4" y="T5"/>
                </a:cxn>
                <a:cxn ang="0">
                  <a:pos x="T6" y="T7"/>
                </a:cxn>
                <a:cxn ang="0">
                  <a:pos x="T8" y="T9"/>
                </a:cxn>
              </a:cxnLst>
              <a:rect l="0" t="0" r="r" b="b"/>
              <a:pathLst>
                <a:path w="66" h="66">
                  <a:moveTo>
                    <a:pt x="21" y="66"/>
                  </a:moveTo>
                  <a:lnTo>
                    <a:pt x="0" y="44"/>
                  </a:lnTo>
                  <a:lnTo>
                    <a:pt x="44" y="0"/>
                  </a:lnTo>
                  <a:lnTo>
                    <a:pt x="66" y="22"/>
                  </a:lnTo>
                  <a:lnTo>
                    <a:pt x="21" y="66"/>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8" name="Freeform 622"/>
            <p:cNvSpPr/>
            <p:nvPr/>
          </p:nvSpPr>
          <p:spPr bwMode="auto">
            <a:xfrm>
              <a:off x="7559676" y="2652713"/>
              <a:ext cx="339725" cy="339725"/>
            </a:xfrm>
            <a:custGeom>
              <a:avLst/>
              <a:gdLst>
                <a:gd name="T0" fmla="*/ 305 w 370"/>
                <a:gd name="T1" fmla="*/ 304 h 370"/>
                <a:gd name="T2" fmla="*/ 66 w 370"/>
                <a:gd name="T3" fmla="*/ 304 h 370"/>
                <a:gd name="T4" fmla="*/ 66 w 370"/>
                <a:gd name="T5" fmla="*/ 65 h 370"/>
                <a:gd name="T6" fmla="*/ 305 w 370"/>
                <a:gd name="T7" fmla="*/ 65 h 370"/>
                <a:gd name="T8" fmla="*/ 305 w 370"/>
                <a:gd name="T9" fmla="*/ 304 h 370"/>
              </a:gdLst>
              <a:ahLst/>
              <a:cxnLst>
                <a:cxn ang="0">
                  <a:pos x="T0" y="T1"/>
                </a:cxn>
                <a:cxn ang="0">
                  <a:pos x="T2" y="T3"/>
                </a:cxn>
                <a:cxn ang="0">
                  <a:pos x="T4" y="T5"/>
                </a:cxn>
                <a:cxn ang="0">
                  <a:pos x="T6" y="T7"/>
                </a:cxn>
                <a:cxn ang="0">
                  <a:pos x="T8" y="T9"/>
                </a:cxn>
              </a:cxnLst>
              <a:rect l="0" t="0" r="r" b="b"/>
              <a:pathLst>
                <a:path w="370" h="370">
                  <a:moveTo>
                    <a:pt x="305" y="304"/>
                  </a:moveTo>
                  <a:cubicBezTo>
                    <a:pt x="239" y="370"/>
                    <a:pt x="132" y="370"/>
                    <a:pt x="66" y="304"/>
                  </a:cubicBezTo>
                  <a:cubicBezTo>
                    <a:pt x="0" y="238"/>
                    <a:pt x="0" y="131"/>
                    <a:pt x="66" y="65"/>
                  </a:cubicBezTo>
                  <a:cubicBezTo>
                    <a:pt x="132" y="0"/>
                    <a:pt x="239" y="0"/>
                    <a:pt x="305" y="65"/>
                  </a:cubicBezTo>
                  <a:cubicBezTo>
                    <a:pt x="370" y="131"/>
                    <a:pt x="370" y="238"/>
                    <a:pt x="305" y="304"/>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59" name="Freeform 623"/>
            <p:cNvSpPr>
              <a:spLocks noEditPoints="1"/>
            </p:cNvSpPr>
            <p:nvPr/>
          </p:nvSpPr>
          <p:spPr bwMode="auto">
            <a:xfrm>
              <a:off x="7497764" y="2592388"/>
              <a:ext cx="461963" cy="460375"/>
            </a:xfrm>
            <a:custGeom>
              <a:avLst/>
              <a:gdLst>
                <a:gd name="T0" fmla="*/ 413 w 503"/>
                <a:gd name="T1" fmla="*/ 89 h 502"/>
                <a:gd name="T2" fmla="*/ 90 w 503"/>
                <a:gd name="T3" fmla="*/ 89 h 502"/>
                <a:gd name="T4" fmla="*/ 90 w 503"/>
                <a:gd name="T5" fmla="*/ 412 h 502"/>
                <a:gd name="T6" fmla="*/ 413 w 503"/>
                <a:gd name="T7" fmla="*/ 412 h 502"/>
                <a:gd name="T8" fmla="*/ 413 w 503"/>
                <a:gd name="T9" fmla="*/ 89 h 502"/>
                <a:gd name="T10" fmla="*/ 132 w 503"/>
                <a:gd name="T11" fmla="*/ 370 h 502"/>
                <a:gd name="T12" fmla="*/ 132 w 503"/>
                <a:gd name="T13" fmla="*/ 131 h 502"/>
                <a:gd name="T14" fmla="*/ 371 w 503"/>
                <a:gd name="T15" fmla="*/ 131 h 502"/>
                <a:gd name="T16" fmla="*/ 371 w 503"/>
                <a:gd name="T17" fmla="*/ 370 h 502"/>
                <a:gd name="T18" fmla="*/ 132 w 503"/>
                <a:gd name="T19" fmla="*/ 37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3" h="502">
                  <a:moveTo>
                    <a:pt x="413" y="89"/>
                  </a:moveTo>
                  <a:cubicBezTo>
                    <a:pt x="324" y="0"/>
                    <a:pt x="179" y="0"/>
                    <a:pt x="90" y="89"/>
                  </a:cubicBezTo>
                  <a:cubicBezTo>
                    <a:pt x="0" y="178"/>
                    <a:pt x="0" y="323"/>
                    <a:pt x="90" y="412"/>
                  </a:cubicBezTo>
                  <a:cubicBezTo>
                    <a:pt x="179" y="502"/>
                    <a:pt x="324" y="502"/>
                    <a:pt x="413" y="412"/>
                  </a:cubicBezTo>
                  <a:cubicBezTo>
                    <a:pt x="503" y="323"/>
                    <a:pt x="503" y="178"/>
                    <a:pt x="413" y="89"/>
                  </a:cubicBezTo>
                  <a:close/>
                  <a:moveTo>
                    <a:pt x="132" y="370"/>
                  </a:moveTo>
                  <a:cubicBezTo>
                    <a:pt x="66" y="304"/>
                    <a:pt x="66" y="197"/>
                    <a:pt x="132" y="131"/>
                  </a:cubicBezTo>
                  <a:cubicBezTo>
                    <a:pt x="198" y="66"/>
                    <a:pt x="305" y="66"/>
                    <a:pt x="371" y="131"/>
                  </a:cubicBezTo>
                  <a:cubicBezTo>
                    <a:pt x="436" y="197"/>
                    <a:pt x="436" y="304"/>
                    <a:pt x="371" y="370"/>
                  </a:cubicBezTo>
                  <a:cubicBezTo>
                    <a:pt x="305" y="436"/>
                    <a:pt x="198" y="436"/>
                    <a:pt x="132" y="370"/>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0" name="Freeform 624"/>
            <p:cNvSpPr/>
            <p:nvPr/>
          </p:nvSpPr>
          <p:spPr bwMode="auto">
            <a:xfrm>
              <a:off x="7362826" y="2976563"/>
              <a:ext cx="214313" cy="211138"/>
            </a:xfrm>
            <a:custGeom>
              <a:avLst/>
              <a:gdLst>
                <a:gd name="T0" fmla="*/ 223 w 232"/>
                <a:gd name="T1" fmla="*/ 56 h 231"/>
                <a:gd name="T2" fmla="*/ 175 w 232"/>
                <a:gd name="T3" fmla="*/ 8 h 231"/>
                <a:gd name="T4" fmla="*/ 143 w 232"/>
                <a:gd name="T5" fmla="*/ 8 h 231"/>
                <a:gd name="T6" fmla="*/ 9 w 232"/>
                <a:gd name="T7" fmla="*/ 143 h 231"/>
                <a:gd name="T8" fmla="*/ 9 w 232"/>
                <a:gd name="T9" fmla="*/ 175 h 231"/>
                <a:gd name="T10" fmla="*/ 57 w 232"/>
                <a:gd name="T11" fmla="*/ 223 h 231"/>
                <a:gd name="T12" fmla="*/ 88 w 232"/>
                <a:gd name="T13" fmla="*/ 223 h 231"/>
                <a:gd name="T14" fmla="*/ 223 w 232"/>
                <a:gd name="T15" fmla="*/ 88 h 231"/>
                <a:gd name="T16" fmla="*/ 223 w 232"/>
                <a:gd name="T17" fmla="*/ 5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1">
                  <a:moveTo>
                    <a:pt x="223" y="56"/>
                  </a:moveTo>
                  <a:cubicBezTo>
                    <a:pt x="175" y="8"/>
                    <a:pt x="175" y="8"/>
                    <a:pt x="175" y="8"/>
                  </a:cubicBezTo>
                  <a:cubicBezTo>
                    <a:pt x="166" y="0"/>
                    <a:pt x="152" y="0"/>
                    <a:pt x="143" y="8"/>
                  </a:cubicBezTo>
                  <a:cubicBezTo>
                    <a:pt x="9" y="143"/>
                    <a:pt x="9" y="143"/>
                    <a:pt x="9" y="143"/>
                  </a:cubicBezTo>
                  <a:cubicBezTo>
                    <a:pt x="0" y="151"/>
                    <a:pt x="0" y="166"/>
                    <a:pt x="9" y="175"/>
                  </a:cubicBezTo>
                  <a:cubicBezTo>
                    <a:pt x="57" y="223"/>
                    <a:pt x="57" y="223"/>
                    <a:pt x="57" y="223"/>
                  </a:cubicBezTo>
                  <a:cubicBezTo>
                    <a:pt x="65" y="231"/>
                    <a:pt x="80" y="231"/>
                    <a:pt x="88" y="223"/>
                  </a:cubicBezTo>
                  <a:cubicBezTo>
                    <a:pt x="223" y="88"/>
                    <a:pt x="223" y="88"/>
                    <a:pt x="223" y="88"/>
                  </a:cubicBezTo>
                  <a:cubicBezTo>
                    <a:pt x="232" y="79"/>
                    <a:pt x="232" y="65"/>
                    <a:pt x="223" y="56"/>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1" name="Freeform 625"/>
            <p:cNvSpPr/>
            <p:nvPr/>
          </p:nvSpPr>
          <p:spPr bwMode="auto">
            <a:xfrm>
              <a:off x="7640639" y="2730500"/>
              <a:ext cx="177800" cy="182563"/>
            </a:xfrm>
            <a:custGeom>
              <a:avLst/>
              <a:gdLst>
                <a:gd name="T0" fmla="*/ 67 w 112"/>
                <a:gd name="T1" fmla="*/ 0 h 115"/>
                <a:gd name="T2" fmla="*/ 67 w 112"/>
                <a:gd name="T3" fmla="*/ 48 h 115"/>
                <a:gd name="T4" fmla="*/ 112 w 112"/>
                <a:gd name="T5" fmla="*/ 48 h 115"/>
                <a:gd name="T6" fmla="*/ 112 w 112"/>
                <a:gd name="T7" fmla="*/ 68 h 115"/>
                <a:gd name="T8" fmla="*/ 67 w 112"/>
                <a:gd name="T9" fmla="*/ 68 h 115"/>
                <a:gd name="T10" fmla="*/ 67 w 112"/>
                <a:gd name="T11" fmla="*/ 115 h 115"/>
                <a:gd name="T12" fmla="*/ 45 w 112"/>
                <a:gd name="T13" fmla="*/ 115 h 115"/>
                <a:gd name="T14" fmla="*/ 45 w 112"/>
                <a:gd name="T15" fmla="*/ 68 h 115"/>
                <a:gd name="T16" fmla="*/ 0 w 112"/>
                <a:gd name="T17" fmla="*/ 68 h 115"/>
                <a:gd name="T18" fmla="*/ 0 w 112"/>
                <a:gd name="T19" fmla="*/ 48 h 115"/>
                <a:gd name="T20" fmla="*/ 45 w 112"/>
                <a:gd name="T21" fmla="*/ 48 h 115"/>
                <a:gd name="T22" fmla="*/ 45 w 112"/>
                <a:gd name="T23" fmla="*/ 0 h 115"/>
                <a:gd name="T24" fmla="*/ 67 w 112"/>
                <a:gd name="T25"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15">
                  <a:moveTo>
                    <a:pt x="67" y="0"/>
                  </a:moveTo>
                  <a:lnTo>
                    <a:pt x="67" y="48"/>
                  </a:lnTo>
                  <a:lnTo>
                    <a:pt x="112" y="48"/>
                  </a:lnTo>
                  <a:lnTo>
                    <a:pt x="112" y="68"/>
                  </a:lnTo>
                  <a:lnTo>
                    <a:pt x="67" y="68"/>
                  </a:lnTo>
                  <a:lnTo>
                    <a:pt x="67" y="115"/>
                  </a:lnTo>
                  <a:lnTo>
                    <a:pt x="45" y="115"/>
                  </a:lnTo>
                  <a:lnTo>
                    <a:pt x="45" y="68"/>
                  </a:lnTo>
                  <a:lnTo>
                    <a:pt x="0" y="68"/>
                  </a:lnTo>
                  <a:lnTo>
                    <a:pt x="0" y="48"/>
                  </a:lnTo>
                  <a:lnTo>
                    <a:pt x="45" y="48"/>
                  </a:lnTo>
                  <a:lnTo>
                    <a:pt x="45" y="0"/>
                  </a:lnTo>
                  <a:lnTo>
                    <a:pt x="67" y="0"/>
                  </a:lnTo>
                  <a:close/>
                </a:path>
              </a:pathLst>
            </a:cu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62" name="Oval 626"/>
          <p:cNvSpPr>
            <a:spLocks noChangeArrowheads="1"/>
          </p:cNvSpPr>
          <p:nvPr/>
        </p:nvSpPr>
        <p:spPr bwMode="auto">
          <a:xfrm>
            <a:off x="2057116" y="2205258"/>
            <a:ext cx="1115318" cy="1115318"/>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0" name="组合 3819"/>
          <p:cNvGrpSpPr/>
          <p:nvPr/>
        </p:nvGrpSpPr>
        <p:grpSpPr>
          <a:xfrm>
            <a:off x="2296112" y="2504954"/>
            <a:ext cx="707506" cy="515929"/>
            <a:chOff x="5318126" y="3748088"/>
            <a:chExt cx="592138" cy="431800"/>
          </a:xfrm>
        </p:grpSpPr>
        <p:sp>
          <p:nvSpPr>
            <p:cNvPr id="3763" name="Freeform 627"/>
            <p:cNvSpPr/>
            <p:nvPr/>
          </p:nvSpPr>
          <p:spPr bwMode="auto">
            <a:xfrm>
              <a:off x="5318126" y="3748088"/>
              <a:ext cx="490538" cy="431800"/>
            </a:xfrm>
            <a:custGeom>
              <a:avLst/>
              <a:gdLst>
                <a:gd name="T0" fmla="*/ 496 w 533"/>
                <a:gd name="T1" fmla="*/ 67 h 471"/>
                <a:gd name="T2" fmla="*/ 258 w 533"/>
                <a:gd name="T3" fmla="*/ 67 h 471"/>
                <a:gd name="T4" fmla="*/ 222 w 533"/>
                <a:gd name="T5" fmla="*/ 34 h 471"/>
                <a:gd name="T6" fmla="*/ 222 w 533"/>
                <a:gd name="T7" fmla="*/ 34 h 471"/>
                <a:gd name="T8" fmla="*/ 185 w 533"/>
                <a:gd name="T9" fmla="*/ 0 h 471"/>
                <a:gd name="T10" fmla="*/ 36 w 533"/>
                <a:gd name="T11" fmla="*/ 0 h 471"/>
                <a:gd name="T12" fmla="*/ 0 w 533"/>
                <a:gd name="T13" fmla="*/ 34 h 471"/>
                <a:gd name="T14" fmla="*/ 0 w 533"/>
                <a:gd name="T15" fmla="*/ 67 h 471"/>
                <a:gd name="T16" fmla="*/ 0 w 533"/>
                <a:gd name="T17" fmla="*/ 110 h 471"/>
                <a:gd name="T18" fmla="*/ 0 w 533"/>
                <a:gd name="T19" fmla="*/ 471 h 471"/>
                <a:gd name="T20" fmla="*/ 533 w 533"/>
                <a:gd name="T21" fmla="*/ 471 h 471"/>
                <a:gd name="T22" fmla="*/ 533 w 533"/>
                <a:gd name="T23" fmla="*/ 101 h 471"/>
                <a:gd name="T24" fmla="*/ 496 w 533"/>
                <a:gd name="T25" fmla="*/ 6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3" h="471">
                  <a:moveTo>
                    <a:pt x="496" y="67"/>
                  </a:moveTo>
                  <a:cubicBezTo>
                    <a:pt x="258" y="67"/>
                    <a:pt x="258" y="67"/>
                    <a:pt x="258" y="67"/>
                  </a:cubicBezTo>
                  <a:cubicBezTo>
                    <a:pt x="238" y="67"/>
                    <a:pt x="222" y="52"/>
                    <a:pt x="222" y="34"/>
                  </a:cubicBezTo>
                  <a:cubicBezTo>
                    <a:pt x="222" y="34"/>
                    <a:pt x="222" y="34"/>
                    <a:pt x="222" y="34"/>
                  </a:cubicBezTo>
                  <a:cubicBezTo>
                    <a:pt x="222" y="15"/>
                    <a:pt x="205" y="0"/>
                    <a:pt x="185" y="0"/>
                  </a:cubicBezTo>
                  <a:cubicBezTo>
                    <a:pt x="36" y="0"/>
                    <a:pt x="36" y="0"/>
                    <a:pt x="36" y="0"/>
                  </a:cubicBezTo>
                  <a:cubicBezTo>
                    <a:pt x="16" y="0"/>
                    <a:pt x="0" y="15"/>
                    <a:pt x="0" y="34"/>
                  </a:cubicBezTo>
                  <a:cubicBezTo>
                    <a:pt x="0" y="67"/>
                    <a:pt x="0" y="67"/>
                    <a:pt x="0" y="67"/>
                  </a:cubicBezTo>
                  <a:cubicBezTo>
                    <a:pt x="0" y="110"/>
                    <a:pt x="0" y="110"/>
                    <a:pt x="0" y="110"/>
                  </a:cubicBezTo>
                  <a:cubicBezTo>
                    <a:pt x="0" y="471"/>
                    <a:pt x="0" y="471"/>
                    <a:pt x="0" y="471"/>
                  </a:cubicBezTo>
                  <a:cubicBezTo>
                    <a:pt x="533" y="471"/>
                    <a:pt x="533" y="471"/>
                    <a:pt x="533" y="471"/>
                  </a:cubicBezTo>
                  <a:cubicBezTo>
                    <a:pt x="533" y="101"/>
                    <a:pt x="533" y="101"/>
                    <a:pt x="533" y="101"/>
                  </a:cubicBezTo>
                  <a:cubicBezTo>
                    <a:pt x="533" y="83"/>
                    <a:pt x="516" y="67"/>
                    <a:pt x="496" y="67"/>
                  </a:cubicBezTo>
                  <a:close/>
                </a:path>
              </a:pathLst>
            </a:custGeom>
            <a:solidFill>
              <a:srgbClr val="BC962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4" name="Rectangle 628"/>
            <p:cNvSpPr>
              <a:spLocks noChangeArrowheads="1"/>
            </p:cNvSpPr>
            <p:nvPr/>
          </p:nvSpPr>
          <p:spPr bwMode="auto">
            <a:xfrm>
              <a:off x="5345114" y="3843338"/>
              <a:ext cx="434975" cy="336550"/>
            </a:xfrm>
            <a:prstGeom prst="rect">
              <a:avLst/>
            </a:prstGeom>
            <a:solidFill>
              <a:srgbClr val="EC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5" name="Freeform 629"/>
            <p:cNvSpPr/>
            <p:nvPr/>
          </p:nvSpPr>
          <p:spPr bwMode="auto">
            <a:xfrm>
              <a:off x="5318126" y="3883025"/>
              <a:ext cx="592138" cy="296863"/>
            </a:xfrm>
            <a:custGeom>
              <a:avLst/>
              <a:gdLst>
                <a:gd name="T0" fmla="*/ 610 w 644"/>
                <a:gd name="T1" fmla="*/ 0 h 324"/>
                <a:gd name="T2" fmla="*/ 137 w 644"/>
                <a:gd name="T3" fmla="*/ 0 h 324"/>
                <a:gd name="T4" fmla="*/ 111 w 644"/>
                <a:gd name="T5" fmla="*/ 19 h 324"/>
                <a:gd name="T6" fmla="*/ 0 w 644"/>
                <a:gd name="T7" fmla="*/ 324 h 324"/>
                <a:gd name="T8" fmla="*/ 533 w 644"/>
                <a:gd name="T9" fmla="*/ 324 h 324"/>
                <a:gd name="T10" fmla="*/ 637 w 644"/>
                <a:gd name="T11" fmla="*/ 38 h 324"/>
                <a:gd name="T12" fmla="*/ 610 w 644"/>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644" h="324">
                  <a:moveTo>
                    <a:pt x="610" y="0"/>
                  </a:moveTo>
                  <a:cubicBezTo>
                    <a:pt x="137" y="0"/>
                    <a:pt x="137" y="0"/>
                    <a:pt x="137" y="0"/>
                  </a:cubicBezTo>
                  <a:cubicBezTo>
                    <a:pt x="125" y="0"/>
                    <a:pt x="115" y="7"/>
                    <a:pt x="111" y="19"/>
                  </a:cubicBezTo>
                  <a:cubicBezTo>
                    <a:pt x="0" y="324"/>
                    <a:pt x="0" y="324"/>
                    <a:pt x="0" y="324"/>
                  </a:cubicBezTo>
                  <a:cubicBezTo>
                    <a:pt x="533" y="324"/>
                    <a:pt x="533" y="324"/>
                    <a:pt x="533" y="324"/>
                  </a:cubicBezTo>
                  <a:cubicBezTo>
                    <a:pt x="637" y="38"/>
                    <a:pt x="637" y="38"/>
                    <a:pt x="637" y="38"/>
                  </a:cubicBezTo>
                  <a:cubicBezTo>
                    <a:pt x="644" y="20"/>
                    <a:pt x="630" y="0"/>
                    <a:pt x="610" y="0"/>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66" name="Freeform 630"/>
          <p:cNvSpPr/>
          <p:nvPr/>
        </p:nvSpPr>
        <p:spPr bwMode="auto">
          <a:xfrm>
            <a:off x="728395" y="2998119"/>
            <a:ext cx="1010994" cy="322456"/>
          </a:xfrm>
          <a:custGeom>
            <a:avLst/>
            <a:gdLst>
              <a:gd name="T0" fmla="*/ 0 w 921"/>
              <a:gd name="T1" fmla="*/ 0 h 293"/>
              <a:gd name="T2" fmla="*/ 461 w 921"/>
              <a:gd name="T3" fmla="*/ 293 h 293"/>
              <a:gd name="T4" fmla="*/ 921 w 921"/>
              <a:gd name="T5" fmla="*/ 0 h 293"/>
              <a:gd name="T6" fmla="*/ 0 w 921"/>
              <a:gd name="T7" fmla="*/ 0 h 293"/>
            </a:gdLst>
            <a:ahLst/>
            <a:cxnLst>
              <a:cxn ang="0">
                <a:pos x="T0" y="T1"/>
              </a:cxn>
              <a:cxn ang="0">
                <a:pos x="T2" y="T3"/>
              </a:cxn>
              <a:cxn ang="0">
                <a:pos x="T4" y="T5"/>
              </a:cxn>
              <a:cxn ang="0">
                <a:pos x="T6" y="T7"/>
              </a:cxn>
            </a:cxnLst>
            <a:rect l="0" t="0" r="r" b="b"/>
            <a:pathLst>
              <a:path w="921" h="293">
                <a:moveTo>
                  <a:pt x="0" y="0"/>
                </a:moveTo>
                <a:cubicBezTo>
                  <a:pt x="81" y="173"/>
                  <a:pt x="257" y="293"/>
                  <a:pt x="461" y="293"/>
                </a:cubicBezTo>
                <a:cubicBezTo>
                  <a:pt x="664" y="293"/>
                  <a:pt x="840" y="173"/>
                  <a:pt x="921" y="0"/>
                </a:cubicBezTo>
                <a:lnTo>
                  <a:pt x="0" y="0"/>
                </a:ln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7" name="Freeform 631"/>
          <p:cNvSpPr/>
          <p:nvPr/>
        </p:nvSpPr>
        <p:spPr bwMode="auto">
          <a:xfrm>
            <a:off x="677182" y="2205258"/>
            <a:ext cx="1113422" cy="792862"/>
          </a:xfrm>
          <a:custGeom>
            <a:avLst/>
            <a:gdLst>
              <a:gd name="T0" fmla="*/ 1016 w 1016"/>
              <a:gd name="T1" fmla="*/ 508 h 723"/>
              <a:gd name="T2" fmla="*/ 508 w 1016"/>
              <a:gd name="T3" fmla="*/ 0 h 723"/>
              <a:gd name="T4" fmla="*/ 0 w 1016"/>
              <a:gd name="T5" fmla="*/ 508 h 723"/>
              <a:gd name="T6" fmla="*/ 47 w 1016"/>
              <a:gd name="T7" fmla="*/ 723 h 723"/>
              <a:gd name="T8" fmla="*/ 968 w 1016"/>
              <a:gd name="T9" fmla="*/ 723 h 723"/>
              <a:gd name="T10" fmla="*/ 1016 w 1016"/>
              <a:gd name="T11" fmla="*/ 508 h 723"/>
            </a:gdLst>
            <a:ahLst/>
            <a:cxnLst>
              <a:cxn ang="0">
                <a:pos x="T0" y="T1"/>
              </a:cxn>
              <a:cxn ang="0">
                <a:pos x="T2" y="T3"/>
              </a:cxn>
              <a:cxn ang="0">
                <a:pos x="T4" y="T5"/>
              </a:cxn>
              <a:cxn ang="0">
                <a:pos x="T6" y="T7"/>
              </a:cxn>
              <a:cxn ang="0">
                <a:pos x="T8" y="T9"/>
              </a:cxn>
              <a:cxn ang="0">
                <a:pos x="T10" y="T11"/>
              </a:cxn>
            </a:cxnLst>
            <a:rect l="0" t="0" r="r" b="b"/>
            <a:pathLst>
              <a:path w="1016" h="723">
                <a:moveTo>
                  <a:pt x="1016" y="508"/>
                </a:moveTo>
                <a:cubicBezTo>
                  <a:pt x="1016" y="228"/>
                  <a:pt x="788" y="0"/>
                  <a:pt x="508" y="0"/>
                </a:cubicBezTo>
                <a:cubicBezTo>
                  <a:pt x="227" y="0"/>
                  <a:pt x="0" y="228"/>
                  <a:pt x="0" y="508"/>
                </a:cubicBezTo>
                <a:cubicBezTo>
                  <a:pt x="0" y="585"/>
                  <a:pt x="17" y="658"/>
                  <a:pt x="47" y="723"/>
                </a:cubicBezTo>
                <a:cubicBezTo>
                  <a:pt x="968" y="723"/>
                  <a:pt x="968" y="723"/>
                  <a:pt x="968" y="723"/>
                </a:cubicBezTo>
                <a:cubicBezTo>
                  <a:pt x="999" y="658"/>
                  <a:pt x="1016" y="585"/>
                  <a:pt x="1016" y="508"/>
                </a:cubicBezTo>
                <a:close/>
              </a:path>
            </a:pathLst>
          </a:custGeom>
          <a:solidFill>
            <a:srgbClr val="FFB08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1" name="组合 3820"/>
          <p:cNvGrpSpPr/>
          <p:nvPr/>
        </p:nvGrpSpPr>
        <p:grpSpPr>
          <a:xfrm>
            <a:off x="950321" y="2429081"/>
            <a:ext cx="565247" cy="667673"/>
            <a:chOff x="4313239" y="3684588"/>
            <a:chExt cx="473075" cy="558800"/>
          </a:xfrm>
        </p:grpSpPr>
        <p:sp>
          <p:nvSpPr>
            <p:cNvPr id="3768" name="Rectangle 632"/>
            <p:cNvSpPr>
              <a:spLocks noChangeArrowheads="1"/>
            </p:cNvSpPr>
            <p:nvPr/>
          </p:nvSpPr>
          <p:spPr bwMode="auto">
            <a:xfrm>
              <a:off x="4343401" y="3743325"/>
              <a:ext cx="412750" cy="312738"/>
            </a:xfrm>
            <a:prstGeom prst="rect">
              <a:avLst/>
            </a:prstGeom>
            <a:solidFill>
              <a:srgbClr val="1C84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69" name="Rectangle 633"/>
            <p:cNvSpPr>
              <a:spLocks noChangeArrowheads="1"/>
            </p:cNvSpPr>
            <p:nvPr/>
          </p:nvSpPr>
          <p:spPr bwMode="auto">
            <a:xfrm>
              <a:off x="4313239" y="4070350"/>
              <a:ext cx="473075" cy="34925"/>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0" name="Freeform 634"/>
            <p:cNvSpPr/>
            <p:nvPr/>
          </p:nvSpPr>
          <p:spPr bwMode="auto">
            <a:xfrm>
              <a:off x="4351339" y="4079875"/>
              <a:ext cx="103188" cy="163513"/>
            </a:xfrm>
            <a:custGeom>
              <a:avLst/>
              <a:gdLst>
                <a:gd name="T0" fmla="*/ 25 w 65"/>
                <a:gd name="T1" fmla="*/ 103 h 103"/>
                <a:gd name="T2" fmla="*/ 65 w 65"/>
                <a:gd name="T3" fmla="*/ 9 h 103"/>
                <a:gd name="T4" fmla="*/ 44 w 65"/>
                <a:gd name="T5" fmla="*/ 0 h 103"/>
                <a:gd name="T6" fmla="*/ 0 w 65"/>
                <a:gd name="T7" fmla="*/ 103 h 103"/>
                <a:gd name="T8" fmla="*/ 25 w 65"/>
                <a:gd name="T9" fmla="*/ 103 h 103"/>
              </a:gdLst>
              <a:ahLst/>
              <a:cxnLst>
                <a:cxn ang="0">
                  <a:pos x="T0" y="T1"/>
                </a:cxn>
                <a:cxn ang="0">
                  <a:pos x="T2" y="T3"/>
                </a:cxn>
                <a:cxn ang="0">
                  <a:pos x="T4" y="T5"/>
                </a:cxn>
                <a:cxn ang="0">
                  <a:pos x="T6" y="T7"/>
                </a:cxn>
                <a:cxn ang="0">
                  <a:pos x="T8" y="T9"/>
                </a:cxn>
              </a:cxnLst>
              <a:rect l="0" t="0" r="r" b="b"/>
              <a:pathLst>
                <a:path w="65" h="103">
                  <a:moveTo>
                    <a:pt x="25" y="103"/>
                  </a:moveTo>
                  <a:lnTo>
                    <a:pt x="65" y="9"/>
                  </a:lnTo>
                  <a:lnTo>
                    <a:pt x="44" y="0"/>
                  </a:lnTo>
                  <a:lnTo>
                    <a:pt x="0" y="103"/>
                  </a:lnTo>
                  <a:lnTo>
                    <a:pt x="25" y="10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1" name="Freeform 635"/>
            <p:cNvSpPr/>
            <p:nvPr/>
          </p:nvSpPr>
          <p:spPr bwMode="auto">
            <a:xfrm>
              <a:off x="4645026" y="4079875"/>
              <a:ext cx="103188" cy="163513"/>
            </a:xfrm>
            <a:custGeom>
              <a:avLst/>
              <a:gdLst>
                <a:gd name="T0" fmla="*/ 65 w 65"/>
                <a:gd name="T1" fmla="*/ 103 h 103"/>
                <a:gd name="T2" fmla="*/ 22 w 65"/>
                <a:gd name="T3" fmla="*/ 0 h 103"/>
                <a:gd name="T4" fmla="*/ 0 w 65"/>
                <a:gd name="T5" fmla="*/ 9 h 103"/>
                <a:gd name="T6" fmla="*/ 41 w 65"/>
                <a:gd name="T7" fmla="*/ 103 h 103"/>
                <a:gd name="T8" fmla="*/ 65 w 65"/>
                <a:gd name="T9" fmla="*/ 103 h 103"/>
              </a:gdLst>
              <a:ahLst/>
              <a:cxnLst>
                <a:cxn ang="0">
                  <a:pos x="T0" y="T1"/>
                </a:cxn>
                <a:cxn ang="0">
                  <a:pos x="T2" y="T3"/>
                </a:cxn>
                <a:cxn ang="0">
                  <a:pos x="T4" y="T5"/>
                </a:cxn>
                <a:cxn ang="0">
                  <a:pos x="T6" y="T7"/>
                </a:cxn>
                <a:cxn ang="0">
                  <a:pos x="T8" y="T9"/>
                </a:cxn>
              </a:cxnLst>
              <a:rect l="0" t="0" r="r" b="b"/>
              <a:pathLst>
                <a:path w="65" h="103">
                  <a:moveTo>
                    <a:pt x="65" y="103"/>
                  </a:moveTo>
                  <a:lnTo>
                    <a:pt x="22" y="0"/>
                  </a:lnTo>
                  <a:lnTo>
                    <a:pt x="0" y="9"/>
                  </a:lnTo>
                  <a:lnTo>
                    <a:pt x="41" y="103"/>
                  </a:lnTo>
                  <a:lnTo>
                    <a:pt x="65" y="10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2" name="Freeform 636"/>
            <p:cNvSpPr/>
            <p:nvPr/>
          </p:nvSpPr>
          <p:spPr bwMode="auto">
            <a:xfrm>
              <a:off x="4530726" y="3684588"/>
              <a:ext cx="38100" cy="49213"/>
            </a:xfrm>
            <a:custGeom>
              <a:avLst/>
              <a:gdLst>
                <a:gd name="T0" fmla="*/ 41 w 41"/>
                <a:gd name="T1" fmla="*/ 53 h 53"/>
                <a:gd name="T2" fmla="*/ 0 w 41"/>
                <a:gd name="T3" fmla="*/ 53 h 53"/>
                <a:gd name="T4" fmla="*/ 0 w 41"/>
                <a:gd name="T5" fmla="*/ 15 h 53"/>
                <a:gd name="T6" fmla="*/ 16 w 41"/>
                <a:gd name="T7" fmla="*/ 0 h 53"/>
                <a:gd name="T8" fmla="*/ 26 w 41"/>
                <a:gd name="T9" fmla="*/ 0 h 53"/>
                <a:gd name="T10" fmla="*/ 41 w 41"/>
                <a:gd name="T11" fmla="*/ 15 h 53"/>
                <a:gd name="T12" fmla="*/ 41 w 4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1" h="53">
                  <a:moveTo>
                    <a:pt x="41" y="53"/>
                  </a:moveTo>
                  <a:cubicBezTo>
                    <a:pt x="0" y="53"/>
                    <a:pt x="0" y="53"/>
                    <a:pt x="0" y="53"/>
                  </a:cubicBezTo>
                  <a:cubicBezTo>
                    <a:pt x="0" y="15"/>
                    <a:pt x="0" y="15"/>
                    <a:pt x="0" y="15"/>
                  </a:cubicBezTo>
                  <a:cubicBezTo>
                    <a:pt x="0" y="7"/>
                    <a:pt x="7" y="0"/>
                    <a:pt x="16" y="0"/>
                  </a:cubicBezTo>
                  <a:cubicBezTo>
                    <a:pt x="26" y="0"/>
                    <a:pt x="26" y="0"/>
                    <a:pt x="26" y="0"/>
                  </a:cubicBezTo>
                  <a:cubicBezTo>
                    <a:pt x="34" y="0"/>
                    <a:pt x="41" y="7"/>
                    <a:pt x="41" y="15"/>
                  </a:cubicBezTo>
                  <a:lnTo>
                    <a:pt x="41" y="53"/>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73" name="Freeform 637"/>
          <p:cNvSpPr/>
          <p:nvPr/>
        </p:nvSpPr>
        <p:spPr bwMode="auto">
          <a:xfrm>
            <a:off x="2051425" y="3493184"/>
            <a:ext cx="1105835" cy="1105834"/>
          </a:xfrm>
          <a:custGeom>
            <a:avLst/>
            <a:gdLst>
              <a:gd name="T0" fmla="*/ 504 w 1008"/>
              <a:gd name="T1" fmla="*/ 0 h 1008"/>
              <a:gd name="T2" fmla="*/ 1008 w 1008"/>
              <a:gd name="T3" fmla="*/ 504 h 1008"/>
              <a:gd name="T4" fmla="*/ 969 w 1008"/>
              <a:gd name="T5" fmla="*/ 700 h 1008"/>
              <a:gd name="T6" fmla="*/ 504 w 1008"/>
              <a:gd name="T7" fmla="*/ 1008 h 1008"/>
              <a:gd name="T8" fmla="*/ 40 w 1008"/>
              <a:gd name="T9" fmla="*/ 700 h 1008"/>
              <a:gd name="T10" fmla="*/ 0 w 1008"/>
              <a:gd name="T11" fmla="*/ 504 h 1008"/>
              <a:gd name="T12" fmla="*/ 504 w 1008"/>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008" h="1008">
                <a:moveTo>
                  <a:pt x="504" y="0"/>
                </a:moveTo>
                <a:cubicBezTo>
                  <a:pt x="783" y="0"/>
                  <a:pt x="1008" y="225"/>
                  <a:pt x="1008" y="504"/>
                </a:cubicBezTo>
                <a:cubicBezTo>
                  <a:pt x="1008" y="573"/>
                  <a:pt x="994" y="640"/>
                  <a:pt x="969" y="700"/>
                </a:cubicBezTo>
                <a:cubicBezTo>
                  <a:pt x="892" y="881"/>
                  <a:pt x="713" y="1008"/>
                  <a:pt x="504" y="1008"/>
                </a:cubicBezTo>
                <a:cubicBezTo>
                  <a:pt x="296" y="1008"/>
                  <a:pt x="117" y="881"/>
                  <a:pt x="40" y="700"/>
                </a:cubicBezTo>
                <a:cubicBezTo>
                  <a:pt x="15" y="640"/>
                  <a:pt x="0" y="573"/>
                  <a:pt x="0" y="504"/>
                </a:cubicBezTo>
                <a:cubicBezTo>
                  <a:pt x="0" y="225"/>
                  <a:pt x="226" y="0"/>
                  <a:pt x="504" y="0"/>
                </a:cubicBezTo>
                <a:close/>
              </a:path>
            </a:pathLst>
          </a:cu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4" name="组合 3823"/>
          <p:cNvGrpSpPr/>
          <p:nvPr/>
        </p:nvGrpSpPr>
        <p:grpSpPr>
          <a:xfrm>
            <a:off x="2269556" y="3709419"/>
            <a:ext cx="671467" cy="673365"/>
            <a:chOff x="5295901" y="4756150"/>
            <a:chExt cx="561975" cy="563563"/>
          </a:xfrm>
        </p:grpSpPr>
        <p:sp>
          <p:nvSpPr>
            <p:cNvPr id="3774" name="Freeform 638"/>
            <p:cNvSpPr/>
            <p:nvPr/>
          </p:nvSpPr>
          <p:spPr bwMode="auto">
            <a:xfrm>
              <a:off x="5295901" y="4756150"/>
              <a:ext cx="504825" cy="506413"/>
            </a:xfrm>
            <a:custGeom>
              <a:avLst/>
              <a:gdLst>
                <a:gd name="T0" fmla="*/ 493 w 550"/>
                <a:gd name="T1" fmla="*/ 6 h 551"/>
                <a:gd name="T2" fmla="*/ 550 w 550"/>
                <a:gd name="T3" fmla="*/ 63 h 551"/>
                <a:gd name="T4" fmla="*/ 62 w 550"/>
                <a:gd name="T5" fmla="*/ 551 h 551"/>
                <a:gd name="T6" fmla="*/ 5 w 550"/>
                <a:gd name="T7" fmla="*/ 493 h 551"/>
                <a:gd name="T8" fmla="*/ 5 w 550"/>
                <a:gd name="T9" fmla="*/ 475 h 551"/>
                <a:gd name="T10" fmla="*/ 475 w 550"/>
                <a:gd name="T11" fmla="*/ 6 h 551"/>
                <a:gd name="T12" fmla="*/ 493 w 550"/>
                <a:gd name="T13" fmla="*/ 6 h 551"/>
              </a:gdLst>
              <a:ahLst/>
              <a:cxnLst>
                <a:cxn ang="0">
                  <a:pos x="T0" y="T1"/>
                </a:cxn>
                <a:cxn ang="0">
                  <a:pos x="T2" y="T3"/>
                </a:cxn>
                <a:cxn ang="0">
                  <a:pos x="T4" y="T5"/>
                </a:cxn>
                <a:cxn ang="0">
                  <a:pos x="T6" y="T7"/>
                </a:cxn>
                <a:cxn ang="0">
                  <a:pos x="T8" y="T9"/>
                </a:cxn>
                <a:cxn ang="0">
                  <a:pos x="T10" y="T11"/>
                </a:cxn>
                <a:cxn ang="0">
                  <a:pos x="T12" y="T13"/>
                </a:cxn>
              </a:cxnLst>
              <a:rect l="0" t="0" r="r" b="b"/>
              <a:pathLst>
                <a:path w="550" h="551">
                  <a:moveTo>
                    <a:pt x="493" y="6"/>
                  </a:moveTo>
                  <a:cubicBezTo>
                    <a:pt x="550" y="63"/>
                    <a:pt x="550" y="63"/>
                    <a:pt x="550" y="63"/>
                  </a:cubicBezTo>
                  <a:cubicBezTo>
                    <a:pt x="62" y="551"/>
                    <a:pt x="62" y="551"/>
                    <a:pt x="62" y="551"/>
                  </a:cubicBezTo>
                  <a:cubicBezTo>
                    <a:pt x="5" y="493"/>
                    <a:pt x="5" y="493"/>
                    <a:pt x="5" y="493"/>
                  </a:cubicBezTo>
                  <a:cubicBezTo>
                    <a:pt x="0" y="488"/>
                    <a:pt x="0" y="480"/>
                    <a:pt x="5" y="475"/>
                  </a:cubicBezTo>
                  <a:cubicBezTo>
                    <a:pt x="475" y="6"/>
                    <a:pt x="475" y="6"/>
                    <a:pt x="475" y="6"/>
                  </a:cubicBezTo>
                  <a:cubicBezTo>
                    <a:pt x="480" y="0"/>
                    <a:pt x="488" y="0"/>
                    <a:pt x="493" y="6"/>
                  </a:cubicBezTo>
                  <a:close/>
                </a:path>
              </a:pathLst>
            </a:custGeom>
            <a:solidFill>
              <a:srgbClr val="DDB13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5" name="Freeform 639"/>
            <p:cNvSpPr/>
            <p:nvPr/>
          </p:nvSpPr>
          <p:spPr bwMode="auto">
            <a:xfrm>
              <a:off x="5353051" y="4813300"/>
              <a:ext cx="504825" cy="506413"/>
            </a:xfrm>
            <a:custGeom>
              <a:avLst/>
              <a:gdLst>
                <a:gd name="T0" fmla="*/ 545 w 551"/>
                <a:gd name="T1" fmla="*/ 57 h 550"/>
                <a:gd name="T2" fmla="*/ 545 w 551"/>
                <a:gd name="T3" fmla="*/ 75 h 550"/>
                <a:gd name="T4" fmla="*/ 76 w 551"/>
                <a:gd name="T5" fmla="*/ 545 h 550"/>
                <a:gd name="T6" fmla="*/ 58 w 551"/>
                <a:gd name="T7" fmla="*/ 545 h 550"/>
                <a:gd name="T8" fmla="*/ 0 w 551"/>
                <a:gd name="T9" fmla="*/ 488 h 550"/>
                <a:gd name="T10" fmla="*/ 488 w 551"/>
                <a:gd name="T11" fmla="*/ 0 h 550"/>
                <a:gd name="T12" fmla="*/ 545 w 551"/>
                <a:gd name="T13" fmla="*/ 57 h 550"/>
              </a:gdLst>
              <a:ahLst/>
              <a:cxnLst>
                <a:cxn ang="0">
                  <a:pos x="T0" y="T1"/>
                </a:cxn>
                <a:cxn ang="0">
                  <a:pos x="T2" y="T3"/>
                </a:cxn>
                <a:cxn ang="0">
                  <a:pos x="T4" y="T5"/>
                </a:cxn>
                <a:cxn ang="0">
                  <a:pos x="T6" y="T7"/>
                </a:cxn>
                <a:cxn ang="0">
                  <a:pos x="T8" y="T9"/>
                </a:cxn>
                <a:cxn ang="0">
                  <a:pos x="T10" y="T11"/>
                </a:cxn>
                <a:cxn ang="0">
                  <a:pos x="T12" y="T13"/>
                </a:cxn>
              </a:cxnLst>
              <a:rect l="0" t="0" r="r" b="b"/>
              <a:pathLst>
                <a:path w="551" h="550">
                  <a:moveTo>
                    <a:pt x="545" y="57"/>
                  </a:moveTo>
                  <a:cubicBezTo>
                    <a:pt x="551" y="62"/>
                    <a:pt x="551" y="70"/>
                    <a:pt x="545" y="75"/>
                  </a:cubicBezTo>
                  <a:cubicBezTo>
                    <a:pt x="76" y="545"/>
                    <a:pt x="76" y="545"/>
                    <a:pt x="76" y="545"/>
                  </a:cubicBezTo>
                  <a:cubicBezTo>
                    <a:pt x="71" y="550"/>
                    <a:pt x="63" y="550"/>
                    <a:pt x="58" y="545"/>
                  </a:cubicBezTo>
                  <a:cubicBezTo>
                    <a:pt x="0" y="488"/>
                    <a:pt x="0" y="488"/>
                    <a:pt x="0" y="488"/>
                  </a:cubicBezTo>
                  <a:cubicBezTo>
                    <a:pt x="488" y="0"/>
                    <a:pt x="488" y="0"/>
                    <a:pt x="488" y="0"/>
                  </a:cubicBezTo>
                  <a:lnTo>
                    <a:pt x="545" y="57"/>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6" name="Freeform 640"/>
            <p:cNvSpPr/>
            <p:nvPr/>
          </p:nvSpPr>
          <p:spPr bwMode="auto">
            <a:xfrm>
              <a:off x="5726114" y="477043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7" name="Freeform 641"/>
            <p:cNvSpPr/>
            <p:nvPr/>
          </p:nvSpPr>
          <p:spPr bwMode="auto">
            <a:xfrm>
              <a:off x="5708651" y="4786313"/>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8" name="Freeform 642"/>
            <p:cNvSpPr/>
            <p:nvPr/>
          </p:nvSpPr>
          <p:spPr bwMode="auto">
            <a:xfrm>
              <a:off x="5692776" y="4802188"/>
              <a:ext cx="28575" cy="30163"/>
            </a:xfrm>
            <a:custGeom>
              <a:avLst/>
              <a:gdLst>
                <a:gd name="T0" fmla="*/ 0 w 18"/>
                <a:gd name="T1" fmla="*/ 3 h 19"/>
                <a:gd name="T2" fmla="*/ 16 w 18"/>
                <a:gd name="T3" fmla="*/ 19 h 19"/>
                <a:gd name="T4" fmla="*/ 18 w 18"/>
                <a:gd name="T5" fmla="*/ 17 h 19"/>
                <a:gd name="T6" fmla="*/ 1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1"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9" name="Freeform 643"/>
            <p:cNvSpPr/>
            <p:nvPr/>
          </p:nvSpPr>
          <p:spPr bwMode="auto">
            <a:xfrm>
              <a:off x="5675314" y="48196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0" name="Freeform 644"/>
            <p:cNvSpPr/>
            <p:nvPr/>
          </p:nvSpPr>
          <p:spPr bwMode="auto">
            <a:xfrm>
              <a:off x="5657851" y="483552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1" name="Freeform 645"/>
            <p:cNvSpPr/>
            <p:nvPr/>
          </p:nvSpPr>
          <p:spPr bwMode="auto">
            <a:xfrm>
              <a:off x="5641976" y="4852988"/>
              <a:ext cx="17463" cy="19050"/>
            </a:xfrm>
            <a:custGeom>
              <a:avLst/>
              <a:gdLst>
                <a:gd name="T0" fmla="*/ 0 w 11"/>
                <a:gd name="T1" fmla="*/ 2 h 12"/>
                <a:gd name="T2" fmla="*/ 10 w 11"/>
                <a:gd name="T3" fmla="*/ 12 h 12"/>
                <a:gd name="T4" fmla="*/ 11 w 11"/>
                <a:gd name="T5" fmla="*/ 10 h 12"/>
                <a:gd name="T6" fmla="*/ 2 w 11"/>
                <a:gd name="T7" fmla="*/ 0 h 12"/>
                <a:gd name="T8" fmla="*/ 0 w 11"/>
                <a:gd name="T9" fmla="*/ 2 h 12"/>
              </a:gdLst>
              <a:ahLst/>
              <a:cxnLst>
                <a:cxn ang="0">
                  <a:pos x="T0" y="T1"/>
                </a:cxn>
                <a:cxn ang="0">
                  <a:pos x="T2" y="T3"/>
                </a:cxn>
                <a:cxn ang="0">
                  <a:pos x="T4" y="T5"/>
                </a:cxn>
                <a:cxn ang="0">
                  <a:pos x="T6" y="T7"/>
                </a:cxn>
                <a:cxn ang="0">
                  <a:pos x="T8" y="T9"/>
                </a:cxn>
              </a:cxnLst>
              <a:rect l="0" t="0" r="r" b="b"/>
              <a:pathLst>
                <a:path w="11" h="12">
                  <a:moveTo>
                    <a:pt x="0" y="2"/>
                  </a:moveTo>
                  <a:lnTo>
                    <a:pt x="10" y="12"/>
                  </a:lnTo>
                  <a:lnTo>
                    <a:pt x="11"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2" name="Freeform 646"/>
            <p:cNvSpPr/>
            <p:nvPr/>
          </p:nvSpPr>
          <p:spPr bwMode="auto">
            <a:xfrm>
              <a:off x="5626101" y="487045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3" name="Freeform 647"/>
            <p:cNvSpPr/>
            <p:nvPr/>
          </p:nvSpPr>
          <p:spPr bwMode="auto">
            <a:xfrm>
              <a:off x="5608639" y="4886325"/>
              <a:ext cx="19050" cy="19050"/>
            </a:xfrm>
            <a:custGeom>
              <a:avLst/>
              <a:gdLst>
                <a:gd name="T0" fmla="*/ 0 w 12"/>
                <a:gd name="T1" fmla="*/ 2 h 12"/>
                <a:gd name="T2" fmla="*/ 9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4" name="Freeform 648"/>
            <p:cNvSpPr/>
            <p:nvPr/>
          </p:nvSpPr>
          <p:spPr bwMode="auto">
            <a:xfrm>
              <a:off x="5592764" y="4903788"/>
              <a:ext cx="28575" cy="28575"/>
            </a:xfrm>
            <a:custGeom>
              <a:avLst/>
              <a:gdLst>
                <a:gd name="T0" fmla="*/ 0 w 18"/>
                <a:gd name="T1" fmla="*/ 2 h 18"/>
                <a:gd name="T2" fmla="*/ 16 w 18"/>
                <a:gd name="T3" fmla="*/ 18 h 18"/>
                <a:gd name="T4" fmla="*/ 18 w 18"/>
                <a:gd name="T5" fmla="*/ 16 h 18"/>
                <a:gd name="T6" fmla="*/ 2 w 18"/>
                <a:gd name="T7" fmla="*/ 0 h 18"/>
                <a:gd name="T8" fmla="*/ 0 w 18"/>
                <a:gd name="T9" fmla="*/ 2 h 18"/>
              </a:gdLst>
              <a:ahLst/>
              <a:cxnLst>
                <a:cxn ang="0">
                  <a:pos x="T0" y="T1"/>
                </a:cxn>
                <a:cxn ang="0">
                  <a:pos x="T2" y="T3"/>
                </a:cxn>
                <a:cxn ang="0">
                  <a:pos x="T4" y="T5"/>
                </a:cxn>
                <a:cxn ang="0">
                  <a:pos x="T6" y="T7"/>
                </a:cxn>
                <a:cxn ang="0">
                  <a:pos x="T8" y="T9"/>
                </a:cxn>
              </a:cxnLst>
              <a:rect l="0" t="0" r="r" b="b"/>
              <a:pathLst>
                <a:path w="18" h="18">
                  <a:moveTo>
                    <a:pt x="0" y="2"/>
                  </a:moveTo>
                  <a:lnTo>
                    <a:pt x="16" y="18"/>
                  </a:lnTo>
                  <a:lnTo>
                    <a:pt x="18" y="16"/>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5" name="Freeform 649"/>
            <p:cNvSpPr/>
            <p:nvPr/>
          </p:nvSpPr>
          <p:spPr bwMode="auto">
            <a:xfrm>
              <a:off x="5575301" y="4919663"/>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6" name="Freeform 650"/>
            <p:cNvSpPr/>
            <p:nvPr/>
          </p:nvSpPr>
          <p:spPr bwMode="auto">
            <a:xfrm>
              <a:off x="5559426" y="4935538"/>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7" name="Freeform 651"/>
            <p:cNvSpPr/>
            <p:nvPr/>
          </p:nvSpPr>
          <p:spPr bwMode="auto">
            <a:xfrm>
              <a:off x="5541964" y="495300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8" name="Freeform 652"/>
            <p:cNvSpPr/>
            <p:nvPr/>
          </p:nvSpPr>
          <p:spPr bwMode="auto">
            <a:xfrm>
              <a:off x="5524501" y="4968875"/>
              <a:ext cx="30163" cy="30163"/>
            </a:xfrm>
            <a:custGeom>
              <a:avLst/>
              <a:gdLst>
                <a:gd name="T0" fmla="*/ 0 w 19"/>
                <a:gd name="T1" fmla="*/ 3 h 19"/>
                <a:gd name="T2" fmla="*/ 17 w 19"/>
                <a:gd name="T3" fmla="*/ 19 h 19"/>
                <a:gd name="T4" fmla="*/ 19 w 19"/>
                <a:gd name="T5" fmla="*/ 17 h 19"/>
                <a:gd name="T6" fmla="*/ 3 w 19"/>
                <a:gd name="T7" fmla="*/ 0 h 19"/>
                <a:gd name="T8" fmla="*/ 0 w 19"/>
                <a:gd name="T9" fmla="*/ 3 h 19"/>
              </a:gdLst>
              <a:ahLst/>
              <a:cxnLst>
                <a:cxn ang="0">
                  <a:pos x="T0" y="T1"/>
                </a:cxn>
                <a:cxn ang="0">
                  <a:pos x="T2" y="T3"/>
                </a:cxn>
                <a:cxn ang="0">
                  <a:pos x="T4" y="T5"/>
                </a:cxn>
                <a:cxn ang="0">
                  <a:pos x="T6" y="T7"/>
                </a:cxn>
                <a:cxn ang="0">
                  <a:pos x="T8" y="T9"/>
                </a:cxn>
              </a:cxnLst>
              <a:rect l="0" t="0" r="r" b="b"/>
              <a:pathLst>
                <a:path w="19" h="19">
                  <a:moveTo>
                    <a:pt x="0" y="3"/>
                  </a:moveTo>
                  <a:lnTo>
                    <a:pt x="17" y="19"/>
                  </a:lnTo>
                  <a:lnTo>
                    <a:pt x="19" y="17"/>
                  </a:lnTo>
                  <a:lnTo>
                    <a:pt x="3"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9" name="Freeform 653"/>
            <p:cNvSpPr/>
            <p:nvPr/>
          </p:nvSpPr>
          <p:spPr bwMode="auto">
            <a:xfrm>
              <a:off x="5508626" y="498633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0" name="Freeform 654"/>
            <p:cNvSpPr/>
            <p:nvPr/>
          </p:nvSpPr>
          <p:spPr bwMode="auto">
            <a:xfrm>
              <a:off x="5492751" y="5003800"/>
              <a:ext cx="28575" cy="28575"/>
            </a:xfrm>
            <a:custGeom>
              <a:avLst/>
              <a:gdLst>
                <a:gd name="T0" fmla="*/ 0 w 18"/>
                <a:gd name="T1" fmla="*/ 1 h 18"/>
                <a:gd name="T2" fmla="*/ 16 w 18"/>
                <a:gd name="T3" fmla="*/ 18 h 18"/>
                <a:gd name="T4" fmla="*/ 18 w 18"/>
                <a:gd name="T5" fmla="*/ 16 h 18"/>
                <a:gd name="T6" fmla="*/ 2 w 18"/>
                <a:gd name="T7" fmla="*/ 0 h 18"/>
                <a:gd name="T8" fmla="*/ 0 w 18"/>
                <a:gd name="T9" fmla="*/ 1 h 18"/>
              </a:gdLst>
              <a:ahLst/>
              <a:cxnLst>
                <a:cxn ang="0">
                  <a:pos x="T0" y="T1"/>
                </a:cxn>
                <a:cxn ang="0">
                  <a:pos x="T2" y="T3"/>
                </a:cxn>
                <a:cxn ang="0">
                  <a:pos x="T4" y="T5"/>
                </a:cxn>
                <a:cxn ang="0">
                  <a:pos x="T6" y="T7"/>
                </a:cxn>
                <a:cxn ang="0">
                  <a:pos x="T8" y="T9"/>
                </a:cxn>
              </a:cxnLst>
              <a:rect l="0" t="0" r="r" b="b"/>
              <a:pathLst>
                <a:path w="18" h="18">
                  <a:moveTo>
                    <a:pt x="0" y="1"/>
                  </a:moveTo>
                  <a:lnTo>
                    <a:pt x="16" y="18"/>
                  </a:lnTo>
                  <a:lnTo>
                    <a:pt x="18" y="16"/>
                  </a:lnTo>
                  <a:lnTo>
                    <a:pt x="2" y="0"/>
                  </a:lnTo>
                  <a:lnTo>
                    <a:pt x="0" y="1"/>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1" name="Freeform 655"/>
            <p:cNvSpPr/>
            <p:nvPr/>
          </p:nvSpPr>
          <p:spPr bwMode="auto">
            <a:xfrm>
              <a:off x="5475289" y="5019675"/>
              <a:ext cx="19050" cy="19050"/>
            </a:xfrm>
            <a:custGeom>
              <a:avLst/>
              <a:gdLst>
                <a:gd name="T0" fmla="*/ 0 w 12"/>
                <a:gd name="T1" fmla="*/ 2 h 12"/>
                <a:gd name="T2" fmla="*/ 9 w 12"/>
                <a:gd name="T3" fmla="*/ 12 h 12"/>
                <a:gd name="T4" fmla="*/ 12 w 12"/>
                <a:gd name="T5" fmla="*/ 9 h 12"/>
                <a:gd name="T6" fmla="*/ 3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9" y="12"/>
                  </a:lnTo>
                  <a:lnTo>
                    <a:pt x="12" y="9"/>
                  </a:lnTo>
                  <a:lnTo>
                    <a:pt x="3"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2" name="Freeform 656"/>
            <p:cNvSpPr/>
            <p:nvPr/>
          </p:nvSpPr>
          <p:spPr bwMode="auto">
            <a:xfrm>
              <a:off x="5459414" y="5035550"/>
              <a:ext cx="28575" cy="30163"/>
            </a:xfrm>
            <a:custGeom>
              <a:avLst/>
              <a:gdLst>
                <a:gd name="T0" fmla="*/ 0 w 18"/>
                <a:gd name="T1" fmla="*/ 3 h 19"/>
                <a:gd name="T2" fmla="*/ 16 w 18"/>
                <a:gd name="T3" fmla="*/ 19 h 19"/>
                <a:gd name="T4" fmla="*/ 18 w 18"/>
                <a:gd name="T5" fmla="*/ 17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7"/>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3" name="Freeform 657"/>
            <p:cNvSpPr/>
            <p:nvPr/>
          </p:nvSpPr>
          <p:spPr bwMode="auto">
            <a:xfrm>
              <a:off x="5441951" y="505301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4" name="Freeform 658"/>
            <p:cNvSpPr/>
            <p:nvPr/>
          </p:nvSpPr>
          <p:spPr bwMode="auto">
            <a:xfrm>
              <a:off x="5426076" y="5068888"/>
              <a:ext cx="28575" cy="30163"/>
            </a:xfrm>
            <a:custGeom>
              <a:avLst/>
              <a:gdLst>
                <a:gd name="T0" fmla="*/ 0 w 18"/>
                <a:gd name="T1" fmla="*/ 3 h 19"/>
                <a:gd name="T2" fmla="*/ 16 w 18"/>
                <a:gd name="T3" fmla="*/ 19 h 19"/>
                <a:gd name="T4" fmla="*/ 18 w 18"/>
                <a:gd name="T5" fmla="*/ 16 h 19"/>
                <a:gd name="T6" fmla="*/ 2 w 18"/>
                <a:gd name="T7" fmla="*/ 0 h 19"/>
                <a:gd name="T8" fmla="*/ 0 w 18"/>
                <a:gd name="T9" fmla="*/ 3 h 19"/>
              </a:gdLst>
              <a:ahLst/>
              <a:cxnLst>
                <a:cxn ang="0">
                  <a:pos x="T0" y="T1"/>
                </a:cxn>
                <a:cxn ang="0">
                  <a:pos x="T2" y="T3"/>
                </a:cxn>
                <a:cxn ang="0">
                  <a:pos x="T4" y="T5"/>
                </a:cxn>
                <a:cxn ang="0">
                  <a:pos x="T6" y="T7"/>
                </a:cxn>
                <a:cxn ang="0">
                  <a:pos x="T8" y="T9"/>
                </a:cxn>
              </a:cxnLst>
              <a:rect l="0" t="0" r="r" b="b"/>
              <a:pathLst>
                <a:path w="18" h="19">
                  <a:moveTo>
                    <a:pt x="0" y="3"/>
                  </a:moveTo>
                  <a:lnTo>
                    <a:pt x="16" y="19"/>
                  </a:lnTo>
                  <a:lnTo>
                    <a:pt x="18" y="16"/>
                  </a:lnTo>
                  <a:lnTo>
                    <a:pt x="2" y="0"/>
                  </a:lnTo>
                  <a:lnTo>
                    <a:pt x="0" y="3"/>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5" name="Freeform 659"/>
            <p:cNvSpPr/>
            <p:nvPr/>
          </p:nvSpPr>
          <p:spPr bwMode="auto">
            <a:xfrm>
              <a:off x="5408614" y="5086350"/>
              <a:ext cx="19050" cy="19050"/>
            </a:xfrm>
            <a:custGeom>
              <a:avLst/>
              <a:gdLst>
                <a:gd name="T0" fmla="*/ 0 w 12"/>
                <a:gd name="T1" fmla="*/ 2 h 12"/>
                <a:gd name="T2" fmla="*/ 10 w 12"/>
                <a:gd name="T3" fmla="*/ 12 h 12"/>
                <a:gd name="T4" fmla="*/ 12 w 12"/>
                <a:gd name="T5" fmla="*/ 10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6" name="Freeform 660"/>
            <p:cNvSpPr/>
            <p:nvPr/>
          </p:nvSpPr>
          <p:spPr bwMode="auto">
            <a:xfrm>
              <a:off x="5392739" y="5102225"/>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7" name="Freeform 661"/>
            <p:cNvSpPr/>
            <p:nvPr/>
          </p:nvSpPr>
          <p:spPr bwMode="auto">
            <a:xfrm>
              <a:off x="5375276" y="5119688"/>
              <a:ext cx="19050" cy="19050"/>
            </a:xfrm>
            <a:custGeom>
              <a:avLst/>
              <a:gdLst>
                <a:gd name="T0" fmla="*/ 0 w 12"/>
                <a:gd name="T1" fmla="*/ 2 h 12"/>
                <a:gd name="T2" fmla="*/ 10 w 12"/>
                <a:gd name="T3" fmla="*/ 12 h 12"/>
                <a:gd name="T4" fmla="*/ 12 w 12"/>
                <a:gd name="T5" fmla="*/ 9 h 12"/>
                <a:gd name="T6" fmla="*/ 2 w 12"/>
                <a:gd name="T7" fmla="*/ 0 h 12"/>
                <a:gd name="T8" fmla="*/ 0 w 12"/>
                <a:gd name="T9" fmla="*/ 2 h 12"/>
              </a:gdLst>
              <a:ahLst/>
              <a:cxnLst>
                <a:cxn ang="0">
                  <a:pos x="T0" y="T1"/>
                </a:cxn>
                <a:cxn ang="0">
                  <a:pos x="T2" y="T3"/>
                </a:cxn>
                <a:cxn ang="0">
                  <a:pos x="T4" y="T5"/>
                </a:cxn>
                <a:cxn ang="0">
                  <a:pos x="T6" y="T7"/>
                </a:cxn>
                <a:cxn ang="0">
                  <a:pos x="T8" y="T9"/>
                </a:cxn>
              </a:cxnLst>
              <a:rect l="0" t="0" r="r" b="b"/>
              <a:pathLst>
                <a:path w="12" h="12">
                  <a:moveTo>
                    <a:pt x="0" y="2"/>
                  </a:moveTo>
                  <a:lnTo>
                    <a:pt x="10" y="12"/>
                  </a:lnTo>
                  <a:lnTo>
                    <a:pt x="12" y="9"/>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8" name="Freeform 662"/>
            <p:cNvSpPr/>
            <p:nvPr/>
          </p:nvSpPr>
          <p:spPr bwMode="auto">
            <a:xfrm>
              <a:off x="5359401" y="5135563"/>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9" name="Freeform 663"/>
            <p:cNvSpPr/>
            <p:nvPr/>
          </p:nvSpPr>
          <p:spPr bwMode="auto">
            <a:xfrm>
              <a:off x="5341939" y="5153025"/>
              <a:ext cx="19050" cy="17463"/>
            </a:xfrm>
            <a:custGeom>
              <a:avLst/>
              <a:gdLst>
                <a:gd name="T0" fmla="*/ 0 w 12"/>
                <a:gd name="T1" fmla="*/ 2 h 11"/>
                <a:gd name="T2" fmla="*/ 10 w 12"/>
                <a:gd name="T3" fmla="*/ 11 h 11"/>
                <a:gd name="T4" fmla="*/ 12 w 12"/>
                <a:gd name="T5" fmla="*/ 9 h 11"/>
                <a:gd name="T6" fmla="*/ 3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9"/>
                  </a:lnTo>
                  <a:lnTo>
                    <a:pt x="3"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00" name="Freeform 664"/>
            <p:cNvSpPr/>
            <p:nvPr/>
          </p:nvSpPr>
          <p:spPr bwMode="auto">
            <a:xfrm>
              <a:off x="5326064" y="5168900"/>
              <a:ext cx="28575" cy="30163"/>
            </a:xfrm>
            <a:custGeom>
              <a:avLst/>
              <a:gdLst>
                <a:gd name="T0" fmla="*/ 0 w 18"/>
                <a:gd name="T1" fmla="*/ 2 h 19"/>
                <a:gd name="T2" fmla="*/ 16 w 18"/>
                <a:gd name="T3" fmla="*/ 19 h 19"/>
                <a:gd name="T4" fmla="*/ 18 w 18"/>
                <a:gd name="T5" fmla="*/ 17 h 19"/>
                <a:gd name="T6" fmla="*/ 2 w 18"/>
                <a:gd name="T7" fmla="*/ 0 h 19"/>
                <a:gd name="T8" fmla="*/ 0 w 18"/>
                <a:gd name="T9" fmla="*/ 2 h 19"/>
              </a:gdLst>
              <a:ahLst/>
              <a:cxnLst>
                <a:cxn ang="0">
                  <a:pos x="T0" y="T1"/>
                </a:cxn>
                <a:cxn ang="0">
                  <a:pos x="T2" y="T3"/>
                </a:cxn>
                <a:cxn ang="0">
                  <a:pos x="T4" y="T5"/>
                </a:cxn>
                <a:cxn ang="0">
                  <a:pos x="T6" y="T7"/>
                </a:cxn>
                <a:cxn ang="0">
                  <a:pos x="T8" y="T9"/>
                </a:cxn>
              </a:cxnLst>
              <a:rect l="0" t="0" r="r" b="b"/>
              <a:pathLst>
                <a:path w="18" h="19">
                  <a:moveTo>
                    <a:pt x="0" y="2"/>
                  </a:moveTo>
                  <a:lnTo>
                    <a:pt x="16" y="19"/>
                  </a:lnTo>
                  <a:lnTo>
                    <a:pt x="18" y="17"/>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01" name="Freeform 665"/>
            <p:cNvSpPr/>
            <p:nvPr/>
          </p:nvSpPr>
          <p:spPr bwMode="auto">
            <a:xfrm>
              <a:off x="5308601" y="5186363"/>
              <a:ext cx="19050" cy="17463"/>
            </a:xfrm>
            <a:custGeom>
              <a:avLst/>
              <a:gdLst>
                <a:gd name="T0" fmla="*/ 0 w 12"/>
                <a:gd name="T1" fmla="*/ 2 h 11"/>
                <a:gd name="T2" fmla="*/ 10 w 12"/>
                <a:gd name="T3" fmla="*/ 11 h 11"/>
                <a:gd name="T4" fmla="*/ 12 w 12"/>
                <a:gd name="T5" fmla="*/ 10 h 11"/>
                <a:gd name="T6" fmla="*/ 2 w 12"/>
                <a:gd name="T7" fmla="*/ 0 h 11"/>
                <a:gd name="T8" fmla="*/ 0 w 12"/>
                <a:gd name="T9" fmla="*/ 2 h 11"/>
              </a:gdLst>
              <a:ahLst/>
              <a:cxnLst>
                <a:cxn ang="0">
                  <a:pos x="T0" y="T1"/>
                </a:cxn>
                <a:cxn ang="0">
                  <a:pos x="T2" y="T3"/>
                </a:cxn>
                <a:cxn ang="0">
                  <a:pos x="T4" y="T5"/>
                </a:cxn>
                <a:cxn ang="0">
                  <a:pos x="T6" y="T7"/>
                </a:cxn>
                <a:cxn ang="0">
                  <a:pos x="T8" y="T9"/>
                </a:cxn>
              </a:cxnLst>
              <a:rect l="0" t="0" r="r" b="b"/>
              <a:pathLst>
                <a:path w="12" h="11">
                  <a:moveTo>
                    <a:pt x="0" y="2"/>
                  </a:moveTo>
                  <a:lnTo>
                    <a:pt x="10" y="11"/>
                  </a:lnTo>
                  <a:lnTo>
                    <a:pt x="12" y="10"/>
                  </a:lnTo>
                  <a:lnTo>
                    <a:pt x="2" y="0"/>
                  </a:lnTo>
                  <a:lnTo>
                    <a:pt x="0" y="2"/>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802" name="Oval 666"/>
          <p:cNvSpPr>
            <a:spLocks noChangeArrowheads="1"/>
          </p:cNvSpPr>
          <p:nvPr/>
        </p:nvSpPr>
        <p:spPr bwMode="auto">
          <a:xfrm>
            <a:off x="10363678" y="2220433"/>
            <a:ext cx="1115318" cy="1115318"/>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8" name="组合 3817"/>
          <p:cNvGrpSpPr/>
          <p:nvPr/>
        </p:nvGrpSpPr>
        <p:grpSpPr>
          <a:xfrm>
            <a:off x="10587500" y="2484088"/>
            <a:ext cx="667673" cy="652500"/>
            <a:chOff x="7362826" y="3717925"/>
            <a:chExt cx="558800" cy="546101"/>
          </a:xfrm>
        </p:grpSpPr>
        <p:sp>
          <p:nvSpPr>
            <p:cNvPr id="3803" name="Freeform 667"/>
            <p:cNvSpPr/>
            <p:nvPr/>
          </p:nvSpPr>
          <p:spPr bwMode="auto">
            <a:xfrm>
              <a:off x="7362826" y="3717925"/>
              <a:ext cx="558800" cy="428625"/>
            </a:xfrm>
            <a:custGeom>
              <a:avLst/>
              <a:gdLst>
                <a:gd name="T0" fmla="*/ 588 w 608"/>
                <a:gd name="T1" fmla="*/ 0 h 467"/>
                <a:gd name="T2" fmla="*/ 19 w 608"/>
                <a:gd name="T3" fmla="*/ 0 h 467"/>
                <a:gd name="T4" fmla="*/ 0 w 608"/>
                <a:gd name="T5" fmla="*/ 20 h 467"/>
                <a:gd name="T6" fmla="*/ 0 w 608"/>
                <a:gd name="T7" fmla="*/ 446 h 467"/>
                <a:gd name="T8" fmla="*/ 19 w 608"/>
                <a:gd name="T9" fmla="*/ 467 h 467"/>
                <a:gd name="T10" fmla="*/ 588 w 608"/>
                <a:gd name="T11" fmla="*/ 467 h 467"/>
                <a:gd name="T12" fmla="*/ 608 w 608"/>
                <a:gd name="T13" fmla="*/ 446 h 467"/>
                <a:gd name="T14" fmla="*/ 608 w 608"/>
                <a:gd name="T15" fmla="*/ 20 h 467"/>
                <a:gd name="T16" fmla="*/ 588 w 608"/>
                <a:gd name="T1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8" h="467">
                  <a:moveTo>
                    <a:pt x="588" y="0"/>
                  </a:moveTo>
                  <a:cubicBezTo>
                    <a:pt x="19" y="0"/>
                    <a:pt x="19" y="0"/>
                    <a:pt x="19" y="0"/>
                  </a:cubicBezTo>
                  <a:cubicBezTo>
                    <a:pt x="8" y="0"/>
                    <a:pt x="0" y="9"/>
                    <a:pt x="0" y="20"/>
                  </a:cubicBezTo>
                  <a:cubicBezTo>
                    <a:pt x="0" y="446"/>
                    <a:pt x="0" y="446"/>
                    <a:pt x="0" y="446"/>
                  </a:cubicBezTo>
                  <a:cubicBezTo>
                    <a:pt x="0" y="458"/>
                    <a:pt x="8" y="467"/>
                    <a:pt x="19" y="467"/>
                  </a:cubicBezTo>
                  <a:cubicBezTo>
                    <a:pt x="588" y="467"/>
                    <a:pt x="588" y="467"/>
                    <a:pt x="588" y="467"/>
                  </a:cubicBezTo>
                  <a:cubicBezTo>
                    <a:pt x="599" y="467"/>
                    <a:pt x="608" y="458"/>
                    <a:pt x="608" y="446"/>
                  </a:cubicBezTo>
                  <a:cubicBezTo>
                    <a:pt x="608" y="20"/>
                    <a:pt x="608" y="20"/>
                    <a:pt x="608" y="20"/>
                  </a:cubicBezTo>
                  <a:cubicBezTo>
                    <a:pt x="608" y="9"/>
                    <a:pt x="599" y="0"/>
                    <a:pt x="588" y="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04" name="Rectangle 668"/>
            <p:cNvSpPr>
              <a:spLocks noChangeArrowheads="1"/>
            </p:cNvSpPr>
            <p:nvPr/>
          </p:nvSpPr>
          <p:spPr bwMode="auto">
            <a:xfrm>
              <a:off x="7572376" y="4146550"/>
              <a:ext cx="139700" cy="74613"/>
            </a:xfrm>
            <a:prstGeom prst="rect">
              <a:avLst/>
            </a:prstGeom>
            <a:solidFill>
              <a:srgbClr val="BBBF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05" name="Rectangle 669"/>
            <p:cNvSpPr>
              <a:spLocks noChangeArrowheads="1"/>
            </p:cNvSpPr>
            <p:nvPr/>
          </p:nvSpPr>
          <p:spPr bwMode="auto">
            <a:xfrm>
              <a:off x="7508876" y="4221163"/>
              <a:ext cx="265113" cy="42863"/>
            </a:xfrm>
            <a:prstGeom prst="rect">
              <a:avLst/>
            </a:prstGeom>
            <a:solidFill>
              <a:srgbClr val="517F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16" name="Freeform 671"/>
            <p:cNvSpPr/>
            <p:nvPr/>
          </p:nvSpPr>
          <p:spPr bwMode="auto">
            <a:xfrm>
              <a:off x="7386638" y="3746500"/>
              <a:ext cx="504825" cy="280988"/>
            </a:xfrm>
            <a:custGeom>
              <a:avLst/>
              <a:gdLst>
                <a:gd name="T0" fmla="*/ 318 w 318"/>
                <a:gd name="T1" fmla="*/ 155 h 177"/>
                <a:gd name="T2" fmla="*/ 318 w 318"/>
                <a:gd name="T3" fmla="*/ 0 h 177"/>
                <a:gd name="T4" fmla="*/ 0 w 318"/>
                <a:gd name="T5" fmla="*/ 0 h 177"/>
                <a:gd name="T6" fmla="*/ 0 w 318"/>
                <a:gd name="T7" fmla="*/ 177 h 177"/>
                <a:gd name="T8" fmla="*/ 85 w 318"/>
                <a:gd name="T9" fmla="*/ 78 h 177"/>
                <a:gd name="T10" fmla="*/ 146 w 318"/>
                <a:gd name="T11" fmla="*/ 140 h 177"/>
                <a:gd name="T12" fmla="*/ 220 w 318"/>
                <a:gd name="T13" fmla="*/ 86 h 177"/>
                <a:gd name="T14" fmla="*/ 318 w 318"/>
                <a:gd name="T15" fmla="*/ 155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8" h="177">
                  <a:moveTo>
                    <a:pt x="318" y="155"/>
                  </a:moveTo>
                  <a:lnTo>
                    <a:pt x="318" y="0"/>
                  </a:lnTo>
                  <a:lnTo>
                    <a:pt x="0" y="0"/>
                  </a:lnTo>
                  <a:lnTo>
                    <a:pt x="0" y="177"/>
                  </a:lnTo>
                  <a:lnTo>
                    <a:pt x="85" y="78"/>
                  </a:lnTo>
                  <a:lnTo>
                    <a:pt x="146" y="140"/>
                  </a:lnTo>
                  <a:lnTo>
                    <a:pt x="220" y="86"/>
                  </a:lnTo>
                  <a:lnTo>
                    <a:pt x="318" y="155"/>
                  </a:lnTo>
                  <a:close/>
                </a:path>
              </a:pathLst>
            </a:custGeom>
            <a:solidFill>
              <a:srgbClr val="393D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17" name="Oval 672"/>
            <p:cNvSpPr>
              <a:spLocks noChangeArrowheads="1"/>
            </p:cNvSpPr>
            <p:nvPr/>
          </p:nvSpPr>
          <p:spPr bwMode="auto">
            <a:xfrm>
              <a:off x="7591426" y="3792538"/>
              <a:ext cx="63500" cy="63500"/>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18" name="Freeform 673"/>
            <p:cNvSpPr/>
            <p:nvPr/>
          </p:nvSpPr>
          <p:spPr bwMode="auto">
            <a:xfrm>
              <a:off x="7434263" y="3870325"/>
              <a:ext cx="190500" cy="141288"/>
            </a:xfrm>
            <a:custGeom>
              <a:avLst/>
              <a:gdLst>
                <a:gd name="T0" fmla="*/ 37 w 207"/>
                <a:gd name="T1" fmla="*/ 89 h 154"/>
                <a:gd name="T2" fmla="*/ 42 w 207"/>
                <a:gd name="T3" fmla="*/ 109 h 154"/>
                <a:gd name="T4" fmla="*/ 49 w 207"/>
                <a:gd name="T5" fmla="*/ 111 h 154"/>
                <a:gd name="T6" fmla="*/ 65 w 207"/>
                <a:gd name="T7" fmla="*/ 131 h 154"/>
                <a:gd name="T8" fmla="*/ 74 w 207"/>
                <a:gd name="T9" fmla="*/ 96 h 154"/>
                <a:gd name="T10" fmla="*/ 84 w 207"/>
                <a:gd name="T11" fmla="*/ 109 h 154"/>
                <a:gd name="T12" fmla="*/ 108 w 207"/>
                <a:gd name="T13" fmla="*/ 131 h 154"/>
                <a:gd name="T14" fmla="*/ 103 w 207"/>
                <a:gd name="T15" fmla="*/ 108 h 154"/>
                <a:gd name="T16" fmla="*/ 134 w 207"/>
                <a:gd name="T17" fmla="*/ 126 h 154"/>
                <a:gd name="T18" fmla="*/ 133 w 207"/>
                <a:gd name="T19" fmla="*/ 96 h 154"/>
                <a:gd name="T20" fmla="*/ 144 w 207"/>
                <a:gd name="T21" fmla="*/ 99 h 154"/>
                <a:gd name="T22" fmla="*/ 207 w 207"/>
                <a:gd name="T23" fmla="*/ 154 h 154"/>
                <a:gd name="T24" fmla="*/ 202 w 207"/>
                <a:gd name="T25" fmla="*/ 110 h 154"/>
                <a:gd name="T26" fmla="*/ 96 w 207"/>
                <a:gd name="T27" fmla="*/ 0 h 154"/>
                <a:gd name="T28" fmla="*/ 10 w 207"/>
                <a:gd name="T29" fmla="*/ 101 h 154"/>
                <a:gd name="T30" fmla="*/ 0 w 207"/>
                <a:gd name="T31" fmla="*/ 136 h 154"/>
                <a:gd name="T32" fmla="*/ 37 w 207"/>
                <a:gd name="T33" fmla="*/ 8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54">
                  <a:moveTo>
                    <a:pt x="37" y="89"/>
                  </a:moveTo>
                  <a:cubicBezTo>
                    <a:pt x="36" y="96"/>
                    <a:pt x="38" y="103"/>
                    <a:pt x="42" y="109"/>
                  </a:cubicBezTo>
                  <a:cubicBezTo>
                    <a:pt x="44" y="111"/>
                    <a:pt x="47" y="113"/>
                    <a:pt x="49" y="111"/>
                  </a:cubicBezTo>
                  <a:cubicBezTo>
                    <a:pt x="54" y="118"/>
                    <a:pt x="59" y="125"/>
                    <a:pt x="65" y="131"/>
                  </a:cubicBezTo>
                  <a:cubicBezTo>
                    <a:pt x="65" y="119"/>
                    <a:pt x="68" y="107"/>
                    <a:pt x="74" y="96"/>
                  </a:cubicBezTo>
                  <a:cubicBezTo>
                    <a:pt x="77" y="100"/>
                    <a:pt x="81" y="105"/>
                    <a:pt x="84" y="109"/>
                  </a:cubicBezTo>
                  <a:cubicBezTo>
                    <a:pt x="91" y="118"/>
                    <a:pt x="97" y="127"/>
                    <a:pt x="108" y="131"/>
                  </a:cubicBezTo>
                  <a:cubicBezTo>
                    <a:pt x="106" y="123"/>
                    <a:pt x="105" y="115"/>
                    <a:pt x="103" y="108"/>
                  </a:cubicBezTo>
                  <a:cubicBezTo>
                    <a:pt x="113" y="115"/>
                    <a:pt x="123" y="121"/>
                    <a:pt x="134" y="126"/>
                  </a:cubicBezTo>
                  <a:cubicBezTo>
                    <a:pt x="134" y="116"/>
                    <a:pt x="133" y="106"/>
                    <a:pt x="133" y="96"/>
                  </a:cubicBezTo>
                  <a:cubicBezTo>
                    <a:pt x="137" y="94"/>
                    <a:pt x="141" y="97"/>
                    <a:pt x="144" y="99"/>
                  </a:cubicBezTo>
                  <a:cubicBezTo>
                    <a:pt x="165" y="117"/>
                    <a:pt x="187" y="135"/>
                    <a:pt x="207" y="154"/>
                  </a:cubicBezTo>
                  <a:cubicBezTo>
                    <a:pt x="205" y="139"/>
                    <a:pt x="204" y="125"/>
                    <a:pt x="202" y="110"/>
                  </a:cubicBezTo>
                  <a:cubicBezTo>
                    <a:pt x="96" y="0"/>
                    <a:pt x="96" y="0"/>
                    <a:pt x="96" y="0"/>
                  </a:cubicBezTo>
                  <a:cubicBezTo>
                    <a:pt x="10" y="101"/>
                    <a:pt x="10" y="101"/>
                    <a:pt x="10" y="101"/>
                  </a:cubicBezTo>
                  <a:cubicBezTo>
                    <a:pt x="6" y="113"/>
                    <a:pt x="3" y="124"/>
                    <a:pt x="0" y="136"/>
                  </a:cubicBezTo>
                  <a:cubicBezTo>
                    <a:pt x="13" y="122"/>
                    <a:pt x="26" y="106"/>
                    <a:pt x="37" y="89"/>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19" name="Freeform 674"/>
            <p:cNvSpPr/>
            <p:nvPr/>
          </p:nvSpPr>
          <p:spPr bwMode="auto">
            <a:xfrm>
              <a:off x="7386638" y="3951288"/>
              <a:ext cx="349250" cy="139700"/>
            </a:xfrm>
            <a:custGeom>
              <a:avLst/>
              <a:gdLst>
                <a:gd name="T0" fmla="*/ 253 w 380"/>
                <a:gd name="T1" fmla="*/ 21 h 152"/>
                <a:gd name="T2" fmla="*/ 258 w 380"/>
                <a:gd name="T3" fmla="*/ 65 h 152"/>
                <a:gd name="T4" fmla="*/ 195 w 380"/>
                <a:gd name="T5" fmla="*/ 10 h 152"/>
                <a:gd name="T6" fmla="*/ 184 w 380"/>
                <a:gd name="T7" fmla="*/ 7 h 152"/>
                <a:gd name="T8" fmla="*/ 185 w 380"/>
                <a:gd name="T9" fmla="*/ 37 h 152"/>
                <a:gd name="T10" fmla="*/ 154 w 380"/>
                <a:gd name="T11" fmla="*/ 19 h 152"/>
                <a:gd name="T12" fmla="*/ 159 w 380"/>
                <a:gd name="T13" fmla="*/ 42 h 152"/>
                <a:gd name="T14" fmla="*/ 135 w 380"/>
                <a:gd name="T15" fmla="*/ 20 h 152"/>
                <a:gd name="T16" fmla="*/ 125 w 380"/>
                <a:gd name="T17" fmla="*/ 7 h 152"/>
                <a:gd name="T18" fmla="*/ 116 w 380"/>
                <a:gd name="T19" fmla="*/ 42 h 152"/>
                <a:gd name="T20" fmla="*/ 100 w 380"/>
                <a:gd name="T21" fmla="*/ 22 h 152"/>
                <a:gd name="T22" fmla="*/ 93 w 380"/>
                <a:gd name="T23" fmla="*/ 20 h 152"/>
                <a:gd name="T24" fmla="*/ 88 w 380"/>
                <a:gd name="T25" fmla="*/ 0 h 152"/>
                <a:gd name="T26" fmla="*/ 51 w 380"/>
                <a:gd name="T27" fmla="*/ 47 h 152"/>
                <a:gd name="T28" fmla="*/ 61 w 380"/>
                <a:gd name="T29" fmla="*/ 12 h 152"/>
                <a:gd name="T30" fmla="*/ 0 w 380"/>
                <a:gd name="T31" fmla="*/ 83 h 152"/>
                <a:gd name="T32" fmla="*/ 0 w 380"/>
                <a:gd name="T33" fmla="*/ 152 h 152"/>
                <a:gd name="T34" fmla="*/ 380 w 380"/>
                <a:gd name="T35" fmla="*/ 152 h 152"/>
                <a:gd name="T36" fmla="*/ 253 w 380"/>
                <a:gd name="T37" fmla="*/ 21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0" h="152">
                  <a:moveTo>
                    <a:pt x="253" y="21"/>
                  </a:moveTo>
                  <a:cubicBezTo>
                    <a:pt x="255" y="36"/>
                    <a:pt x="256" y="50"/>
                    <a:pt x="258" y="65"/>
                  </a:cubicBezTo>
                  <a:cubicBezTo>
                    <a:pt x="238" y="46"/>
                    <a:pt x="216" y="28"/>
                    <a:pt x="195" y="10"/>
                  </a:cubicBezTo>
                  <a:cubicBezTo>
                    <a:pt x="192" y="8"/>
                    <a:pt x="188" y="5"/>
                    <a:pt x="184" y="7"/>
                  </a:cubicBezTo>
                  <a:cubicBezTo>
                    <a:pt x="184" y="17"/>
                    <a:pt x="185" y="27"/>
                    <a:pt x="185" y="37"/>
                  </a:cubicBezTo>
                  <a:cubicBezTo>
                    <a:pt x="174" y="32"/>
                    <a:pt x="164" y="26"/>
                    <a:pt x="154" y="19"/>
                  </a:cubicBezTo>
                  <a:cubicBezTo>
                    <a:pt x="156" y="26"/>
                    <a:pt x="157" y="34"/>
                    <a:pt x="159" y="42"/>
                  </a:cubicBezTo>
                  <a:cubicBezTo>
                    <a:pt x="148" y="38"/>
                    <a:pt x="142" y="29"/>
                    <a:pt x="135" y="20"/>
                  </a:cubicBezTo>
                  <a:cubicBezTo>
                    <a:pt x="132" y="16"/>
                    <a:pt x="128" y="11"/>
                    <a:pt x="125" y="7"/>
                  </a:cubicBezTo>
                  <a:cubicBezTo>
                    <a:pt x="119" y="18"/>
                    <a:pt x="116" y="30"/>
                    <a:pt x="116" y="42"/>
                  </a:cubicBezTo>
                  <a:cubicBezTo>
                    <a:pt x="110" y="36"/>
                    <a:pt x="105" y="29"/>
                    <a:pt x="100" y="22"/>
                  </a:cubicBezTo>
                  <a:cubicBezTo>
                    <a:pt x="98" y="24"/>
                    <a:pt x="95" y="22"/>
                    <a:pt x="93" y="20"/>
                  </a:cubicBezTo>
                  <a:cubicBezTo>
                    <a:pt x="89" y="14"/>
                    <a:pt x="87" y="7"/>
                    <a:pt x="88" y="0"/>
                  </a:cubicBezTo>
                  <a:cubicBezTo>
                    <a:pt x="77" y="17"/>
                    <a:pt x="64" y="33"/>
                    <a:pt x="51" y="47"/>
                  </a:cubicBezTo>
                  <a:cubicBezTo>
                    <a:pt x="54" y="35"/>
                    <a:pt x="57" y="24"/>
                    <a:pt x="61" y="12"/>
                  </a:cubicBezTo>
                  <a:cubicBezTo>
                    <a:pt x="0" y="83"/>
                    <a:pt x="0" y="83"/>
                    <a:pt x="0" y="83"/>
                  </a:cubicBezTo>
                  <a:cubicBezTo>
                    <a:pt x="0" y="152"/>
                    <a:pt x="0" y="152"/>
                    <a:pt x="0" y="152"/>
                  </a:cubicBezTo>
                  <a:cubicBezTo>
                    <a:pt x="380" y="152"/>
                    <a:pt x="380" y="152"/>
                    <a:pt x="380" y="152"/>
                  </a:cubicBezTo>
                  <a:lnTo>
                    <a:pt x="253" y="21"/>
                  </a:lnTo>
                  <a:close/>
                </a:path>
              </a:pathLst>
            </a:custGeom>
            <a:solidFill>
              <a:srgbClr val="E0917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0" name="Freeform 675"/>
            <p:cNvSpPr/>
            <p:nvPr/>
          </p:nvSpPr>
          <p:spPr bwMode="auto">
            <a:xfrm>
              <a:off x="7639051" y="3883025"/>
              <a:ext cx="239713" cy="100013"/>
            </a:xfrm>
            <a:custGeom>
              <a:avLst/>
              <a:gdLst>
                <a:gd name="T0" fmla="*/ 40 w 262"/>
                <a:gd name="T1" fmla="*/ 58 h 109"/>
                <a:gd name="T2" fmla="*/ 42 w 262"/>
                <a:gd name="T3" fmla="*/ 66 h 109"/>
                <a:gd name="T4" fmla="*/ 49 w 262"/>
                <a:gd name="T5" fmla="*/ 71 h 109"/>
                <a:gd name="T6" fmla="*/ 57 w 262"/>
                <a:gd name="T7" fmla="*/ 81 h 109"/>
                <a:gd name="T8" fmla="*/ 61 w 262"/>
                <a:gd name="T9" fmla="*/ 75 h 109"/>
                <a:gd name="T10" fmla="*/ 70 w 262"/>
                <a:gd name="T11" fmla="*/ 78 h 109"/>
                <a:gd name="T12" fmla="*/ 100 w 262"/>
                <a:gd name="T13" fmla="*/ 103 h 109"/>
                <a:gd name="T14" fmla="*/ 100 w 262"/>
                <a:gd name="T15" fmla="*/ 84 h 109"/>
                <a:gd name="T16" fmla="*/ 100 w 262"/>
                <a:gd name="T17" fmla="*/ 80 h 109"/>
                <a:gd name="T18" fmla="*/ 109 w 262"/>
                <a:gd name="T19" fmla="*/ 81 h 109"/>
                <a:gd name="T20" fmla="*/ 132 w 262"/>
                <a:gd name="T21" fmla="*/ 96 h 109"/>
                <a:gd name="T22" fmla="*/ 132 w 262"/>
                <a:gd name="T23" fmla="*/ 89 h 109"/>
                <a:gd name="T24" fmla="*/ 163 w 262"/>
                <a:gd name="T25" fmla="*/ 99 h 109"/>
                <a:gd name="T26" fmla="*/ 160 w 262"/>
                <a:gd name="T27" fmla="*/ 83 h 109"/>
                <a:gd name="T28" fmla="*/ 176 w 262"/>
                <a:gd name="T29" fmla="*/ 77 h 109"/>
                <a:gd name="T30" fmla="*/ 262 w 262"/>
                <a:gd name="T31" fmla="*/ 109 h 109"/>
                <a:gd name="T32" fmla="*/ 106 w 262"/>
                <a:gd name="T33" fmla="*/ 0 h 109"/>
                <a:gd name="T34" fmla="*/ 0 w 262"/>
                <a:gd name="T35" fmla="*/ 77 h 109"/>
                <a:gd name="T36" fmla="*/ 17 w 262"/>
                <a:gd name="T37" fmla="*/ 71 h 109"/>
                <a:gd name="T38" fmla="*/ 40 w 262"/>
                <a:gd name="T39" fmla="*/ 5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2" h="109">
                  <a:moveTo>
                    <a:pt x="40" y="58"/>
                  </a:moveTo>
                  <a:cubicBezTo>
                    <a:pt x="38" y="60"/>
                    <a:pt x="40" y="64"/>
                    <a:pt x="42" y="66"/>
                  </a:cubicBezTo>
                  <a:cubicBezTo>
                    <a:pt x="44" y="68"/>
                    <a:pt x="46" y="69"/>
                    <a:pt x="49" y="71"/>
                  </a:cubicBezTo>
                  <a:cubicBezTo>
                    <a:pt x="52" y="73"/>
                    <a:pt x="55" y="77"/>
                    <a:pt x="57" y="81"/>
                  </a:cubicBezTo>
                  <a:cubicBezTo>
                    <a:pt x="59" y="80"/>
                    <a:pt x="61" y="77"/>
                    <a:pt x="61" y="75"/>
                  </a:cubicBezTo>
                  <a:cubicBezTo>
                    <a:pt x="64" y="73"/>
                    <a:pt x="68" y="75"/>
                    <a:pt x="70" y="78"/>
                  </a:cubicBezTo>
                  <a:cubicBezTo>
                    <a:pt x="80" y="86"/>
                    <a:pt x="90" y="94"/>
                    <a:pt x="100" y="103"/>
                  </a:cubicBezTo>
                  <a:cubicBezTo>
                    <a:pt x="100" y="97"/>
                    <a:pt x="100" y="90"/>
                    <a:pt x="100" y="84"/>
                  </a:cubicBezTo>
                  <a:cubicBezTo>
                    <a:pt x="100" y="83"/>
                    <a:pt x="100" y="81"/>
                    <a:pt x="100" y="80"/>
                  </a:cubicBezTo>
                  <a:cubicBezTo>
                    <a:pt x="102" y="78"/>
                    <a:pt x="106" y="79"/>
                    <a:pt x="109" y="81"/>
                  </a:cubicBezTo>
                  <a:cubicBezTo>
                    <a:pt x="116" y="86"/>
                    <a:pt x="124" y="91"/>
                    <a:pt x="132" y="96"/>
                  </a:cubicBezTo>
                  <a:cubicBezTo>
                    <a:pt x="132" y="94"/>
                    <a:pt x="132" y="91"/>
                    <a:pt x="132" y="89"/>
                  </a:cubicBezTo>
                  <a:cubicBezTo>
                    <a:pt x="143" y="91"/>
                    <a:pt x="153" y="95"/>
                    <a:pt x="163" y="99"/>
                  </a:cubicBezTo>
                  <a:cubicBezTo>
                    <a:pt x="164" y="94"/>
                    <a:pt x="159" y="89"/>
                    <a:pt x="160" y="83"/>
                  </a:cubicBezTo>
                  <a:cubicBezTo>
                    <a:pt x="162" y="77"/>
                    <a:pt x="170" y="76"/>
                    <a:pt x="176" y="77"/>
                  </a:cubicBezTo>
                  <a:cubicBezTo>
                    <a:pt x="207" y="82"/>
                    <a:pt x="232" y="104"/>
                    <a:pt x="262" y="109"/>
                  </a:cubicBezTo>
                  <a:cubicBezTo>
                    <a:pt x="106" y="0"/>
                    <a:pt x="106" y="0"/>
                    <a:pt x="106" y="0"/>
                  </a:cubicBezTo>
                  <a:cubicBezTo>
                    <a:pt x="0" y="77"/>
                    <a:pt x="0" y="77"/>
                    <a:pt x="0" y="77"/>
                  </a:cubicBezTo>
                  <a:cubicBezTo>
                    <a:pt x="6" y="77"/>
                    <a:pt x="12" y="74"/>
                    <a:pt x="17" y="71"/>
                  </a:cubicBezTo>
                  <a:cubicBezTo>
                    <a:pt x="25" y="67"/>
                    <a:pt x="32" y="62"/>
                    <a:pt x="40" y="58"/>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1" name="Freeform 676"/>
            <p:cNvSpPr/>
            <p:nvPr/>
          </p:nvSpPr>
          <p:spPr bwMode="auto">
            <a:xfrm>
              <a:off x="7618413" y="3937000"/>
              <a:ext cx="273050" cy="153988"/>
            </a:xfrm>
            <a:custGeom>
              <a:avLst/>
              <a:gdLst>
                <a:gd name="T0" fmla="*/ 284 w 297"/>
                <a:gd name="T1" fmla="*/ 51 h 168"/>
                <a:gd name="T2" fmla="*/ 198 w 297"/>
                <a:gd name="T3" fmla="*/ 19 h 168"/>
                <a:gd name="T4" fmla="*/ 182 w 297"/>
                <a:gd name="T5" fmla="*/ 25 h 168"/>
                <a:gd name="T6" fmla="*/ 185 w 297"/>
                <a:gd name="T7" fmla="*/ 41 h 168"/>
                <a:gd name="T8" fmla="*/ 154 w 297"/>
                <a:gd name="T9" fmla="*/ 31 h 168"/>
                <a:gd name="T10" fmla="*/ 154 w 297"/>
                <a:gd name="T11" fmla="*/ 38 h 168"/>
                <a:gd name="T12" fmla="*/ 131 w 297"/>
                <a:gd name="T13" fmla="*/ 23 h 168"/>
                <a:gd name="T14" fmla="*/ 122 w 297"/>
                <a:gd name="T15" fmla="*/ 22 h 168"/>
                <a:gd name="T16" fmla="*/ 122 w 297"/>
                <a:gd name="T17" fmla="*/ 26 h 168"/>
                <a:gd name="T18" fmla="*/ 122 w 297"/>
                <a:gd name="T19" fmla="*/ 45 h 168"/>
                <a:gd name="T20" fmla="*/ 92 w 297"/>
                <a:gd name="T21" fmla="*/ 20 h 168"/>
                <a:gd name="T22" fmla="*/ 83 w 297"/>
                <a:gd name="T23" fmla="*/ 17 h 168"/>
                <a:gd name="T24" fmla="*/ 79 w 297"/>
                <a:gd name="T25" fmla="*/ 23 h 168"/>
                <a:gd name="T26" fmla="*/ 71 w 297"/>
                <a:gd name="T27" fmla="*/ 13 h 168"/>
                <a:gd name="T28" fmla="*/ 64 w 297"/>
                <a:gd name="T29" fmla="*/ 8 h 168"/>
                <a:gd name="T30" fmla="*/ 62 w 297"/>
                <a:gd name="T31" fmla="*/ 0 h 168"/>
                <a:gd name="T32" fmla="*/ 39 w 297"/>
                <a:gd name="T33" fmla="*/ 13 h 168"/>
                <a:gd name="T34" fmla="*/ 22 w 297"/>
                <a:gd name="T35" fmla="*/ 19 h 168"/>
                <a:gd name="T36" fmla="*/ 0 w 297"/>
                <a:gd name="T37" fmla="*/ 35 h 168"/>
                <a:gd name="T38" fmla="*/ 128 w 297"/>
                <a:gd name="T39" fmla="*/ 168 h 168"/>
                <a:gd name="T40" fmla="*/ 297 w 297"/>
                <a:gd name="T41" fmla="*/ 168 h 168"/>
                <a:gd name="T42" fmla="*/ 297 w 297"/>
                <a:gd name="T43" fmla="*/ 60 h 168"/>
                <a:gd name="T44" fmla="*/ 284 w 297"/>
                <a:gd name="T45" fmla="*/ 5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97" h="168">
                  <a:moveTo>
                    <a:pt x="284" y="51"/>
                  </a:moveTo>
                  <a:cubicBezTo>
                    <a:pt x="254" y="46"/>
                    <a:pt x="229" y="24"/>
                    <a:pt x="198" y="19"/>
                  </a:cubicBezTo>
                  <a:cubicBezTo>
                    <a:pt x="192" y="18"/>
                    <a:pt x="184" y="19"/>
                    <a:pt x="182" y="25"/>
                  </a:cubicBezTo>
                  <a:cubicBezTo>
                    <a:pt x="181" y="31"/>
                    <a:pt x="186" y="36"/>
                    <a:pt x="185" y="41"/>
                  </a:cubicBezTo>
                  <a:cubicBezTo>
                    <a:pt x="175" y="37"/>
                    <a:pt x="165" y="33"/>
                    <a:pt x="154" y="31"/>
                  </a:cubicBezTo>
                  <a:cubicBezTo>
                    <a:pt x="154" y="33"/>
                    <a:pt x="154" y="36"/>
                    <a:pt x="154" y="38"/>
                  </a:cubicBezTo>
                  <a:cubicBezTo>
                    <a:pt x="146" y="33"/>
                    <a:pt x="138" y="28"/>
                    <a:pt x="131" y="23"/>
                  </a:cubicBezTo>
                  <a:cubicBezTo>
                    <a:pt x="128" y="21"/>
                    <a:pt x="124" y="20"/>
                    <a:pt x="122" y="22"/>
                  </a:cubicBezTo>
                  <a:cubicBezTo>
                    <a:pt x="122" y="23"/>
                    <a:pt x="122" y="25"/>
                    <a:pt x="122" y="26"/>
                  </a:cubicBezTo>
                  <a:cubicBezTo>
                    <a:pt x="122" y="32"/>
                    <a:pt x="122" y="39"/>
                    <a:pt x="122" y="45"/>
                  </a:cubicBezTo>
                  <a:cubicBezTo>
                    <a:pt x="112" y="36"/>
                    <a:pt x="102" y="28"/>
                    <a:pt x="92" y="20"/>
                  </a:cubicBezTo>
                  <a:cubicBezTo>
                    <a:pt x="90" y="17"/>
                    <a:pt x="86" y="15"/>
                    <a:pt x="83" y="17"/>
                  </a:cubicBezTo>
                  <a:cubicBezTo>
                    <a:pt x="83" y="19"/>
                    <a:pt x="81" y="22"/>
                    <a:pt x="79" y="23"/>
                  </a:cubicBezTo>
                  <a:cubicBezTo>
                    <a:pt x="77" y="19"/>
                    <a:pt x="74" y="15"/>
                    <a:pt x="71" y="13"/>
                  </a:cubicBezTo>
                  <a:cubicBezTo>
                    <a:pt x="68" y="11"/>
                    <a:pt x="66" y="10"/>
                    <a:pt x="64" y="8"/>
                  </a:cubicBezTo>
                  <a:cubicBezTo>
                    <a:pt x="62" y="6"/>
                    <a:pt x="60" y="2"/>
                    <a:pt x="62" y="0"/>
                  </a:cubicBezTo>
                  <a:cubicBezTo>
                    <a:pt x="54" y="4"/>
                    <a:pt x="47" y="9"/>
                    <a:pt x="39" y="13"/>
                  </a:cubicBezTo>
                  <a:cubicBezTo>
                    <a:pt x="34" y="16"/>
                    <a:pt x="28" y="19"/>
                    <a:pt x="22" y="19"/>
                  </a:cubicBezTo>
                  <a:cubicBezTo>
                    <a:pt x="0" y="35"/>
                    <a:pt x="0" y="35"/>
                    <a:pt x="0" y="35"/>
                  </a:cubicBezTo>
                  <a:cubicBezTo>
                    <a:pt x="128" y="168"/>
                    <a:pt x="128" y="168"/>
                    <a:pt x="128" y="168"/>
                  </a:cubicBezTo>
                  <a:cubicBezTo>
                    <a:pt x="297" y="168"/>
                    <a:pt x="297" y="168"/>
                    <a:pt x="297" y="168"/>
                  </a:cubicBezTo>
                  <a:cubicBezTo>
                    <a:pt x="297" y="60"/>
                    <a:pt x="297" y="60"/>
                    <a:pt x="297" y="60"/>
                  </a:cubicBezTo>
                  <a:lnTo>
                    <a:pt x="284" y="51"/>
                  </a:lnTo>
                  <a:close/>
                </a:path>
              </a:pathLst>
            </a:custGeom>
            <a:solidFill>
              <a:srgbClr val="E15C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22" name="Oval 677"/>
          <p:cNvSpPr>
            <a:spLocks noChangeArrowheads="1"/>
          </p:cNvSpPr>
          <p:nvPr/>
        </p:nvSpPr>
        <p:spPr bwMode="auto">
          <a:xfrm>
            <a:off x="8993229" y="2220433"/>
            <a:ext cx="1115318" cy="1115318"/>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19" name="组合 3818"/>
          <p:cNvGrpSpPr/>
          <p:nvPr/>
        </p:nvGrpSpPr>
        <p:grpSpPr>
          <a:xfrm>
            <a:off x="9230329" y="2413906"/>
            <a:ext cx="648707" cy="741648"/>
            <a:chOff x="6348413" y="3659188"/>
            <a:chExt cx="542926" cy="620712"/>
          </a:xfrm>
        </p:grpSpPr>
        <p:sp>
          <p:nvSpPr>
            <p:cNvPr id="3523" name="Oval 678"/>
            <p:cNvSpPr>
              <a:spLocks noChangeArrowheads="1"/>
            </p:cNvSpPr>
            <p:nvPr/>
          </p:nvSpPr>
          <p:spPr bwMode="auto">
            <a:xfrm>
              <a:off x="6348413" y="4210050"/>
              <a:ext cx="349250" cy="69850"/>
            </a:xfrm>
            <a:prstGeom prst="ellipse">
              <a:avLst/>
            </a:prstGeom>
            <a:solidFill>
              <a:srgbClr val="D14E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4" name="Freeform 679"/>
            <p:cNvSpPr/>
            <p:nvPr/>
          </p:nvSpPr>
          <p:spPr bwMode="auto">
            <a:xfrm>
              <a:off x="6507163" y="3659188"/>
              <a:ext cx="384175" cy="495300"/>
            </a:xfrm>
            <a:custGeom>
              <a:avLst/>
              <a:gdLst>
                <a:gd name="T0" fmla="*/ 274 w 418"/>
                <a:gd name="T1" fmla="*/ 18 h 539"/>
                <a:gd name="T2" fmla="*/ 0 w 418"/>
                <a:gd name="T3" fmla="*/ 432 h 539"/>
                <a:gd name="T4" fmla="*/ 182 w 418"/>
                <a:gd name="T5" fmla="*/ 539 h 539"/>
                <a:gd name="T6" fmla="*/ 410 w 418"/>
                <a:gd name="T7" fmla="*/ 98 h 539"/>
                <a:gd name="T8" fmla="*/ 398 w 418"/>
                <a:gd name="T9" fmla="*/ 57 h 539"/>
                <a:gd name="T10" fmla="*/ 315 w 418"/>
                <a:gd name="T11" fmla="*/ 9 h 539"/>
                <a:gd name="T12" fmla="*/ 274 w 418"/>
                <a:gd name="T13" fmla="*/ 18 h 539"/>
              </a:gdLst>
              <a:ahLst/>
              <a:cxnLst>
                <a:cxn ang="0">
                  <a:pos x="T0" y="T1"/>
                </a:cxn>
                <a:cxn ang="0">
                  <a:pos x="T2" y="T3"/>
                </a:cxn>
                <a:cxn ang="0">
                  <a:pos x="T4" y="T5"/>
                </a:cxn>
                <a:cxn ang="0">
                  <a:pos x="T6" y="T7"/>
                </a:cxn>
                <a:cxn ang="0">
                  <a:pos x="T8" y="T9"/>
                </a:cxn>
                <a:cxn ang="0">
                  <a:pos x="T10" y="T11"/>
                </a:cxn>
                <a:cxn ang="0">
                  <a:pos x="T12" y="T13"/>
                </a:cxn>
              </a:cxnLst>
              <a:rect l="0" t="0" r="r" b="b"/>
              <a:pathLst>
                <a:path w="418" h="539">
                  <a:moveTo>
                    <a:pt x="274" y="18"/>
                  </a:moveTo>
                  <a:cubicBezTo>
                    <a:pt x="0" y="432"/>
                    <a:pt x="0" y="432"/>
                    <a:pt x="0" y="432"/>
                  </a:cubicBezTo>
                  <a:cubicBezTo>
                    <a:pt x="182" y="539"/>
                    <a:pt x="182" y="539"/>
                    <a:pt x="182" y="539"/>
                  </a:cubicBezTo>
                  <a:cubicBezTo>
                    <a:pt x="410" y="98"/>
                    <a:pt x="410" y="98"/>
                    <a:pt x="410" y="98"/>
                  </a:cubicBezTo>
                  <a:cubicBezTo>
                    <a:pt x="418" y="84"/>
                    <a:pt x="412" y="66"/>
                    <a:pt x="398" y="57"/>
                  </a:cubicBezTo>
                  <a:cubicBezTo>
                    <a:pt x="315" y="9"/>
                    <a:pt x="315" y="9"/>
                    <a:pt x="315" y="9"/>
                  </a:cubicBezTo>
                  <a:cubicBezTo>
                    <a:pt x="301" y="0"/>
                    <a:pt x="283" y="5"/>
                    <a:pt x="274" y="18"/>
                  </a:cubicBezTo>
                  <a:close/>
                </a:path>
              </a:pathLst>
            </a:custGeom>
            <a:solidFill>
              <a:srgbClr val="4CA3A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5" name="Freeform 680"/>
            <p:cNvSpPr/>
            <p:nvPr/>
          </p:nvSpPr>
          <p:spPr bwMode="auto">
            <a:xfrm>
              <a:off x="6591301" y="3689350"/>
              <a:ext cx="300038" cy="465138"/>
            </a:xfrm>
            <a:custGeom>
              <a:avLst/>
              <a:gdLst>
                <a:gd name="T0" fmla="*/ 0 w 327"/>
                <a:gd name="T1" fmla="*/ 453 h 506"/>
                <a:gd name="T2" fmla="*/ 91 w 327"/>
                <a:gd name="T3" fmla="*/ 506 h 506"/>
                <a:gd name="T4" fmla="*/ 319 w 327"/>
                <a:gd name="T5" fmla="*/ 65 h 506"/>
                <a:gd name="T6" fmla="*/ 307 w 327"/>
                <a:gd name="T7" fmla="*/ 24 h 506"/>
                <a:gd name="T8" fmla="*/ 266 w 327"/>
                <a:gd name="T9" fmla="*/ 0 h 506"/>
                <a:gd name="T10" fmla="*/ 0 w 327"/>
                <a:gd name="T11" fmla="*/ 453 h 506"/>
              </a:gdLst>
              <a:ahLst/>
              <a:cxnLst>
                <a:cxn ang="0">
                  <a:pos x="T0" y="T1"/>
                </a:cxn>
                <a:cxn ang="0">
                  <a:pos x="T2" y="T3"/>
                </a:cxn>
                <a:cxn ang="0">
                  <a:pos x="T4" y="T5"/>
                </a:cxn>
                <a:cxn ang="0">
                  <a:pos x="T6" y="T7"/>
                </a:cxn>
                <a:cxn ang="0">
                  <a:pos x="T8" y="T9"/>
                </a:cxn>
                <a:cxn ang="0">
                  <a:pos x="T10" y="T11"/>
                </a:cxn>
              </a:cxnLst>
              <a:rect l="0" t="0" r="r" b="b"/>
              <a:pathLst>
                <a:path w="327" h="506">
                  <a:moveTo>
                    <a:pt x="0" y="453"/>
                  </a:moveTo>
                  <a:cubicBezTo>
                    <a:pt x="91" y="506"/>
                    <a:pt x="91" y="506"/>
                    <a:pt x="91" y="506"/>
                  </a:cubicBezTo>
                  <a:cubicBezTo>
                    <a:pt x="319" y="65"/>
                    <a:pt x="319" y="65"/>
                    <a:pt x="319" y="65"/>
                  </a:cubicBezTo>
                  <a:cubicBezTo>
                    <a:pt x="327" y="51"/>
                    <a:pt x="321" y="33"/>
                    <a:pt x="307" y="24"/>
                  </a:cubicBezTo>
                  <a:cubicBezTo>
                    <a:pt x="266" y="0"/>
                    <a:pt x="266" y="0"/>
                    <a:pt x="266" y="0"/>
                  </a:cubicBezTo>
                  <a:lnTo>
                    <a:pt x="0" y="453"/>
                  </a:lnTo>
                  <a:close/>
                </a:path>
              </a:pathLst>
            </a:custGeom>
            <a:solidFill>
              <a:srgbClr val="18688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6" name="Freeform 681"/>
            <p:cNvSpPr/>
            <p:nvPr/>
          </p:nvSpPr>
          <p:spPr bwMode="auto">
            <a:xfrm>
              <a:off x="6742113" y="3659188"/>
              <a:ext cx="149225" cy="119063"/>
            </a:xfrm>
            <a:custGeom>
              <a:avLst/>
              <a:gdLst>
                <a:gd name="T0" fmla="*/ 19 w 163"/>
                <a:gd name="T1" fmla="*/ 18 h 129"/>
                <a:gd name="T2" fmla="*/ 0 w 163"/>
                <a:gd name="T3" fmla="*/ 47 h 129"/>
                <a:gd name="T4" fmla="*/ 139 w 163"/>
                <a:gd name="T5" fmla="*/ 129 h 129"/>
                <a:gd name="T6" fmla="*/ 155 w 163"/>
                <a:gd name="T7" fmla="*/ 98 h 129"/>
                <a:gd name="T8" fmla="*/ 143 w 163"/>
                <a:gd name="T9" fmla="*/ 57 h 129"/>
                <a:gd name="T10" fmla="*/ 60 w 163"/>
                <a:gd name="T11" fmla="*/ 9 h 129"/>
                <a:gd name="T12" fmla="*/ 19 w 163"/>
                <a:gd name="T13" fmla="*/ 18 h 129"/>
              </a:gdLst>
              <a:ahLst/>
              <a:cxnLst>
                <a:cxn ang="0">
                  <a:pos x="T0" y="T1"/>
                </a:cxn>
                <a:cxn ang="0">
                  <a:pos x="T2" y="T3"/>
                </a:cxn>
                <a:cxn ang="0">
                  <a:pos x="T4" y="T5"/>
                </a:cxn>
                <a:cxn ang="0">
                  <a:pos x="T6" y="T7"/>
                </a:cxn>
                <a:cxn ang="0">
                  <a:pos x="T8" y="T9"/>
                </a:cxn>
                <a:cxn ang="0">
                  <a:pos x="T10" y="T11"/>
                </a:cxn>
                <a:cxn ang="0">
                  <a:pos x="T12" y="T13"/>
                </a:cxn>
              </a:cxnLst>
              <a:rect l="0" t="0" r="r" b="b"/>
              <a:pathLst>
                <a:path w="163" h="129">
                  <a:moveTo>
                    <a:pt x="19" y="18"/>
                  </a:moveTo>
                  <a:cubicBezTo>
                    <a:pt x="0" y="47"/>
                    <a:pt x="0" y="47"/>
                    <a:pt x="0" y="47"/>
                  </a:cubicBezTo>
                  <a:cubicBezTo>
                    <a:pt x="139" y="129"/>
                    <a:pt x="139" y="129"/>
                    <a:pt x="139" y="129"/>
                  </a:cubicBezTo>
                  <a:cubicBezTo>
                    <a:pt x="155" y="98"/>
                    <a:pt x="155" y="98"/>
                    <a:pt x="155" y="98"/>
                  </a:cubicBezTo>
                  <a:cubicBezTo>
                    <a:pt x="163" y="84"/>
                    <a:pt x="157" y="66"/>
                    <a:pt x="143" y="57"/>
                  </a:cubicBezTo>
                  <a:cubicBezTo>
                    <a:pt x="60" y="9"/>
                    <a:pt x="60" y="9"/>
                    <a:pt x="60" y="9"/>
                  </a:cubicBezTo>
                  <a:cubicBezTo>
                    <a:pt x="46" y="0"/>
                    <a:pt x="28" y="5"/>
                    <a:pt x="19" y="18"/>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7" name="Freeform 682"/>
            <p:cNvSpPr/>
            <p:nvPr/>
          </p:nvSpPr>
          <p:spPr bwMode="auto">
            <a:xfrm>
              <a:off x="6802438" y="3687763"/>
              <a:ext cx="88900" cy="90488"/>
            </a:xfrm>
            <a:custGeom>
              <a:avLst/>
              <a:gdLst>
                <a:gd name="T0" fmla="*/ 0 w 96"/>
                <a:gd name="T1" fmla="*/ 55 h 98"/>
                <a:gd name="T2" fmla="*/ 72 w 96"/>
                <a:gd name="T3" fmla="*/ 98 h 98"/>
                <a:gd name="T4" fmla="*/ 88 w 96"/>
                <a:gd name="T5" fmla="*/ 67 h 98"/>
                <a:gd name="T6" fmla="*/ 76 w 96"/>
                <a:gd name="T7" fmla="*/ 26 h 98"/>
                <a:gd name="T8" fmla="*/ 32 w 96"/>
                <a:gd name="T9" fmla="*/ 0 h 98"/>
                <a:gd name="T10" fmla="*/ 0 w 96"/>
                <a:gd name="T11" fmla="*/ 55 h 98"/>
              </a:gdLst>
              <a:ahLst/>
              <a:cxnLst>
                <a:cxn ang="0">
                  <a:pos x="T0" y="T1"/>
                </a:cxn>
                <a:cxn ang="0">
                  <a:pos x="T2" y="T3"/>
                </a:cxn>
                <a:cxn ang="0">
                  <a:pos x="T4" y="T5"/>
                </a:cxn>
                <a:cxn ang="0">
                  <a:pos x="T6" y="T7"/>
                </a:cxn>
                <a:cxn ang="0">
                  <a:pos x="T8" y="T9"/>
                </a:cxn>
                <a:cxn ang="0">
                  <a:pos x="T10" y="T11"/>
                </a:cxn>
              </a:cxnLst>
              <a:rect l="0" t="0" r="r" b="b"/>
              <a:pathLst>
                <a:path w="96" h="98">
                  <a:moveTo>
                    <a:pt x="0" y="55"/>
                  </a:moveTo>
                  <a:cubicBezTo>
                    <a:pt x="72" y="98"/>
                    <a:pt x="72" y="98"/>
                    <a:pt x="72" y="98"/>
                  </a:cubicBezTo>
                  <a:cubicBezTo>
                    <a:pt x="88" y="67"/>
                    <a:pt x="88" y="67"/>
                    <a:pt x="88" y="67"/>
                  </a:cubicBezTo>
                  <a:cubicBezTo>
                    <a:pt x="96" y="53"/>
                    <a:pt x="90" y="35"/>
                    <a:pt x="76" y="26"/>
                  </a:cubicBezTo>
                  <a:cubicBezTo>
                    <a:pt x="32" y="0"/>
                    <a:pt x="32" y="0"/>
                    <a:pt x="32" y="0"/>
                  </a:cubicBezTo>
                  <a:lnTo>
                    <a:pt x="0" y="55"/>
                  </a:lnTo>
                  <a:close/>
                </a:path>
              </a:pathLst>
            </a:custGeom>
            <a:solidFill>
              <a:srgbClr val="D1A52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8" name="Freeform 683"/>
            <p:cNvSpPr/>
            <p:nvPr/>
          </p:nvSpPr>
          <p:spPr bwMode="auto">
            <a:xfrm>
              <a:off x="6483351" y="4056063"/>
              <a:ext cx="190500" cy="169863"/>
            </a:xfrm>
            <a:custGeom>
              <a:avLst/>
              <a:gdLst>
                <a:gd name="T0" fmla="*/ 21 w 208"/>
                <a:gd name="T1" fmla="*/ 52 h 184"/>
                <a:gd name="T2" fmla="*/ 31 w 208"/>
                <a:gd name="T3" fmla="*/ 166 h 184"/>
                <a:gd name="T4" fmla="*/ 41 w 208"/>
                <a:gd name="T5" fmla="*/ 172 h 184"/>
                <a:gd name="T6" fmla="*/ 51 w 208"/>
                <a:gd name="T7" fmla="*/ 178 h 184"/>
                <a:gd name="T8" fmla="*/ 61 w 208"/>
                <a:gd name="T9" fmla="*/ 184 h 184"/>
                <a:gd name="T10" fmla="*/ 166 w 208"/>
                <a:gd name="T11" fmla="*/ 137 h 184"/>
                <a:gd name="T12" fmla="*/ 208 w 208"/>
                <a:gd name="T13" fmla="*/ 106 h 184"/>
                <a:gd name="T14" fmla="*/ 123 w 208"/>
                <a:gd name="T15" fmla="*/ 56 h 184"/>
                <a:gd name="T16" fmla="*/ 113 w 208"/>
                <a:gd name="T17" fmla="*/ 50 h 184"/>
                <a:gd name="T18" fmla="*/ 27 w 208"/>
                <a:gd name="T19" fmla="*/ 0 h 184"/>
                <a:gd name="T20" fmla="*/ 21 w 208"/>
                <a:gd name="T21" fmla="*/ 5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8" h="184">
                  <a:moveTo>
                    <a:pt x="21" y="52"/>
                  </a:moveTo>
                  <a:cubicBezTo>
                    <a:pt x="43" y="69"/>
                    <a:pt x="50" y="122"/>
                    <a:pt x="31" y="166"/>
                  </a:cubicBezTo>
                  <a:cubicBezTo>
                    <a:pt x="41" y="172"/>
                    <a:pt x="41" y="172"/>
                    <a:pt x="41" y="172"/>
                  </a:cubicBezTo>
                  <a:cubicBezTo>
                    <a:pt x="51" y="178"/>
                    <a:pt x="51" y="178"/>
                    <a:pt x="51" y="178"/>
                  </a:cubicBezTo>
                  <a:cubicBezTo>
                    <a:pt x="61" y="184"/>
                    <a:pt x="61" y="184"/>
                    <a:pt x="61" y="184"/>
                  </a:cubicBezTo>
                  <a:cubicBezTo>
                    <a:pt x="90" y="146"/>
                    <a:pt x="140" y="127"/>
                    <a:pt x="166" y="137"/>
                  </a:cubicBezTo>
                  <a:cubicBezTo>
                    <a:pt x="191" y="147"/>
                    <a:pt x="208" y="106"/>
                    <a:pt x="208" y="106"/>
                  </a:cubicBezTo>
                  <a:cubicBezTo>
                    <a:pt x="123" y="56"/>
                    <a:pt x="123" y="56"/>
                    <a:pt x="123" y="56"/>
                  </a:cubicBezTo>
                  <a:cubicBezTo>
                    <a:pt x="113" y="50"/>
                    <a:pt x="113" y="50"/>
                    <a:pt x="113" y="50"/>
                  </a:cubicBezTo>
                  <a:cubicBezTo>
                    <a:pt x="27" y="0"/>
                    <a:pt x="27" y="0"/>
                    <a:pt x="27" y="0"/>
                  </a:cubicBezTo>
                  <a:cubicBezTo>
                    <a:pt x="27" y="0"/>
                    <a:pt x="0" y="35"/>
                    <a:pt x="21" y="52"/>
                  </a:cubicBezTo>
                  <a:close/>
                </a:path>
              </a:pathLst>
            </a:custGeom>
            <a:solidFill>
              <a:srgbClr val="ECC97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9" name="Freeform 684"/>
            <p:cNvSpPr/>
            <p:nvPr/>
          </p:nvSpPr>
          <p:spPr bwMode="auto">
            <a:xfrm>
              <a:off x="6497638" y="4208463"/>
              <a:ext cx="41275" cy="31750"/>
            </a:xfrm>
            <a:custGeom>
              <a:avLst/>
              <a:gdLst>
                <a:gd name="T0" fmla="*/ 20 w 26"/>
                <a:gd name="T1" fmla="*/ 20 h 20"/>
                <a:gd name="T2" fmla="*/ 26 w 26"/>
                <a:gd name="T3" fmla="*/ 11 h 20"/>
                <a:gd name="T4" fmla="*/ 9 w 26"/>
                <a:gd name="T5" fmla="*/ 0 h 20"/>
                <a:gd name="T6" fmla="*/ 0 w 26"/>
                <a:gd name="T7" fmla="*/ 15 h 20"/>
                <a:gd name="T8" fmla="*/ 20 w 26"/>
                <a:gd name="T9" fmla="*/ 20 h 20"/>
              </a:gdLst>
              <a:ahLst/>
              <a:cxnLst>
                <a:cxn ang="0">
                  <a:pos x="T0" y="T1"/>
                </a:cxn>
                <a:cxn ang="0">
                  <a:pos x="T2" y="T3"/>
                </a:cxn>
                <a:cxn ang="0">
                  <a:pos x="T4" y="T5"/>
                </a:cxn>
                <a:cxn ang="0">
                  <a:pos x="T6" y="T7"/>
                </a:cxn>
                <a:cxn ang="0">
                  <a:pos x="T8" y="T9"/>
                </a:cxn>
              </a:cxnLst>
              <a:rect l="0" t="0" r="r" b="b"/>
              <a:pathLst>
                <a:path w="26" h="20">
                  <a:moveTo>
                    <a:pt x="20" y="20"/>
                  </a:moveTo>
                  <a:lnTo>
                    <a:pt x="26" y="11"/>
                  </a:lnTo>
                  <a:lnTo>
                    <a:pt x="9" y="0"/>
                  </a:lnTo>
                  <a:lnTo>
                    <a:pt x="0" y="15"/>
                  </a:lnTo>
                  <a:lnTo>
                    <a:pt x="20" y="20"/>
                  </a:lnTo>
                  <a:close/>
                </a:path>
              </a:pathLst>
            </a:custGeom>
            <a:solidFill>
              <a:srgbClr val="23387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0" name="Freeform 685"/>
            <p:cNvSpPr/>
            <p:nvPr/>
          </p:nvSpPr>
          <p:spPr bwMode="auto">
            <a:xfrm>
              <a:off x="6515101" y="4216400"/>
              <a:ext cx="23813" cy="23813"/>
            </a:xfrm>
            <a:custGeom>
              <a:avLst/>
              <a:gdLst>
                <a:gd name="T0" fmla="*/ 0 w 15"/>
                <a:gd name="T1" fmla="*/ 13 h 15"/>
                <a:gd name="T2" fmla="*/ 9 w 15"/>
                <a:gd name="T3" fmla="*/ 15 h 15"/>
                <a:gd name="T4" fmla="*/ 15 w 15"/>
                <a:gd name="T5" fmla="*/ 6 h 15"/>
                <a:gd name="T6" fmla="*/ 7 w 15"/>
                <a:gd name="T7" fmla="*/ 0 h 15"/>
                <a:gd name="T8" fmla="*/ 0 w 15"/>
                <a:gd name="T9" fmla="*/ 13 h 15"/>
              </a:gdLst>
              <a:ahLst/>
              <a:cxnLst>
                <a:cxn ang="0">
                  <a:pos x="T0" y="T1"/>
                </a:cxn>
                <a:cxn ang="0">
                  <a:pos x="T2" y="T3"/>
                </a:cxn>
                <a:cxn ang="0">
                  <a:pos x="T4" y="T5"/>
                </a:cxn>
                <a:cxn ang="0">
                  <a:pos x="T6" y="T7"/>
                </a:cxn>
                <a:cxn ang="0">
                  <a:pos x="T8" y="T9"/>
                </a:cxn>
              </a:cxnLst>
              <a:rect l="0" t="0" r="r" b="b"/>
              <a:pathLst>
                <a:path w="15" h="15">
                  <a:moveTo>
                    <a:pt x="0" y="13"/>
                  </a:moveTo>
                  <a:lnTo>
                    <a:pt x="9" y="15"/>
                  </a:lnTo>
                  <a:lnTo>
                    <a:pt x="15" y="6"/>
                  </a:lnTo>
                  <a:lnTo>
                    <a:pt x="7" y="0"/>
                  </a:lnTo>
                  <a:lnTo>
                    <a:pt x="0" y="13"/>
                  </a:lnTo>
                  <a:close/>
                </a:path>
              </a:pathLst>
            </a:custGeom>
            <a:solidFill>
              <a:srgbClr val="111E44"/>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31" name="Freeform 686"/>
          <p:cNvSpPr/>
          <p:nvPr/>
        </p:nvSpPr>
        <p:spPr bwMode="auto">
          <a:xfrm>
            <a:off x="665800" y="3489391"/>
            <a:ext cx="1115318" cy="1113422"/>
          </a:xfrm>
          <a:custGeom>
            <a:avLst/>
            <a:gdLst>
              <a:gd name="T0" fmla="*/ 508 w 1016"/>
              <a:gd name="T1" fmla="*/ 0 h 1016"/>
              <a:gd name="T2" fmla="*/ 0 w 1016"/>
              <a:gd name="T3" fmla="*/ 508 h 1016"/>
              <a:gd name="T4" fmla="*/ 81 w 1016"/>
              <a:gd name="T5" fmla="*/ 783 h 1016"/>
              <a:gd name="T6" fmla="*/ 508 w 1016"/>
              <a:gd name="T7" fmla="*/ 1016 h 1016"/>
              <a:gd name="T8" fmla="*/ 935 w 1016"/>
              <a:gd name="T9" fmla="*/ 78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609"/>
                  <a:pt x="30" y="704"/>
                  <a:pt x="81" y="783"/>
                </a:cubicBezTo>
                <a:cubicBezTo>
                  <a:pt x="172" y="923"/>
                  <a:pt x="329" y="1016"/>
                  <a:pt x="508" y="1016"/>
                </a:cubicBezTo>
                <a:cubicBezTo>
                  <a:pt x="687" y="1016"/>
                  <a:pt x="845" y="923"/>
                  <a:pt x="935" y="783"/>
                </a:cubicBezTo>
                <a:cubicBezTo>
                  <a:pt x="986" y="704"/>
                  <a:pt x="1016" y="609"/>
                  <a:pt x="1016" y="508"/>
                </a:cubicBezTo>
                <a:cubicBezTo>
                  <a:pt x="1016" y="227"/>
                  <a:pt x="789" y="0"/>
                  <a:pt x="508" y="0"/>
                </a:cubicBezTo>
                <a:close/>
              </a:path>
            </a:pathLst>
          </a:custGeom>
          <a:solidFill>
            <a:srgbClr val="3CA8D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5" name="组合 3824"/>
          <p:cNvGrpSpPr/>
          <p:nvPr/>
        </p:nvGrpSpPr>
        <p:grpSpPr>
          <a:xfrm>
            <a:off x="952217" y="3707523"/>
            <a:ext cx="546278" cy="684744"/>
            <a:chOff x="4314826" y="4754563"/>
            <a:chExt cx="457200" cy="573087"/>
          </a:xfrm>
        </p:grpSpPr>
        <p:sp>
          <p:nvSpPr>
            <p:cNvPr id="3532" name="Freeform 687"/>
            <p:cNvSpPr/>
            <p:nvPr/>
          </p:nvSpPr>
          <p:spPr bwMode="auto">
            <a:xfrm>
              <a:off x="4343401" y="4754563"/>
              <a:ext cx="428625" cy="541338"/>
            </a:xfrm>
            <a:custGeom>
              <a:avLst/>
              <a:gdLst>
                <a:gd name="T0" fmla="*/ 454 w 467"/>
                <a:gd name="T1" fmla="*/ 4 h 589"/>
                <a:gd name="T2" fmla="*/ 20 w 467"/>
                <a:gd name="T3" fmla="*/ 0 h 589"/>
                <a:gd name="T4" fmla="*/ 6 w 467"/>
                <a:gd name="T5" fmla="*/ 13 h 589"/>
                <a:gd name="T6" fmla="*/ 1 w 467"/>
                <a:gd name="T7" fmla="*/ 571 h 589"/>
                <a:gd name="T8" fmla="*/ 14 w 467"/>
                <a:gd name="T9" fmla="*/ 585 h 589"/>
                <a:gd name="T10" fmla="*/ 448 w 467"/>
                <a:gd name="T11" fmla="*/ 589 h 589"/>
                <a:gd name="T12" fmla="*/ 461 w 467"/>
                <a:gd name="T13" fmla="*/ 576 h 589"/>
                <a:gd name="T14" fmla="*/ 467 w 467"/>
                <a:gd name="T15" fmla="*/ 18 h 589"/>
                <a:gd name="T16" fmla="*/ 454 w 467"/>
                <a:gd name="T17" fmla="*/ 4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589">
                  <a:moveTo>
                    <a:pt x="454" y="4"/>
                  </a:moveTo>
                  <a:cubicBezTo>
                    <a:pt x="20" y="0"/>
                    <a:pt x="20" y="0"/>
                    <a:pt x="20" y="0"/>
                  </a:cubicBezTo>
                  <a:cubicBezTo>
                    <a:pt x="12" y="0"/>
                    <a:pt x="6" y="6"/>
                    <a:pt x="6" y="13"/>
                  </a:cubicBezTo>
                  <a:cubicBezTo>
                    <a:pt x="1" y="571"/>
                    <a:pt x="1" y="571"/>
                    <a:pt x="1" y="571"/>
                  </a:cubicBezTo>
                  <a:cubicBezTo>
                    <a:pt x="0" y="578"/>
                    <a:pt x="6" y="585"/>
                    <a:pt x="14" y="585"/>
                  </a:cubicBezTo>
                  <a:cubicBezTo>
                    <a:pt x="448" y="589"/>
                    <a:pt x="448" y="589"/>
                    <a:pt x="448" y="589"/>
                  </a:cubicBezTo>
                  <a:cubicBezTo>
                    <a:pt x="455" y="589"/>
                    <a:pt x="461" y="583"/>
                    <a:pt x="461" y="576"/>
                  </a:cubicBezTo>
                  <a:cubicBezTo>
                    <a:pt x="467" y="18"/>
                    <a:pt x="467" y="18"/>
                    <a:pt x="467" y="18"/>
                  </a:cubicBezTo>
                  <a:cubicBezTo>
                    <a:pt x="467" y="10"/>
                    <a:pt x="461" y="4"/>
                    <a:pt x="454" y="4"/>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3" name="Freeform 688"/>
            <p:cNvSpPr/>
            <p:nvPr/>
          </p:nvSpPr>
          <p:spPr bwMode="auto">
            <a:xfrm>
              <a:off x="4314826" y="4810125"/>
              <a:ext cx="390525" cy="517525"/>
            </a:xfrm>
            <a:custGeom>
              <a:avLst/>
              <a:gdLst>
                <a:gd name="T0" fmla="*/ 304 w 425"/>
                <a:gd name="T1" fmla="*/ 3 h 565"/>
                <a:gd name="T2" fmla="*/ 17 w 425"/>
                <a:gd name="T3" fmla="*/ 0 h 565"/>
                <a:gd name="T4" fmla="*/ 5 w 425"/>
                <a:gd name="T5" fmla="*/ 12 h 565"/>
                <a:gd name="T6" fmla="*/ 0 w 425"/>
                <a:gd name="T7" fmla="*/ 548 h 565"/>
                <a:gd name="T8" fmla="*/ 12 w 425"/>
                <a:gd name="T9" fmla="*/ 561 h 565"/>
                <a:gd name="T10" fmla="*/ 409 w 425"/>
                <a:gd name="T11" fmla="*/ 565 h 565"/>
                <a:gd name="T12" fmla="*/ 421 w 425"/>
                <a:gd name="T13" fmla="*/ 553 h 565"/>
                <a:gd name="T14" fmla="*/ 425 w 425"/>
                <a:gd name="T15" fmla="*/ 127 h 565"/>
                <a:gd name="T16" fmla="*/ 304 w 425"/>
                <a:gd name="T17" fmla="*/ 3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565">
                  <a:moveTo>
                    <a:pt x="304" y="3"/>
                  </a:moveTo>
                  <a:cubicBezTo>
                    <a:pt x="17" y="0"/>
                    <a:pt x="17" y="0"/>
                    <a:pt x="17" y="0"/>
                  </a:cubicBezTo>
                  <a:cubicBezTo>
                    <a:pt x="11" y="0"/>
                    <a:pt x="5" y="5"/>
                    <a:pt x="5" y="12"/>
                  </a:cubicBezTo>
                  <a:cubicBezTo>
                    <a:pt x="0" y="548"/>
                    <a:pt x="0" y="548"/>
                    <a:pt x="0" y="548"/>
                  </a:cubicBezTo>
                  <a:cubicBezTo>
                    <a:pt x="0" y="555"/>
                    <a:pt x="5" y="560"/>
                    <a:pt x="12" y="561"/>
                  </a:cubicBezTo>
                  <a:cubicBezTo>
                    <a:pt x="409" y="565"/>
                    <a:pt x="409" y="565"/>
                    <a:pt x="409" y="565"/>
                  </a:cubicBezTo>
                  <a:cubicBezTo>
                    <a:pt x="416" y="565"/>
                    <a:pt x="421" y="559"/>
                    <a:pt x="421" y="553"/>
                  </a:cubicBezTo>
                  <a:cubicBezTo>
                    <a:pt x="425" y="127"/>
                    <a:pt x="425" y="127"/>
                    <a:pt x="425" y="127"/>
                  </a:cubicBezTo>
                  <a:lnTo>
                    <a:pt x="304" y="3"/>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4" name="Freeform 689"/>
            <p:cNvSpPr/>
            <p:nvPr/>
          </p:nvSpPr>
          <p:spPr bwMode="auto">
            <a:xfrm>
              <a:off x="4319588" y="4881563"/>
              <a:ext cx="330200" cy="7938"/>
            </a:xfrm>
            <a:custGeom>
              <a:avLst/>
              <a:gdLst>
                <a:gd name="T0" fmla="*/ 208 w 208"/>
                <a:gd name="T1" fmla="*/ 5 h 5"/>
                <a:gd name="T2" fmla="*/ 0 w 208"/>
                <a:gd name="T3" fmla="*/ 3 h 5"/>
                <a:gd name="T4" fmla="*/ 0 w 208"/>
                <a:gd name="T5" fmla="*/ 0 h 5"/>
                <a:gd name="T6" fmla="*/ 208 w 208"/>
                <a:gd name="T7" fmla="*/ 3 h 5"/>
                <a:gd name="T8" fmla="*/ 208 w 208"/>
                <a:gd name="T9" fmla="*/ 5 h 5"/>
              </a:gdLst>
              <a:ahLst/>
              <a:cxnLst>
                <a:cxn ang="0">
                  <a:pos x="T0" y="T1"/>
                </a:cxn>
                <a:cxn ang="0">
                  <a:pos x="T2" y="T3"/>
                </a:cxn>
                <a:cxn ang="0">
                  <a:pos x="T4" y="T5"/>
                </a:cxn>
                <a:cxn ang="0">
                  <a:pos x="T6" y="T7"/>
                </a:cxn>
                <a:cxn ang="0">
                  <a:pos x="T8" y="T9"/>
                </a:cxn>
              </a:cxnLst>
              <a:rect l="0" t="0" r="r" b="b"/>
              <a:pathLst>
                <a:path w="208" h="5">
                  <a:moveTo>
                    <a:pt x="208" y="5"/>
                  </a:moveTo>
                  <a:lnTo>
                    <a:pt x="0" y="3"/>
                  </a:lnTo>
                  <a:lnTo>
                    <a:pt x="0" y="0"/>
                  </a:lnTo>
                  <a:lnTo>
                    <a:pt x="208" y="3"/>
                  </a:lnTo>
                  <a:lnTo>
                    <a:pt x="208"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5" name="Freeform 690"/>
            <p:cNvSpPr/>
            <p:nvPr/>
          </p:nvSpPr>
          <p:spPr bwMode="auto">
            <a:xfrm>
              <a:off x="4319588" y="4927600"/>
              <a:ext cx="385763" cy="7938"/>
            </a:xfrm>
            <a:custGeom>
              <a:avLst/>
              <a:gdLst>
                <a:gd name="T0" fmla="*/ 243 w 243"/>
                <a:gd name="T1" fmla="*/ 5 h 5"/>
                <a:gd name="T2" fmla="*/ 0 w 243"/>
                <a:gd name="T3" fmla="*/ 2 h 5"/>
                <a:gd name="T4" fmla="*/ 0 w 243"/>
                <a:gd name="T5" fmla="*/ 0 h 5"/>
                <a:gd name="T6" fmla="*/ 243 w 243"/>
                <a:gd name="T7" fmla="*/ 2 h 5"/>
                <a:gd name="T8" fmla="*/ 243 w 243"/>
                <a:gd name="T9" fmla="*/ 5 h 5"/>
              </a:gdLst>
              <a:ahLst/>
              <a:cxnLst>
                <a:cxn ang="0">
                  <a:pos x="T0" y="T1"/>
                </a:cxn>
                <a:cxn ang="0">
                  <a:pos x="T2" y="T3"/>
                </a:cxn>
                <a:cxn ang="0">
                  <a:pos x="T4" y="T5"/>
                </a:cxn>
                <a:cxn ang="0">
                  <a:pos x="T6" y="T7"/>
                </a:cxn>
                <a:cxn ang="0">
                  <a:pos x="T8" y="T9"/>
                </a:cxn>
              </a:cxnLst>
              <a:rect l="0" t="0" r="r" b="b"/>
              <a:pathLst>
                <a:path w="243" h="5">
                  <a:moveTo>
                    <a:pt x="243" y="5"/>
                  </a:moveTo>
                  <a:lnTo>
                    <a:pt x="0" y="2"/>
                  </a:lnTo>
                  <a:lnTo>
                    <a:pt x="0" y="0"/>
                  </a:lnTo>
                  <a:lnTo>
                    <a:pt x="243" y="2"/>
                  </a:lnTo>
                  <a:lnTo>
                    <a:pt x="243"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6" name="Freeform 691"/>
            <p:cNvSpPr/>
            <p:nvPr/>
          </p:nvSpPr>
          <p:spPr bwMode="auto">
            <a:xfrm>
              <a:off x="4318001" y="4973638"/>
              <a:ext cx="387350" cy="7938"/>
            </a:xfrm>
            <a:custGeom>
              <a:avLst/>
              <a:gdLst>
                <a:gd name="T0" fmla="*/ 244 w 244"/>
                <a:gd name="T1" fmla="*/ 5 h 5"/>
                <a:gd name="T2" fmla="*/ 0 w 244"/>
                <a:gd name="T3" fmla="*/ 2 h 5"/>
                <a:gd name="T4" fmla="*/ 0 w 244"/>
                <a:gd name="T5" fmla="*/ 0 h 5"/>
                <a:gd name="T6" fmla="*/ 244 w 244"/>
                <a:gd name="T7" fmla="*/ 2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2"/>
                  </a:lnTo>
                  <a:lnTo>
                    <a:pt x="0" y="0"/>
                  </a:lnTo>
                  <a:lnTo>
                    <a:pt x="244" y="2"/>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7" name="Freeform 692"/>
            <p:cNvSpPr/>
            <p:nvPr/>
          </p:nvSpPr>
          <p:spPr bwMode="auto">
            <a:xfrm>
              <a:off x="4318001" y="5018088"/>
              <a:ext cx="387350" cy="7938"/>
            </a:xfrm>
            <a:custGeom>
              <a:avLst/>
              <a:gdLst>
                <a:gd name="T0" fmla="*/ 244 w 244"/>
                <a:gd name="T1" fmla="*/ 5 h 5"/>
                <a:gd name="T2" fmla="*/ 0 w 244"/>
                <a:gd name="T3" fmla="*/ 3 h 5"/>
                <a:gd name="T4" fmla="*/ 0 w 244"/>
                <a:gd name="T5" fmla="*/ 0 h 5"/>
                <a:gd name="T6" fmla="*/ 244 w 244"/>
                <a:gd name="T7" fmla="*/ 3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3"/>
                  </a:lnTo>
                  <a:lnTo>
                    <a:pt x="0" y="0"/>
                  </a:lnTo>
                  <a:lnTo>
                    <a:pt x="244" y="3"/>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8" name="Freeform 693"/>
            <p:cNvSpPr/>
            <p:nvPr/>
          </p:nvSpPr>
          <p:spPr bwMode="auto">
            <a:xfrm>
              <a:off x="4318001" y="5064125"/>
              <a:ext cx="387350" cy="7938"/>
            </a:xfrm>
            <a:custGeom>
              <a:avLst/>
              <a:gdLst>
                <a:gd name="T0" fmla="*/ 244 w 244"/>
                <a:gd name="T1" fmla="*/ 5 h 5"/>
                <a:gd name="T2" fmla="*/ 0 w 244"/>
                <a:gd name="T3" fmla="*/ 2 h 5"/>
                <a:gd name="T4" fmla="*/ 0 w 244"/>
                <a:gd name="T5" fmla="*/ 0 h 5"/>
                <a:gd name="T6" fmla="*/ 244 w 244"/>
                <a:gd name="T7" fmla="*/ 2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2"/>
                  </a:lnTo>
                  <a:lnTo>
                    <a:pt x="0" y="0"/>
                  </a:lnTo>
                  <a:lnTo>
                    <a:pt x="244" y="2"/>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9" name="Freeform 694"/>
            <p:cNvSpPr/>
            <p:nvPr/>
          </p:nvSpPr>
          <p:spPr bwMode="auto">
            <a:xfrm>
              <a:off x="4318001" y="5108575"/>
              <a:ext cx="385763" cy="7938"/>
            </a:xfrm>
            <a:custGeom>
              <a:avLst/>
              <a:gdLst>
                <a:gd name="T0" fmla="*/ 243 w 243"/>
                <a:gd name="T1" fmla="*/ 5 h 5"/>
                <a:gd name="T2" fmla="*/ 0 w 243"/>
                <a:gd name="T3" fmla="*/ 3 h 5"/>
                <a:gd name="T4" fmla="*/ 0 w 243"/>
                <a:gd name="T5" fmla="*/ 0 h 5"/>
                <a:gd name="T6" fmla="*/ 243 w 243"/>
                <a:gd name="T7" fmla="*/ 2 h 5"/>
                <a:gd name="T8" fmla="*/ 243 w 243"/>
                <a:gd name="T9" fmla="*/ 5 h 5"/>
              </a:gdLst>
              <a:ahLst/>
              <a:cxnLst>
                <a:cxn ang="0">
                  <a:pos x="T0" y="T1"/>
                </a:cxn>
                <a:cxn ang="0">
                  <a:pos x="T2" y="T3"/>
                </a:cxn>
                <a:cxn ang="0">
                  <a:pos x="T4" y="T5"/>
                </a:cxn>
                <a:cxn ang="0">
                  <a:pos x="T6" y="T7"/>
                </a:cxn>
                <a:cxn ang="0">
                  <a:pos x="T8" y="T9"/>
                </a:cxn>
              </a:cxnLst>
              <a:rect l="0" t="0" r="r" b="b"/>
              <a:pathLst>
                <a:path w="243" h="5">
                  <a:moveTo>
                    <a:pt x="243" y="5"/>
                  </a:moveTo>
                  <a:lnTo>
                    <a:pt x="0" y="3"/>
                  </a:lnTo>
                  <a:lnTo>
                    <a:pt x="0" y="0"/>
                  </a:lnTo>
                  <a:lnTo>
                    <a:pt x="243" y="2"/>
                  </a:lnTo>
                  <a:lnTo>
                    <a:pt x="243"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0" name="Freeform 695"/>
            <p:cNvSpPr/>
            <p:nvPr/>
          </p:nvSpPr>
          <p:spPr bwMode="auto">
            <a:xfrm>
              <a:off x="4316413" y="5153025"/>
              <a:ext cx="387350" cy="9525"/>
            </a:xfrm>
            <a:custGeom>
              <a:avLst/>
              <a:gdLst>
                <a:gd name="T0" fmla="*/ 244 w 244"/>
                <a:gd name="T1" fmla="*/ 6 h 6"/>
                <a:gd name="T2" fmla="*/ 0 w 244"/>
                <a:gd name="T3" fmla="*/ 3 h 6"/>
                <a:gd name="T4" fmla="*/ 0 w 244"/>
                <a:gd name="T5" fmla="*/ 0 h 6"/>
                <a:gd name="T6" fmla="*/ 244 w 244"/>
                <a:gd name="T7" fmla="*/ 3 h 6"/>
                <a:gd name="T8" fmla="*/ 244 w 244"/>
                <a:gd name="T9" fmla="*/ 6 h 6"/>
              </a:gdLst>
              <a:ahLst/>
              <a:cxnLst>
                <a:cxn ang="0">
                  <a:pos x="T0" y="T1"/>
                </a:cxn>
                <a:cxn ang="0">
                  <a:pos x="T2" y="T3"/>
                </a:cxn>
                <a:cxn ang="0">
                  <a:pos x="T4" y="T5"/>
                </a:cxn>
                <a:cxn ang="0">
                  <a:pos x="T6" y="T7"/>
                </a:cxn>
                <a:cxn ang="0">
                  <a:pos x="T8" y="T9"/>
                </a:cxn>
              </a:cxnLst>
              <a:rect l="0" t="0" r="r" b="b"/>
              <a:pathLst>
                <a:path w="244" h="6">
                  <a:moveTo>
                    <a:pt x="244" y="6"/>
                  </a:moveTo>
                  <a:lnTo>
                    <a:pt x="0" y="3"/>
                  </a:lnTo>
                  <a:lnTo>
                    <a:pt x="0" y="0"/>
                  </a:lnTo>
                  <a:lnTo>
                    <a:pt x="244" y="3"/>
                  </a:lnTo>
                  <a:lnTo>
                    <a:pt x="244" y="6"/>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1" name="Freeform 696"/>
            <p:cNvSpPr/>
            <p:nvPr/>
          </p:nvSpPr>
          <p:spPr bwMode="auto">
            <a:xfrm>
              <a:off x="4316413" y="5199063"/>
              <a:ext cx="387350" cy="9525"/>
            </a:xfrm>
            <a:custGeom>
              <a:avLst/>
              <a:gdLst>
                <a:gd name="T0" fmla="*/ 244 w 244"/>
                <a:gd name="T1" fmla="*/ 6 h 6"/>
                <a:gd name="T2" fmla="*/ 0 w 244"/>
                <a:gd name="T3" fmla="*/ 3 h 6"/>
                <a:gd name="T4" fmla="*/ 0 w 244"/>
                <a:gd name="T5" fmla="*/ 0 h 6"/>
                <a:gd name="T6" fmla="*/ 244 w 244"/>
                <a:gd name="T7" fmla="*/ 3 h 6"/>
                <a:gd name="T8" fmla="*/ 244 w 244"/>
                <a:gd name="T9" fmla="*/ 6 h 6"/>
              </a:gdLst>
              <a:ahLst/>
              <a:cxnLst>
                <a:cxn ang="0">
                  <a:pos x="T0" y="T1"/>
                </a:cxn>
                <a:cxn ang="0">
                  <a:pos x="T2" y="T3"/>
                </a:cxn>
                <a:cxn ang="0">
                  <a:pos x="T4" y="T5"/>
                </a:cxn>
                <a:cxn ang="0">
                  <a:pos x="T6" y="T7"/>
                </a:cxn>
                <a:cxn ang="0">
                  <a:pos x="T8" y="T9"/>
                </a:cxn>
              </a:cxnLst>
              <a:rect l="0" t="0" r="r" b="b"/>
              <a:pathLst>
                <a:path w="244" h="6">
                  <a:moveTo>
                    <a:pt x="244" y="6"/>
                  </a:moveTo>
                  <a:lnTo>
                    <a:pt x="0" y="3"/>
                  </a:lnTo>
                  <a:lnTo>
                    <a:pt x="0" y="0"/>
                  </a:lnTo>
                  <a:lnTo>
                    <a:pt x="244" y="3"/>
                  </a:lnTo>
                  <a:lnTo>
                    <a:pt x="244" y="6"/>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2" name="Freeform 697"/>
            <p:cNvSpPr/>
            <p:nvPr/>
          </p:nvSpPr>
          <p:spPr bwMode="auto">
            <a:xfrm>
              <a:off x="4314826" y="5245100"/>
              <a:ext cx="388938" cy="7938"/>
            </a:xfrm>
            <a:custGeom>
              <a:avLst/>
              <a:gdLst>
                <a:gd name="T0" fmla="*/ 245 w 245"/>
                <a:gd name="T1" fmla="*/ 5 h 5"/>
                <a:gd name="T2" fmla="*/ 0 w 245"/>
                <a:gd name="T3" fmla="*/ 3 h 5"/>
                <a:gd name="T4" fmla="*/ 0 w 245"/>
                <a:gd name="T5" fmla="*/ 0 h 5"/>
                <a:gd name="T6" fmla="*/ 245 w 245"/>
                <a:gd name="T7" fmla="*/ 2 h 5"/>
                <a:gd name="T8" fmla="*/ 245 w 245"/>
                <a:gd name="T9" fmla="*/ 5 h 5"/>
              </a:gdLst>
              <a:ahLst/>
              <a:cxnLst>
                <a:cxn ang="0">
                  <a:pos x="T0" y="T1"/>
                </a:cxn>
                <a:cxn ang="0">
                  <a:pos x="T2" y="T3"/>
                </a:cxn>
                <a:cxn ang="0">
                  <a:pos x="T4" y="T5"/>
                </a:cxn>
                <a:cxn ang="0">
                  <a:pos x="T6" y="T7"/>
                </a:cxn>
                <a:cxn ang="0">
                  <a:pos x="T8" y="T9"/>
                </a:cxn>
              </a:cxnLst>
              <a:rect l="0" t="0" r="r" b="b"/>
              <a:pathLst>
                <a:path w="245" h="5">
                  <a:moveTo>
                    <a:pt x="245" y="5"/>
                  </a:moveTo>
                  <a:lnTo>
                    <a:pt x="0" y="3"/>
                  </a:lnTo>
                  <a:lnTo>
                    <a:pt x="0" y="0"/>
                  </a:lnTo>
                  <a:lnTo>
                    <a:pt x="245" y="2"/>
                  </a:lnTo>
                  <a:lnTo>
                    <a:pt x="245"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3" name="Freeform 698"/>
            <p:cNvSpPr/>
            <p:nvPr/>
          </p:nvSpPr>
          <p:spPr bwMode="auto">
            <a:xfrm>
              <a:off x="4314826" y="5289550"/>
              <a:ext cx="387350" cy="7938"/>
            </a:xfrm>
            <a:custGeom>
              <a:avLst/>
              <a:gdLst>
                <a:gd name="T0" fmla="*/ 244 w 244"/>
                <a:gd name="T1" fmla="*/ 5 h 5"/>
                <a:gd name="T2" fmla="*/ 0 w 244"/>
                <a:gd name="T3" fmla="*/ 3 h 5"/>
                <a:gd name="T4" fmla="*/ 0 w 244"/>
                <a:gd name="T5" fmla="*/ 0 h 5"/>
                <a:gd name="T6" fmla="*/ 244 w 244"/>
                <a:gd name="T7" fmla="*/ 3 h 5"/>
                <a:gd name="T8" fmla="*/ 244 w 244"/>
                <a:gd name="T9" fmla="*/ 5 h 5"/>
              </a:gdLst>
              <a:ahLst/>
              <a:cxnLst>
                <a:cxn ang="0">
                  <a:pos x="T0" y="T1"/>
                </a:cxn>
                <a:cxn ang="0">
                  <a:pos x="T2" y="T3"/>
                </a:cxn>
                <a:cxn ang="0">
                  <a:pos x="T4" y="T5"/>
                </a:cxn>
                <a:cxn ang="0">
                  <a:pos x="T6" y="T7"/>
                </a:cxn>
                <a:cxn ang="0">
                  <a:pos x="T8" y="T9"/>
                </a:cxn>
              </a:cxnLst>
              <a:rect l="0" t="0" r="r" b="b"/>
              <a:pathLst>
                <a:path w="244" h="5">
                  <a:moveTo>
                    <a:pt x="244" y="5"/>
                  </a:moveTo>
                  <a:lnTo>
                    <a:pt x="0" y="3"/>
                  </a:lnTo>
                  <a:lnTo>
                    <a:pt x="0" y="0"/>
                  </a:lnTo>
                  <a:lnTo>
                    <a:pt x="244" y="3"/>
                  </a:lnTo>
                  <a:lnTo>
                    <a:pt x="244" y="5"/>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4" name="Freeform 699"/>
            <p:cNvSpPr/>
            <p:nvPr/>
          </p:nvSpPr>
          <p:spPr bwMode="auto">
            <a:xfrm>
              <a:off x="4592638" y="4811713"/>
              <a:ext cx="112713" cy="114300"/>
            </a:xfrm>
            <a:custGeom>
              <a:avLst/>
              <a:gdLst>
                <a:gd name="T0" fmla="*/ 0 w 123"/>
                <a:gd name="T1" fmla="*/ 111 h 124"/>
                <a:gd name="T2" fmla="*/ 12 w 123"/>
                <a:gd name="T3" fmla="*/ 123 h 124"/>
                <a:gd name="T4" fmla="*/ 123 w 123"/>
                <a:gd name="T5" fmla="*/ 124 h 124"/>
                <a:gd name="T6" fmla="*/ 2 w 123"/>
                <a:gd name="T7" fmla="*/ 0 h 124"/>
                <a:gd name="T8" fmla="*/ 0 w 123"/>
                <a:gd name="T9" fmla="*/ 111 h 124"/>
              </a:gdLst>
              <a:ahLst/>
              <a:cxnLst>
                <a:cxn ang="0">
                  <a:pos x="T0" y="T1"/>
                </a:cxn>
                <a:cxn ang="0">
                  <a:pos x="T2" y="T3"/>
                </a:cxn>
                <a:cxn ang="0">
                  <a:pos x="T4" y="T5"/>
                </a:cxn>
                <a:cxn ang="0">
                  <a:pos x="T6" y="T7"/>
                </a:cxn>
                <a:cxn ang="0">
                  <a:pos x="T8" y="T9"/>
                </a:cxn>
              </a:cxnLst>
              <a:rect l="0" t="0" r="r" b="b"/>
              <a:pathLst>
                <a:path w="123" h="124">
                  <a:moveTo>
                    <a:pt x="0" y="111"/>
                  </a:moveTo>
                  <a:cubicBezTo>
                    <a:pt x="0" y="118"/>
                    <a:pt x="6" y="123"/>
                    <a:pt x="12" y="123"/>
                  </a:cubicBezTo>
                  <a:cubicBezTo>
                    <a:pt x="123" y="124"/>
                    <a:pt x="123" y="124"/>
                    <a:pt x="123" y="124"/>
                  </a:cubicBezTo>
                  <a:cubicBezTo>
                    <a:pt x="2" y="0"/>
                    <a:pt x="2" y="0"/>
                    <a:pt x="2" y="0"/>
                  </a:cubicBezTo>
                  <a:lnTo>
                    <a:pt x="0" y="111"/>
                  </a:ln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5" name="Freeform 700"/>
            <p:cNvSpPr/>
            <p:nvPr/>
          </p:nvSpPr>
          <p:spPr bwMode="auto">
            <a:xfrm>
              <a:off x="4370388" y="4810125"/>
              <a:ext cx="6350" cy="514350"/>
            </a:xfrm>
            <a:custGeom>
              <a:avLst/>
              <a:gdLst>
                <a:gd name="T0" fmla="*/ 0 w 4"/>
                <a:gd name="T1" fmla="*/ 324 h 324"/>
                <a:gd name="T2" fmla="*/ 3 w 4"/>
                <a:gd name="T3" fmla="*/ 0 h 324"/>
                <a:gd name="T4" fmla="*/ 4 w 4"/>
                <a:gd name="T5" fmla="*/ 0 h 324"/>
                <a:gd name="T6" fmla="*/ 1 w 4"/>
                <a:gd name="T7" fmla="*/ 324 h 324"/>
                <a:gd name="T8" fmla="*/ 0 w 4"/>
                <a:gd name="T9" fmla="*/ 324 h 324"/>
              </a:gdLst>
              <a:ahLst/>
              <a:cxnLst>
                <a:cxn ang="0">
                  <a:pos x="T0" y="T1"/>
                </a:cxn>
                <a:cxn ang="0">
                  <a:pos x="T2" y="T3"/>
                </a:cxn>
                <a:cxn ang="0">
                  <a:pos x="T4" y="T5"/>
                </a:cxn>
                <a:cxn ang="0">
                  <a:pos x="T6" y="T7"/>
                </a:cxn>
                <a:cxn ang="0">
                  <a:pos x="T8" y="T9"/>
                </a:cxn>
              </a:cxnLst>
              <a:rect l="0" t="0" r="r" b="b"/>
              <a:pathLst>
                <a:path w="4" h="324">
                  <a:moveTo>
                    <a:pt x="0" y="324"/>
                  </a:moveTo>
                  <a:lnTo>
                    <a:pt x="3" y="0"/>
                  </a:lnTo>
                  <a:lnTo>
                    <a:pt x="4" y="0"/>
                  </a:lnTo>
                  <a:lnTo>
                    <a:pt x="1" y="324"/>
                  </a:lnTo>
                  <a:lnTo>
                    <a:pt x="0" y="324"/>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46" name="Freeform 701"/>
          <p:cNvSpPr/>
          <p:nvPr/>
        </p:nvSpPr>
        <p:spPr bwMode="auto">
          <a:xfrm>
            <a:off x="8981848" y="3504565"/>
            <a:ext cx="1115318" cy="1113422"/>
          </a:xfrm>
          <a:custGeom>
            <a:avLst/>
            <a:gdLst>
              <a:gd name="T0" fmla="*/ 508 w 1016"/>
              <a:gd name="T1" fmla="*/ 0 h 1016"/>
              <a:gd name="T2" fmla="*/ 0 w 1016"/>
              <a:gd name="T3" fmla="*/ 508 h 1016"/>
              <a:gd name="T4" fmla="*/ 65 w 1016"/>
              <a:gd name="T5" fmla="*/ 756 h 1016"/>
              <a:gd name="T6" fmla="*/ 508 w 1016"/>
              <a:gd name="T7" fmla="*/ 1016 h 1016"/>
              <a:gd name="T8" fmla="*/ 952 w 1016"/>
              <a:gd name="T9" fmla="*/ 756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98"/>
                  <a:pt x="24" y="683"/>
                  <a:pt x="65" y="756"/>
                </a:cubicBezTo>
                <a:cubicBezTo>
                  <a:pt x="152" y="911"/>
                  <a:pt x="318" y="1016"/>
                  <a:pt x="508" y="1016"/>
                </a:cubicBezTo>
                <a:cubicBezTo>
                  <a:pt x="699" y="1016"/>
                  <a:pt x="864" y="911"/>
                  <a:pt x="952" y="756"/>
                </a:cubicBezTo>
                <a:cubicBezTo>
                  <a:pt x="993" y="683"/>
                  <a:pt x="1016" y="598"/>
                  <a:pt x="1016" y="508"/>
                </a:cubicBezTo>
                <a:cubicBezTo>
                  <a:pt x="1016" y="227"/>
                  <a:pt x="789" y="0"/>
                  <a:pt x="508" y="0"/>
                </a:cubicBezTo>
                <a:close/>
              </a:path>
            </a:pathLst>
          </a:cu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3" name="组合 3822"/>
          <p:cNvGrpSpPr/>
          <p:nvPr/>
        </p:nvGrpSpPr>
        <p:grpSpPr>
          <a:xfrm>
            <a:off x="9251194" y="3743561"/>
            <a:ext cx="572833" cy="872529"/>
            <a:chOff x="6365876" y="4772025"/>
            <a:chExt cx="479425" cy="730251"/>
          </a:xfrm>
        </p:grpSpPr>
        <p:sp>
          <p:nvSpPr>
            <p:cNvPr id="3547" name="Freeform 702"/>
            <p:cNvSpPr/>
            <p:nvPr/>
          </p:nvSpPr>
          <p:spPr bwMode="auto">
            <a:xfrm>
              <a:off x="6719888" y="4953000"/>
              <a:ext cx="44450" cy="538163"/>
            </a:xfrm>
            <a:custGeom>
              <a:avLst/>
              <a:gdLst>
                <a:gd name="T0" fmla="*/ 48 w 49"/>
                <a:gd name="T1" fmla="*/ 24 h 586"/>
                <a:gd name="T2" fmla="*/ 24 w 49"/>
                <a:gd name="T3" fmla="*/ 0 h 586"/>
                <a:gd name="T4" fmla="*/ 1 w 49"/>
                <a:gd name="T5" fmla="*/ 24 h 586"/>
                <a:gd name="T6" fmla="*/ 2 w 49"/>
                <a:gd name="T7" fmla="*/ 586 h 586"/>
                <a:gd name="T8" fmla="*/ 49 w 49"/>
                <a:gd name="T9" fmla="*/ 571 h 586"/>
                <a:gd name="T10" fmla="*/ 48 w 49"/>
                <a:gd name="T11" fmla="*/ 24 h 586"/>
              </a:gdLst>
              <a:ahLst/>
              <a:cxnLst>
                <a:cxn ang="0">
                  <a:pos x="T0" y="T1"/>
                </a:cxn>
                <a:cxn ang="0">
                  <a:pos x="T2" y="T3"/>
                </a:cxn>
                <a:cxn ang="0">
                  <a:pos x="T4" y="T5"/>
                </a:cxn>
                <a:cxn ang="0">
                  <a:pos x="T6" y="T7"/>
                </a:cxn>
                <a:cxn ang="0">
                  <a:pos x="T8" y="T9"/>
                </a:cxn>
                <a:cxn ang="0">
                  <a:pos x="T10" y="T11"/>
                </a:cxn>
              </a:cxnLst>
              <a:rect l="0" t="0" r="r" b="b"/>
              <a:pathLst>
                <a:path w="49" h="586">
                  <a:moveTo>
                    <a:pt x="48" y="24"/>
                  </a:moveTo>
                  <a:cubicBezTo>
                    <a:pt x="48" y="11"/>
                    <a:pt x="37" y="0"/>
                    <a:pt x="24" y="0"/>
                  </a:cubicBezTo>
                  <a:cubicBezTo>
                    <a:pt x="11" y="0"/>
                    <a:pt x="0" y="11"/>
                    <a:pt x="1" y="24"/>
                  </a:cubicBezTo>
                  <a:cubicBezTo>
                    <a:pt x="2" y="586"/>
                    <a:pt x="2" y="586"/>
                    <a:pt x="2" y="586"/>
                  </a:cubicBezTo>
                  <a:cubicBezTo>
                    <a:pt x="18" y="582"/>
                    <a:pt x="34" y="577"/>
                    <a:pt x="49" y="571"/>
                  </a:cubicBezTo>
                  <a:lnTo>
                    <a:pt x="48" y="24"/>
                  </a:lnTo>
                  <a:close/>
                </a:path>
              </a:pathLst>
            </a:custGeom>
            <a:solidFill>
              <a:srgbClr val="F7981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8" name="Freeform 703"/>
            <p:cNvSpPr/>
            <p:nvPr/>
          </p:nvSpPr>
          <p:spPr bwMode="auto">
            <a:xfrm>
              <a:off x="6805613" y="4953000"/>
              <a:ext cx="39688" cy="506413"/>
            </a:xfrm>
            <a:custGeom>
              <a:avLst/>
              <a:gdLst>
                <a:gd name="T0" fmla="*/ 21 w 43"/>
                <a:gd name="T1" fmla="*/ 0 h 552"/>
                <a:gd name="T2" fmla="*/ 21 w 43"/>
                <a:gd name="T3" fmla="*/ 0 h 552"/>
                <a:gd name="T4" fmla="*/ 0 w 43"/>
                <a:gd name="T5" fmla="*/ 21 h 552"/>
                <a:gd name="T6" fmla="*/ 1 w 43"/>
                <a:gd name="T7" fmla="*/ 552 h 552"/>
                <a:gd name="T8" fmla="*/ 43 w 43"/>
                <a:gd name="T9" fmla="*/ 530 h 552"/>
                <a:gd name="T10" fmla="*/ 42 w 43"/>
                <a:gd name="T11" fmla="*/ 21 h 552"/>
                <a:gd name="T12" fmla="*/ 21 w 43"/>
                <a:gd name="T13" fmla="*/ 0 h 552"/>
              </a:gdLst>
              <a:ahLst/>
              <a:cxnLst>
                <a:cxn ang="0">
                  <a:pos x="T0" y="T1"/>
                </a:cxn>
                <a:cxn ang="0">
                  <a:pos x="T2" y="T3"/>
                </a:cxn>
                <a:cxn ang="0">
                  <a:pos x="T4" y="T5"/>
                </a:cxn>
                <a:cxn ang="0">
                  <a:pos x="T6" y="T7"/>
                </a:cxn>
                <a:cxn ang="0">
                  <a:pos x="T8" y="T9"/>
                </a:cxn>
                <a:cxn ang="0">
                  <a:pos x="T10" y="T11"/>
                </a:cxn>
                <a:cxn ang="0">
                  <a:pos x="T12" y="T13"/>
                </a:cxn>
              </a:cxnLst>
              <a:rect l="0" t="0" r="r" b="b"/>
              <a:pathLst>
                <a:path w="43" h="552">
                  <a:moveTo>
                    <a:pt x="21" y="0"/>
                  </a:moveTo>
                  <a:cubicBezTo>
                    <a:pt x="21" y="0"/>
                    <a:pt x="21" y="0"/>
                    <a:pt x="21" y="0"/>
                  </a:cubicBezTo>
                  <a:cubicBezTo>
                    <a:pt x="9" y="0"/>
                    <a:pt x="0" y="9"/>
                    <a:pt x="0" y="21"/>
                  </a:cubicBezTo>
                  <a:cubicBezTo>
                    <a:pt x="1" y="552"/>
                    <a:pt x="1" y="552"/>
                    <a:pt x="1" y="552"/>
                  </a:cubicBezTo>
                  <a:cubicBezTo>
                    <a:pt x="15" y="546"/>
                    <a:pt x="29" y="538"/>
                    <a:pt x="43" y="530"/>
                  </a:cubicBezTo>
                  <a:cubicBezTo>
                    <a:pt x="42" y="21"/>
                    <a:pt x="42" y="21"/>
                    <a:pt x="42" y="21"/>
                  </a:cubicBezTo>
                  <a:cubicBezTo>
                    <a:pt x="42" y="9"/>
                    <a:pt x="32" y="0"/>
                    <a:pt x="21" y="0"/>
                  </a:cubicBezTo>
                  <a:close/>
                </a:path>
              </a:pathLst>
            </a:custGeom>
            <a:solidFill>
              <a:srgbClr val="FDE53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9" name="Freeform 704"/>
            <p:cNvSpPr/>
            <p:nvPr/>
          </p:nvSpPr>
          <p:spPr bwMode="auto">
            <a:xfrm>
              <a:off x="6762751" y="4953000"/>
              <a:ext cx="44450" cy="523875"/>
            </a:xfrm>
            <a:custGeom>
              <a:avLst/>
              <a:gdLst>
                <a:gd name="T0" fmla="*/ 1 w 47"/>
                <a:gd name="T1" fmla="*/ 571 h 571"/>
                <a:gd name="T2" fmla="*/ 47 w 47"/>
                <a:gd name="T3" fmla="*/ 552 h 571"/>
                <a:gd name="T4" fmla="*/ 46 w 47"/>
                <a:gd name="T5" fmla="*/ 23 h 571"/>
                <a:gd name="T6" fmla="*/ 23 w 47"/>
                <a:gd name="T7" fmla="*/ 0 h 571"/>
                <a:gd name="T8" fmla="*/ 0 w 47"/>
                <a:gd name="T9" fmla="*/ 23 h 571"/>
                <a:gd name="T10" fmla="*/ 0 w 47"/>
                <a:gd name="T11" fmla="*/ 24 h 571"/>
                <a:gd name="T12" fmla="*/ 0 w 47"/>
                <a:gd name="T13" fmla="*/ 24 h 571"/>
                <a:gd name="T14" fmla="*/ 1 w 47"/>
                <a:gd name="T15" fmla="*/ 57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571">
                  <a:moveTo>
                    <a:pt x="1" y="571"/>
                  </a:moveTo>
                  <a:cubicBezTo>
                    <a:pt x="17" y="566"/>
                    <a:pt x="32" y="559"/>
                    <a:pt x="47" y="552"/>
                  </a:cubicBezTo>
                  <a:cubicBezTo>
                    <a:pt x="46" y="23"/>
                    <a:pt x="46" y="23"/>
                    <a:pt x="46" y="23"/>
                  </a:cubicBezTo>
                  <a:cubicBezTo>
                    <a:pt x="46" y="10"/>
                    <a:pt x="35" y="0"/>
                    <a:pt x="23" y="0"/>
                  </a:cubicBezTo>
                  <a:cubicBezTo>
                    <a:pt x="10" y="0"/>
                    <a:pt x="0" y="10"/>
                    <a:pt x="0" y="23"/>
                  </a:cubicBezTo>
                  <a:cubicBezTo>
                    <a:pt x="0" y="24"/>
                    <a:pt x="0" y="24"/>
                    <a:pt x="0" y="24"/>
                  </a:cubicBezTo>
                  <a:cubicBezTo>
                    <a:pt x="0" y="24"/>
                    <a:pt x="0" y="24"/>
                    <a:pt x="0" y="24"/>
                  </a:cubicBezTo>
                  <a:lnTo>
                    <a:pt x="1" y="571"/>
                  </a:ln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0" name="Freeform 705"/>
            <p:cNvSpPr/>
            <p:nvPr/>
          </p:nvSpPr>
          <p:spPr bwMode="auto">
            <a:xfrm>
              <a:off x="6762751" y="4975225"/>
              <a:ext cx="1588" cy="501650"/>
            </a:xfrm>
            <a:custGeom>
              <a:avLst/>
              <a:gdLst>
                <a:gd name="T0" fmla="*/ 1 w 1"/>
                <a:gd name="T1" fmla="*/ 547 h 547"/>
                <a:gd name="T2" fmla="*/ 0 w 1"/>
                <a:gd name="T3" fmla="*/ 0 h 547"/>
                <a:gd name="T4" fmla="*/ 0 w 1"/>
                <a:gd name="T5" fmla="*/ 0 h 547"/>
                <a:gd name="T6" fmla="*/ 1 w 1"/>
                <a:gd name="T7" fmla="*/ 547 h 547"/>
                <a:gd name="T8" fmla="*/ 1 w 1"/>
                <a:gd name="T9" fmla="*/ 547 h 547"/>
              </a:gdLst>
              <a:ahLst/>
              <a:cxnLst>
                <a:cxn ang="0">
                  <a:pos x="T0" y="T1"/>
                </a:cxn>
                <a:cxn ang="0">
                  <a:pos x="T2" y="T3"/>
                </a:cxn>
                <a:cxn ang="0">
                  <a:pos x="T4" y="T5"/>
                </a:cxn>
                <a:cxn ang="0">
                  <a:pos x="T6" y="T7"/>
                </a:cxn>
                <a:cxn ang="0">
                  <a:pos x="T8" y="T9"/>
                </a:cxn>
              </a:cxnLst>
              <a:rect l="0" t="0" r="r" b="b"/>
              <a:pathLst>
                <a:path w="1" h="547">
                  <a:moveTo>
                    <a:pt x="1" y="547"/>
                  </a:moveTo>
                  <a:cubicBezTo>
                    <a:pt x="0" y="0"/>
                    <a:pt x="0" y="0"/>
                    <a:pt x="0" y="0"/>
                  </a:cubicBezTo>
                  <a:cubicBezTo>
                    <a:pt x="0" y="0"/>
                    <a:pt x="0" y="0"/>
                    <a:pt x="0" y="0"/>
                  </a:cubicBezTo>
                  <a:cubicBezTo>
                    <a:pt x="1" y="547"/>
                    <a:pt x="1" y="547"/>
                    <a:pt x="1" y="547"/>
                  </a:cubicBezTo>
                  <a:cubicBezTo>
                    <a:pt x="1" y="547"/>
                    <a:pt x="1" y="547"/>
                    <a:pt x="1" y="547"/>
                  </a:cubicBez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1" name="Freeform 706"/>
            <p:cNvSpPr/>
            <p:nvPr/>
          </p:nvSpPr>
          <p:spPr bwMode="auto">
            <a:xfrm>
              <a:off x="6365876" y="5014913"/>
              <a:ext cx="260350" cy="487363"/>
            </a:xfrm>
            <a:custGeom>
              <a:avLst/>
              <a:gdLst>
                <a:gd name="T0" fmla="*/ 195 w 282"/>
                <a:gd name="T1" fmla="*/ 171 h 532"/>
                <a:gd name="T2" fmla="*/ 276 w 282"/>
                <a:gd name="T3" fmla="*/ 77 h 532"/>
                <a:gd name="T4" fmla="*/ 276 w 282"/>
                <a:gd name="T5" fmla="*/ 29 h 532"/>
                <a:gd name="T6" fmla="*/ 141 w 282"/>
                <a:gd name="T7" fmla="*/ 0 h 532"/>
                <a:gd name="T8" fmla="*/ 7 w 282"/>
                <a:gd name="T9" fmla="*/ 29 h 532"/>
                <a:gd name="T10" fmla="*/ 7 w 282"/>
                <a:gd name="T11" fmla="*/ 77 h 532"/>
                <a:gd name="T12" fmla="*/ 88 w 282"/>
                <a:gd name="T13" fmla="*/ 171 h 532"/>
                <a:gd name="T14" fmla="*/ 80 w 282"/>
                <a:gd name="T15" fmla="*/ 395 h 532"/>
                <a:gd name="T16" fmla="*/ 64 w 282"/>
                <a:gd name="T17" fmla="*/ 493 h 532"/>
                <a:gd name="T18" fmla="*/ 223 w 282"/>
                <a:gd name="T19" fmla="*/ 532 h 532"/>
                <a:gd name="T20" fmla="*/ 203 w 282"/>
                <a:gd name="T21" fmla="*/ 395 h 532"/>
                <a:gd name="T22" fmla="*/ 195 w 282"/>
                <a:gd name="T23" fmla="*/ 17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2" h="532">
                  <a:moveTo>
                    <a:pt x="195" y="171"/>
                  </a:moveTo>
                  <a:cubicBezTo>
                    <a:pt x="211" y="133"/>
                    <a:pt x="270" y="95"/>
                    <a:pt x="276" y="77"/>
                  </a:cubicBezTo>
                  <a:cubicBezTo>
                    <a:pt x="282" y="60"/>
                    <a:pt x="276" y="29"/>
                    <a:pt x="276" y="29"/>
                  </a:cubicBezTo>
                  <a:cubicBezTo>
                    <a:pt x="141" y="0"/>
                    <a:pt x="141" y="0"/>
                    <a:pt x="141" y="0"/>
                  </a:cubicBezTo>
                  <a:cubicBezTo>
                    <a:pt x="7" y="29"/>
                    <a:pt x="7" y="29"/>
                    <a:pt x="7" y="29"/>
                  </a:cubicBezTo>
                  <a:cubicBezTo>
                    <a:pt x="7" y="29"/>
                    <a:pt x="0" y="60"/>
                    <a:pt x="7" y="77"/>
                  </a:cubicBezTo>
                  <a:cubicBezTo>
                    <a:pt x="13" y="95"/>
                    <a:pt x="72" y="133"/>
                    <a:pt x="88" y="171"/>
                  </a:cubicBezTo>
                  <a:cubicBezTo>
                    <a:pt x="104" y="209"/>
                    <a:pt x="89" y="353"/>
                    <a:pt x="80" y="395"/>
                  </a:cubicBezTo>
                  <a:cubicBezTo>
                    <a:pt x="73" y="431"/>
                    <a:pt x="68" y="463"/>
                    <a:pt x="64" y="493"/>
                  </a:cubicBezTo>
                  <a:cubicBezTo>
                    <a:pt x="113" y="514"/>
                    <a:pt x="167" y="528"/>
                    <a:pt x="223" y="532"/>
                  </a:cubicBezTo>
                  <a:cubicBezTo>
                    <a:pt x="219" y="493"/>
                    <a:pt x="213" y="447"/>
                    <a:pt x="203" y="395"/>
                  </a:cubicBezTo>
                  <a:cubicBezTo>
                    <a:pt x="194" y="353"/>
                    <a:pt x="178" y="209"/>
                    <a:pt x="195" y="171"/>
                  </a:cubicBezTo>
                  <a:close/>
                </a:path>
              </a:pathLst>
            </a:custGeom>
            <a:solidFill>
              <a:srgbClr val="B64654"/>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2" name="Freeform 707"/>
            <p:cNvSpPr/>
            <p:nvPr/>
          </p:nvSpPr>
          <p:spPr bwMode="auto">
            <a:xfrm>
              <a:off x="6719888" y="4792663"/>
              <a:ext cx="123825" cy="180975"/>
            </a:xfrm>
            <a:custGeom>
              <a:avLst/>
              <a:gdLst>
                <a:gd name="T0" fmla="*/ 48 w 78"/>
                <a:gd name="T1" fmla="*/ 0 h 114"/>
                <a:gd name="T2" fmla="*/ 32 w 78"/>
                <a:gd name="T3" fmla="*/ 0 h 114"/>
                <a:gd name="T4" fmla="*/ 0 w 78"/>
                <a:gd name="T5" fmla="*/ 114 h 114"/>
                <a:gd name="T6" fmla="*/ 78 w 78"/>
                <a:gd name="T7" fmla="*/ 114 h 114"/>
                <a:gd name="T8" fmla="*/ 48 w 78"/>
                <a:gd name="T9" fmla="*/ 0 h 114"/>
              </a:gdLst>
              <a:ahLst/>
              <a:cxnLst>
                <a:cxn ang="0">
                  <a:pos x="T0" y="T1"/>
                </a:cxn>
                <a:cxn ang="0">
                  <a:pos x="T2" y="T3"/>
                </a:cxn>
                <a:cxn ang="0">
                  <a:pos x="T4" y="T5"/>
                </a:cxn>
                <a:cxn ang="0">
                  <a:pos x="T6" y="T7"/>
                </a:cxn>
                <a:cxn ang="0">
                  <a:pos x="T8" y="T9"/>
                </a:cxn>
              </a:cxnLst>
              <a:rect l="0" t="0" r="r" b="b"/>
              <a:pathLst>
                <a:path w="78" h="114">
                  <a:moveTo>
                    <a:pt x="48" y="0"/>
                  </a:moveTo>
                  <a:lnTo>
                    <a:pt x="32" y="0"/>
                  </a:lnTo>
                  <a:lnTo>
                    <a:pt x="0" y="114"/>
                  </a:lnTo>
                  <a:lnTo>
                    <a:pt x="78" y="114"/>
                  </a:lnTo>
                  <a:lnTo>
                    <a:pt x="48" y="0"/>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3" name="Freeform 708"/>
            <p:cNvSpPr/>
            <p:nvPr/>
          </p:nvSpPr>
          <p:spPr bwMode="auto">
            <a:xfrm>
              <a:off x="6762751" y="4792663"/>
              <a:ext cx="80963" cy="180975"/>
            </a:xfrm>
            <a:custGeom>
              <a:avLst/>
              <a:gdLst>
                <a:gd name="T0" fmla="*/ 21 w 51"/>
                <a:gd name="T1" fmla="*/ 0 h 114"/>
                <a:gd name="T2" fmla="*/ 10 w 51"/>
                <a:gd name="T3" fmla="*/ 0 h 114"/>
                <a:gd name="T4" fmla="*/ 0 w 51"/>
                <a:gd name="T5" fmla="*/ 114 h 114"/>
                <a:gd name="T6" fmla="*/ 51 w 51"/>
                <a:gd name="T7" fmla="*/ 114 h 114"/>
                <a:gd name="T8" fmla="*/ 21 w 51"/>
                <a:gd name="T9" fmla="*/ 0 h 114"/>
              </a:gdLst>
              <a:ahLst/>
              <a:cxnLst>
                <a:cxn ang="0">
                  <a:pos x="T0" y="T1"/>
                </a:cxn>
                <a:cxn ang="0">
                  <a:pos x="T2" y="T3"/>
                </a:cxn>
                <a:cxn ang="0">
                  <a:pos x="T4" y="T5"/>
                </a:cxn>
                <a:cxn ang="0">
                  <a:pos x="T6" y="T7"/>
                </a:cxn>
                <a:cxn ang="0">
                  <a:pos x="T8" y="T9"/>
                </a:cxn>
              </a:cxnLst>
              <a:rect l="0" t="0" r="r" b="b"/>
              <a:pathLst>
                <a:path w="51" h="114">
                  <a:moveTo>
                    <a:pt x="21" y="0"/>
                  </a:moveTo>
                  <a:lnTo>
                    <a:pt x="10" y="0"/>
                  </a:lnTo>
                  <a:lnTo>
                    <a:pt x="0" y="114"/>
                  </a:lnTo>
                  <a:lnTo>
                    <a:pt x="51" y="114"/>
                  </a:lnTo>
                  <a:lnTo>
                    <a:pt x="21" y="0"/>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4" name="Freeform 709"/>
            <p:cNvSpPr/>
            <p:nvPr/>
          </p:nvSpPr>
          <p:spPr bwMode="auto">
            <a:xfrm>
              <a:off x="6786563" y="4792663"/>
              <a:ext cx="57150" cy="180975"/>
            </a:xfrm>
            <a:custGeom>
              <a:avLst/>
              <a:gdLst>
                <a:gd name="T0" fmla="*/ 6 w 36"/>
                <a:gd name="T1" fmla="*/ 0 h 114"/>
                <a:gd name="T2" fmla="*/ 0 w 36"/>
                <a:gd name="T3" fmla="*/ 0 h 114"/>
                <a:gd name="T4" fmla="*/ 11 w 36"/>
                <a:gd name="T5" fmla="*/ 114 h 114"/>
                <a:gd name="T6" fmla="*/ 36 w 36"/>
                <a:gd name="T7" fmla="*/ 114 h 114"/>
                <a:gd name="T8" fmla="*/ 6 w 36"/>
                <a:gd name="T9" fmla="*/ 0 h 114"/>
              </a:gdLst>
              <a:ahLst/>
              <a:cxnLst>
                <a:cxn ang="0">
                  <a:pos x="T0" y="T1"/>
                </a:cxn>
                <a:cxn ang="0">
                  <a:pos x="T2" y="T3"/>
                </a:cxn>
                <a:cxn ang="0">
                  <a:pos x="T4" y="T5"/>
                </a:cxn>
                <a:cxn ang="0">
                  <a:pos x="T6" y="T7"/>
                </a:cxn>
                <a:cxn ang="0">
                  <a:pos x="T8" y="T9"/>
                </a:cxn>
              </a:cxnLst>
              <a:rect l="0" t="0" r="r" b="b"/>
              <a:pathLst>
                <a:path w="36" h="114">
                  <a:moveTo>
                    <a:pt x="6" y="0"/>
                  </a:moveTo>
                  <a:lnTo>
                    <a:pt x="0" y="0"/>
                  </a:lnTo>
                  <a:lnTo>
                    <a:pt x="11" y="114"/>
                  </a:lnTo>
                  <a:lnTo>
                    <a:pt x="36" y="114"/>
                  </a:lnTo>
                  <a:lnTo>
                    <a:pt x="6" y="0"/>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5" name="Freeform 710"/>
            <p:cNvSpPr/>
            <p:nvPr/>
          </p:nvSpPr>
          <p:spPr bwMode="auto">
            <a:xfrm>
              <a:off x="6762751" y="4772025"/>
              <a:ext cx="39688" cy="47625"/>
            </a:xfrm>
            <a:custGeom>
              <a:avLst/>
              <a:gdLst>
                <a:gd name="T0" fmla="*/ 32 w 44"/>
                <a:gd name="T1" fmla="*/ 9 h 51"/>
                <a:gd name="T2" fmla="*/ 13 w 44"/>
                <a:gd name="T3" fmla="*/ 9 h 51"/>
                <a:gd name="T4" fmla="*/ 0 w 44"/>
                <a:gd name="T5" fmla="*/ 51 h 51"/>
                <a:gd name="T6" fmla="*/ 44 w 44"/>
                <a:gd name="T7" fmla="*/ 51 h 51"/>
                <a:gd name="T8" fmla="*/ 32 w 44"/>
                <a:gd name="T9" fmla="*/ 9 h 51"/>
              </a:gdLst>
              <a:ahLst/>
              <a:cxnLst>
                <a:cxn ang="0">
                  <a:pos x="T0" y="T1"/>
                </a:cxn>
                <a:cxn ang="0">
                  <a:pos x="T2" y="T3"/>
                </a:cxn>
                <a:cxn ang="0">
                  <a:pos x="T4" y="T5"/>
                </a:cxn>
                <a:cxn ang="0">
                  <a:pos x="T6" y="T7"/>
                </a:cxn>
                <a:cxn ang="0">
                  <a:pos x="T8" y="T9"/>
                </a:cxn>
              </a:cxnLst>
              <a:rect l="0" t="0" r="r" b="b"/>
              <a:pathLst>
                <a:path w="44" h="51">
                  <a:moveTo>
                    <a:pt x="32" y="9"/>
                  </a:moveTo>
                  <a:cubicBezTo>
                    <a:pt x="29" y="0"/>
                    <a:pt x="16" y="0"/>
                    <a:pt x="13" y="9"/>
                  </a:cubicBezTo>
                  <a:cubicBezTo>
                    <a:pt x="0" y="51"/>
                    <a:pt x="0" y="51"/>
                    <a:pt x="0" y="51"/>
                  </a:cubicBezTo>
                  <a:cubicBezTo>
                    <a:pt x="44" y="51"/>
                    <a:pt x="44" y="51"/>
                    <a:pt x="44" y="51"/>
                  </a:cubicBezTo>
                  <a:lnTo>
                    <a:pt x="32" y="9"/>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6" name="Freeform 711"/>
            <p:cNvSpPr/>
            <p:nvPr/>
          </p:nvSpPr>
          <p:spPr bwMode="auto">
            <a:xfrm>
              <a:off x="6373813" y="4775200"/>
              <a:ext cx="246063" cy="130175"/>
            </a:xfrm>
            <a:custGeom>
              <a:avLst/>
              <a:gdLst>
                <a:gd name="T0" fmla="*/ 16 w 267"/>
                <a:gd name="T1" fmla="*/ 64 h 142"/>
                <a:gd name="T2" fmla="*/ 38 w 267"/>
                <a:gd name="T3" fmla="*/ 53 h 142"/>
                <a:gd name="T4" fmla="*/ 61 w 267"/>
                <a:gd name="T5" fmla="*/ 53 h 142"/>
                <a:gd name="T6" fmla="*/ 70 w 267"/>
                <a:gd name="T7" fmla="*/ 82 h 142"/>
                <a:gd name="T8" fmla="*/ 69 w 267"/>
                <a:gd name="T9" fmla="*/ 115 h 142"/>
                <a:gd name="T10" fmla="*/ 71 w 267"/>
                <a:gd name="T11" fmla="*/ 131 h 142"/>
                <a:gd name="T12" fmla="*/ 93 w 267"/>
                <a:gd name="T13" fmla="*/ 141 h 142"/>
                <a:gd name="T14" fmla="*/ 115 w 267"/>
                <a:gd name="T15" fmla="*/ 127 h 142"/>
                <a:gd name="T16" fmla="*/ 131 w 267"/>
                <a:gd name="T17" fmla="*/ 106 h 142"/>
                <a:gd name="T18" fmla="*/ 140 w 267"/>
                <a:gd name="T19" fmla="*/ 99 h 142"/>
                <a:gd name="T20" fmla="*/ 150 w 267"/>
                <a:gd name="T21" fmla="*/ 101 h 142"/>
                <a:gd name="T22" fmla="*/ 159 w 267"/>
                <a:gd name="T23" fmla="*/ 75 h 142"/>
                <a:gd name="T24" fmla="*/ 169 w 267"/>
                <a:gd name="T25" fmla="*/ 68 h 142"/>
                <a:gd name="T26" fmla="*/ 175 w 267"/>
                <a:gd name="T27" fmla="*/ 73 h 142"/>
                <a:gd name="T28" fmla="*/ 178 w 267"/>
                <a:gd name="T29" fmla="*/ 95 h 142"/>
                <a:gd name="T30" fmla="*/ 189 w 267"/>
                <a:gd name="T31" fmla="*/ 113 h 142"/>
                <a:gd name="T32" fmla="*/ 207 w 267"/>
                <a:gd name="T33" fmla="*/ 101 h 142"/>
                <a:gd name="T34" fmla="*/ 215 w 267"/>
                <a:gd name="T35" fmla="*/ 80 h 142"/>
                <a:gd name="T36" fmla="*/ 226 w 267"/>
                <a:gd name="T37" fmla="*/ 73 h 142"/>
                <a:gd name="T38" fmla="*/ 239 w 267"/>
                <a:gd name="T39" fmla="*/ 77 h 142"/>
                <a:gd name="T40" fmla="*/ 267 w 267"/>
                <a:gd name="T41" fmla="*/ 110 h 142"/>
                <a:gd name="T42" fmla="*/ 267 w 267"/>
                <a:gd name="T43" fmla="*/ 16 h 142"/>
                <a:gd name="T44" fmla="*/ 262 w 267"/>
                <a:gd name="T45" fmla="*/ 3 h 142"/>
                <a:gd name="T46" fmla="*/ 255 w 267"/>
                <a:gd name="T47" fmla="*/ 2 h 142"/>
                <a:gd name="T48" fmla="*/ 207 w 267"/>
                <a:gd name="T49" fmla="*/ 4 h 142"/>
                <a:gd name="T50" fmla="*/ 201 w 267"/>
                <a:gd name="T51" fmla="*/ 7 h 142"/>
                <a:gd name="T52" fmla="*/ 197 w 267"/>
                <a:gd name="T53" fmla="*/ 17 h 142"/>
                <a:gd name="T54" fmla="*/ 195 w 267"/>
                <a:gd name="T55" fmla="*/ 62 h 142"/>
                <a:gd name="T56" fmla="*/ 189 w 267"/>
                <a:gd name="T57" fmla="*/ 23 h 142"/>
                <a:gd name="T58" fmla="*/ 182 w 267"/>
                <a:gd name="T59" fmla="*/ 6 h 142"/>
                <a:gd name="T60" fmla="*/ 157 w 267"/>
                <a:gd name="T61" fmla="*/ 1 h 142"/>
                <a:gd name="T62" fmla="*/ 37 w 267"/>
                <a:gd name="T63" fmla="*/ 1 h 142"/>
                <a:gd name="T64" fmla="*/ 18 w 267"/>
                <a:gd name="T65" fmla="*/ 2 h 142"/>
                <a:gd name="T66" fmla="*/ 3 w 267"/>
                <a:gd name="T67" fmla="*/ 12 h 142"/>
                <a:gd name="T68" fmla="*/ 3 w 267"/>
                <a:gd name="T69" fmla="*/ 35 h 142"/>
                <a:gd name="T70" fmla="*/ 0 w 267"/>
                <a:gd name="T71" fmla="*/ 65 h 142"/>
                <a:gd name="T72" fmla="*/ 16 w 267"/>
                <a:gd name="T73" fmla="*/ 6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142">
                  <a:moveTo>
                    <a:pt x="16" y="64"/>
                  </a:moveTo>
                  <a:cubicBezTo>
                    <a:pt x="23" y="61"/>
                    <a:pt x="30" y="56"/>
                    <a:pt x="38" y="53"/>
                  </a:cubicBezTo>
                  <a:cubicBezTo>
                    <a:pt x="45" y="50"/>
                    <a:pt x="54" y="48"/>
                    <a:pt x="61" y="53"/>
                  </a:cubicBezTo>
                  <a:cubicBezTo>
                    <a:pt x="70" y="59"/>
                    <a:pt x="70" y="71"/>
                    <a:pt x="70" y="82"/>
                  </a:cubicBezTo>
                  <a:cubicBezTo>
                    <a:pt x="69" y="93"/>
                    <a:pt x="69" y="104"/>
                    <a:pt x="69" y="115"/>
                  </a:cubicBezTo>
                  <a:cubicBezTo>
                    <a:pt x="68" y="120"/>
                    <a:pt x="68" y="126"/>
                    <a:pt x="71" y="131"/>
                  </a:cubicBezTo>
                  <a:cubicBezTo>
                    <a:pt x="75" y="139"/>
                    <a:pt x="85" y="142"/>
                    <a:pt x="93" y="141"/>
                  </a:cubicBezTo>
                  <a:cubicBezTo>
                    <a:pt x="102" y="139"/>
                    <a:pt x="109" y="134"/>
                    <a:pt x="115" y="127"/>
                  </a:cubicBezTo>
                  <a:cubicBezTo>
                    <a:pt x="121" y="121"/>
                    <a:pt x="126" y="113"/>
                    <a:pt x="131" y="106"/>
                  </a:cubicBezTo>
                  <a:cubicBezTo>
                    <a:pt x="133" y="103"/>
                    <a:pt x="136" y="100"/>
                    <a:pt x="140" y="99"/>
                  </a:cubicBezTo>
                  <a:cubicBezTo>
                    <a:pt x="143" y="97"/>
                    <a:pt x="148" y="98"/>
                    <a:pt x="150" y="101"/>
                  </a:cubicBezTo>
                  <a:cubicBezTo>
                    <a:pt x="150" y="92"/>
                    <a:pt x="153" y="83"/>
                    <a:pt x="159" y="75"/>
                  </a:cubicBezTo>
                  <a:cubicBezTo>
                    <a:pt x="161" y="71"/>
                    <a:pt x="165" y="68"/>
                    <a:pt x="169" y="68"/>
                  </a:cubicBezTo>
                  <a:cubicBezTo>
                    <a:pt x="171" y="69"/>
                    <a:pt x="173" y="71"/>
                    <a:pt x="175" y="73"/>
                  </a:cubicBezTo>
                  <a:cubicBezTo>
                    <a:pt x="179" y="79"/>
                    <a:pt x="178" y="87"/>
                    <a:pt x="178" y="95"/>
                  </a:cubicBezTo>
                  <a:cubicBezTo>
                    <a:pt x="179" y="102"/>
                    <a:pt x="182" y="111"/>
                    <a:pt x="189" y="113"/>
                  </a:cubicBezTo>
                  <a:cubicBezTo>
                    <a:pt x="197" y="115"/>
                    <a:pt x="204" y="108"/>
                    <a:pt x="207" y="101"/>
                  </a:cubicBezTo>
                  <a:cubicBezTo>
                    <a:pt x="210" y="94"/>
                    <a:pt x="211" y="86"/>
                    <a:pt x="215" y="80"/>
                  </a:cubicBezTo>
                  <a:cubicBezTo>
                    <a:pt x="218" y="76"/>
                    <a:pt x="222" y="74"/>
                    <a:pt x="226" y="73"/>
                  </a:cubicBezTo>
                  <a:cubicBezTo>
                    <a:pt x="231" y="73"/>
                    <a:pt x="235" y="75"/>
                    <a:pt x="239" y="77"/>
                  </a:cubicBezTo>
                  <a:cubicBezTo>
                    <a:pt x="250" y="86"/>
                    <a:pt x="257" y="101"/>
                    <a:pt x="267" y="110"/>
                  </a:cubicBezTo>
                  <a:cubicBezTo>
                    <a:pt x="267" y="79"/>
                    <a:pt x="267" y="47"/>
                    <a:pt x="267" y="16"/>
                  </a:cubicBezTo>
                  <a:cubicBezTo>
                    <a:pt x="267" y="11"/>
                    <a:pt x="266" y="6"/>
                    <a:pt x="262" y="3"/>
                  </a:cubicBezTo>
                  <a:cubicBezTo>
                    <a:pt x="260" y="2"/>
                    <a:pt x="258" y="2"/>
                    <a:pt x="255" y="2"/>
                  </a:cubicBezTo>
                  <a:cubicBezTo>
                    <a:pt x="239" y="1"/>
                    <a:pt x="223" y="2"/>
                    <a:pt x="207" y="4"/>
                  </a:cubicBezTo>
                  <a:cubicBezTo>
                    <a:pt x="205" y="5"/>
                    <a:pt x="202" y="5"/>
                    <a:pt x="201" y="7"/>
                  </a:cubicBezTo>
                  <a:cubicBezTo>
                    <a:pt x="198" y="9"/>
                    <a:pt x="197" y="13"/>
                    <a:pt x="197" y="17"/>
                  </a:cubicBezTo>
                  <a:cubicBezTo>
                    <a:pt x="196" y="32"/>
                    <a:pt x="195" y="47"/>
                    <a:pt x="195" y="62"/>
                  </a:cubicBezTo>
                  <a:cubicBezTo>
                    <a:pt x="193" y="49"/>
                    <a:pt x="191" y="36"/>
                    <a:pt x="189" y="23"/>
                  </a:cubicBezTo>
                  <a:cubicBezTo>
                    <a:pt x="188" y="17"/>
                    <a:pt x="187" y="11"/>
                    <a:pt x="182" y="6"/>
                  </a:cubicBezTo>
                  <a:cubicBezTo>
                    <a:pt x="176" y="0"/>
                    <a:pt x="166" y="0"/>
                    <a:pt x="157" y="1"/>
                  </a:cubicBezTo>
                  <a:cubicBezTo>
                    <a:pt x="117" y="4"/>
                    <a:pt x="77" y="4"/>
                    <a:pt x="37" y="1"/>
                  </a:cubicBezTo>
                  <a:cubicBezTo>
                    <a:pt x="31" y="1"/>
                    <a:pt x="25" y="0"/>
                    <a:pt x="18" y="2"/>
                  </a:cubicBezTo>
                  <a:cubicBezTo>
                    <a:pt x="12" y="3"/>
                    <a:pt x="6" y="7"/>
                    <a:pt x="3" y="12"/>
                  </a:cubicBezTo>
                  <a:cubicBezTo>
                    <a:pt x="0" y="19"/>
                    <a:pt x="2" y="27"/>
                    <a:pt x="3" y="35"/>
                  </a:cubicBezTo>
                  <a:cubicBezTo>
                    <a:pt x="4" y="45"/>
                    <a:pt x="2" y="55"/>
                    <a:pt x="0" y="65"/>
                  </a:cubicBezTo>
                  <a:cubicBezTo>
                    <a:pt x="5" y="66"/>
                    <a:pt x="11" y="65"/>
                    <a:pt x="16" y="64"/>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7" name="Freeform 712"/>
            <p:cNvSpPr/>
            <p:nvPr/>
          </p:nvSpPr>
          <p:spPr bwMode="auto">
            <a:xfrm>
              <a:off x="6369051" y="4818063"/>
              <a:ext cx="250825" cy="134938"/>
            </a:xfrm>
            <a:custGeom>
              <a:avLst/>
              <a:gdLst>
                <a:gd name="T0" fmla="*/ 244 w 273"/>
                <a:gd name="T1" fmla="*/ 29 h 147"/>
                <a:gd name="T2" fmla="*/ 231 w 273"/>
                <a:gd name="T3" fmla="*/ 25 h 147"/>
                <a:gd name="T4" fmla="*/ 220 w 273"/>
                <a:gd name="T5" fmla="*/ 32 h 147"/>
                <a:gd name="T6" fmla="*/ 212 w 273"/>
                <a:gd name="T7" fmla="*/ 53 h 147"/>
                <a:gd name="T8" fmla="*/ 194 w 273"/>
                <a:gd name="T9" fmla="*/ 65 h 147"/>
                <a:gd name="T10" fmla="*/ 183 w 273"/>
                <a:gd name="T11" fmla="*/ 47 h 147"/>
                <a:gd name="T12" fmla="*/ 180 w 273"/>
                <a:gd name="T13" fmla="*/ 25 h 147"/>
                <a:gd name="T14" fmla="*/ 174 w 273"/>
                <a:gd name="T15" fmla="*/ 20 h 147"/>
                <a:gd name="T16" fmla="*/ 164 w 273"/>
                <a:gd name="T17" fmla="*/ 27 h 147"/>
                <a:gd name="T18" fmla="*/ 155 w 273"/>
                <a:gd name="T19" fmla="*/ 53 h 147"/>
                <a:gd name="T20" fmla="*/ 145 w 273"/>
                <a:gd name="T21" fmla="*/ 51 h 147"/>
                <a:gd name="T22" fmla="*/ 136 w 273"/>
                <a:gd name="T23" fmla="*/ 58 h 147"/>
                <a:gd name="T24" fmla="*/ 120 w 273"/>
                <a:gd name="T25" fmla="*/ 79 h 147"/>
                <a:gd name="T26" fmla="*/ 98 w 273"/>
                <a:gd name="T27" fmla="*/ 93 h 147"/>
                <a:gd name="T28" fmla="*/ 76 w 273"/>
                <a:gd name="T29" fmla="*/ 83 h 147"/>
                <a:gd name="T30" fmla="*/ 74 w 273"/>
                <a:gd name="T31" fmla="*/ 67 h 147"/>
                <a:gd name="T32" fmla="*/ 75 w 273"/>
                <a:gd name="T33" fmla="*/ 34 h 147"/>
                <a:gd name="T34" fmla="*/ 66 w 273"/>
                <a:gd name="T35" fmla="*/ 5 h 147"/>
                <a:gd name="T36" fmla="*/ 43 w 273"/>
                <a:gd name="T37" fmla="*/ 5 h 147"/>
                <a:gd name="T38" fmla="*/ 21 w 273"/>
                <a:gd name="T39" fmla="*/ 16 h 147"/>
                <a:gd name="T40" fmla="*/ 5 w 273"/>
                <a:gd name="T41" fmla="*/ 17 h 147"/>
                <a:gd name="T42" fmla="*/ 5 w 273"/>
                <a:gd name="T43" fmla="*/ 23 h 147"/>
                <a:gd name="T44" fmla="*/ 4 w 273"/>
                <a:gd name="T45" fmla="*/ 113 h 147"/>
                <a:gd name="T46" fmla="*/ 9 w 273"/>
                <a:gd name="T47" fmla="*/ 134 h 147"/>
                <a:gd name="T48" fmla="*/ 38 w 273"/>
                <a:gd name="T49" fmla="*/ 145 h 147"/>
                <a:gd name="T50" fmla="*/ 168 w 273"/>
                <a:gd name="T51" fmla="*/ 140 h 147"/>
                <a:gd name="T52" fmla="*/ 273 w 273"/>
                <a:gd name="T53" fmla="*/ 137 h 147"/>
                <a:gd name="T54" fmla="*/ 272 w 273"/>
                <a:gd name="T55" fmla="*/ 62 h 147"/>
                <a:gd name="T56" fmla="*/ 244 w 273"/>
                <a:gd name="T57" fmla="*/ 2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3" h="147">
                  <a:moveTo>
                    <a:pt x="244" y="29"/>
                  </a:moveTo>
                  <a:cubicBezTo>
                    <a:pt x="240" y="27"/>
                    <a:pt x="236" y="25"/>
                    <a:pt x="231" y="25"/>
                  </a:cubicBezTo>
                  <a:cubicBezTo>
                    <a:pt x="227" y="26"/>
                    <a:pt x="223" y="28"/>
                    <a:pt x="220" y="32"/>
                  </a:cubicBezTo>
                  <a:cubicBezTo>
                    <a:pt x="216" y="38"/>
                    <a:pt x="215" y="46"/>
                    <a:pt x="212" y="53"/>
                  </a:cubicBezTo>
                  <a:cubicBezTo>
                    <a:pt x="209" y="60"/>
                    <a:pt x="202" y="67"/>
                    <a:pt x="194" y="65"/>
                  </a:cubicBezTo>
                  <a:cubicBezTo>
                    <a:pt x="187" y="63"/>
                    <a:pt x="184" y="54"/>
                    <a:pt x="183" y="47"/>
                  </a:cubicBezTo>
                  <a:cubicBezTo>
                    <a:pt x="183" y="39"/>
                    <a:pt x="184" y="31"/>
                    <a:pt x="180" y="25"/>
                  </a:cubicBezTo>
                  <a:cubicBezTo>
                    <a:pt x="178" y="23"/>
                    <a:pt x="176" y="21"/>
                    <a:pt x="174" y="20"/>
                  </a:cubicBezTo>
                  <a:cubicBezTo>
                    <a:pt x="170" y="20"/>
                    <a:pt x="166" y="23"/>
                    <a:pt x="164" y="27"/>
                  </a:cubicBezTo>
                  <a:cubicBezTo>
                    <a:pt x="158" y="35"/>
                    <a:pt x="155" y="44"/>
                    <a:pt x="155" y="53"/>
                  </a:cubicBezTo>
                  <a:cubicBezTo>
                    <a:pt x="153" y="50"/>
                    <a:pt x="148" y="49"/>
                    <a:pt x="145" y="51"/>
                  </a:cubicBezTo>
                  <a:cubicBezTo>
                    <a:pt x="141" y="52"/>
                    <a:pt x="138" y="55"/>
                    <a:pt x="136" y="58"/>
                  </a:cubicBezTo>
                  <a:cubicBezTo>
                    <a:pt x="131" y="65"/>
                    <a:pt x="126" y="73"/>
                    <a:pt x="120" y="79"/>
                  </a:cubicBezTo>
                  <a:cubicBezTo>
                    <a:pt x="114" y="86"/>
                    <a:pt x="107" y="91"/>
                    <a:pt x="98" y="93"/>
                  </a:cubicBezTo>
                  <a:cubicBezTo>
                    <a:pt x="90" y="94"/>
                    <a:pt x="80" y="91"/>
                    <a:pt x="76" y="83"/>
                  </a:cubicBezTo>
                  <a:cubicBezTo>
                    <a:pt x="73" y="78"/>
                    <a:pt x="73" y="72"/>
                    <a:pt x="74" y="67"/>
                  </a:cubicBezTo>
                  <a:cubicBezTo>
                    <a:pt x="74" y="56"/>
                    <a:pt x="74" y="45"/>
                    <a:pt x="75" y="34"/>
                  </a:cubicBezTo>
                  <a:cubicBezTo>
                    <a:pt x="75" y="23"/>
                    <a:pt x="75" y="11"/>
                    <a:pt x="66" y="5"/>
                  </a:cubicBezTo>
                  <a:cubicBezTo>
                    <a:pt x="59" y="0"/>
                    <a:pt x="50" y="2"/>
                    <a:pt x="43" y="5"/>
                  </a:cubicBezTo>
                  <a:cubicBezTo>
                    <a:pt x="35" y="8"/>
                    <a:pt x="28" y="13"/>
                    <a:pt x="21" y="16"/>
                  </a:cubicBezTo>
                  <a:cubicBezTo>
                    <a:pt x="16" y="17"/>
                    <a:pt x="10" y="18"/>
                    <a:pt x="5" y="17"/>
                  </a:cubicBezTo>
                  <a:cubicBezTo>
                    <a:pt x="5" y="19"/>
                    <a:pt x="5" y="21"/>
                    <a:pt x="5" y="23"/>
                  </a:cubicBezTo>
                  <a:cubicBezTo>
                    <a:pt x="0" y="53"/>
                    <a:pt x="2" y="83"/>
                    <a:pt x="4" y="113"/>
                  </a:cubicBezTo>
                  <a:cubicBezTo>
                    <a:pt x="4" y="121"/>
                    <a:pt x="5" y="128"/>
                    <a:pt x="9" y="134"/>
                  </a:cubicBezTo>
                  <a:cubicBezTo>
                    <a:pt x="15" y="143"/>
                    <a:pt x="27" y="144"/>
                    <a:pt x="38" y="145"/>
                  </a:cubicBezTo>
                  <a:cubicBezTo>
                    <a:pt x="81" y="147"/>
                    <a:pt x="124" y="142"/>
                    <a:pt x="168" y="140"/>
                  </a:cubicBezTo>
                  <a:cubicBezTo>
                    <a:pt x="203" y="137"/>
                    <a:pt x="238" y="137"/>
                    <a:pt x="273" y="137"/>
                  </a:cubicBezTo>
                  <a:cubicBezTo>
                    <a:pt x="273" y="112"/>
                    <a:pt x="273" y="87"/>
                    <a:pt x="272" y="62"/>
                  </a:cubicBezTo>
                  <a:cubicBezTo>
                    <a:pt x="262" y="53"/>
                    <a:pt x="255" y="38"/>
                    <a:pt x="244" y="29"/>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8" name="Rectangle 713"/>
            <p:cNvSpPr>
              <a:spLocks noChangeArrowheads="1"/>
            </p:cNvSpPr>
            <p:nvPr/>
          </p:nvSpPr>
          <p:spPr bwMode="auto">
            <a:xfrm>
              <a:off x="6373813" y="4922838"/>
              <a:ext cx="246063" cy="122238"/>
            </a:xfrm>
            <a:prstGeom prst="rect">
              <a:avLst/>
            </a:prstGeom>
            <a:solidFill>
              <a:srgbClr val="DFB6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59" name="Freeform 714"/>
          <p:cNvSpPr/>
          <p:nvPr/>
        </p:nvSpPr>
        <p:spPr bwMode="auto">
          <a:xfrm>
            <a:off x="10363678" y="3504565"/>
            <a:ext cx="1115318" cy="1113422"/>
          </a:xfrm>
          <a:custGeom>
            <a:avLst/>
            <a:gdLst>
              <a:gd name="T0" fmla="*/ 508 w 1016"/>
              <a:gd name="T1" fmla="*/ 0 h 1016"/>
              <a:gd name="T2" fmla="*/ 0 w 1016"/>
              <a:gd name="T3" fmla="*/ 508 h 1016"/>
              <a:gd name="T4" fmla="*/ 23 w 1016"/>
              <a:gd name="T5" fmla="*/ 658 h 1016"/>
              <a:gd name="T6" fmla="*/ 508 w 1016"/>
              <a:gd name="T7" fmla="*/ 1016 h 1016"/>
              <a:gd name="T8" fmla="*/ 994 w 1016"/>
              <a:gd name="T9" fmla="*/ 658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60"/>
                  <a:pt x="8" y="610"/>
                  <a:pt x="23" y="658"/>
                </a:cubicBezTo>
                <a:cubicBezTo>
                  <a:pt x="87" y="865"/>
                  <a:pt x="280" y="1016"/>
                  <a:pt x="508" y="1016"/>
                </a:cubicBezTo>
                <a:cubicBezTo>
                  <a:pt x="737" y="1016"/>
                  <a:pt x="930" y="865"/>
                  <a:pt x="994" y="658"/>
                </a:cubicBezTo>
                <a:cubicBezTo>
                  <a:pt x="1009" y="610"/>
                  <a:pt x="1016" y="560"/>
                  <a:pt x="1016" y="508"/>
                </a:cubicBezTo>
                <a:cubicBezTo>
                  <a:pt x="1016" y="227"/>
                  <a:pt x="789" y="0"/>
                  <a:pt x="508" y="0"/>
                </a:cubicBezTo>
                <a:close/>
              </a:path>
            </a:pathLst>
          </a:custGeom>
          <a:solidFill>
            <a:srgbClr val="5CC6B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2" name="组合 3821"/>
          <p:cNvGrpSpPr/>
          <p:nvPr/>
        </p:nvGrpSpPr>
        <p:grpSpPr>
          <a:xfrm>
            <a:off x="10661475" y="3698039"/>
            <a:ext cx="521620" cy="918053"/>
            <a:chOff x="7424738" y="4733925"/>
            <a:chExt cx="436563" cy="768351"/>
          </a:xfrm>
        </p:grpSpPr>
        <p:sp>
          <p:nvSpPr>
            <p:cNvPr id="3560" name="Freeform 715"/>
            <p:cNvSpPr/>
            <p:nvPr/>
          </p:nvSpPr>
          <p:spPr bwMode="auto">
            <a:xfrm>
              <a:off x="7450138" y="4733925"/>
              <a:ext cx="122238" cy="231775"/>
            </a:xfrm>
            <a:custGeom>
              <a:avLst/>
              <a:gdLst>
                <a:gd name="T0" fmla="*/ 64 w 132"/>
                <a:gd name="T1" fmla="*/ 22 h 252"/>
                <a:gd name="T2" fmla="*/ 0 w 132"/>
                <a:gd name="T3" fmla="*/ 133 h 252"/>
                <a:gd name="T4" fmla="*/ 19 w 132"/>
                <a:gd name="T5" fmla="*/ 252 h 252"/>
                <a:gd name="T6" fmla="*/ 66 w 132"/>
                <a:gd name="T7" fmla="*/ 252 h 252"/>
                <a:gd name="T8" fmla="*/ 113 w 132"/>
                <a:gd name="T9" fmla="*/ 252 h 252"/>
                <a:gd name="T10" fmla="*/ 132 w 132"/>
                <a:gd name="T11" fmla="*/ 133 h 252"/>
                <a:gd name="T12" fmla="*/ 68 w 132"/>
                <a:gd name="T13" fmla="*/ 22 h 252"/>
                <a:gd name="T14" fmla="*/ 78 w 132"/>
                <a:gd name="T15" fmla="*/ 11 h 252"/>
                <a:gd name="T16" fmla="*/ 66 w 132"/>
                <a:gd name="T17" fmla="*/ 0 h 252"/>
                <a:gd name="T18" fmla="*/ 55 w 132"/>
                <a:gd name="T19" fmla="*/ 11 h 252"/>
                <a:gd name="T20" fmla="*/ 64 w 132"/>
                <a:gd name="T21" fmla="*/ 2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252">
                  <a:moveTo>
                    <a:pt x="64" y="22"/>
                  </a:moveTo>
                  <a:cubicBezTo>
                    <a:pt x="52" y="79"/>
                    <a:pt x="0" y="133"/>
                    <a:pt x="0" y="133"/>
                  </a:cubicBezTo>
                  <a:cubicBezTo>
                    <a:pt x="28" y="170"/>
                    <a:pt x="19" y="252"/>
                    <a:pt x="19" y="252"/>
                  </a:cubicBezTo>
                  <a:cubicBezTo>
                    <a:pt x="66" y="252"/>
                    <a:pt x="66" y="252"/>
                    <a:pt x="66" y="252"/>
                  </a:cubicBezTo>
                  <a:cubicBezTo>
                    <a:pt x="113" y="252"/>
                    <a:pt x="113" y="252"/>
                    <a:pt x="113" y="252"/>
                  </a:cubicBezTo>
                  <a:cubicBezTo>
                    <a:pt x="113" y="252"/>
                    <a:pt x="104" y="170"/>
                    <a:pt x="132" y="133"/>
                  </a:cubicBezTo>
                  <a:cubicBezTo>
                    <a:pt x="132" y="133"/>
                    <a:pt x="80" y="79"/>
                    <a:pt x="68" y="22"/>
                  </a:cubicBezTo>
                  <a:cubicBezTo>
                    <a:pt x="74" y="21"/>
                    <a:pt x="78" y="16"/>
                    <a:pt x="78" y="11"/>
                  </a:cubicBezTo>
                  <a:cubicBezTo>
                    <a:pt x="78" y="5"/>
                    <a:pt x="72" y="0"/>
                    <a:pt x="66" y="0"/>
                  </a:cubicBezTo>
                  <a:cubicBezTo>
                    <a:pt x="60" y="0"/>
                    <a:pt x="55" y="5"/>
                    <a:pt x="55" y="11"/>
                  </a:cubicBezTo>
                  <a:cubicBezTo>
                    <a:pt x="55" y="16"/>
                    <a:pt x="59" y="21"/>
                    <a:pt x="64" y="22"/>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1" name="Freeform 716"/>
            <p:cNvSpPr/>
            <p:nvPr/>
          </p:nvSpPr>
          <p:spPr bwMode="auto">
            <a:xfrm>
              <a:off x="7451726" y="4965700"/>
              <a:ext cx="117475" cy="49213"/>
            </a:xfrm>
            <a:custGeom>
              <a:avLst/>
              <a:gdLst>
                <a:gd name="T0" fmla="*/ 113 w 128"/>
                <a:gd name="T1" fmla="*/ 0 h 53"/>
                <a:gd name="T2" fmla="*/ 15 w 128"/>
                <a:gd name="T3" fmla="*/ 0 h 53"/>
                <a:gd name="T4" fmla="*/ 0 w 128"/>
                <a:gd name="T5" fmla="*/ 15 h 53"/>
                <a:gd name="T6" fmla="*/ 0 w 128"/>
                <a:gd name="T7" fmla="*/ 53 h 53"/>
                <a:gd name="T8" fmla="*/ 128 w 128"/>
                <a:gd name="T9" fmla="*/ 53 h 53"/>
                <a:gd name="T10" fmla="*/ 128 w 128"/>
                <a:gd name="T11" fmla="*/ 15 h 53"/>
                <a:gd name="T12" fmla="*/ 113 w 128"/>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128" h="53">
                  <a:moveTo>
                    <a:pt x="113" y="0"/>
                  </a:moveTo>
                  <a:cubicBezTo>
                    <a:pt x="15" y="0"/>
                    <a:pt x="15" y="0"/>
                    <a:pt x="15" y="0"/>
                  </a:cubicBezTo>
                  <a:cubicBezTo>
                    <a:pt x="7" y="0"/>
                    <a:pt x="0" y="7"/>
                    <a:pt x="0" y="15"/>
                  </a:cubicBezTo>
                  <a:cubicBezTo>
                    <a:pt x="0" y="53"/>
                    <a:pt x="0" y="53"/>
                    <a:pt x="0" y="53"/>
                  </a:cubicBezTo>
                  <a:cubicBezTo>
                    <a:pt x="128" y="53"/>
                    <a:pt x="128" y="53"/>
                    <a:pt x="128" y="53"/>
                  </a:cubicBezTo>
                  <a:cubicBezTo>
                    <a:pt x="128" y="15"/>
                    <a:pt x="128" y="15"/>
                    <a:pt x="128" y="15"/>
                  </a:cubicBezTo>
                  <a:cubicBezTo>
                    <a:pt x="128" y="7"/>
                    <a:pt x="122" y="0"/>
                    <a:pt x="113" y="0"/>
                  </a:cubicBezTo>
                  <a:close/>
                </a:path>
              </a:pathLst>
            </a:custGeom>
            <a:solidFill>
              <a:srgbClr val="B3435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2" name="Oval 717"/>
            <p:cNvSpPr>
              <a:spLocks noChangeArrowheads="1"/>
            </p:cNvSpPr>
            <p:nvPr/>
          </p:nvSpPr>
          <p:spPr bwMode="auto">
            <a:xfrm>
              <a:off x="7496176" y="4859338"/>
              <a:ext cx="30163" cy="31750"/>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3" name="Freeform 718"/>
            <p:cNvSpPr/>
            <p:nvPr/>
          </p:nvSpPr>
          <p:spPr bwMode="auto">
            <a:xfrm>
              <a:off x="7726363" y="4938713"/>
              <a:ext cx="104775" cy="238125"/>
            </a:xfrm>
            <a:custGeom>
              <a:avLst/>
              <a:gdLst>
                <a:gd name="T0" fmla="*/ 89 w 114"/>
                <a:gd name="T1" fmla="*/ 0 h 260"/>
                <a:gd name="T2" fmla="*/ 26 w 114"/>
                <a:gd name="T3" fmla="*/ 0 h 260"/>
                <a:gd name="T4" fmla="*/ 0 w 114"/>
                <a:gd name="T5" fmla="*/ 260 h 260"/>
                <a:gd name="T6" fmla="*/ 114 w 114"/>
                <a:gd name="T7" fmla="*/ 260 h 260"/>
                <a:gd name="T8" fmla="*/ 89 w 114"/>
                <a:gd name="T9" fmla="*/ 0 h 260"/>
              </a:gdLst>
              <a:ahLst/>
              <a:cxnLst>
                <a:cxn ang="0">
                  <a:pos x="T0" y="T1"/>
                </a:cxn>
                <a:cxn ang="0">
                  <a:pos x="T2" y="T3"/>
                </a:cxn>
                <a:cxn ang="0">
                  <a:pos x="T4" y="T5"/>
                </a:cxn>
                <a:cxn ang="0">
                  <a:pos x="T6" y="T7"/>
                </a:cxn>
                <a:cxn ang="0">
                  <a:pos x="T8" y="T9"/>
                </a:cxn>
              </a:cxnLst>
              <a:rect l="0" t="0" r="r" b="b"/>
              <a:pathLst>
                <a:path w="114" h="260">
                  <a:moveTo>
                    <a:pt x="89" y="0"/>
                  </a:moveTo>
                  <a:cubicBezTo>
                    <a:pt x="26" y="0"/>
                    <a:pt x="26" y="0"/>
                    <a:pt x="26" y="0"/>
                  </a:cubicBezTo>
                  <a:cubicBezTo>
                    <a:pt x="16" y="62"/>
                    <a:pt x="7" y="151"/>
                    <a:pt x="0" y="260"/>
                  </a:cubicBezTo>
                  <a:cubicBezTo>
                    <a:pt x="114" y="260"/>
                    <a:pt x="114" y="260"/>
                    <a:pt x="114" y="260"/>
                  </a:cubicBezTo>
                  <a:cubicBezTo>
                    <a:pt x="108" y="151"/>
                    <a:pt x="99" y="62"/>
                    <a:pt x="89" y="0"/>
                  </a:cubicBezTo>
                  <a:close/>
                </a:path>
              </a:pathLst>
            </a:custGeom>
            <a:solidFill>
              <a:srgbClr val="EBCC9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4" name="Freeform 719"/>
            <p:cNvSpPr/>
            <p:nvPr/>
          </p:nvSpPr>
          <p:spPr bwMode="auto">
            <a:xfrm>
              <a:off x="7696201" y="4833938"/>
              <a:ext cx="165100" cy="141288"/>
            </a:xfrm>
            <a:custGeom>
              <a:avLst/>
              <a:gdLst>
                <a:gd name="T0" fmla="*/ 155 w 179"/>
                <a:gd name="T1" fmla="*/ 18 h 154"/>
                <a:gd name="T2" fmla="*/ 149 w 179"/>
                <a:gd name="T3" fmla="*/ 5 h 154"/>
                <a:gd name="T4" fmla="*/ 136 w 179"/>
                <a:gd name="T5" fmla="*/ 5 h 154"/>
                <a:gd name="T6" fmla="*/ 135 w 179"/>
                <a:gd name="T7" fmla="*/ 10 h 154"/>
                <a:gd name="T8" fmla="*/ 136 w 179"/>
                <a:gd name="T9" fmla="*/ 24 h 154"/>
                <a:gd name="T10" fmla="*/ 135 w 179"/>
                <a:gd name="T11" fmla="*/ 31 h 154"/>
                <a:gd name="T12" fmla="*/ 120 w 179"/>
                <a:gd name="T13" fmla="*/ 38 h 154"/>
                <a:gd name="T14" fmla="*/ 115 w 179"/>
                <a:gd name="T15" fmla="*/ 51 h 154"/>
                <a:gd name="T16" fmla="*/ 108 w 179"/>
                <a:gd name="T17" fmla="*/ 63 h 154"/>
                <a:gd name="T18" fmla="*/ 81 w 179"/>
                <a:gd name="T19" fmla="*/ 64 h 154"/>
                <a:gd name="T20" fmla="*/ 61 w 179"/>
                <a:gd name="T21" fmla="*/ 41 h 154"/>
                <a:gd name="T22" fmla="*/ 43 w 179"/>
                <a:gd name="T23" fmla="*/ 19 h 154"/>
                <a:gd name="T24" fmla="*/ 16 w 179"/>
                <a:gd name="T25" fmla="*/ 12 h 154"/>
                <a:gd name="T26" fmla="*/ 0 w 179"/>
                <a:gd name="T27" fmla="*/ 64 h 154"/>
                <a:gd name="T28" fmla="*/ 89 w 179"/>
                <a:gd name="T29" fmla="*/ 154 h 154"/>
                <a:gd name="T30" fmla="*/ 179 w 179"/>
                <a:gd name="T31" fmla="*/ 64 h 154"/>
                <a:gd name="T32" fmla="*/ 172 w 179"/>
                <a:gd name="T33" fmla="*/ 35 h 154"/>
                <a:gd name="T34" fmla="*/ 155 w 179"/>
                <a:gd name="T35" fmla="*/ 1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9" h="154">
                  <a:moveTo>
                    <a:pt x="155" y="18"/>
                  </a:moveTo>
                  <a:cubicBezTo>
                    <a:pt x="153" y="14"/>
                    <a:pt x="152" y="8"/>
                    <a:pt x="149" y="5"/>
                  </a:cubicBezTo>
                  <a:cubicBezTo>
                    <a:pt x="145" y="1"/>
                    <a:pt x="138" y="0"/>
                    <a:pt x="136" y="5"/>
                  </a:cubicBezTo>
                  <a:cubicBezTo>
                    <a:pt x="135" y="7"/>
                    <a:pt x="135" y="9"/>
                    <a:pt x="135" y="10"/>
                  </a:cubicBezTo>
                  <a:cubicBezTo>
                    <a:pt x="135" y="15"/>
                    <a:pt x="136" y="19"/>
                    <a:pt x="136" y="24"/>
                  </a:cubicBezTo>
                  <a:cubicBezTo>
                    <a:pt x="136" y="26"/>
                    <a:pt x="136" y="29"/>
                    <a:pt x="135" y="31"/>
                  </a:cubicBezTo>
                  <a:cubicBezTo>
                    <a:pt x="132" y="36"/>
                    <a:pt x="125" y="35"/>
                    <a:pt x="120" y="38"/>
                  </a:cubicBezTo>
                  <a:cubicBezTo>
                    <a:pt x="117" y="41"/>
                    <a:pt x="116" y="47"/>
                    <a:pt x="115" y="51"/>
                  </a:cubicBezTo>
                  <a:cubicBezTo>
                    <a:pt x="114" y="56"/>
                    <a:pt x="112" y="60"/>
                    <a:pt x="108" y="63"/>
                  </a:cubicBezTo>
                  <a:cubicBezTo>
                    <a:pt x="101" y="70"/>
                    <a:pt x="89" y="69"/>
                    <a:pt x="81" y="64"/>
                  </a:cubicBezTo>
                  <a:cubicBezTo>
                    <a:pt x="72" y="58"/>
                    <a:pt x="67" y="50"/>
                    <a:pt x="61" y="41"/>
                  </a:cubicBezTo>
                  <a:cubicBezTo>
                    <a:pt x="56" y="33"/>
                    <a:pt x="51" y="24"/>
                    <a:pt x="43" y="19"/>
                  </a:cubicBezTo>
                  <a:cubicBezTo>
                    <a:pt x="35" y="13"/>
                    <a:pt x="25" y="11"/>
                    <a:pt x="16" y="12"/>
                  </a:cubicBezTo>
                  <a:cubicBezTo>
                    <a:pt x="6" y="33"/>
                    <a:pt x="0" y="51"/>
                    <a:pt x="0" y="64"/>
                  </a:cubicBezTo>
                  <a:cubicBezTo>
                    <a:pt x="0" y="114"/>
                    <a:pt x="40" y="154"/>
                    <a:pt x="89" y="154"/>
                  </a:cubicBezTo>
                  <a:cubicBezTo>
                    <a:pt x="139" y="154"/>
                    <a:pt x="179" y="114"/>
                    <a:pt x="179" y="64"/>
                  </a:cubicBezTo>
                  <a:cubicBezTo>
                    <a:pt x="179" y="56"/>
                    <a:pt x="176" y="46"/>
                    <a:pt x="172" y="35"/>
                  </a:cubicBezTo>
                  <a:cubicBezTo>
                    <a:pt x="165" y="31"/>
                    <a:pt x="159" y="26"/>
                    <a:pt x="155" y="18"/>
                  </a:cubicBezTo>
                  <a:close/>
                </a:path>
              </a:pathLst>
            </a:custGeom>
            <a:solidFill>
              <a:srgbClr val="9B2E1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5" name="Freeform 720"/>
            <p:cNvSpPr/>
            <p:nvPr/>
          </p:nvSpPr>
          <p:spPr bwMode="auto">
            <a:xfrm>
              <a:off x="7712076" y="4733925"/>
              <a:ext cx="142875" cy="165100"/>
            </a:xfrm>
            <a:custGeom>
              <a:avLst/>
              <a:gdLst>
                <a:gd name="T0" fmla="*/ 0 w 156"/>
                <a:gd name="T1" fmla="*/ 121 h 179"/>
                <a:gd name="T2" fmla="*/ 27 w 156"/>
                <a:gd name="T3" fmla="*/ 128 h 179"/>
                <a:gd name="T4" fmla="*/ 45 w 156"/>
                <a:gd name="T5" fmla="*/ 150 h 179"/>
                <a:gd name="T6" fmla="*/ 65 w 156"/>
                <a:gd name="T7" fmla="*/ 173 h 179"/>
                <a:gd name="T8" fmla="*/ 92 w 156"/>
                <a:gd name="T9" fmla="*/ 172 h 179"/>
                <a:gd name="T10" fmla="*/ 99 w 156"/>
                <a:gd name="T11" fmla="*/ 160 h 179"/>
                <a:gd name="T12" fmla="*/ 104 w 156"/>
                <a:gd name="T13" fmla="*/ 147 h 179"/>
                <a:gd name="T14" fmla="*/ 119 w 156"/>
                <a:gd name="T15" fmla="*/ 140 h 179"/>
                <a:gd name="T16" fmla="*/ 120 w 156"/>
                <a:gd name="T17" fmla="*/ 133 h 179"/>
                <a:gd name="T18" fmla="*/ 119 w 156"/>
                <a:gd name="T19" fmla="*/ 119 h 179"/>
                <a:gd name="T20" fmla="*/ 120 w 156"/>
                <a:gd name="T21" fmla="*/ 114 h 179"/>
                <a:gd name="T22" fmla="*/ 133 w 156"/>
                <a:gd name="T23" fmla="*/ 114 h 179"/>
                <a:gd name="T24" fmla="*/ 139 w 156"/>
                <a:gd name="T25" fmla="*/ 127 h 179"/>
                <a:gd name="T26" fmla="*/ 156 w 156"/>
                <a:gd name="T27" fmla="*/ 144 h 179"/>
                <a:gd name="T28" fmla="*/ 73 w 156"/>
                <a:gd name="T29" fmla="*/ 0 h 179"/>
                <a:gd name="T30" fmla="*/ 0 w 156"/>
                <a:gd name="T31" fmla="*/ 12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179">
                  <a:moveTo>
                    <a:pt x="0" y="121"/>
                  </a:moveTo>
                  <a:cubicBezTo>
                    <a:pt x="9" y="120"/>
                    <a:pt x="19" y="122"/>
                    <a:pt x="27" y="128"/>
                  </a:cubicBezTo>
                  <a:cubicBezTo>
                    <a:pt x="35" y="133"/>
                    <a:pt x="40" y="142"/>
                    <a:pt x="45" y="150"/>
                  </a:cubicBezTo>
                  <a:cubicBezTo>
                    <a:pt x="51" y="159"/>
                    <a:pt x="56" y="167"/>
                    <a:pt x="65" y="173"/>
                  </a:cubicBezTo>
                  <a:cubicBezTo>
                    <a:pt x="73" y="178"/>
                    <a:pt x="85" y="179"/>
                    <a:pt x="92" y="172"/>
                  </a:cubicBezTo>
                  <a:cubicBezTo>
                    <a:pt x="96" y="169"/>
                    <a:pt x="98" y="165"/>
                    <a:pt x="99" y="160"/>
                  </a:cubicBezTo>
                  <a:cubicBezTo>
                    <a:pt x="100" y="156"/>
                    <a:pt x="101" y="150"/>
                    <a:pt x="104" y="147"/>
                  </a:cubicBezTo>
                  <a:cubicBezTo>
                    <a:pt x="109" y="144"/>
                    <a:pt x="116" y="145"/>
                    <a:pt x="119" y="140"/>
                  </a:cubicBezTo>
                  <a:cubicBezTo>
                    <a:pt x="120" y="138"/>
                    <a:pt x="120" y="135"/>
                    <a:pt x="120" y="133"/>
                  </a:cubicBezTo>
                  <a:cubicBezTo>
                    <a:pt x="120" y="128"/>
                    <a:pt x="119" y="124"/>
                    <a:pt x="119" y="119"/>
                  </a:cubicBezTo>
                  <a:cubicBezTo>
                    <a:pt x="119" y="118"/>
                    <a:pt x="119" y="116"/>
                    <a:pt x="120" y="114"/>
                  </a:cubicBezTo>
                  <a:cubicBezTo>
                    <a:pt x="122" y="109"/>
                    <a:pt x="129" y="110"/>
                    <a:pt x="133" y="114"/>
                  </a:cubicBezTo>
                  <a:cubicBezTo>
                    <a:pt x="136" y="117"/>
                    <a:pt x="137" y="123"/>
                    <a:pt x="139" y="127"/>
                  </a:cubicBezTo>
                  <a:cubicBezTo>
                    <a:pt x="143" y="135"/>
                    <a:pt x="149" y="140"/>
                    <a:pt x="156" y="144"/>
                  </a:cubicBezTo>
                  <a:cubicBezTo>
                    <a:pt x="136" y="86"/>
                    <a:pt x="73" y="0"/>
                    <a:pt x="73" y="0"/>
                  </a:cubicBezTo>
                  <a:cubicBezTo>
                    <a:pt x="73" y="0"/>
                    <a:pt x="25" y="66"/>
                    <a:pt x="0" y="121"/>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6" name="Freeform 721"/>
            <p:cNvSpPr/>
            <p:nvPr/>
          </p:nvSpPr>
          <p:spPr bwMode="auto">
            <a:xfrm>
              <a:off x="7424738" y="4983163"/>
              <a:ext cx="176213" cy="519113"/>
            </a:xfrm>
            <a:custGeom>
              <a:avLst/>
              <a:gdLst>
                <a:gd name="T0" fmla="*/ 170 w 191"/>
                <a:gd name="T1" fmla="*/ 13 h 565"/>
                <a:gd name="T2" fmla="*/ 159 w 191"/>
                <a:gd name="T3" fmla="*/ 0 h 565"/>
                <a:gd name="T4" fmla="*/ 29 w 191"/>
                <a:gd name="T5" fmla="*/ 0 h 565"/>
                <a:gd name="T6" fmla="*/ 19 w 191"/>
                <a:gd name="T7" fmla="*/ 13 h 565"/>
                <a:gd name="T8" fmla="*/ 0 w 191"/>
                <a:gd name="T9" fmla="*/ 509 h 565"/>
                <a:gd name="T10" fmla="*/ 190 w 191"/>
                <a:gd name="T11" fmla="*/ 565 h 565"/>
                <a:gd name="T12" fmla="*/ 170 w 191"/>
                <a:gd name="T13" fmla="*/ 13 h 565"/>
              </a:gdLst>
              <a:ahLst/>
              <a:cxnLst>
                <a:cxn ang="0">
                  <a:pos x="T0" y="T1"/>
                </a:cxn>
                <a:cxn ang="0">
                  <a:pos x="T2" y="T3"/>
                </a:cxn>
                <a:cxn ang="0">
                  <a:pos x="T4" y="T5"/>
                </a:cxn>
                <a:cxn ang="0">
                  <a:pos x="T6" y="T7"/>
                </a:cxn>
                <a:cxn ang="0">
                  <a:pos x="T8" y="T9"/>
                </a:cxn>
                <a:cxn ang="0">
                  <a:pos x="T10" y="T11"/>
                </a:cxn>
                <a:cxn ang="0">
                  <a:pos x="T12" y="T13"/>
                </a:cxn>
              </a:cxnLst>
              <a:rect l="0" t="0" r="r" b="b"/>
              <a:pathLst>
                <a:path w="191" h="565">
                  <a:moveTo>
                    <a:pt x="170" y="13"/>
                  </a:moveTo>
                  <a:cubicBezTo>
                    <a:pt x="171" y="6"/>
                    <a:pt x="166" y="0"/>
                    <a:pt x="159" y="0"/>
                  </a:cubicBezTo>
                  <a:cubicBezTo>
                    <a:pt x="116" y="0"/>
                    <a:pt x="72" y="0"/>
                    <a:pt x="29" y="0"/>
                  </a:cubicBezTo>
                  <a:cubicBezTo>
                    <a:pt x="22" y="0"/>
                    <a:pt x="17" y="6"/>
                    <a:pt x="19" y="13"/>
                  </a:cubicBezTo>
                  <a:cubicBezTo>
                    <a:pt x="56" y="178"/>
                    <a:pt x="9" y="344"/>
                    <a:pt x="0" y="509"/>
                  </a:cubicBezTo>
                  <a:cubicBezTo>
                    <a:pt x="57" y="540"/>
                    <a:pt x="122" y="559"/>
                    <a:pt x="190" y="565"/>
                  </a:cubicBezTo>
                  <a:cubicBezTo>
                    <a:pt x="191" y="381"/>
                    <a:pt x="128" y="197"/>
                    <a:pt x="170" y="13"/>
                  </a:cubicBezTo>
                  <a:close/>
                </a:path>
              </a:pathLst>
            </a:custGeom>
            <a:solidFill>
              <a:srgbClr val="7224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7" name="Freeform 722"/>
            <p:cNvSpPr/>
            <p:nvPr/>
          </p:nvSpPr>
          <p:spPr bwMode="auto">
            <a:xfrm>
              <a:off x="7713663" y="5176838"/>
              <a:ext cx="128588" cy="320675"/>
            </a:xfrm>
            <a:custGeom>
              <a:avLst/>
              <a:gdLst>
                <a:gd name="T0" fmla="*/ 13 w 140"/>
                <a:gd name="T1" fmla="*/ 0 h 350"/>
                <a:gd name="T2" fmla="*/ 0 w 140"/>
                <a:gd name="T3" fmla="*/ 350 h 350"/>
                <a:gd name="T4" fmla="*/ 140 w 140"/>
                <a:gd name="T5" fmla="*/ 308 h 350"/>
                <a:gd name="T6" fmla="*/ 127 w 140"/>
                <a:gd name="T7" fmla="*/ 0 h 350"/>
                <a:gd name="T8" fmla="*/ 13 w 140"/>
                <a:gd name="T9" fmla="*/ 0 h 350"/>
              </a:gdLst>
              <a:ahLst/>
              <a:cxnLst>
                <a:cxn ang="0">
                  <a:pos x="T0" y="T1"/>
                </a:cxn>
                <a:cxn ang="0">
                  <a:pos x="T2" y="T3"/>
                </a:cxn>
                <a:cxn ang="0">
                  <a:pos x="T4" y="T5"/>
                </a:cxn>
                <a:cxn ang="0">
                  <a:pos x="T6" y="T7"/>
                </a:cxn>
                <a:cxn ang="0">
                  <a:pos x="T8" y="T9"/>
                </a:cxn>
              </a:cxnLst>
              <a:rect l="0" t="0" r="r" b="b"/>
              <a:pathLst>
                <a:path w="140" h="350">
                  <a:moveTo>
                    <a:pt x="13" y="0"/>
                  </a:moveTo>
                  <a:cubicBezTo>
                    <a:pt x="7" y="102"/>
                    <a:pt x="3" y="221"/>
                    <a:pt x="0" y="350"/>
                  </a:cubicBezTo>
                  <a:cubicBezTo>
                    <a:pt x="49" y="343"/>
                    <a:pt x="96" y="328"/>
                    <a:pt x="140" y="308"/>
                  </a:cubicBezTo>
                  <a:cubicBezTo>
                    <a:pt x="137" y="195"/>
                    <a:pt x="133" y="90"/>
                    <a:pt x="127" y="0"/>
                  </a:cubicBezTo>
                  <a:lnTo>
                    <a:pt x="13"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68" name="Freeform 723"/>
          <p:cNvSpPr/>
          <p:nvPr/>
        </p:nvSpPr>
        <p:spPr bwMode="auto">
          <a:xfrm>
            <a:off x="9012197" y="5473442"/>
            <a:ext cx="1054620" cy="377464"/>
          </a:xfrm>
          <a:custGeom>
            <a:avLst/>
            <a:gdLst>
              <a:gd name="T0" fmla="*/ 0 w 962"/>
              <a:gd name="T1" fmla="*/ 0 h 344"/>
              <a:gd name="T2" fmla="*/ 481 w 962"/>
              <a:gd name="T3" fmla="*/ 344 h 344"/>
              <a:gd name="T4" fmla="*/ 962 w 962"/>
              <a:gd name="T5" fmla="*/ 0 h 344"/>
              <a:gd name="T6" fmla="*/ 0 w 962"/>
              <a:gd name="T7" fmla="*/ 0 h 344"/>
            </a:gdLst>
            <a:ahLst/>
            <a:cxnLst>
              <a:cxn ang="0">
                <a:pos x="T0" y="T1"/>
              </a:cxn>
              <a:cxn ang="0">
                <a:pos x="T2" y="T3"/>
              </a:cxn>
              <a:cxn ang="0">
                <a:pos x="T4" y="T5"/>
              </a:cxn>
              <a:cxn ang="0">
                <a:pos x="T6" y="T7"/>
              </a:cxn>
            </a:cxnLst>
            <a:rect l="0" t="0" r="r" b="b"/>
            <a:pathLst>
              <a:path w="962" h="344">
                <a:moveTo>
                  <a:pt x="0" y="0"/>
                </a:moveTo>
                <a:cubicBezTo>
                  <a:pt x="69" y="200"/>
                  <a:pt x="258" y="344"/>
                  <a:pt x="481" y="344"/>
                </a:cubicBezTo>
                <a:cubicBezTo>
                  <a:pt x="705" y="344"/>
                  <a:pt x="894" y="200"/>
                  <a:pt x="962" y="0"/>
                </a:cubicBezTo>
                <a:lnTo>
                  <a:pt x="0" y="0"/>
                </a:lnTo>
                <a:close/>
              </a:path>
            </a:pathLst>
          </a:custGeom>
          <a:solidFill>
            <a:srgbClr val="40A39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9" name="Freeform 724"/>
          <p:cNvSpPr/>
          <p:nvPr/>
        </p:nvSpPr>
        <p:spPr bwMode="auto">
          <a:xfrm>
            <a:off x="8981848" y="4735588"/>
            <a:ext cx="1115318" cy="737856"/>
          </a:xfrm>
          <a:custGeom>
            <a:avLst/>
            <a:gdLst>
              <a:gd name="T0" fmla="*/ 1016 w 1016"/>
              <a:gd name="T1" fmla="*/ 508 h 672"/>
              <a:gd name="T2" fmla="*/ 508 w 1016"/>
              <a:gd name="T3" fmla="*/ 0 h 672"/>
              <a:gd name="T4" fmla="*/ 0 w 1016"/>
              <a:gd name="T5" fmla="*/ 508 h 672"/>
              <a:gd name="T6" fmla="*/ 27 w 1016"/>
              <a:gd name="T7" fmla="*/ 672 h 672"/>
              <a:gd name="T8" fmla="*/ 989 w 1016"/>
              <a:gd name="T9" fmla="*/ 672 h 672"/>
              <a:gd name="T10" fmla="*/ 1016 w 1016"/>
              <a:gd name="T11" fmla="*/ 508 h 672"/>
            </a:gdLst>
            <a:ahLst/>
            <a:cxnLst>
              <a:cxn ang="0">
                <a:pos x="T0" y="T1"/>
              </a:cxn>
              <a:cxn ang="0">
                <a:pos x="T2" y="T3"/>
              </a:cxn>
              <a:cxn ang="0">
                <a:pos x="T4" y="T5"/>
              </a:cxn>
              <a:cxn ang="0">
                <a:pos x="T6" y="T7"/>
              </a:cxn>
              <a:cxn ang="0">
                <a:pos x="T8" y="T9"/>
              </a:cxn>
              <a:cxn ang="0">
                <a:pos x="T10" y="T11"/>
              </a:cxn>
            </a:cxnLst>
            <a:rect l="0" t="0" r="r" b="b"/>
            <a:pathLst>
              <a:path w="1016" h="672">
                <a:moveTo>
                  <a:pt x="1016" y="508"/>
                </a:moveTo>
                <a:cubicBezTo>
                  <a:pt x="1016" y="228"/>
                  <a:pt x="789" y="0"/>
                  <a:pt x="508" y="0"/>
                </a:cubicBezTo>
                <a:cubicBezTo>
                  <a:pt x="228" y="0"/>
                  <a:pt x="0" y="228"/>
                  <a:pt x="0" y="508"/>
                </a:cubicBezTo>
                <a:cubicBezTo>
                  <a:pt x="0" y="566"/>
                  <a:pt x="10" y="621"/>
                  <a:pt x="27" y="672"/>
                </a:cubicBezTo>
                <a:cubicBezTo>
                  <a:pt x="989" y="672"/>
                  <a:pt x="989" y="672"/>
                  <a:pt x="989" y="672"/>
                </a:cubicBezTo>
                <a:cubicBezTo>
                  <a:pt x="1007" y="621"/>
                  <a:pt x="1016" y="566"/>
                  <a:pt x="1016" y="508"/>
                </a:cubicBezTo>
                <a:close/>
              </a:path>
            </a:pathLst>
          </a:custGeom>
          <a:solidFill>
            <a:srgbClr val="61C6B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8" name="组合 3827"/>
          <p:cNvGrpSpPr/>
          <p:nvPr/>
        </p:nvGrpSpPr>
        <p:grpSpPr>
          <a:xfrm>
            <a:off x="9150663" y="4978378"/>
            <a:ext cx="724579" cy="629738"/>
            <a:chOff x="6281738" y="5805488"/>
            <a:chExt cx="606426" cy="527050"/>
          </a:xfrm>
        </p:grpSpPr>
        <p:sp>
          <p:nvSpPr>
            <p:cNvPr id="3570" name="Freeform 725"/>
            <p:cNvSpPr/>
            <p:nvPr/>
          </p:nvSpPr>
          <p:spPr bwMode="auto">
            <a:xfrm>
              <a:off x="6629401" y="6275388"/>
              <a:ext cx="236538" cy="57150"/>
            </a:xfrm>
            <a:custGeom>
              <a:avLst/>
              <a:gdLst>
                <a:gd name="T0" fmla="*/ 92 w 257"/>
                <a:gd name="T1" fmla="*/ 63 h 63"/>
                <a:gd name="T2" fmla="*/ 198 w 257"/>
                <a:gd name="T3" fmla="*/ 60 h 63"/>
                <a:gd name="T4" fmla="*/ 205 w 257"/>
                <a:gd name="T5" fmla="*/ 59 h 63"/>
                <a:gd name="T6" fmla="*/ 210 w 257"/>
                <a:gd name="T7" fmla="*/ 54 h 63"/>
                <a:gd name="T8" fmla="*/ 251 w 257"/>
                <a:gd name="T9" fmla="*/ 35 h 63"/>
                <a:gd name="T10" fmla="*/ 236 w 257"/>
                <a:gd name="T11" fmla="*/ 7 h 63"/>
                <a:gd name="T12" fmla="*/ 200 w 257"/>
                <a:gd name="T13" fmla="*/ 7 h 63"/>
                <a:gd name="T14" fmla="*/ 161 w 257"/>
                <a:gd name="T15" fmla="*/ 0 h 63"/>
                <a:gd name="T16" fmla="*/ 190 w 257"/>
                <a:gd name="T17" fmla="*/ 12 h 63"/>
                <a:gd name="T18" fmla="*/ 190 w 257"/>
                <a:gd name="T19" fmla="*/ 23 h 63"/>
                <a:gd name="T20" fmla="*/ 17 w 257"/>
                <a:gd name="T21" fmla="*/ 35 h 63"/>
                <a:gd name="T22" fmla="*/ 6 w 257"/>
                <a:gd name="T23" fmla="*/ 38 h 63"/>
                <a:gd name="T24" fmla="*/ 2 w 257"/>
                <a:gd name="T25" fmla="*/ 48 h 63"/>
                <a:gd name="T26" fmla="*/ 15 w 257"/>
                <a:gd name="T27" fmla="*/ 52 h 63"/>
                <a:gd name="T28" fmla="*/ 78 w 257"/>
                <a:gd name="T29" fmla="*/ 63 h 63"/>
                <a:gd name="T30" fmla="*/ 92 w 257"/>
                <a:gd name="T31"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3">
                  <a:moveTo>
                    <a:pt x="92" y="63"/>
                  </a:moveTo>
                  <a:cubicBezTo>
                    <a:pt x="128" y="62"/>
                    <a:pt x="163" y="61"/>
                    <a:pt x="198" y="60"/>
                  </a:cubicBezTo>
                  <a:cubicBezTo>
                    <a:pt x="200" y="60"/>
                    <a:pt x="202" y="60"/>
                    <a:pt x="205" y="59"/>
                  </a:cubicBezTo>
                  <a:cubicBezTo>
                    <a:pt x="207" y="58"/>
                    <a:pt x="208" y="55"/>
                    <a:pt x="210" y="54"/>
                  </a:cubicBezTo>
                  <a:cubicBezTo>
                    <a:pt x="221" y="43"/>
                    <a:pt x="244" y="48"/>
                    <a:pt x="251" y="35"/>
                  </a:cubicBezTo>
                  <a:cubicBezTo>
                    <a:pt x="257" y="24"/>
                    <a:pt x="247" y="11"/>
                    <a:pt x="236" y="7"/>
                  </a:cubicBezTo>
                  <a:cubicBezTo>
                    <a:pt x="224" y="4"/>
                    <a:pt x="212" y="6"/>
                    <a:pt x="200" y="7"/>
                  </a:cubicBezTo>
                  <a:cubicBezTo>
                    <a:pt x="186" y="7"/>
                    <a:pt x="173" y="5"/>
                    <a:pt x="161" y="0"/>
                  </a:cubicBezTo>
                  <a:cubicBezTo>
                    <a:pt x="171" y="3"/>
                    <a:pt x="181" y="7"/>
                    <a:pt x="190" y="12"/>
                  </a:cubicBezTo>
                  <a:cubicBezTo>
                    <a:pt x="190" y="16"/>
                    <a:pt x="190" y="20"/>
                    <a:pt x="190" y="23"/>
                  </a:cubicBezTo>
                  <a:cubicBezTo>
                    <a:pt x="133" y="27"/>
                    <a:pt x="75" y="31"/>
                    <a:pt x="17" y="35"/>
                  </a:cubicBezTo>
                  <a:cubicBezTo>
                    <a:pt x="13" y="35"/>
                    <a:pt x="9" y="35"/>
                    <a:pt x="6" y="38"/>
                  </a:cubicBezTo>
                  <a:cubicBezTo>
                    <a:pt x="2" y="40"/>
                    <a:pt x="0" y="45"/>
                    <a:pt x="2" y="48"/>
                  </a:cubicBezTo>
                  <a:cubicBezTo>
                    <a:pt x="5" y="52"/>
                    <a:pt x="11" y="52"/>
                    <a:pt x="15" y="52"/>
                  </a:cubicBezTo>
                  <a:cubicBezTo>
                    <a:pt x="37" y="50"/>
                    <a:pt x="57" y="61"/>
                    <a:pt x="78" y="63"/>
                  </a:cubicBezTo>
                  <a:cubicBezTo>
                    <a:pt x="83" y="63"/>
                    <a:pt x="88" y="63"/>
                    <a:pt x="92" y="6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1" name="Freeform 726"/>
            <p:cNvSpPr/>
            <p:nvPr/>
          </p:nvSpPr>
          <p:spPr bwMode="auto">
            <a:xfrm>
              <a:off x="6429376" y="5818188"/>
              <a:ext cx="431800" cy="477838"/>
            </a:xfrm>
            <a:custGeom>
              <a:avLst/>
              <a:gdLst>
                <a:gd name="T0" fmla="*/ 460 w 470"/>
                <a:gd name="T1" fmla="*/ 0 h 521"/>
                <a:gd name="T2" fmla="*/ 452 w 470"/>
                <a:gd name="T3" fmla="*/ 58 h 521"/>
                <a:gd name="T4" fmla="*/ 440 w 470"/>
                <a:gd name="T5" fmla="*/ 94 h 521"/>
                <a:gd name="T6" fmla="*/ 431 w 470"/>
                <a:gd name="T7" fmla="*/ 106 h 521"/>
                <a:gd name="T8" fmla="*/ 431 w 470"/>
                <a:gd name="T9" fmla="*/ 119 h 521"/>
                <a:gd name="T10" fmla="*/ 421 w 470"/>
                <a:gd name="T11" fmla="*/ 170 h 521"/>
                <a:gd name="T12" fmla="*/ 415 w 470"/>
                <a:gd name="T13" fmla="*/ 175 h 521"/>
                <a:gd name="T14" fmla="*/ 385 w 470"/>
                <a:gd name="T15" fmla="*/ 169 h 521"/>
                <a:gd name="T16" fmla="*/ 383 w 470"/>
                <a:gd name="T17" fmla="*/ 174 h 521"/>
                <a:gd name="T18" fmla="*/ 388 w 470"/>
                <a:gd name="T19" fmla="*/ 222 h 521"/>
                <a:gd name="T20" fmla="*/ 398 w 470"/>
                <a:gd name="T21" fmla="*/ 257 h 521"/>
                <a:gd name="T22" fmla="*/ 377 w 470"/>
                <a:gd name="T23" fmla="*/ 281 h 521"/>
                <a:gd name="T24" fmla="*/ 359 w 470"/>
                <a:gd name="T25" fmla="*/ 272 h 521"/>
                <a:gd name="T26" fmla="*/ 331 w 470"/>
                <a:gd name="T27" fmla="*/ 298 h 521"/>
                <a:gd name="T28" fmla="*/ 343 w 470"/>
                <a:gd name="T29" fmla="*/ 342 h 521"/>
                <a:gd name="T30" fmla="*/ 344 w 470"/>
                <a:gd name="T31" fmla="*/ 413 h 521"/>
                <a:gd name="T32" fmla="*/ 331 w 470"/>
                <a:gd name="T33" fmla="*/ 433 h 521"/>
                <a:gd name="T34" fmla="*/ 296 w 470"/>
                <a:gd name="T35" fmla="*/ 426 h 521"/>
                <a:gd name="T36" fmla="*/ 285 w 470"/>
                <a:gd name="T37" fmla="*/ 387 h 521"/>
                <a:gd name="T38" fmla="*/ 285 w 470"/>
                <a:gd name="T39" fmla="*/ 345 h 521"/>
                <a:gd name="T40" fmla="*/ 265 w 470"/>
                <a:gd name="T41" fmla="*/ 255 h 521"/>
                <a:gd name="T42" fmla="*/ 262 w 470"/>
                <a:gd name="T43" fmla="*/ 227 h 521"/>
                <a:gd name="T44" fmla="*/ 249 w 470"/>
                <a:gd name="T45" fmla="*/ 223 h 521"/>
                <a:gd name="T46" fmla="*/ 227 w 470"/>
                <a:gd name="T47" fmla="*/ 186 h 521"/>
                <a:gd name="T48" fmla="*/ 228 w 470"/>
                <a:gd name="T49" fmla="*/ 139 h 521"/>
                <a:gd name="T50" fmla="*/ 213 w 470"/>
                <a:gd name="T51" fmla="*/ 118 h 521"/>
                <a:gd name="T52" fmla="*/ 180 w 470"/>
                <a:gd name="T53" fmla="*/ 150 h 521"/>
                <a:gd name="T54" fmla="*/ 145 w 470"/>
                <a:gd name="T55" fmla="*/ 138 h 521"/>
                <a:gd name="T56" fmla="*/ 137 w 470"/>
                <a:gd name="T57" fmla="*/ 96 h 521"/>
                <a:gd name="T58" fmla="*/ 132 w 470"/>
                <a:gd name="T59" fmla="*/ 23 h 521"/>
                <a:gd name="T60" fmla="*/ 117 w 470"/>
                <a:gd name="T61" fmla="*/ 0 h 521"/>
                <a:gd name="T62" fmla="*/ 0 w 470"/>
                <a:gd name="T63" fmla="*/ 0 h 521"/>
                <a:gd name="T64" fmla="*/ 0 w 470"/>
                <a:gd name="T65" fmla="*/ 296 h 521"/>
                <a:gd name="T66" fmla="*/ 177 w 470"/>
                <a:gd name="T67" fmla="*/ 205 h 521"/>
                <a:gd name="T68" fmla="*/ 47 w 470"/>
                <a:gd name="T69" fmla="*/ 515 h 521"/>
                <a:gd name="T70" fmla="*/ 235 w 470"/>
                <a:gd name="T71" fmla="*/ 521 h 521"/>
                <a:gd name="T72" fmla="*/ 458 w 470"/>
                <a:gd name="T73" fmla="*/ 509 h 521"/>
                <a:gd name="T74" fmla="*/ 470 w 470"/>
                <a:gd name="T75" fmla="*/ 489 h 521"/>
                <a:gd name="T76" fmla="*/ 470 w 470"/>
                <a:gd name="T77" fmla="*/ 0 h 521"/>
                <a:gd name="T78" fmla="*/ 460 w 470"/>
                <a:gd name="T79" fmla="*/ 0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0" h="521">
                  <a:moveTo>
                    <a:pt x="460" y="0"/>
                  </a:moveTo>
                  <a:cubicBezTo>
                    <a:pt x="457" y="19"/>
                    <a:pt x="455" y="38"/>
                    <a:pt x="452" y="58"/>
                  </a:cubicBezTo>
                  <a:cubicBezTo>
                    <a:pt x="450" y="71"/>
                    <a:pt x="448" y="85"/>
                    <a:pt x="440" y="94"/>
                  </a:cubicBezTo>
                  <a:cubicBezTo>
                    <a:pt x="437" y="98"/>
                    <a:pt x="432" y="101"/>
                    <a:pt x="431" y="106"/>
                  </a:cubicBezTo>
                  <a:cubicBezTo>
                    <a:pt x="429" y="110"/>
                    <a:pt x="430" y="115"/>
                    <a:pt x="431" y="119"/>
                  </a:cubicBezTo>
                  <a:cubicBezTo>
                    <a:pt x="434" y="136"/>
                    <a:pt x="430" y="155"/>
                    <a:pt x="421" y="170"/>
                  </a:cubicBezTo>
                  <a:cubicBezTo>
                    <a:pt x="420" y="172"/>
                    <a:pt x="418" y="174"/>
                    <a:pt x="415" y="175"/>
                  </a:cubicBezTo>
                  <a:cubicBezTo>
                    <a:pt x="405" y="180"/>
                    <a:pt x="392" y="159"/>
                    <a:pt x="385" y="169"/>
                  </a:cubicBezTo>
                  <a:cubicBezTo>
                    <a:pt x="384" y="170"/>
                    <a:pt x="383" y="172"/>
                    <a:pt x="383" y="174"/>
                  </a:cubicBezTo>
                  <a:cubicBezTo>
                    <a:pt x="381" y="190"/>
                    <a:pt x="382" y="207"/>
                    <a:pt x="388" y="222"/>
                  </a:cubicBezTo>
                  <a:cubicBezTo>
                    <a:pt x="392" y="234"/>
                    <a:pt x="398" y="245"/>
                    <a:pt x="398" y="257"/>
                  </a:cubicBezTo>
                  <a:cubicBezTo>
                    <a:pt x="398" y="270"/>
                    <a:pt x="389" y="284"/>
                    <a:pt x="377" y="281"/>
                  </a:cubicBezTo>
                  <a:cubicBezTo>
                    <a:pt x="370" y="280"/>
                    <a:pt x="365" y="274"/>
                    <a:pt x="359" y="272"/>
                  </a:cubicBezTo>
                  <a:cubicBezTo>
                    <a:pt x="345" y="267"/>
                    <a:pt x="332" y="283"/>
                    <a:pt x="331" y="298"/>
                  </a:cubicBezTo>
                  <a:cubicBezTo>
                    <a:pt x="331" y="313"/>
                    <a:pt x="338" y="327"/>
                    <a:pt x="343" y="342"/>
                  </a:cubicBezTo>
                  <a:cubicBezTo>
                    <a:pt x="350" y="364"/>
                    <a:pt x="350" y="390"/>
                    <a:pt x="344" y="413"/>
                  </a:cubicBezTo>
                  <a:cubicBezTo>
                    <a:pt x="341" y="421"/>
                    <a:pt x="338" y="429"/>
                    <a:pt x="331" y="433"/>
                  </a:cubicBezTo>
                  <a:cubicBezTo>
                    <a:pt x="320" y="441"/>
                    <a:pt x="304" y="436"/>
                    <a:pt x="296" y="426"/>
                  </a:cubicBezTo>
                  <a:cubicBezTo>
                    <a:pt x="287" y="415"/>
                    <a:pt x="285" y="400"/>
                    <a:pt x="285" y="387"/>
                  </a:cubicBezTo>
                  <a:cubicBezTo>
                    <a:pt x="285" y="373"/>
                    <a:pt x="286" y="359"/>
                    <a:pt x="285" y="345"/>
                  </a:cubicBezTo>
                  <a:cubicBezTo>
                    <a:pt x="281" y="314"/>
                    <a:pt x="259" y="286"/>
                    <a:pt x="265" y="255"/>
                  </a:cubicBezTo>
                  <a:cubicBezTo>
                    <a:pt x="266" y="246"/>
                    <a:pt x="270" y="233"/>
                    <a:pt x="262" y="227"/>
                  </a:cubicBezTo>
                  <a:cubicBezTo>
                    <a:pt x="258" y="224"/>
                    <a:pt x="253" y="224"/>
                    <a:pt x="249" y="223"/>
                  </a:cubicBezTo>
                  <a:cubicBezTo>
                    <a:pt x="234" y="219"/>
                    <a:pt x="227" y="201"/>
                    <a:pt x="227" y="186"/>
                  </a:cubicBezTo>
                  <a:cubicBezTo>
                    <a:pt x="226" y="170"/>
                    <a:pt x="230" y="154"/>
                    <a:pt x="228" y="139"/>
                  </a:cubicBezTo>
                  <a:cubicBezTo>
                    <a:pt x="226" y="130"/>
                    <a:pt x="221" y="119"/>
                    <a:pt x="213" y="118"/>
                  </a:cubicBezTo>
                  <a:cubicBezTo>
                    <a:pt x="197" y="116"/>
                    <a:pt x="193" y="141"/>
                    <a:pt x="180" y="150"/>
                  </a:cubicBezTo>
                  <a:cubicBezTo>
                    <a:pt x="168" y="157"/>
                    <a:pt x="152" y="150"/>
                    <a:pt x="145" y="138"/>
                  </a:cubicBezTo>
                  <a:cubicBezTo>
                    <a:pt x="137" y="126"/>
                    <a:pt x="137" y="111"/>
                    <a:pt x="137" y="96"/>
                  </a:cubicBezTo>
                  <a:cubicBezTo>
                    <a:pt x="138" y="72"/>
                    <a:pt x="140" y="46"/>
                    <a:pt x="132" y="23"/>
                  </a:cubicBezTo>
                  <a:cubicBezTo>
                    <a:pt x="129" y="15"/>
                    <a:pt x="124" y="6"/>
                    <a:pt x="117" y="0"/>
                  </a:cubicBezTo>
                  <a:cubicBezTo>
                    <a:pt x="0" y="0"/>
                    <a:pt x="0" y="0"/>
                    <a:pt x="0" y="0"/>
                  </a:cubicBezTo>
                  <a:cubicBezTo>
                    <a:pt x="0" y="296"/>
                    <a:pt x="0" y="296"/>
                    <a:pt x="0" y="296"/>
                  </a:cubicBezTo>
                  <a:cubicBezTo>
                    <a:pt x="177" y="205"/>
                    <a:pt x="177" y="205"/>
                    <a:pt x="177" y="205"/>
                  </a:cubicBezTo>
                  <a:cubicBezTo>
                    <a:pt x="177" y="205"/>
                    <a:pt x="224" y="336"/>
                    <a:pt x="47" y="515"/>
                  </a:cubicBezTo>
                  <a:cubicBezTo>
                    <a:pt x="86" y="519"/>
                    <a:pt x="156" y="521"/>
                    <a:pt x="235" y="521"/>
                  </a:cubicBezTo>
                  <a:cubicBezTo>
                    <a:pt x="352" y="521"/>
                    <a:pt x="449" y="516"/>
                    <a:pt x="458" y="509"/>
                  </a:cubicBezTo>
                  <a:cubicBezTo>
                    <a:pt x="465" y="505"/>
                    <a:pt x="470" y="498"/>
                    <a:pt x="470" y="489"/>
                  </a:cubicBezTo>
                  <a:cubicBezTo>
                    <a:pt x="470" y="0"/>
                    <a:pt x="470" y="0"/>
                    <a:pt x="470" y="0"/>
                  </a:cubicBezTo>
                  <a:lnTo>
                    <a:pt x="46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2" name="Freeform 727"/>
            <p:cNvSpPr/>
            <p:nvPr/>
          </p:nvSpPr>
          <p:spPr bwMode="auto">
            <a:xfrm>
              <a:off x="6429376" y="6005513"/>
              <a:ext cx="206375" cy="285750"/>
            </a:xfrm>
            <a:custGeom>
              <a:avLst/>
              <a:gdLst>
                <a:gd name="T0" fmla="*/ 177 w 224"/>
                <a:gd name="T1" fmla="*/ 0 h 310"/>
                <a:gd name="T2" fmla="*/ 0 w 224"/>
                <a:gd name="T3" fmla="*/ 91 h 310"/>
                <a:gd name="T4" fmla="*/ 0 w 224"/>
                <a:gd name="T5" fmla="*/ 284 h 310"/>
                <a:gd name="T6" fmla="*/ 13 w 224"/>
                <a:gd name="T7" fmla="*/ 304 h 310"/>
                <a:gd name="T8" fmla="*/ 47 w 224"/>
                <a:gd name="T9" fmla="*/ 310 h 310"/>
                <a:gd name="T10" fmla="*/ 177 w 224"/>
                <a:gd name="T11" fmla="*/ 0 h 310"/>
              </a:gdLst>
              <a:ahLst/>
              <a:cxnLst>
                <a:cxn ang="0">
                  <a:pos x="T0" y="T1"/>
                </a:cxn>
                <a:cxn ang="0">
                  <a:pos x="T2" y="T3"/>
                </a:cxn>
                <a:cxn ang="0">
                  <a:pos x="T4" y="T5"/>
                </a:cxn>
                <a:cxn ang="0">
                  <a:pos x="T6" y="T7"/>
                </a:cxn>
                <a:cxn ang="0">
                  <a:pos x="T8" y="T9"/>
                </a:cxn>
                <a:cxn ang="0">
                  <a:pos x="T10" y="T11"/>
                </a:cxn>
              </a:cxnLst>
              <a:rect l="0" t="0" r="r" b="b"/>
              <a:pathLst>
                <a:path w="224" h="310">
                  <a:moveTo>
                    <a:pt x="177" y="0"/>
                  </a:moveTo>
                  <a:cubicBezTo>
                    <a:pt x="0" y="91"/>
                    <a:pt x="0" y="91"/>
                    <a:pt x="0" y="91"/>
                  </a:cubicBezTo>
                  <a:cubicBezTo>
                    <a:pt x="0" y="284"/>
                    <a:pt x="0" y="284"/>
                    <a:pt x="0" y="284"/>
                  </a:cubicBezTo>
                  <a:cubicBezTo>
                    <a:pt x="0" y="293"/>
                    <a:pt x="6" y="300"/>
                    <a:pt x="13" y="304"/>
                  </a:cubicBezTo>
                  <a:cubicBezTo>
                    <a:pt x="16" y="306"/>
                    <a:pt x="28" y="308"/>
                    <a:pt x="47" y="310"/>
                  </a:cubicBezTo>
                  <a:cubicBezTo>
                    <a:pt x="224" y="131"/>
                    <a:pt x="177" y="0"/>
                    <a:pt x="177" y="0"/>
                  </a:cubicBezTo>
                  <a:close/>
                </a:path>
              </a:pathLst>
            </a:cu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3" name="Freeform 728"/>
            <p:cNvSpPr/>
            <p:nvPr/>
          </p:nvSpPr>
          <p:spPr bwMode="auto">
            <a:xfrm>
              <a:off x="6403976" y="5872163"/>
              <a:ext cx="25400" cy="17463"/>
            </a:xfrm>
            <a:custGeom>
              <a:avLst/>
              <a:gdLst>
                <a:gd name="T0" fmla="*/ 7 w 28"/>
                <a:gd name="T1" fmla="*/ 0 h 19"/>
                <a:gd name="T2" fmla="*/ 0 w 28"/>
                <a:gd name="T3" fmla="*/ 7 h 19"/>
                <a:gd name="T4" fmla="*/ 0 w 28"/>
                <a:gd name="T5" fmla="*/ 13 h 19"/>
                <a:gd name="T6" fmla="*/ 7 w 28"/>
                <a:gd name="T7" fmla="*/ 19 h 19"/>
                <a:gd name="T8" fmla="*/ 28 w 28"/>
                <a:gd name="T9" fmla="*/ 19 h 19"/>
                <a:gd name="T10" fmla="*/ 28 w 28"/>
                <a:gd name="T11" fmla="*/ 0 h 19"/>
                <a:gd name="T12" fmla="*/ 7 w 28"/>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7" y="0"/>
                  </a:moveTo>
                  <a:cubicBezTo>
                    <a:pt x="3" y="0"/>
                    <a:pt x="0" y="3"/>
                    <a:pt x="0" y="7"/>
                  </a:cubicBezTo>
                  <a:cubicBezTo>
                    <a:pt x="0" y="13"/>
                    <a:pt x="0" y="13"/>
                    <a:pt x="0" y="13"/>
                  </a:cubicBezTo>
                  <a:cubicBezTo>
                    <a:pt x="0" y="16"/>
                    <a:pt x="3" y="19"/>
                    <a:pt x="7" y="19"/>
                  </a:cubicBezTo>
                  <a:cubicBezTo>
                    <a:pt x="28" y="19"/>
                    <a:pt x="28" y="19"/>
                    <a:pt x="28" y="19"/>
                  </a:cubicBezTo>
                  <a:cubicBezTo>
                    <a:pt x="28" y="0"/>
                    <a:pt x="28" y="0"/>
                    <a:pt x="28" y="0"/>
                  </a:cubicBezTo>
                  <a:lnTo>
                    <a:pt x="7" y="0"/>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4" name="Freeform 729"/>
            <p:cNvSpPr/>
            <p:nvPr/>
          </p:nvSpPr>
          <p:spPr bwMode="auto">
            <a:xfrm>
              <a:off x="6861176" y="5872163"/>
              <a:ext cx="26988" cy="17463"/>
            </a:xfrm>
            <a:custGeom>
              <a:avLst/>
              <a:gdLst>
                <a:gd name="T0" fmla="*/ 22 w 28"/>
                <a:gd name="T1" fmla="*/ 19 h 19"/>
                <a:gd name="T2" fmla="*/ 28 w 28"/>
                <a:gd name="T3" fmla="*/ 13 h 19"/>
                <a:gd name="T4" fmla="*/ 28 w 28"/>
                <a:gd name="T5" fmla="*/ 7 h 19"/>
                <a:gd name="T6" fmla="*/ 22 w 28"/>
                <a:gd name="T7" fmla="*/ 0 h 19"/>
                <a:gd name="T8" fmla="*/ 0 w 28"/>
                <a:gd name="T9" fmla="*/ 0 h 19"/>
                <a:gd name="T10" fmla="*/ 0 w 28"/>
                <a:gd name="T11" fmla="*/ 19 h 19"/>
                <a:gd name="T12" fmla="*/ 22 w 28"/>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8" h="19">
                  <a:moveTo>
                    <a:pt x="22" y="19"/>
                  </a:moveTo>
                  <a:cubicBezTo>
                    <a:pt x="25" y="19"/>
                    <a:pt x="28" y="16"/>
                    <a:pt x="28" y="13"/>
                  </a:cubicBezTo>
                  <a:cubicBezTo>
                    <a:pt x="28" y="7"/>
                    <a:pt x="28" y="7"/>
                    <a:pt x="28" y="7"/>
                  </a:cubicBezTo>
                  <a:cubicBezTo>
                    <a:pt x="28" y="3"/>
                    <a:pt x="25" y="0"/>
                    <a:pt x="22" y="0"/>
                  </a:cubicBezTo>
                  <a:cubicBezTo>
                    <a:pt x="0" y="0"/>
                    <a:pt x="0" y="0"/>
                    <a:pt x="0" y="0"/>
                  </a:cubicBezTo>
                  <a:cubicBezTo>
                    <a:pt x="0" y="19"/>
                    <a:pt x="0" y="19"/>
                    <a:pt x="0" y="19"/>
                  </a:cubicBezTo>
                  <a:lnTo>
                    <a:pt x="22" y="19"/>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5" name="Freeform 730"/>
            <p:cNvSpPr/>
            <p:nvPr/>
          </p:nvSpPr>
          <p:spPr bwMode="auto">
            <a:xfrm>
              <a:off x="6537326" y="5818188"/>
              <a:ext cx="315913" cy="404813"/>
            </a:xfrm>
            <a:custGeom>
              <a:avLst/>
              <a:gdLst>
                <a:gd name="T0" fmla="*/ 15 w 343"/>
                <a:gd name="T1" fmla="*/ 23 h 441"/>
                <a:gd name="T2" fmla="*/ 20 w 343"/>
                <a:gd name="T3" fmla="*/ 96 h 441"/>
                <a:gd name="T4" fmla="*/ 28 w 343"/>
                <a:gd name="T5" fmla="*/ 138 h 441"/>
                <a:gd name="T6" fmla="*/ 63 w 343"/>
                <a:gd name="T7" fmla="*/ 150 h 441"/>
                <a:gd name="T8" fmla="*/ 96 w 343"/>
                <a:gd name="T9" fmla="*/ 118 h 441"/>
                <a:gd name="T10" fmla="*/ 111 w 343"/>
                <a:gd name="T11" fmla="*/ 139 h 441"/>
                <a:gd name="T12" fmla="*/ 110 w 343"/>
                <a:gd name="T13" fmla="*/ 186 h 441"/>
                <a:gd name="T14" fmla="*/ 132 w 343"/>
                <a:gd name="T15" fmla="*/ 223 h 441"/>
                <a:gd name="T16" fmla="*/ 145 w 343"/>
                <a:gd name="T17" fmla="*/ 227 h 441"/>
                <a:gd name="T18" fmla="*/ 148 w 343"/>
                <a:gd name="T19" fmla="*/ 255 h 441"/>
                <a:gd name="T20" fmla="*/ 168 w 343"/>
                <a:gd name="T21" fmla="*/ 345 h 441"/>
                <a:gd name="T22" fmla="*/ 168 w 343"/>
                <a:gd name="T23" fmla="*/ 387 h 441"/>
                <a:gd name="T24" fmla="*/ 179 w 343"/>
                <a:gd name="T25" fmla="*/ 426 h 441"/>
                <a:gd name="T26" fmla="*/ 214 w 343"/>
                <a:gd name="T27" fmla="*/ 433 h 441"/>
                <a:gd name="T28" fmla="*/ 227 w 343"/>
                <a:gd name="T29" fmla="*/ 413 h 441"/>
                <a:gd name="T30" fmla="*/ 226 w 343"/>
                <a:gd name="T31" fmla="*/ 342 h 441"/>
                <a:gd name="T32" fmla="*/ 214 w 343"/>
                <a:gd name="T33" fmla="*/ 298 h 441"/>
                <a:gd name="T34" fmla="*/ 242 w 343"/>
                <a:gd name="T35" fmla="*/ 272 h 441"/>
                <a:gd name="T36" fmla="*/ 260 w 343"/>
                <a:gd name="T37" fmla="*/ 281 h 441"/>
                <a:gd name="T38" fmla="*/ 281 w 343"/>
                <a:gd name="T39" fmla="*/ 257 h 441"/>
                <a:gd name="T40" fmla="*/ 271 w 343"/>
                <a:gd name="T41" fmla="*/ 222 h 441"/>
                <a:gd name="T42" fmla="*/ 266 w 343"/>
                <a:gd name="T43" fmla="*/ 174 h 441"/>
                <a:gd name="T44" fmla="*/ 268 w 343"/>
                <a:gd name="T45" fmla="*/ 169 h 441"/>
                <a:gd name="T46" fmla="*/ 298 w 343"/>
                <a:gd name="T47" fmla="*/ 175 h 441"/>
                <a:gd name="T48" fmla="*/ 304 w 343"/>
                <a:gd name="T49" fmla="*/ 170 h 441"/>
                <a:gd name="T50" fmla="*/ 314 w 343"/>
                <a:gd name="T51" fmla="*/ 119 h 441"/>
                <a:gd name="T52" fmla="*/ 314 w 343"/>
                <a:gd name="T53" fmla="*/ 106 h 441"/>
                <a:gd name="T54" fmla="*/ 323 w 343"/>
                <a:gd name="T55" fmla="*/ 94 h 441"/>
                <a:gd name="T56" fmla="*/ 335 w 343"/>
                <a:gd name="T57" fmla="*/ 58 h 441"/>
                <a:gd name="T58" fmla="*/ 343 w 343"/>
                <a:gd name="T59" fmla="*/ 0 h 441"/>
                <a:gd name="T60" fmla="*/ 0 w 343"/>
                <a:gd name="T61" fmla="*/ 0 h 441"/>
                <a:gd name="T62" fmla="*/ 15 w 343"/>
                <a:gd name="T63" fmla="*/ 23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3" h="441">
                  <a:moveTo>
                    <a:pt x="15" y="23"/>
                  </a:moveTo>
                  <a:cubicBezTo>
                    <a:pt x="23" y="46"/>
                    <a:pt x="21" y="72"/>
                    <a:pt x="20" y="96"/>
                  </a:cubicBezTo>
                  <a:cubicBezTo>
                    <a:pt x="20" y="111"/>
                    <a:pt x="20" y="126"/>
                    <a:pt x="28" y="138"/>
                  </a:cubicBezTo>
                  <a:cubicBezTo>
                    <a:pt x="35" y="150"/>
                    <a:pt x="51" y="157"/>
                    <a:pt x="63" y="150"/>
                  </a:cubicBezTo>
                  <a:cubicBezTo>
                    <a:pt x="76" y="141"/>
                    <a:pt x="80" y="116"/>
                    <a:pt x="96" y="118"/>
                  </a:cubicBezTo>
                  <a:cubicBezTo>
                    <a:pt x="104" y="119"/>
                    <a:pt x="109" y="130"/>
                    <a:pt x="111" y="139"/>
                  </a:cubicBezTo>
                  <a:cubicBezTo>
                    <a:pt x="113" y="154"/>
                    <a:pt x="109" y="170"/>
                    <a:pt x="110" y="186"/>
                  </a:cubicBezTo>
                  <a:cubicBezTo>
                    <a:pt x="110" y="201"/>
                    <a:pt x="117" y="219"/>
                    <a:pt x="132" y="223"/>
                  </a:cubicBezTo>
                  <a:cubicBezTo>
                    <a:pt x="136" y="224"/>
                    <a:pt x="141" y="224"/>
                    <a:pt x="145" y="227"/>
                  </a:cubicBezTo>
                  <a:cubicBezTo>
                    <a:pt x="153" y="233"/>
                    <a:pt x="149" y="246"/>
                    <a:pt x="148" y="255"/>
                  </a:cubicBezTo>
                  <a:cubicBezTo>
                    <a:pt x="142" y="286"/>
                    <a:pt x="164" y="314"/>
                    <a:pt x="168" y="345"/>
                  </a:cubicBezTo>
                  <a:cubicBezTo>
                    <a:pt x="169" y="359"/>
                    <a:pt x="168" y="373"/>
                    <a:pt x="168" y="387"/>
                  </a:cubicBezTo>
                  <a:cubicBezTo>
                    <a:pt x="168" y="400"/>
                    <a:pt x="170" y="415"/>
                    <a:pt x="179" y="426"/>
                  </a:cubicBezTo>
                  <a:cubicBezTo>
                    <a:pt x="187" y="436"/>
                    <a:pt x="203" y="441"/>
                    <a:pt x="214" y="433"/>
                  </a:cubicBezTo>
                  <a:cubicBezTo>
                    <a:pt x="221" y="429"/>
                    <a:pt x="224" y="421"/>
                    <a:pt x="227" y="413"/>
                  </a:cubicBezTo>
                  <a:cubicBezTo>
                    <a:pt x="233" y="390"/>
                    <a:pt x="233" y="364"/>
                    <a:pt x="226" y="342"/>
                  </a:cubicBezTo>
                  <a:cubicBezTo>
                    <a:pt x="221" y="327"/>
                    <a:pt x="214" y="313"/>
                    <a:pt x="214" y="298"/>
                  </a:cubicBezTo>
                  <a:cubicBezTo>
                    <a:pt x="215" y="283"/>
                    <a:pt x="228" y="267"/>
                    <a:pt x="242" y="272"/>
                  </a:cubicBezTo>
                  <a:cubicBezTo>
                    <a:pt x="248" y="274"/>
                    <a:pt x="253" y="280"/>
                    <a:pt x="260" y="281"/>
                  </a:cubicBezTo>
                  <a:cubicBezTo>
                    <a:pt x="272" y="284"/>
                    <a:pt x="281" y="270"/>
                    <a:pt x="281" y="257"/>
                  </a:cubicBezTo>
                  <a:cubicBezTo>
                    <a:pt x="281" y="245"/>
                    <a:pt x="275" y="234"/>
                    <a:pt x="271" y="222"/>
                  </a:cubicBezTo>
                  <a:cubicBezTo>
                    <a:pt x="265" y="207"/>
                    <a:pt x="264" y="190"/>
                    <a:pt x="266" y="174"/>
                  </a:cubicBezTo>
                  <a:cubicBezTo>
                    <a:pt x="266" y="172"/>
                    <a:pt x="267" y="170"/>
                    <a:pt x="268" y="169"/>
                  </a:cubicBezTo>
                  <a:cubicBezTo>
                    <a:pt x="275" y="159"/>
                    <a:pt x="288" y="180"/>
                    <a:pt x="298" y="175"/>
                  </a:cubicBezTo>
                  <a:cubicBezTo>
                    <a:pt x="301" y="174"/>
                    <a:pt x="303" y="172"/>
                    <a:pt x="304" y="170"/>
                  </a:cubicBezTo>
                  <a:cubicBezTo>
                    <a:pt x="313" y="155"/>
                    <a:pt x="317" y="136"/>
                    <a:pt x="314" y="119"/>
                  </a:cubicBezTo>
                  <a:cubicBezTo>
                    <a:pt x="313" y="115"/>
                    <a:pt x="312" y="110"/>
                    <a:pt x="314" y="106"/>
                  </a:cubicBezTo>
                  <a:cubicBezTo>
                    <a:pt x="315" y="101"/>
                    <a:pt x="320" y="98"/>
                    <a:pt x="323" y="94"/>
                  </a:cubicBezTo>
                  <a:cubicBezTo>
                    <a:pt x="331" y="85"/>
                    <a:pt x="333" y="71"/>
                    <a:pt x="335" y="58"/>
                  </a:cubicBezTo>
                  <a:cubicBezTo>
                    <a:pt x="338" y="38"/>
                    <a:pt x="340" y="19"/>
                    <a:pt x="343" y="0"/>
                  </a:cubicBezTo>
                  <a:cubicBezTo>
                    <a:pt x="0" y="0"/>
                    <a:pt x="0" y="0"/>
                    <a:pt x="0" y="0"/>
                  </a:cubicBezTo>
                  <a:cubicBezTo>
                    <a:pt x="7" y="6"/>
                    <a:pt x="12" y="15"/>
                    <a:pt x="15" y="23"/>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6" name="Oval 731"/>
            <p:cNvSpPr>
              <a:spLocks noChangeArrowheads="1"/>
            </p:cNvSpPr>
            <p:nvPr/>
          </p:nvSpPr>
          <p:spPr bwMode="auto">
            <a:xfrm>
              <a:off x="6429376" y="5805488"/>
              <a:ext cx="431800" cy="25400"/>
            </a:xfrm>
            <a:prstGeom prst="ellipse">
              <a:avLst/>
            </a:pr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7" name="Freeform 732"/>
            <p:cNvSpPr/>
            <p:nvPr/>
          </p:nvSpPr>
          <p:spPr bwMode="auto">
            <a:xfrm>
              <a:off x="6307138" y="5981700"/>
              <a:ext cx="306388" cy="341313"/>
            </a:xfrm>
            <a:custGeom>
              <a:avLst/>
              <a:gdLst>
                <a:gd name="T0" fmla="*/ 277 w 333"/>
                <a:gd name="T1" fmla="*/ 6 h 372"/>
                <a:gd name="T2" fmla="*/ 97 w 333"/>
                <a:gd name="T3" fmla="*/ 125 h 372"/>
                <a:gd name="T4" fmla="*/ 12 w 333"/>
                <a:gd name="T5" fmla="*/ 323 h 372"/>
                <a:gd name="T6" fmla="*/ 7 w 333"/>
                <a:gd name="T7" fmla="*/ 329 h 372"/>
                <a:gd name="T8" fmla="*/ 23 w 333"/>
                <a:gd name="T9" fmla="*/ 343 h 372"/>
                <a:gd name="T10" fmla="*/ 224 w 333"/>
                <a:gd name="T11" fmla="*/ 231 h 372"/>
                <a:gd name="T12" fmla="*/ 298 w 333"/>
                <a:gd name="T13" fmla="*/ 14 h 372"/>
                <a:gd name="T14" fmla="*/ 281 w 333"/>
                <a:gd name="T15" fmla="*/ 0 h 372"/>
                <a:gd name="T16" fmla="*/ 277 w 333"/>
                <a:gd name="T17" fmla="*/ 6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72">
                  <a:moveTo>
                    <a:pt x="277" y="6"/>
                  </a:moveTo>
                  <a:cubicBezTo>
                    <a:pt x="234" y="2"/>
                    <a:pt x="161" y="49"/>
                    <a:pt x="97" y="125"/>
                  </a:cubicBezTo>
                  <a:cubicBezTo>
                    <a:pt x="34" y="201"/>
                    <a:pt x="0" y="282"/>
                    <a:pt x="12" y="323"/>
                  </a:cubicBezTo>
                  <a:cubicBezTo>
                    <a:pt x="7" y="329"/>
                    <a:pt x="7" y="329"/>
                    <a:pt x="7" y="329"/>
                  </a:cubicBezTo>
                  <a:cubicBezTo>
                    <a:pt x="23" y="343"/>
                    <a:pt x="23" y="343"/>
                    <a:pt x="23" y="343"/>
                  </a:cubicBezTo>
                  <a:cubicBezTo>
                    <a:pt x="58" y="372"/>
                    <a:pt x="148" y="322"/>
                    <a:pt x="224" y="231"/>
                  </a:cubicBezTo>
                  <a:cubicBezTo>
                    <a:pt x="300" y="140"/>
                    <a:pt x="333" y="43"/>
                    <a:pt x="298" y="14"/>
                  </a:cubicBezTo>
                  <a:cubicBezTo>
                    <a:pt x="281" y="0"/>
                    <a:pt x="281" y="0"/>
                    <a:pt x="281" y="0"/>
                  </a:cubicBezTo>
                  <a:lnTo>
                    <a:pt x="277" y="6"/>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8" name="Freeform 733"/>
            <p:cNvSpPr/>
            <p:nvPr/>
          </p:nvSpPr>
          <p:spPr bwMode="auto">
            <a:xfrm>
              <a:off x="6281738" y="5954713"/>
              <a:ext cx="317500" cy="355600"/>
            </a:xfrm>
            <a:custGeom>
              <a:avLst/>
              <a:gdLst>
                <a:gd name="T0" fmla="*/ 309 w 345"/>
                <a:gd name="T1" fmla="*/ 29 h 387"/>
                <a:gd name="T2" fmla="*/ 236 w 345"/>
                <a:gd name="T3" fmla="*/ 246 h 387"/>
                <a:gd name="T4" fmla="*/ 35 w 345"/>
                <a:gd name="T5" fmla="*/ 358 h 387"/>
                <a:gd name="T6" fmla="*/ 109 w 345"/>
                <a:gd name="T7" fmla="*/ 141 h 387"/>
                <a:gd name="T8" fmla="*/ 309 w 345"/>
                <a:gd name="T9" fmla="*/ 29 h 387"/>
              </a:gdLst>
              <a:ahLst/>
              <a:cxnLst>
                <a:cxn ang="0">
                  <a:pos x="T0" y="T1"/>
                </a:cxn>
                <a:cxn ang="0">
                  <a:pos x="T2" y="T3"/>
                </a:cxn>
                <a:cxn ang="0">
                  <a:pos x="T4" y="T5"/>
                </a:cxn>
                <a:cxn ang="0">
                  <a:pos x="T6" y="T7"/>
                </a:cxn>
                <a:cxn ang="0">
                  <a:pos x="T8" y="T9"/>
                </a:cxn>
              </a:cxnLst>
              <a:rect l="0" t="0" r="r" b="b"/>
              <a:pathLst>
                <a:path w="345" h="387">
                  <a:moveTo>
                    <a:pt x="309" y="29"/>
                  </a:moveTo>
                  <a:cubicBezTo>
                    <a:pt x="345" y="58"/>
                    <a:pt x="311" y="155"/>
                    <a:pt x="236" y="246"/>
                  </a:cubicBezTo>
                  <a:cubicBezTo>
                    <a:pt x="160" y="337"/>
                    <a:pt x="70" y="387"/>
                    <a:pt x="35" y="358"/>
                  </a:cubicBezTo>
                  <a:cubicBezTo>
                    <a:pt x="0" y="329"/>
                    <a:pt x="33" y="231"/>
                    <a:pt x="109" y="141"/>
                  </a:cubicBezTo>
                  <a:cubicBezTo>
                    <a:pt x="184" y="50"/>
                    <a:pt x="274" y="0"/>
                    <a:pt x="309" y="29"/>
                  </a:cubicBezTo>
                  <a:close/>
                </a:path>
              </a:pathLst>
            </a:custGeom>
            <a:solidFill>
              <a:srgbClr val="D0DAD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9" name="Freeform 734"/>
            <p:cNvSpPr/>
            <p:nvPr/>
          </p:nvSpPr>
          <p:spPr bwMode="auto">
            <a:xfrm>
              <a:off x="6408738" y="5857875"/>
              <a:ext cx="474663" cy="392113"/>
            </a:xfrm>
            <a:custGeom>
              <a:avLst/>
              <a:gdLst>
                <a:gd name="T0" fmla="*/ 258 w 516"/>
                <a:gd name="T1" fmla="*/ 426 h 426"/>
                <a:gd name="T2" fmla="*/ 0 w 516"/>
                <a:gd name="T3" fmla="*/ 168 h 426"/>
                <a:gd name="T4" fmla="*/ 0 w 516"/>
                <a:gd name="T5" fmla="*/ 9 h 426"/>
                <a:gd name="T6" fmla="*/ 9 w 516"/>
                <a:gd name="T7" fmla="*/ 0 h 426"/>
                <a:gd name="T8" fmla="*/ 18 w 516"/>
                <a:gd name="T9" fmla="*/ 9 h 426"/>
                <a:gd name="T10" fmla="*/ 18 w 516"/>
                <a:gd name="T11" fmla="*/ 168 h 426"/>
                <a:gd name="T12" fmla="*/ 258 w 516"/>
                <a:gd name="T13" fmla="*/ 408 h 426"/>
                <a:gd name="T14" fmla="*/ 499 w 516"/>
                <a:gd name="T15" fmla="*/ 168 h 426"/>
                <a:gd name="T16" fmla="*/ 499 w 516"/>
                <a:gd name="T17" fmla="*/ 9 h 426"/>
                <a:gd name="T18" fmla="*/ 508 w 516"/>
                <a:gd name="T19" fmla="*/ 0 h 426"/>
                <a:gd name="T20" fmla="*/ 516 w 516"/>
                <a:gd name="T21" fmla="*/ 9 h 426"/>
                <a:gd name="T22" fmla="*/ 516 w 516"/>
                <a:gd name="T23" fmla="*/ 168 h 426"/>
                <a:gd name="T24" fmla="*/ 258 w 516"/>
                <a:gd name="T25"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6" h="426">
                  <a:moveTo>
                    <a:pt x="258" y="426"/>
                  </a:moveTo>
                  <a:cubicBezTo>
                    <a:pt x="116" y="426"/>
                    <a:pt x="0" y="310"/>
                    <a:pt x="0" y="168"/>
                  </a:cubicBezTo>
                  <a:cubicBezTo>
                    <a:pt x="0" y="9"/>
                    <a:pt x="0" y="9"/>
                    <a:pt x="0" y="9"/>
                  </a:cubicBezTo>
                  <a:cubicBezTo>
                    <a:pt x="0" y="4"/>
                    <a:pt x="4" y="0"/>
                    <a:pt x="9" y="0"/>
                  </a:cubicBezTo>
                  <a:cubicBezTo>
                    <a:pt x="14" y="0"/>
                    <a:pt x="18" y="4"/>
                    <a:pt x="18" y="9"/>
                  </a:cubicBezTo>
                  <a:cubicBezTo>
                    <a:pt x="18" y="168"/>
                    <a:pt x="18" y="168"/>
                    <a:pt x="18" y="168"/>
                  </a:cubicBezTo>
                  <a:cubicBezTo>
                    <a:pt x="18" y="300"/>
                    <a:pt x="125" y="408"/>
                    <a:pt x="258" y="408"/>
                  </a:cubicBezTo>
                  <a:cubicBezTo>
                    <a:pt x="391" y="408"/>
                    <a:pt x="499" y="300"/>
                    <a:pt x="499" y="168"/>
                  </a:cubicBezTo>
                  <a:cubicBezTo>
                    <a:pt x="499" y="9"/>
                    <a:pt x="499" y="9"/>
                    <a:pt x="499" y="9"/>
                  </a:cubicBezTo>
                  <a:cubicBezTo>
                    <a:pt x="499" y="4"/>
                    <a:pt x="503" y="0"/>
                    <a:pt x="508" y="0"/>
                  </a:cubicBezTo>
                  <a:cubicBezTo>
                    <a:pt x="512" y="0"/>
                    <a:pt x="516" y="4"/>
                    <a:pt x="516" y="9"/>
                  </a:cubicBezTo>
                  <a:cubicBezTo>
                    <a:pt x="516" y="168"/>
                    <a:pt x="516" y="168"/>
                    <a:pt x="516" y="168"/>
                  </a:cubicBezTo>
                  <a:cubicBezTo>
                    <a:pt x="516" y="310"/>
                    <a:pt x="401" y="426"/>
                    <a:pt x="258" y="426"/>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80" name="Oval 735"/>
          <p:cNvSpPr>
            <a:spLocks noChangeArrowheads="1"/>
          </p:cNvSpPr>
          <p:nvPr/>
        </p:nvSpPr>
        <p:spPr bwMode="auto">
          <a:xfrm>
            <a:off x="2043837" y="4720413"/>
            <a:ext cx="1113422" cy="1115318"/>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7" name="组合 3826"/>
          <p:cNvGrpSpPr/>
          <p:nvPr/>
        </p:nvGrpSpPr>
        <p:grpSpPr>
          <a:xfrm>
            <a:off x="2332151" y="4856983"/>
            <a:ext cx="536795" cy="825107"/>
            <a:chOff x="5348288" y="5716588"/>
            <a:chExt cx="449263" cy="690562"/>
          </a:xfrm>
        </p:grpSpPr>
        <p:sp>
          <p:nvSpPr>
            <p:cNvPr id="3581" name="Freeform 736"/>
            <p:cNvSpPr/>
            <p:nvPr/>
          </p:nvSpPr>
          <p:spPr bwMode="auto">
            <a:xfrm>
              <a:off x="5348288" y="5716588"/>
              <a:ext cx="388938" cy="312738"/>
            </a:xfrm>
            <a:custGeom>
              <a:avLst/>
              <a:gdLst>
                <a:gd name="T0" fmla="*/ 419 w 422"/>
                <a:gd name="T1" fmla="*/ 214 h 341"/>
                <a:gd name="T2" fmla="*/ 421 w 422"/>
                <a:gd name="T3" fmla="*/ 314 h 341"/>
                <a:gd name="T4" fmla="*/ 420 w 422"/>
                <a:gd name="T5" fmla="*/ 320 h 341"/>
                <a:gd name="T6" fmla="*/ 412 w 422"/>
                <a:gd name="T7" fmla="*/ 323 h 341"/>
                <a:gd name="T8" fmla="*/ 201 w 422"/>
                <a:gd name="T9" fmla="*/ 338 h 341"/>
                <a:gd name="T10" fmla="*/ 154 w 422"/>
                <a:gd name="T11" fmla="*/ 335 h 341"/>
                <a:gd name="T12" fmla="*/ 76 w 422"/>
                <a:gd name="T13" fmla="*/ 327 h 341"/>
                <a:gd name="T14" fmla="*/ 71 w 422"/>
                <a:gd name="T15" fmla="*/ 330 h 341"/>
                <a:gd name="T16" fmla="*/ 69 w 422"/>
                <a:gd name="T17" fmla="*/ 336 h 341"/>
                <a:gd name="T18" fmla="*/ 52 w 422"/>
                <a:gd name="T19" fmla="*/ 340 h 341"/>
                <a:gd name="T20" fmla="*/ 22 w 422"/>
                <a:gd name="T21" fmla="*/ 327 h 341"/>
                <a:gd name="T22" fmla="*/ 0 w 422"/>
                <a:gd name="T23" fmla="*/ 256 h 341"/>
                <a:gd name="T24" fmla="*/ 1 w 422"/>
                <a:gd name="T25" fmla="*/ 140 h 341"/>
                <a:gd name="T26" fmla="*/ 11 w 422"/>
                <a:gd name="T27" fmla="*/ 91 h 341"/>
                <a:gd name="T28" fmla="*/ 60 w 422"/>
                <a:gd name="T29" fmla="*/ 71 h 341"/>
                <a:gd name="T30" fmla="*/ 88 w 422"/>
                <a:gd name="T31" fmla="*/ 99 h 341"/>
                <a:gd name="T32" fmla="*/ 110 w 422"/>
                <a:gd name="T33" fmla="*/ 130 h 341"/>
                <a:gd name="T34" fmla="*/ 149 w 422"/>
                <a:gd name="T35" fmla="*/ 129 h 341"/>
                <a:gd name="T36" fmla="*/ 164 w 422"/>
                <a:gd name="T37" fmla="*/ 104 h 341"/>
                <a:gd name="T38" fmla="*/ 179 w 422"/>
                <a:gd name="T39" fmla="*/ 101 h 341"/>
                <a:gd name="T40" fmla="*/ 185 w 422"/>
                <a:gd name="T41" fmla="*/ 94 h 341"/>
                <a:gd name="T42" fmla="*/ 198 w 422"/>
                <a:gd name="T43" fmla="*/ 43 h 341"/>
                <a:gd name="T44" fmla="*/ 232 w 422"/>
                <a:gd name="T45" fmla="*/ 3 h 341"/>
                <a:gd name="T46" fmla="*/ 272 w 422"/>
                <a:gd name="T47" fmla="*/ 17 h 341"/>
                <a:gd name="T48" fmla="*/ 289 w 422"/>
                <a:gd name="T49" fmla="*/ 52 h 341"/>
                <a:gd name="T50" fmla="*/ 294 w 422"/>
                <a:gd name="T51" fmla="*/ 109 h 341"/>
                <a:gd name="T52" fmla="*/ 300 w 422"/>
                <a:gd name="T53" fmla="*/ 162 h 341"/>
                <a:gd name="T54" fmla="*/ 334 w 422"/>
                <a:gd name="T55" fmla="*/ 175 h 341"/>
                <a:gd name="T56" fmla="*/ 350 w 422"/>
                <a:gd name="T57" fmla="*/ 157 h 341"/>
                <a:gd name="T58" fmla="*/ 361 w 422"/>
                <a:gd name="T59" fmla="*/ 155 h 341"/>
                <a:gd name="T60" fmla="*/ 415 w 422"/>
                <a:gd name="T61" fmla="*/ 189 h 341"/>
                <a:gd name="T62" fmla="*/ 419 w 422"/>
                <a:gd name="T63" fmla="*/ 2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2" h="341">
                  <a:moveTo>
                    <a:pt x="419" y="214"/>
                  </a:moveTo>
                  <a:cubicBezTo>
                    <a:pt x="421" y="247"/>
                    <a:pt x="422" y="281"/>
                    <a:pt x="421" y="314"/>
                  </a:cubicBezTo>
                  <a:cubicBezTo>
                    <a:pt x="421" y="316"/>
                    <a:pt x="421" y="318"/>
                    <a:pt x="420" y="320"/>
                  </a:cubicBezTo>
                  <a:cubicBezTo>
                    <a:pt x="418" y="322"/>
                    <a:pt x="415" y="322"/>
                    <a:pt x="412" y="323"/>
                  </a:cubicBezTo>
                  <a:cubicBezTo>
                    <a:pt x="342" y="333"/>
                    <a:pt x="272" y="338"/>
                    <a:pt x="201" y="338"/>
                  </a:cubicBezTo>
                  <a:cubicBezTo>
                    <a:pt x="186" y="338"/>
                    <a:pt x="170" y="338"/>
                    <a:pt x="154" y="335"/>
                  </a:cubicBezTo>
                  <a:cubicBezTo>
                    <a:pt x="128" y="331"/>
                    <a:pt x="102" y="321"/>
                    <a:pt x="76" y="327"/>
                  </a:cubicBezTo>
                  <a:cubicBezTo>
                    <a:pt x="74" y="328"/>
                    <a:pt x="72" y="328"/>
                    <a:pt x="71" y="330"/>
                  </a:cubicBezTo>
                  <a:cubicBezTo>
                    <a:pt x="70" y="331"/>
                    <a:pt x="70" y="334"/>
                    <a:pt x="69" y="336"/>
                  </a:cubicBezTo>
                  <a:cubicBezTo>
                    <a:pt x="66" y="341"/>
                    <a:pt x="58" y="341"/>
                    <a:pt x="52" y="340"/>
                  </a:cubicBezTo>
                  <a:cubicBezTo>
                    <a:pt x="40" y="339"/>
                    <a:pt x="30" y="334"/>
                    <a:pt x="22" y="327"/>
                  </a:cubicBezTo>
                  <a:cubicBezTo>
                    <a:pt x="1" y="309"/>
                    <a:pt x="0" y="281"/>
                    <a:pt x="0" y="256"/>
                  </a:cubicBezTo>
                  <a:cubicBezTo>
                    <a:pt x="0" y="217"/>
                    <a:pt x="1" y="179"/>
                    <a:pt x="1" y="140"/>
                  </a:cubicBezTo>
                  <a:cubicBezTo>
                    <a:pt x="1" y="124"/>
                    <a:pt x="1" y="106"/>
                    <a:pt x="11" y="91"/>
                  </a:cubicBezTo>
                  <a:cubicBezTo>
                    <a:pt x="20" y="76"/>
                    <a:pt x="41" y="65"/>
                    <a:pt x="60" y="71"/>
                  </a:cubicBezTo>
                  <a:cubicBezTo>
                    <a:pt x="74" y="75"/>
                    <a:pt x="82" y="87"/>
                    <a:pt x="88" y="99"/>
                  </a:cubicBezTo>
                  <a:cubicBezTo>
                    <a:pt x="94" y="110"/>
                    <a:pt x="99" y="122"/>
                    <a:pt x="110" y="130"/>
                  </a:cubicBezTo>
                  <a:cubicBezTo>
                    <a:pt x="121" y="139"/>
                    <a:pt x="141" y="140"/>
                    <a:pt x="149" y="129"/>
                  </a:cubicBezTo>
                  <a:cubicBezTo>
                    <a:pt x="156" y="121"/>
                    <a:pt x="154" y="108"/>
                    <a:pt x="164" y="104"/>
                  </a:cubicBezTo>
                  <a:cubicBezTo>
                    <a:pt x="169" y="102"/>
                    <a:pt x="174" y="103"/>
                    <a:pt x="179" y="101"/>
                  </a:cubicBezTo>
                  <a:cubicBezTo>
                    <a:pt x="182" y="99"/>
                    <a:pt x="184" y="97"/>
                    <a:pt x="185" y="94"/>
                  </a:cubicBezTo>
                  <a:cubicBezTo>
                    <a:pt x="195" y="79"/>
                    <a:pt x="194" y="61"/>
                    <a:pt x="198" y="43"/>
                  </a:cubicBezTo>
                  <a:cubicBezTo>
                    <a:pt x="201" y="26"/>
                    <a:pt x="211" y="7"/>
                    <a:pt x="232" y="3"/>
                  </a:cubicBezTo>
                  <a:cubicBezTo>
                    <a:pt x="246" y="0"/>
                    <a:pt x="262" y="7"/>
                    <a:pt x="272" y="17"/>
                  </a:cubicBezTo>
                  <a:cubicBezTo>
                    <a:pt x="281" y="27"/>
                    <a:pt x="286" y="40"/>
                    <a:pt x="289" y="52"/>
                  </a:cubicBezTo>
                  <a:cubicBezTo>
                    <a:pt x="293" y="71"/>
                    <a:pt x="295" y="90"/>
                    <a:pt x="294" y="109"/>
                  </a:cubicBezTo>
                  <a:cubicBezTo>
                    <a:pt x="294" y="127"/>
                    <a:pt x="291" y="146"/>
                    <a:pt x="300" y="162"/>
                  </a:cubicBezTo>
                  <a:cubicBezTo>
                    <a:pt x="306" y="173"/>
                    <a:pt x="323" y="182"/>
                    <a:pt x="334" y="175"/>
                  </a:cubicBezTo>
                  <a:cubicBezTo>
                    <a:pt x="341" y="170"/>
                    <a:pt x="343" y="161"/>
                    <a:pt x="350" y="157"/>
                  </a:cubicBezTo>
                  <a:cubicBezTo>
                    <a:pt x="354" y="156"/>
                    <a:pt x="358" y="155"/>
                    <a:pt x="361" y="155"/>
                  </a:cubicBezTo>
                  <a:cubicBezTo>
                    <a:pt x="385" y="156"/>
                    <a:pt x="407" y="170"/>
                    <a:pt x="415" y="189"/>
                  </a:cubicBezTo>
                  <a:cubicBezTo>
                    <a:pt x="418" y="197"/>
                    <a:pt x="419" y="206"/>
                    <a:pt x="419" y="214"/>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2" name="Freeform 737"/>
            <p:cNvSpPr/>
            <p:nvPr/>
          </p:nvSpPr>
          <p:spPr bwMode="auto">
            <a:xfrm>
              <a:off x="5530851" y="6013450"/>
              <a:ext cx="266700" cy="254000"/>
            </a:xfrm>
            <a:custGeom>
              <a:avLst/>
              <a:gdLst>
                <a:gd name="T0" fmla="*/ 24 w 290"/>
                <a:gd name="T1" fmla="*/ 276 h 276"/>
                <a:gd name="T2" fmla="*/ 0 w 290"/>
                <a:gd name="T3" fmla="*/ 276 h 276"/>
                <a:gd name="T4" fmla="*/ 0 w 290"/>
                <a:gd name="T5" fmla="*/ 216 h 276"/>
                <a:gd name="T6" fmla="*/ 33 w 290"/>
                <a:gd name="T7" fmla="*/ 173 h 276"/>
                <a:gd name="T8" fmla="*/ 250 w 290"/>
                <a:gd name="T9" fmla="*/ 105 h 276"/>
                <a:gd name="T10" fmla="*/ 266 w 290"/>
                <a:gd name="T11" fmla="*/ 85 h 276"/>
                <a:gd name="T12" fmla="*/ 266 w 290"/>
                <a:gd name="T13" fmla="*/ 45 h 276"/>
                <a:gd name="T14" fmla="*/ 245 w 290"/>
                <a:gd name="T15" fmla="*/ 24 h 276"/>
                <a:gd name="T16" fmla="*/ 212 w 290"/>
                <a:gd name="T17" fmla="*/ 24 h 276"/>
                <a:gd name="T18" fmla="*/ 212 w 290"/>
                <a:gd name="T19" fmla="*/ 0 h 276"/>
                <a:gd name="T20" fmla="*/ 245 w 290"/>
                <a:gd name="T21" fmla="*/ 0 h 276"/>
                <a:gd name="T22" fmla="*/ 290 w 290"/>
                <a:gd name="T23" fmla="*/ 45 h 276"/>
                <a:gd name="T24" fmla="*/ 290 w 290"/>
                <a:gd name="T25" fmla="*/ 85 h 276"/>
                <a:gd name="T26" fmla="*/ 256 w 290"/>
                <a:gd name="T27" fmla="*/ 129 h 276"/>
                <a:gd name="T28" fmla="*/ 39 w 290"/>
                <a:gd name="T29" fmla="*/ 196 h 276"/>
                <a:gd name="T30" fmla="*/ 24 w 290"/>
                <a:gd name="T31" fmla="*/ 216 h 276"/>
                <a:gd name="T32" fmla="*/ 24 w 290"/>
                <a:gd name="T33"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0" h="276">
                  <a:moveTo>
                    <a:pt x="24" y="276"/>
                  </a:moveTo>
                  <a:cubicBezTo>
                    <a:pt x="0" y="276"/>
                    <a:pt x="0" y="276"/>
                    <a:pt x="0" y="276"/>
                  </a:cubicBezTo>
                  <a:cubicBezTo>
                    <a:pt x="0" y="216"/>
                    <a:pt x="0" y="216"/>
                    <a:pt x="0" y="216"/>
                  </a:cubicBezTo>
                  <a:cubicBezTo>
                    <a:pt x="0" y="196"/>
                    <a:pt x="13" y="178"/>
                    <a:pt x="33" y="173"/>
                  </a:cubicBezTo>
                  <a:cubicBezTo>
                    <a:pt x="250" y="105"/>
                    <a:pt x="250" y="105"/>
                    <a:pt x="250" y="105"/>
                  </a:cubicBezTo>
                  <a:cubicBezTo>
                    <a:pt x="259" y="103"/>
                    <a:pt x="266" y="95"/>
                    <a:pt x="266" y="85"/>
                  </a:cubicBezTo>
                  <a:cubicBezTo>
                    <a:pt x="266" y="45"/>
                    <a:pt x="266" y="45"/>
                    <a:pt x="266" y="45"/>
                  </a:cubicBezTo>
                  <a:cubicBezTo>
                    <a:pt x="266" y="34"/>
                    <a:pt x="256" y="24"/>
                    <a:pt x="245" y="24"/>
                  </a:cubicBezTo>
                  <a:cubicBezTo>
                    <a:pt x="212" y="24"/>
                    <a:pt x="212" y="24"/>
                    <a:pt x="212" y="24"/>
                  </a:cubicBezTo>
                  <a:cubicBezTo>
                    <a:pt x="212" y="0"/>
                    <a:pt x="212" y="0"/>
                    <a:pt x="212" y="0"/>
                  </a:cubicBezTo>
                  <a:cubicBezTo>
                    <a:pt x="245" y="0"/>
                    <a:pt x="245" y="0"/>
                    <a:pt x="245" y="0"/>
                  </a:cubicBezTo>
                  <a:cubicBezTo>
                    <a:pt x="270" y="0"/>
                    <a:pt x="290" y="20"/>
                    <a:pt x="290" y="45"/>
                  </a:cubicBezTo>
                  <a:cubicBezTo>
                    <a:pt x="290" y="85"/>
                    <a:pt x="290" y="85"/>
                    <a:pt x="290" y="85"/>
                  </a:cubicBezTo>
                  <a:cubicBezTo>
                    <a:pt x="290" y="106"/>
                    <a:pt x="276" y="124"/>
                    <a:pt x="256" y="129"/>
                  </a:cubicBezTo>
                  <a:cubicBezTo>
                    <a:pt x="39" y="196"/>
                    <a:pt x="39" y="196"/>
                    <a:pt x="39" y="196"/>
                  </a:cubicBezTo>
                  <a:cubicBezTo>
                    <a:pt x="30" y="198"/>
                    <a:pt x="24" y="207"/>
                    <a:pt x="24" y="216"/>
                  </a:cubicBezTo>
                  <a:lnTo>
                    <a:pt x="24" y="27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3" name="Freeform 738"/>
            <p:cNvSpPr/>
            <p:nvPr/>
          </p:nvSpPr>
          <p:spPr bwMode="auto">
            <a:xfrm>
              <a:off x="5499101" y="6245225"/>
              <a:ext cx="87313" cy="161925"/>
            </a:xfrm>
            <a:custGeom>
              <a:avLst/>
              <a:gdLst>
                <a:gd name="T0" fmla="*/ 75 w 94"/>
                <a:gd name="T1" fmla="*/ 0 h 175"/>
                <a:gd name="T2" fmla="*/ 18 w 94"/>
                <a:gd name="T3" fmla="*/ 0 h 175"/>
                <a:gd name="T4" fmla="*/ 0 w 94"/>
                <a:gd name="T5" fmla="*/ 15 h 175"/>
                <a:gd name="T6" fmla="*/ 0 w 94"/>
                <a:gd name="T7" fmla="*/ 161 h 175"/>
                <a:gd name="T8" fmla="*/ 18 w 94"/>
                <a:gd name="T9" fmla="*/ 175 h 175"/>
                <a:gd name="T10" fmla="*/ 75 w 94"/>
                <a:gd name="T11" fmla="*/ 175 h 175"/>
                <a:gd name="T12" fmla="*/ 94 w 94"/>
                <a:gd name="T13" fmla="*/ 161 h 175"/>
                <a:gd name="T14" fmla="*/ 94 w 94"/>
                <a:gd name="T15" fmla="*/ 15 h 175"/>
                <a:gd name="T16" fmla="*/ 75 w 94"/>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75">
                  <a:moveTo>
                    <a:pt x="75" y="0"/>
                  </a:moveTo>
                  <a:cubicBezTo>
                    <a:pt x="18" y="0"/>
                    <a:pt x="18" y="0"/>
                    <a:pt x="18" y="0"/>
                  </a:cubicBezTo>
                  <a:cubicBezTo>
                    <a:pt x="8" y="0"/>
                    <a:pt x="0" y="7"/>
                    <a:pt x="0" y="15"/>
                  </a:cubicBezTo>
                  <a:cubicBezTo>
                    <a:pt x="0" y="161"/>
                    <a:pt x="0" y="161"/>
                    <a:pt x="0" y="161"/>
                  </a:cubicBezTo>
                  <a:cubicBezTo>
                    <a:pt x="0" y="169"/>
                    <a:pt x="8" y="175"/>
                    <a:pt x="18" y="175"/>
                  </a:cubicBezTo>
                  <a:cubicBezTo>
                    <a:pt x="75" y="175"/>
                    <a:pt x="75" y="175"/>
                    <a:pt x="75" y="175"/>
                  </a:cubicBezTo>
                  <a:cubicBezTo>
                    <a:pt x="86" y="175"/>
                    <a:pt x="94" y="169"/>
                    <a:pt x="94" y="161"/>
                  </a:cubicBezTo>
                  <a:cubicBezTo>
                    <a:pt x="94" y="15"/>
                    <a:pt x="94" y="15"/>
                    <a:pt x="94" y="15"/>
                  </a:cubicBezTo>
                  <a:cubicBezTo>
                    <a:pt x="94" y="7"/>
                    <a:pt x="86" y="0"/>
                    <a:pt x="75" y="0"/>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4" name="Freeform 739"/>
            <p:cNvSpPr/>
            <p:nvPr/>
          </p:nvSpPr>
          <p:spPr bwMode="auto">
            <a:xfrm>
              <a:off x="5348288" y="5970588"/>
              <a:ext cx="388938" cy="107950"/>
            </a:xfrm>
            <a:custGeom>
              <a:avLst/>
              <a:gdLst>
                <a:gd name="T0" fmla="*/ 403 w 422"/>
                <a:gd name="T1" fmla="*/ 0 h 117"/>
                <a:gd name="T2" fmla="*/ 18 w 422"/>
                <a:gd name="T3" fmla="*/ 0 h 117"/>
                <a:gd name="T4" fmla="*/ 0 w 422"/>
                <a:gd name="T5" fmla="*/ 21 h 117"/>
                <a:gd name="T6" fmla="*/ 0 w 422"/>
                <a:gd name="T7" fmla="*/ 95 h 117"/>
                <a:gd name="T8" fmla="*/ 18 w 422"/>
                <a:gd name="T9" fmla="*/ 117 h 117"/>
                <a:gd name="T10" fmla="*/ 403 w 422"/>
                <a:gd name="T11" fmla="*/ 117 h 117"/>
                <a:gd name="T12" fmla="*/ 422 w 422"/>
                <a:gd name="T13" fmla="*/ 95 h 117"/>
                <a:gd name="T14" fmla="*/ 422 w 422"/>
                <a:gd name="T15" fmla="*/ 21 h 117"/>
                <a:gd name="T16" fmla="*/ 403 w 422"/>
                <a:gd name="T17"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 h="117">
                  <a:moveTo>
                    <a:pt x="403" y="0"/>
                  </a:moveTo>
                  <a:cubicBezTo>
                    <a:pt x="18" y="0"/>
                    <a:pt x="18" y="0"/>
                    <a:pt x="18" y="0"/>
                  </a:cubicBezTo>
                  <a:cubicBezTo>
                    <a:pt x="8" y="0"/>
                    <a:pt x="0" y="9"/>
                    <a:pt x="0" y="21"/>
                  </a:cubicBezTo>
                  <a:cubicBezTo>
                    <a:pt x="0" y="95"/>
                    <a:pt x="0" y="95"/>
                    <a:pt x="0" y="95"/>
                  </a:cubicBezTo>
                  <a:cubicBezTo>
                    <a:pt x="0" y="107"/>
                    <a:pt x="8" y="117"/>
                    <a:pt x="18" y="117"/>
                  </a:cubicBezTo>
                  <a:cubicBezTo>
                    <a:pt x="403" y="117"/>
                    <a:pt x="403" y="117"/>
                    <a:pt x="403" y="117"/>
                  </a:cubicBezTo>
                  <a:cubicBezTo>
                    <a:pt x="413" y="117"/>
                    <a:pt x="422" y="107"/>
                    <a:pt x="422" y="95"/>
                  </a:cubicBezTo>
                  <a:cubicBezTo>
                    <a:pt x="422" y="21"/>
                    <a:pt x="422" y="21"/>
                    <a:pt x="422" y="21"/>
                  </a:cubicBezTo>
                  <a:cubicBezTo>
                    <a:pt x="422" y="9"/>
                    <a:pt x="413" y="0"/>
                    <a:pt x="403" y="0"/>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85" name="Oval 740"/>
          <p:cNvSpPr>
            <a:spLocks noChangeArrowheads="1"/>
          </p:cNvSpPr>
          <p:nvPr/>
        </p:nvSpPr>
        <p:spPr bwMode="auto">
          <a:xfrm>
            <a:off x="662007" y="4720413"/>
            <a:ext cx="1115318" cy="1115318"/>
          </a:xfrm>
          <a:prstGeom prst="ellipse">
            <a:avLst/>
          </a:prstGeom>
          <a:solidFill>
            <a:srgbClr val="FFB08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6" name="组合 3825"/>
          <p:cNvGrpSpPr/>
          <p:nvPr/>
        </p:nvGrpSpPr>
        <p:grpSpPr>
          <a:xfrm>
            <a:off x="861170" y="4919577"/>
            <a:ext cx="718886" cy="720784"/>
            <a:chOff x="4238626" y="5768975"/>
            <a:chExt cx="601662" cy="603251"/>
          </a:xfrm>
        </p:grpSpPr>
        <p:sp>
          <p:nvSpPr>
            <p:cNvPr id="3586" name="Freeform 741"/>
            <p:cNvSpPr/>
            <p:nvPr/>
          </p:nvSpPr>
          <p:spPr bwMode="auto">
            <a:xfrm>
              <a:off x="4640263" y="6176963"/>
              <a:ext cx="200025" cy="195263"/>
            </a:xfrm>
            <a:custGeom>
              <a:avLst/>
              <a:gdLst>
                <a:gd name="T0" fmla="*/ 130 w 218"/>
                <a:gd name="T1" fmla="*/ 205 h 213"/>
                <a:gd name="T2" fmla="*/ 76 w 218"/>
                <a:gd name="T3" fmla="*/ 197 h 213"/>
                <a:gd name="T4" fmla="*/ 66 w 218"/>
                <a:gd name="T5" fmla="*/ 179 h 213"/>
                <a:gd name="T6" fmla="*/ 29 w 218"/>
                <a:gd name="T7" fmla="*/ 159 h 213"/>
                <a:gd name="T8" fmla="*/ 3 w 218"/>
                <a:gd name="T9" fmla="*/ 129 h 213"/>
                <a:gd name="T10" fmla="*/ 17 w 218"/>
                <a:gd name="T11" fmla="*/ 111 h 213"/>
                <a:gd name="T12" fmla="*/ 56 w 218"/>
                <a:gd name="T13" fmla="*/ 94 h 213"/>
                <a:gd name="T14" fmla="*/ 91 w 218"/>
                <a:gd name="T15" fmla="*/ 70 h 213"/>
                <a:gd name="T16" fmla="*/ 91 w 218"/>
                <a:gd name="T17" fmla="*/ 30 h 213"/>
                <a:gd name="T18" fmla="*/ 78 w 218"/>
                <a:gd name="T19" fmla="*/ 14 h 213"/>
                <a:gd name="T20" fmla="*/ 93 w 218"/>
                <a:gd name="T21" fmla="*/ 1 h 213"/>
                <a:gd name="T22" fmla="*/ 114 w 218"/>
                <a:gd name="T23" fmla="*/ 10 h 213"/>
                <a:gd name="T24" fmla="*/ 179 w 218"/>
                <a:gd name="T25" fmla="*/ 64 h 213"/>
                <a:gd name="T26" fmla="*/ 215 w 218"/>
                <a:gd name="T27" fmla="*/ 111 h 213"/>
                <a:gd name="T28" fmla="*/ 213 w 218"/>
                <a:gd name="T29" fmla="*/ 137 h 213"/>
                <a:gd name="T30" fmla="*/ 166 w 218"/>
                <a:gd name="T31" fmla="*/ 168 h 213"/>
                <a:gd name="T32" fmla="*/ 163 w 218"/>
                <a:gd name="T33" fmla="*/ 182 h 213"/>
                <a:gd name="T34" fmla="*/ 130 w 218"/>
                <a:gd name="T35" fmla="*/ 205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13">
                  <a:moveTo>
                    <a:pt x="130" y="205"/>
                  </a:moveTo>
                  <a:cubicBezTo>
                    <a:pt x="111" y="210"/>
                    <a:pt x="87" y="213"/>
                    <a:pt x="76" y="197"/>
                  </a:cubicBezTo>
                  <a:cubicBezTo>
                    <a:pt x="72" y="192"/>
                    <a:pt x="70" y="185"/>
                    <a:pt x="66" y="179"/>
                  </a:cubicBezTo>
                  <a:cubicBezTo>
                    <a:pt x="58" y="167"/>
                    <a:pt x="42" y="164"/>
                    <a:pt x="29" y="159"/>
                  </a:cubicBezTo>
                  <a:cubicBezTo>
                    <a:pt x="15" y="155"/>
                    <a:pt x="0" y="143"/>
                    <a:pt x="3" y="129"/>
                  </a:cubicBezTo>
                  <a:cubicBezTo>
                    <a:pt x="4" y="121"/>
                    <a:pt x="10" y="115"/>
                    <a:pt x="17" y="111"/>
                  </a:cubicBezTo>
                  <a:cubicBezTo>
                    <a:pt x="29" y="103"/>
                    <a:pt x="43" y="99"/>
                    <a:pt x="56" y="94"/>
                  </a:cubicBezTo>
                  <a:cubicBezTo>
                    <a:pt x="69" y="89"/>
                    <a:pt x="82" y="82"/>
                    <a:pt x="91" y="70"/>
                  </a:cubicBezTo>
                  <a:cubicBezTo>
                    <a:pt x="99" y="58"/>
                    <a:pt x="100" y="41"/>
                    <a:pt x="91" y="30"/>
                  </a:cubicBezTo>
                  <a:cubicBezTo>
                    <a:pt x="86" y="25"/>
                    <a:pt x="79" y="21"/>
                    <a:pt x="78" y="14"/>
                  </a:cubicBezTo>
                  <a:cubicBezTo>
                    <a:pt x="77" y="7"/>
                    <a:pt x="85" y="0"/>
                    <a:pt x="93" y="1"/>
                  </a:cubicBezTo>
                  <a:cubicBezTo>
                    <a:pt x="101" y="1"/>
                    <a:pt x="108" y="6"/>
                    <a:pt x="114" y="10"/>
                  </a:cubicBezTo>
                  <a:cubicBezTo>
                    <a:pt x="136" y="27"/>
                    <a:pt x="158" y="45"/>
                    <a:pt x="179" y="64"/>
                  </a:cubicBezTo>
                  <a:cubicBezTo>
                    <a:pt x="194" y="77"/>
                    <a:pt x="209" y="92"/>
                    <a:pt x="215" y="111"/>
                  </a:cubicBezTo>
                  <a:cubicBezTo>
                    <a:pt x="217" y="120"/>
                    <a:pt x="218" y="130"/>
                    <a:pt x="213" y="137"/>
                  </a:cubicBezTo>
                  <a:cubicBezTo>
                    <a:pt x="202" y="153"/>
                    <a:pt x="173" y="150"/>
                    <a:pt x="166" y="168"/>
                  </a:cubicBezTo>
                  <a:cubicBezTo>
                    <a:pt x="164" y="172"/>
                    <a:pt x="164" y="177"/>
                    <a:pt x="163" y="182"/>
                  </a:cubicBezTo>
                  <a:cubicBezTo>
                    <a:pt x="159" y="195"/>
                    <a:pt x="143" y="201"/>
                    <a:pt x="130" y="205"/>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7" name="Freeform 742"/>
            <p:cNvSpPr/>
            <p:nvPr/>
          </p:nvSpPr>
          <p:spPr bwMode="auto">
            <a:xfrm>
              <a:off x="4238626" y="5768975"/>
              <a:ext cx="169863" cy="201613"/>
            </a:xfrm>
            <a:custGeom>
              <a:avLst/>
              <a:gdLst>
                <a:gd name="T0" fmla="*/ 0 w 107"/>
                <a:gd name="T1" fmla="*/ 116 h 127"/>
                <a:gd name="T2" fmla="*/ 93 w 107"/>
                <a:gd name="T3" fmla="*/ 0 h 127"/>
                <a:gd name="T4" fmla="*/ 107 w 107"/>
                <a:gd name="T5" fmla="*/ 11 h 127"/>
                <a:gd name="T6" fmla="*/ 14 w 107"/>
                <a:gd name="T7" fmla="*/ 127 h 127"/>
                <a:gd name="T8" fmla="*/ 0 w 107"/>
                <a:gd name="T9" fmla="*/ 116 h 127"/>
              </a:gdLst>
              <a:ahLst/>
              <a:cxnLst>
                <a:cxn ang="0">
                  <a:pos x="T0" y="T1"/>
                </a:cxn>
                <a:cxn ang="0">
                  <a:pos x="T2" y="T3"/>
                </a:cxn>
                <a:cxn ang="0">
                  <a:pos x="T4" y="T5"/>
                </a:cxn>
                <a:cxn ang="0">
                  <a:pos x="T6" y="T7"/>
                </a:cxn>
                <a:cxn ang="0">
                  <a:pos x="T8" y="T9"/>
                </a:cxn>
              </a:cxnLst>
              <a:rect l="0" t="0" r="r" b="b"/>
              <a:pathLst>
                <a:path w="107" h="127">
                  <a:moveTo>
                    <a:pt x="0" y="116"/>
                  </a:moveTo>
                  <a:lnTo>
                    <a:pt x="93" y="0"/>
                  </a:lnTo>
                  <a:lnTo>
                    <a:pt x="107" y="11"/>
                  </a:lnTo>
                  <a:lnTo>
                    <a:pt x="14" y="127"/>
                  </a:lnTo>
                  <a:lnTo>
                    <a:pt x="0" y="116"/>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8" name="Freeform 743"/>
            <p:cNvSpPr/>
            <p:nvPr/>
          </p:nvSpPr>
          <p:spPr bwMode="auto">
            <a:xfrm>
              <a:off x="4659313" y="6130925"/>
              <a:ext cx="77788" cy="74613"/>
            </a:xfrm>
            <a:custGeom>
              <a:avLst/>
              <a:gdLst>
                <a:gd name="T0" fmla="*/ 0 w 49"/>
                <a:gd name="T1" fmla="*/ 25 h 47"/>
                <a:gd name="T2" fmla="*/ 21 w 49"/>
                <a:gd name="T3" fmla="*/ 0 h 47"/>
                <a:gd name="T4" fmla="*/ 49 w 49"/>
                <a:gd name="T5" fmla="*/ 27 h 47"/>
                <a:gd name="T6" fmla="*/ 33 w 49"/>
                <a:gd name="T7" fmla="*/ 47 h 47"/>
                <a:gd name="T8" fmla="*/ 0 w 49"/>
                <a:gd name="T9" fmla="*/ 25 h 47"/>
              </a:gdLst>
              <a:ahLst/>
              <a:cxnLst>
                <a:cxn ang="0">
                  <a:pos x="T0" y="T1"/>
                </a:cxn>
                <a:cxn ang="0">
                  <a:pos x="T2" y="T3"/>
                </a:cxn>
                <a:cxn ang="0">
                  <a:pos x="T4" y="T5"/>
                </a:cxn>
                <a:cxn ang="0">
                  <a:pos x="T6" y="T7"/>
                </a:cxn>
                <a:cxn ang="0">
                  <a:pos x="T8" y="T9"/>
                </a:cxn>
              </a:cxnLst>
              <a:rect l="0" t="0" r="r" b="b"/>
              <a:pathLst>
                <a:path w="49" h="47">
                  <a:moveTo>
                    <a:pt x="0" y="25"/>
                  </a:moveTo>
                  <a:lnTo>
                    <a:pt x="21" y="0"/>
                  </a:lnTo>
                  <a:lnTo>
                    <a:pt x="49" y="27"/>
                  </a:lnTo>
                  <a:lnTo>
                    <a:pt x="33" y="47"/>
                  </a:lnTo>
                  <a:lnTo>
                    <a:pt x="0" y="25"/>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9" name="Freeform 744"/>
            <p:cNvSpPr/>
            <p:nvPr/>
          </p:nvSpPr>
          <p:spPr bwMode="auto">
            <a:xfrm>
              <a:off x="4260851" y="5786438"/>
              <a:ext cx="463550" cy="423863"/>
            </a:xfrm>
            <a:custGeom>
              <a:avLst/>
              <a:gdLst>
                <a:gd name="T0" fmla="*/ 248 w 505"/>
                <a:gd name="T1" fmla="*/ 234 h 462"/>
                <a:gd name="T2" fmla="*/ 1 w 505"/>
                <a:gd name="T3" fmla="*/ 201 h 462"/>
                <a:gd name="T4" fmla="*/ 0 w 505"/>
                <a:gd name="T5" fmla="*/ 201 h 462"/>
                <a:gd name="T6" fmla="*/ 400 w 505"/>
                <a:gd name="T7" fmla="*/ 462 h 462"/>
                <a:gd name="T8" fmla="*/ 505 w 505"/>
                <a:gd name="T9" fmla="*/ 331 h 462"/>
                <a:gd name="T10" fmla="*/ 161 w 505"/>
                <a:gd name="T11" fmla="*/ 0 h 462"/>
                <a:gd name="T12" fmla="*/ 161 w 505"/>
                <a:gd name="T13" fmla="*/ 0 h 462"/>
                <a:gd name="T14" fmla="*/ 248 w 505"/>
                <a:gd name="T15" fmla="*/ 234 h 4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5" h="462">
                  <a:moveTo>
                    <a:pt x="248" y="234"/>
                  </a:moveTo>
                  <a:cubicBezTo>
                    <a:pt x="211" y="280"/>
                    <a:pt x="110" y="264"/>
                    <a:pt x="1" y="201"/>
                  </a:cubicBezTo>
                  <a:cubicBezTo>
                    <a:pt x="0" y="201"/>
                    <a:pt x="0" y="201"/>
                    <a:pt x="0" y="201"/>
                  </a:cubicBezTo>
                  <a:cubicBezTo>
                    <a:pt x="400" y="462"/>
                    <a:pt x="400" y="462"/>
                    <a:pt x="400" y="462"/>
                  </a:cubicBezTo>
                  <a:cubicBezTo>
                    <a:pt x="505" y="331"/>
                    <a:pt x="505" y="331"/>
                    <a:pt x="505" y="331"/>
                  </a:cubicBezTo>
                  <a:cubicBezTo>
                    <a:pt x="161" y="0"/>
                    <a:pt x="161" y="0"/>
                    <a:pt x="161" y="0"/>
                  </a:cubicBezTo>
                  <a:cubicBezTo>
                    <a:pt x="161" y="0"/>
                    <a:pt x="161" y="0"/>
                    <a:pt x="161" y="0"/>
                  </a:cubicBezTo>
                  <a:cubicBezTo>
                    <a:pt x="246" y="92"/>
                    <a:pt x="285" y="187"/>
                    <a:pt x="248" y="234"/>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0" name="Freeform 745"/>
            <p:cNvSpPr/>
            <p:nvPr/>
          </p:nvSpPr>
          <p:spPr bwMode="auto">
            <a:xfrm>
              <a:off x="4260851" y="5786438"/>
              <a:ext cx="261938" cy="257175"/>
            </a:xfrm>
            <a:custGeom>
              <a:avLst/>
              <a:gdLst>
                <a:gd name="T0" fmla="*/ 247 w 284"/>
                <a:gd name="T1" fmla="*/ 234 h 280"/>
                <a:gd name="T2" fmla="*/ 160 w 284"/>
                <a:gd name="T3" fmla="*/ 0 h 280"/>
                <a:gd name="T4" fmla="*/ 0 w 284"/>
                <a:gd name="T5" fmla="*/ 201 h 280"/>
                <a:gd name="T6" fmla="*/ 247 w 284"/>
                <a:gd name="T7" fmla="*/ 234 h 280"/>
              </a:gdLst>
              <a:ahLst/>
              <a:cxnLst>
                <a:cxn ang="0">
                  <a:pos x="T0" y="T1"/>
                </a:cxn>
                <a:cxn ang="0">
                  <a:pos x="T2" y="T3"/>
                </a:cxn>
                <a:cxn ang="0">
                  <a:pos x="T4" y="T5"/>
                </a:cxn>
                <a:cxn ang="0">
                  <a:pos x="T6" y="T7"/>
                </a:cxn>
              </a:cxnLst>
              <a:rect l="0" t="0" r="r" b="b"/>
              <a:pathLst>
                <a:path w="284" h="280">
                  <a:moveTo>
                    <a:pt x="247" y="234"/>
                  </a:moveTo>
                  <a:cubicBezTo>
                    <a:pt x="284" y="187"/>
                    <a:pt x="245" y="92"/>
                    <a:pt x="160" y="0"/>
                  </a:cubicBezTo>
                  <a:cubicBezTo>
                    <a:pt x="0" y="201"/>
                    <a:pt x="0" y="201"/>
                    <a:pt x="0" y="201"/>
                  </a:cubicBezTo>
                  <a:cubicBezTo>
                    <a:pt x="109" y="264"/>
                    <a:pt x="210" y="280"/>
                    <a:pt x="247" y="234"/>
                  </a:cubicBez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1" name="Freeform 746"/>
            <p:cNvSpPr/>
            <p:nvPr/>
          </p:nvSpPr>
          <p:spPr bwMode="auto">
            <a:xfrm>
              <a:off x="4652963" y="6291263"/>
              <a:ext cx="44450" cy="33338"/>
            </a:xfrm>
            <a:custGeom>
              <a:avLst/>
              <a:gdLst>
                <a:gd name="T0" fmla="*/ 4 w 48"/>
                <a:gd name="T1" fmla="*/ 1 h 36"/>
                <a:gd name="T2" fmla="*/ 4 w 48"/>
                <a:gd name="T3" fmla="*/ 3 h 36"/>
                <a:gd name="T4" fmla="*/ 6 w 48"/>
                <a:gd name="T5" fmla="*/ 9 h 36"/>
                <a:gd name="T6" fmla="*/ 9 w 48"/>
                <a:gd name="T7" fmla="*/ 11 h 36"/>
                <a:gd name="T8" fmla="*/ 10 w 48"/>
                <a:gd name="T9" fmla="*/ 12 h 36"/>
                <a:gd name="T10" fmla="*/ 13 w 48"/>
                <a:gd name="T11" fmla="*/ 13 h 36"/>
                <a:gd name="T12" fmla="*/ 23 w 48"/>
                <a:gd name="T13" fmla="*/ 18 h 36"/>
                <a:gd name="T14" fmla="*/ 28 w 48"/>
                <a:gd name="T15" fmla="*/ 20 h 36"/>
                <a:gd name="T16" fmla="*/ 32 w 48"/>
                <a:gd name="T17" fmla="*/ 23 h 36"/>
                <a:gd name="T18" fmla="*/ 37 w 48"/>
                <a:gd name="T19" fmla="*/ 26 h 36"/>
                <a:gd name="T20" fmla="*/ 41 w 48"/>
                <a:gd name="T21" fmla="*/ 29 h 36"/>
                <a:gd name="T22" fmla="*/ 48 w 48"/>
                <a:gd name="T23" fmla="*/ 36 h 36"/>
                <a:gd name="T24" fmla="*/ 48 w 48"/>
                <a:gd name="T25" fmla="*/ 36 h 36"/>
                <a:gd name="T26" fmla="*/ 39 w 48"/>
                <a:gd name="T27" fmla="*/ 33 h 36"/>
                <a:gd name="T28" fmla="*/ 34 w 48"/>
                <a:gd name="T29" fmla="*/ 31 h 36"/>
                <a:gd name="T30" fmla="*/ 30 w 48"/>
                <a:gd name="T31" fmla="*/ 29 h 36"/>
                <a:gd name="T32" fmla="*/ 24 w 48"/>
                <a:gd name="T33" fmla="*/ 28 h 36"/>
                <a:gd name="T34" fmla="*/ 19 w 48"/>
                <a:gd name="T35" fmla="*/ 26 h 36"/>
                <a:gd name="T36" fmla="*/ 9 w 48"/>
                <a:gd name="T37" fmla="*/ 20 h 36"/>
                <a:gd name="T38" fmla="*/ 6 w 48"/>
                <a:gd name="T39" fmla="*/ 19 h 36"/>
                <a:gd name="T40" fmla="*/ 4 w 48"/>
                <a:gd name="T41" fmla="*/ 17 h 36"/>
                <a:gd name="T42" fmla="*/ 1 w 48"/>
                <a:gd name="T43" fmla="*/ 11 h 36"/>
                <a:gd name="T44" fmla="*/ 2 w 48"/>
                <a:gd name="T45" fmla="*/ 3 h 36"/>
                <a:gd name="T46" fmla="*/ 3 w 48"/>
                <a:gd name="T47" fmla="*/ 0 h 36"/>
                <a:gd name="T48" fmla="*/ 4 w 48"/>
                <a:gd name="T49"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 h="36">
                  <a:moveTo>
                    <a:pt x="4" y="1"/>
                  </a:moveTo>
                  <a:cubicBezTo>
                    <a:pt x="4" y="1"/>
                    <a:pt x="4" y="2"/>
                    <a:pt x="4" y="3"/>
                  </a:cubicBezTo>
                  <a:cubicBezTo>
                    <a:pt x="4" y="5"/>
                    <a:pt x="5" y="7"/>
                    <a:pt x="6" y="9"/>
                  </a:cubicBezTo>
                  <a:cubicBezTo>
                    <a:pt x="7" y="10"/>
                    <a:pt x="8" y="10"/>
                    <a:pt x="9" y="11"/>
                  </a:cubicBezTo>
                  <a:cubicBezTo>
                    <a:pt x="9" y="11"/>
                    <a:pt x="10" y="11"/>
                    <a:pt x="10" y="12"/>
                  </a:cubicBezTo>
                  <a:cubicBezTo>
                    <a:pt x="11" y="12"/>
                    <a:pt x="12" y="12"/>
                    <a:pt x="13" y="13"/>
                  </a:cubicBezTo>
                  <a:cubicBezTo>
                    <a:pt x="16" y="14"/>
                    <a:pt x="19" y="16"/>
                    <a:pt x="23" y="18"/>
                  </a:cubicBezTo>
                  <a:cubicBezTo>
                    <a:pt x="24" y="18"/>
                    <a:pt x="26" y="19"/>
                    <a:pt x="28" y="20"/>
                  </a:cubicBezTo>
                  <a:cubicBezTo>
                    <a:pt x="29" y="21"/>
                    <a:pt x="31" y="22"/>
                    <a:pt x="32" y="23"/>
                  </a:cubicBezTo>
                  <a:cubicBezTo>
                    <a:pt x="34" y="24"/>
                    <a:pt x="36" y="25"/>
                    <a:pt x="37" y="26"/>
                  </a:cubicBezTo>
                  <a:cubicBezTo>
                    <a:pt x="38" y="27"/>
                    <a:pt x="40" y="28"/>
                    <a:pt x="41" y="29"/>
                  </a:cubicBezTo>
                  <a:cubicBezTo>
                    <a:pt x="45" y="33"/>
                    <a:pt x="48" y="36"/>
                    <a:pt x="48" y="36"/>
                  </a:cubicBezTo>
                  <a:cubicBezTo>
                    <a:pt x="48" y="36"/>
                    <a:pt x="48" y="36"/>
                    <a:pt x="48" y="36"/>
                  </a:cubicBezTo>
                  <a:cubicBezTo>
                    <a:pt x="48" y="36"/>
                    <a:pt x="44" y="35"/>
                    <a:pt x="39" y="33"/>
                  </a:cubicBezTo>
                  <a:cubicBezTo>
                    <a:pt x="37" y="32"/>
                    <a:pt x="36" y="32"/>
                    <a:pt x="34" y="31"/>
                  </a:cubicBezTo>
                  <a:cubicBezTo>
                    <a:pt x="33" y="30"/>
                    <a:pt x="31" y="30"/>
                    <a:pt x="30" y="29"/>
                  </a:cubicBezTo>
                  <a:cubicBezTo>
                    <a:pt x="28" y="29"/>
                    <a:pt x="26" y="28"/>
                    <a:pt x="24" y="28"/>
                  </a:cubicBezTo>
                  <a:cubicBezTo>
                    <a:pt x="22" y="27"/>
                    <a:pt x="21" y="26"/>
                    <a:pt x="19" y="26"/>
                  </a:cubicBezTo>
                  <a:cubicBezTo>
                    <a:pt x="15" y="24"/>
                    <a:pt x="12" y="22"/>
                    <a:pt x="9" y="20"/>
                  </a:cubicBezTo>
                  <a:cubicBezTo>
                    <a:pt x="8" y="20"/>
                    <a:pt x="7" y="19"/>
                    <a:pt x="6" y="19"/>
                  </a:cubicBezTo>
                  <a:cubicBezTo>
                    <a:pt x="5" y="18"/>
                    <a:pt x="4" y="17"/>
                    <a:pt x="4" y="17"/>
                  </a:cubicBezTo>
                  <a:cubicBezTo>
                    <a:pt x="2" y="15"/>
                    <a:pt x="1" y="13"/>
                    <a:pt x="1" y="11"/>
                  </a:cubicBezTo>
                  <a:cubicBezTo>
                    <a:pt x="0" y="7"/>
                    <a:pt x="1" y="4"/>
                    <a:pt x="2" y="3"/>
                  </a:cubicBezTo>
                  <a:cubicBezTo>
                    <a:pt x="3" y="1"/>
                    <a:pt x="3" y="1"/>
                    <a:pt x="3" y="0"/>
                  </a:cubicBezTo>
                  <a:lnTo>
                    <a:pt x="4"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2" name="Freeform 747"/>
            <p:cNvSpPr/>
            <p:nvPr/>
          </p:nvSpPr>
          <p:spPr bwMode="auto">
            <a:xfrm>
              <a:off x="4711701" y="6342063"/>
              <a:ext cx="63500" cy="19050"/>
            </a:xfrm>
            <a:custGeom>
              <a:avLst/>
              <a:gdLst>
                <a:gd name="T0" fmla="*/ 1 w 68"/>
                <a:gd name="T1" fmla="*/ 0 h 21"/>
                <a:gd name="T2" fmla="*/ 3 w 68"/>
                <a:gd name="T3" fmla="*/ 3 h 21"/>
                <a:gd name="T4" fmla="*/ 8 w 68"/>
                <a:gd name="T5" fmla="*/ 8 h 21"/>
                <a:gd name="T6" fmla="*/ 32 w 68"/>
                <a:gd name="T7" fmla="*/ 12 h 21"/>
                <a:gd name="T8" fmla="*/ 45 w 68"/>
                <a:gd name="T9" fmla="*/ 10 h 21"/>
                <a:gd name="T10" fmla="*/ 57 w 68"/>
                <a:gd name="T11" fmla="*/ 8 h 21"/>
                <a:gd name="T12" fmla="*/ 65 w 68"/>
                <a:gd name="T13" fmla="*/ 4 h 21"/>
                <a:gd name="T14" fmla="*/ 68 w 68"/>
                <a:gd name="T15" fmla="*/ 2 h 21"/>
                <a:gd name="T16" fmla="*/ 68 w 68"/>
                <a:gd name="T17" fmla="*/ 3 h 21"/>
                <a:gd name="T18" fmla="*/ 68 w 68"/>
                <a:gd name="T19" fmla="*/ 3 h 21"/>
                <a:gd name="T20" fmla="*/ 66 w 68"/>
                <a:gd name="T21" fmla="*/ 6 h 21"/>
                <a:gd name="T22" fmla="*/ 63 w 68"/>
                <a:gd name="T23" fmla="*/ 8 h 21"/>
                <a:gd name="T24" fmla="*/ 59 w 68"/>
                <a:gd name="T25" fmla="*/ 11 h 21"/>
                <a:gd name="T26" fmla="*/ 47 w 68"/>
                <a:gd name="T27" fmla="*/ 17 h 21"/>
                <a:gd name="T28" fmla="*/ 32 w 68"/>
                <a:gd name="T29" fmla="*/ 20 h 21"/>
                <a:gd name="T30" fmla="*/ 17 w 68"/>
                <a:gd name="T31" fmla="*/ 20 h 21"/>
                <a:gd name="T32" fmla="*/ 4 w 68"/>
                <a:gd name="T33" fmla="*/ 13 h 21"/>
                <a:gd name="T34" fmla="*/ 0 w 68"/>
                <a:gd name="T35" fmla="*/ 4 h 21"/>
                <a:gd name="T36" fmla="*/ 0 w 68"/>
                <a:gd name="T37" fmla="*/ 0 h 21"/>
                <a:gd name="T38" fmla="*/ 1 w 68"/>
                <a:gd name="T3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21">
                  <a:moveTo>
                    <a:pt x="1" y="0"/>
                  </a:moveTo>
                  <a:cubicBezTo>
                    <a:pt x="1" y="0"/>
                    <a:pt x="1" y="1"/>
                    <a:pt x="3" y="3"/>
                  </a:cubicBezTo>
                  <a:cubicBezTo>
                    <a:pt x="4" y="5"/>
                    <a:pt x="5" y="7"/>
                    <a:pt x="8" y="8"/>
                  </a:cubicBezTo>
                  <a:cubicBezTo>
                    <a:pt x="14" y="11"/>
                    <a:pt x="23" y="13"/>
                    <a:pt x="32" y="12"/>
                  </a:cubicBezTo>
                  <a:cubicBezTo>
                    <a:pt x="36" y="12"/>
                    <a:pt x="41" y="11"/>
                    <a:pt x="45" y="10"/>
                  </a:cubicBezTo>
                  <a:cubicBezTo>
                    <a:pt x="50" y="10"/>
                    <a:pt x="54" y="9"/>
                    <a:pt x="57" y="8"/>
                  </a:cubicBezTo>
                  <a:cubicBezTo>
                    <a:pt x="61" y="7"/>
                    <a:pt x="63" y="5"/>
                    <a:pt x="65" y="4"/>
                  </a:cubicBezTo>
                  <a:cubicBezTo>
                    <a:pt x="67" y="3"/>
                    <a:pt x="68" y="2"/>
                    <a:pt x="68" y="2"/>
                  </a:cubicBezTo>
                  <a:cubicBezTo>
                    <a:pt x="68" y="3"/>
                    <a:pt x="68" y="3"/>
                    <a:pt x="68" y="3"/>
                  </a:cubicBezTo>
                  <a:cubicBezTo>
                    <a:pt x="68" y="3"/>
                    <a:pt x="68" y="3"/>
                    <a:pt x="68" y="3"/>
                  </a:cubicBezTo>
                  <a:cubicBezTo>
                    <a:pt x="67" y="4"/>
                    <a:pt x="67" y="5"/>
                    <a:pt x="66" y="6"/>
                  </a:cubicBezTo>
                  <a:cubicBezTo>
                    <a:pt x="65" y="6"/>
                    <a:pt x="64" y="7"/>
                    <a:pt x="63" y="8"/>
                  </a:cubicBezTo>
                  <a:cubicBezTo>
                    <a:pt x="62" y="9"/>
                    <a:pt x="60" y="10"/>
                    <a:pt x="59" y="11"/>
                  </a:cubicBezTo>
                  <a:cubicBezTo>
                    <a:pt x="55" y="13"/>
                    <a:pt x="51" y="15"/>
                    <a:pt x="47" y="17"/>
                  </a:cubicBezTo>
                  <a:cubicBezTo>
                    <a:pt x="43" y="18"/>
                    <a:pt x="38" y="20"/>
                    <a:pt x="32" y="20"/>
                  </a:cubicBezTo>
                  <a:cubicBezTo>
                    <a:pt x="27" y="21"/>
                    <a:pt x="22" y="21"/>
                    <a:pt x="17" y="20"/>
                  </a:cubicBezTo>
                  <a:cubicBezTo>
                    <a:pt x="12" y="18"/>
                    <a:pt x="8" y="16"/>
                    <a:pt x="4" y="13"/>
                  </a:cubicBezTo>
                  <a:cubicBezTo>
                    <a:pt x="1" y="10"/>
                    <a:pt x="0" y="6"/>
                    <a:pt x="0" y="4"/>
                  </a:cubicBezTo>
                  <a:cubicBezTo>
                    <a:pt x="0" y="1"/>
                    <a:pt x="0" y="0"/>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593" name="Oval 748"/>
          <p:cNvSpPr>
            <a:spLocks noChangeArrowheads="1"/>
          </p:cNvSpPr>
          <p:nvPr/>
        </p:nvSpPr>
        <p:spPr bwMode="auto">
          <a:xfrm>
            <a:off x="10363678" y="4735588"/>
            <a:ext cx="1115318" cy="1115318"/>
          </a:xfrm>
          <a:prstGeom prst="ellipse">
            <a:avLst/>
          </a:prstGeom>
          <a:solidFill>
            <a:srgbClr val="57B2C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29" name="组合 3828"/>
          <p:cNvGrpSpPr/>
          <p:nvPr/>
        </p:nvGrpSpPr>
        <p:grpSpPr>
          <a:xfrm>
            <a:off x="10682341" y="4887332"/>
            <a:ext cx="477993" cy="811829"/>
            <a:chOff x="7442201" y="5729288"/>
            <a:chExt cx="400050" cy="679450"/>
          </a:xfrm>
        </p:grpSpPr>
        <p:sp>
          <p:nvSpPr>
            <p:cNvPr id="3594" name="Freeform 749"/>
            <p:cNvSpPr/>
            <p:nvPr/>
          </p:nvSpPr>
          <p:spPr bwMode="auto">
            <a:xfrm>
              <a:off x="7442201" y="5781675"/>
              <a:ext cx="400050" cy="450850"/>
            </a:xfrm>
            <a:custGeom>
              <a:avLst/>
              <a:gdLst>
                <a:gd name="T0" fmla="*/ 429 w 435"/>
                <a:gd name="T1" fmla="*/ 0 h 492"/>
                <a:gd name="T2" fmla="*/ 6 w 435"/>
                <a:gd name="T3" fmla="*/ 0 h 492"/>
                <a:gd name="T4" fmla="*/ 0 w 435"/>
                <a:gd name="T5" fmla="*/ 7 h 492"/>
                <a:gd name="T6" fmla="*/ 0 w 435"/>
                <a:gd name="T7" fmla="*/ 485 h 492"/>
                <a:gd name="T8" fmla="*/ 6 w 435"/>
                <a:gd name="T9" fmla="*/ 492 h 492"/>
                <a:gd name="T10" fmla="*/ 429 w 435"/>
                <a:gd name="T11" fmla="*/ 492 h 492"/>
                <a:gd name="T12" fmla="*/ 435 w 435"/>
                <a:gd name="T13" fmla="*/ 485 h 492"/>
                <a:gd name="T14" fmla="*/ 435 w 435"/>
                <a:gd name="T15" fmla="*/ 7 h 492"/>
                <a:gd name="T16" fmla="*/ 429 w 435"/>
                <a:gd name="T17" fmla="*/ 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5" h="492">
                  <a:moveTo>
                    <a:pt x="429" y="0"/>
                  </a:moveTo>
                  <a:cubicBezTo>
                    <a:pt x="6" y="0"/>
                    <a:pt x="6" y="0"/>
                    <a:pt x="6" y="0"/>
                  </a:cubicBezTo>
                  <a:cubicBezTo>
                    <a:pt x="3" y="0"/>
                    <a:pt x="0" y="3"/>
                    <a:pt x="0" y="7"/>
                  </a:cubicBezTo>
                  <a:cubicBezTo>
                    <a:pt x="0" y="485"/>
                    <a:pt x="0" y="485"/>
                    <a:pt x="0" y="485"/>
                  </a:cubicBezTo>
                  <a:cubicBezTo>
                    <a:pt x="0" y="489"/>
                    <a:pt x="3" y="492"/>
                    <a:pt x="6" y="492"/>
                  </a:cubicBezTo>
                  <a:cubicBezTo>
                    <a:pt x="429" y="492"/>
                    <a:pt x="429" y="492"/>
                    <a:pt x="429" y="492"/>
                  </a:cubicBezTo>
                  <a:cubicBezTo>
                    <a:pt x="432" y="492"/>
                    <a:pt x="435" y="489"/>
                    <a:pt x="435" y="485"/>
                  </a:cubicBezTo>
                  <a:cubicBezTo>
                    <a:pt x="435" y="7"/>
                    <a:pt x="435" y="7"/>
                    <a:pt x="435" y="7"/>
                  </a:cubicBezTo>
                  <a:cubicBezTo>
                    <a:pt x="435" y="3"/>
                    <a:pt x="432" y="0"/>
                    <a:pt x="429" y="0"/>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5" name="Rectangle 750"/>
            <p:cNvSpPr>
              <a:spLocks noChangeArrowheads="1"/>
            </p:cNvSpPr>
            <p:nvPr/>
          </p:nvSpPr>
          <p:spPr bwMode="auto">
            <a:xfrm>
              <a:off x="7478713" y="5815013"/>
              <a:ext cx="327025" cy="384175"/>
            </a:xfrm>
            <a:prstGeom prst="rect">
              <a:avLst/>
            </a:prstGeom>
            <a:solidFill>
              <a:srgbClr val="FFE5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6" name="Freeform 751"/>
            <p:cNvSpPr/>
            <p:nvPr/>
          </p:nvSpPr>
          <p:spPr bwMode="auto">
            <a:xfrm>
              <a:off x="7456488" y="6232525"/>
              <a:ext cx="107950" cy="176213"/>
            </a:xfrm>
            <a:custGeom>
              <a:avLst/>
              <a:gdLst>
                <a:gd name="T0" fmla="*/ 44 w 68"/>
                <a:gd name="T1" fmla="*/ 0 h 111"/>
                <a:gd name="T2" fmla="*/ 0 w 68"/>
                <a:gd name="T3" fmla="*/ 111 h 111"/>
                <a:gd name="T4" fmla="*/ 25 w 68"/>
                <a:gd name="T5" fmla="*/ 111 h 111"/>
                <a:gd name="T6" fmla="*/ 68 w 68"/>
                <a:gd name="T7" fmla="*/ 0 h 111"/>
                <a:gd name="T8" fmla="*/ 44 w 68"/>
                <a:gd name="T9" fmla="*/ 0 h 111"/>
              </a:gdLst>
              <a:ahLst/>
              <a:cxnLst>
                <a:cxn ang="0">
                  <a:pos x="T0" y="T1"/>
                </a:cxn>
                <a:cxn ang="0">
                  <a:pos x="T2" y="T3"/>
                </a:cxn>
                <a:cxn ang="0">
                  <a:pos x="T4" y="T5"/>
                </a:cxn>
                <a:cxn ang="0">
                  <a:pos x="T6" y="T7"/>
                </a:cxn>
                <a:cxn ang="0">
                  <a:pos x="T8" y="T9"/>
                </a:cxn>
              </a:cxnLst>
              <a:rect l="0" t="0" r="r" b="b"/>
              <a:pathLst>
                <a:path w="68" h="111">
                  <a:moveTo>
                    <a:pt x="44" y="0"/>
                  </a:moveTo>
                  <a:lnTo>
                    <a:pt x="0" y="111"/>
                  </a:lnTo>
                  <a:lnTo>
                    <a:pt x="25" y="111"/>
                  </a:lnTo>
                  <a:lnTo>
                    <a:pt x="68" y="0"/>
                  </a:lnTo>
                  <a:lnTo>
                    <a:pt x="44"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7" name="Freeform 752"/>
            <p:cNvSpPr/>
            <p:nvPr/>
          </p:nvSpPr>
          <p:spPr bwMode="auto">
            <a:xfrm>
              <a:off x="7720013" y="6232525"/>
              <a:ext cx="107950" cy="176213"/>
            </a:xfrm>
            <a:custGeom>
              <a:avLst/>
              <a:gdLst>
                <a:gd name="T0" fmla="*/ 0 w 68"/>
                <a:gd name="T1" fmla="*/ 0 h 111"/>
                <a:gd name="T2" fmla="*/ 43 w 68"/>
                <a:gd name="T3" fmla="*/ 111 h 111"/>
                <a:gd name="T4" fmla="*/ 68 w 68"/>
                <a:gd name="T5" fmla="*/ 111 h 111"/>
                <a:gd name="T6" fmla="*/ 24 w 68"/>
                <a:gd name="T7" fmla="*/ 0 h 111"/>
                <a:gd name="T8" fmla="*/ 0 w 68"/>
                <a:gd name="T9" fmla="*/ 0 h 111"/>
              </a:gdLst>
              <a:ahLst/>
              <a:cxnLst>
                <a:cxn ang="0">
                  <a:pos x="T0" y="T1"/>
                </a:cxn>
                <a:cxn ang="0">
                  <a:pos x="T2" y="T3"/>
                </a:cxn>
                <a:cxn ang="0">
                  <a:pos x="T4" y="T5"/>
                </a:cxn>
                <a:cxn ang="0">
                  <a:pos x="T6" y="T7"/>
                </a:cxn>
                <a:cxn ang="0">
                  <a:pos x="T8" y="T9"/>
                </a:cxn>
              </a:cxnLst>
              <a:rect l="0" t="0" r="r" b="b"/>
              <a:pathLst>
                <a:path w="68" h="111">
                  <a:moveTo>
                    <a:pt x="0" y="0"/>
                  </a:moveTo>
                  <a:lnTo>
                    <a:pt x="43" y="111"/>
                  </a:lnTo>
                  <a:lnTo>
                    <a:pt x="68" y="111"/>
                  </a:lnTo>
                  <a:lnTo>
                    <a:pt x="24" y="0"/>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8" name="Rectangle 753"/>
            <p:cNvSpPr>
              <a:spLocks noChangeArrowheads="1"/>
            </p:cNvSpPr>
            <p:nvPr/>
          </p:nvSpPr>
          <p:spPr bwMode="auto">
            <a:xfrm>
              <a:off x="7510463" y="6299200"/>
              <a:ext cx="263525" cy="3651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9" name="Rectangle 754"/>
            <p:cNvSpPr>
              <a:spLocks noChangeArrowheads="1"/>
            </p:cNvSpPr>
            <p:nvPr/>
          </p:nvSpPr>
          <p:spPr bwMode="auto">
            <a:xfrm>
              <a:off x="7621588" y="5729288"/>
              <a:ext cx="39688" cy="52388"/>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0" name="Freeform 755"/>
            <p:cNvSpPr/>
            <p:nvPr/>
          </p:nvSpPr>
          <p:spPr bwMode="auto">
            <a:xfrm>
              <a:off x="7510463" y="5894388"/>
              <a:ext cx="266700" cy="225425"/>
            </a:xfrm>
            <a:custGeom>
              <a:avLst/>
              <a:gdLst>
                <a:gd name="T0" fmla="*/ 16 w 290"/>
                <a:gd name="T1" fmla="*/ 55 h 245"/>
                <a:gd name="T2" fmla="*/ 6 w 290"/>
                <a:gd name="T3" fmla="*/ 72 h 245"/>
                <a:gd name="T4" fmla="*/ 6 w 290"/>
                <a:gd name="T5" fmla="*/ 72 h 245"/>
                <a:gd name="T6" fmla="*/ 7 w 290"/>
                <a:gd name="T7" fmla="*/ 73 h 245"/>
                <a:gd name="T8" fmla="*/ 62 w 290"/>
                <a:gd name="T9" fmla="*/ 53 h 245"/>
                <a:gd name="T10" fmla="*/ 144 w 290"/>
                <a:gd name="T11" fmla="*/ 17 h 245"/>
                <a:gd name="T12" fmla="*/ 167 w 290"/>
                <a:gd name="T13" fmla="*/ 14 h 245"/>
                <a:gd name="T14" fmla="*/ 174 w 290"/>
                <a:gd name="T15" fmla="*/ 21 h 245"/>
                <a:gd name="T16" fmla="*/ 168 w 290"/>
                <a:gd name="T17" fmla="*/ 55 h 245"/>
                <a:gd name="T18" fmla="*/ 131 w 290"/>
                <a:gd name="T19" fmla="*/ 107 h 245"/>
                <a:gd name="T20" fmla="*/ 69 w 290"/>
                <a:gd name="T21" fmla="*/ 191 h 245"/>
                <a:gd name="T22" fmla="*/ 68 w 290"/>
                <a:gd name="T23" fmla="*/ 194 h 245"/>
                <a:gd name="T24" fmla="*/ 68 w 290"/>
                <a:gd name="T25" fmla="*/ 194 h 245"/>
                <a:gd name="T26" fmla="*/ 66 w 290"/>
                <a:gd name="T27" fmla="*/ 201 h 245"/>
                <a:gd name="T28" fmla="*/ 67 w 290"/>
                <a:gd name="T29" fmla="*/ 197 h 245"/>
                <a:gd name="T30" fmla="*/ 65 w 290"/>
                <a:gd name="T31" fmla="*/ 190 h 245"/>
                <a:gd name="T32" fmla="*/ 63 w 290"/>
                <a:gd name="T33" fmla="*/ 189 h 245"/>
                <a:gd name="T34" fmla="*/ 62 w 290"/>
                <a:gd name="T35" fmla="*/ 189 h 245"/>
                <a:gd name="T36" fmla="*/ 70 w 290"/>
                <a:gd name="T37" fmla="*/ 186 h 245"/>
                <a:gd name="T38" fmla="*/ 127 w 290"/>
                <a:gd name="T39" fmla="*/ 156 h 245"/>
                <a:gd name="T40" fmla="*/ 236 w 290"/>
                <a:gd name="T41" fmla="*/ 100 h 245"/>
                <a:gd name="T42" fmla="*/ 281 w 290"/>
                <a:gd name="T43" fmla="*/ 121 h 245"/>
                <a:gd name="T44" fmla="*/ 240 w 290"/>
                <a:gd name="T45" fmla="*/ 178 h 245"/>
                <a:gd name="T46" fmla="*/ 128 w 290"/>
                <a:gd name="T47" fmla="*/ 228 h 245"/>
                <a:gd name="T48" fmla="*/ 76 w 290"/>
                <a:gd name="T49" fmla="*/ 243 h 245"/>
                <a:gd name="T50" fmla="*/ 47 w 290"/>
                <a:gd name="T51" fmla="*/ 241 h 245"/>
                <a:gd name="T52" fmla="*/ 45 w 290"/>
                <a:gd name="T53" fmla="*/ 240 h 245"/>
                <a:gd name="T54" fmla="*/ 22 w 290"/>
                <a:gd name="T55" fmla="*/ 220 h 245"/>
                <a:gd name="T56" fmla="*/ 17 w 290"/>
                <a:gd name="T57" fmla="*/ 203 h 245"/>
                <a:gd name="T58" fmla="*/ 20 w 290"/>
                <a:gd name="T59" fmla="*/ 184 h 245"/>
                <a:gd name="T60" fmla="*/ 28 w 290"/>
                <a:gd name="T61" fmla="*/ 168 h 245"/>
                <a:gd name="T62" fmla="*/ 29 w 290"/>
                <a:gd name="T63" fmla="*/ 167 h 245"/>
                <a:gd name="T64" fmla="*/ 42 w 290"/>
                <a:gd name="T65" fmla="*/ 152 h 245"/>
                <a:gd name="T66" fmla="*/ 110 w 290"/>
                <a:gd name="T67" fmla="*/ 87 h 245"/>
                <a:gd name="T68" fmla="*/ 150 w 290"/>
                <a:gd name="T69" fmla="*/ 45 h 245"/>
                <a:gd name="T70" fmla="*/ 158 w 290"/>
                <a:gd name="T71" fmla="*/ 28 h 245"/>
                <a:gd name="T72" fmla="*/ 160 w 290"/>
                <a:gd name="T73" fmla="*/ 30 h 245"/>
                <a:gd name="T74" fmla="*/ 132 w 290"/>
                <a:gd name="T75" fmla="*/ 36 h 245"/>
                <a:gd name="T76" fmla="*/ 33 w 290"/>
                <a:gd name="T77" fmla="*/ 74 h 245"/>
                <a:gd name="T78" fmla="*/ 3 w 290"/>
                <a:gd name="T79" fmla="*/ 77 h 245"/>
                <a:gd name="T80" fmla="*/ 2 w 290"/>
                <a:gd name="T81" fmla="*/ 76 h 245"/>
                <a:gd name="T82" fmla="*/ 1 w 290"/>
                <a:gd name="T83" fmla="*/ 67 h 245"/>
                <a:gd name="T84" fmla="*/ 85 w 290"/>
                <a:gd name="T8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0" h="245">
                  <a:moveTo>
                    <a:pt x="85" y="0"/>
                  </a:moveTo>
                  <a:cubicBezTo>
                    <a:pt x="29" y="44"/>
                    <a:pt x="29" y="44"/>
                    <a:pt x="29" y="44"/>
                  </a:cubicBezTo>
                  <a:cubicBezTo>
                    <a:pt x="25" y="47"/>
                    <a:pt x="20" y="51"/>
                    <a:pt x="16" y="55"/>
                  </a:cubicBezTo>
                  <a:cubicBezTo>
                    <a:pt x="12" y="59"/>
                    <a:pt x="8" y="64"/>
                    <a:pt x="7" y="69"/>
                  </a:cubicBezTo>
                  <a:cubicBezTo>
                    <a:pt x="6" y="70"/>
                    <a:pt x="6" y="71"/>
                    <a:pt x="6" y="71"/>
                  </a:cubicBezTo>
                  <a:cubicBezTo>
                    <a:pt x="6" y="72"/>
                    <a:pt x="6" y="72"/>
                    <a:pt x="6" y="72"/>
                  </a:cubicBezTo>
                  <a:cubicBezTo>
                    <a:pt x="6" y="72"/>
                    <a:pt x="6" y="72"/>
                    <a:pt x="6" y="72"/>
                  </a:cubicBezTo>
                  <a:cubicBezTo>
                    <a:pt x="6" y="72"/>
                    <a:pt x="6" y="72"/>
                    <a:pt x="6" y="72"/>
                  </a:cubicBezTo>
                  <a:cubicBezTo>
                    <a:pt x="6" y="72"/>
                    <a:pt x="6" y="72"/>
                    <a:pt x="6" y="72"/>
                  </a:cubicBezTo>
                  <a:cubicBezTo>
                    <a:pt x="6" y="72"/>
                    <a:pt x="6" y="72"/>
                    <a:pt x="6" y="72"/>
                  </a:cubicBezTo>
                  <a:cubicBezTo>
                    <a:pt x="7" y="73"/>
                    <a:pt x="7" y="73"/>
                    <a:pt x="7" y="73"/>
                  </a:cubicBezTo>
                  <a:cubicBezTo>
                    <a:pt x="7" y="73"/>
                    <a:pt x="7" y="72"/>
                    <a:pt x="7" y="73"/>
                  </a:cubicBezTo>
                  <a:cubicBezTo>
                    <a:pt x="8" y="73"/>
                    <a:pt x="11" y="73"/>
                    <a:pt x="14" y="72"/>
                  </a:cubicBezTo>
                  <a:cubicBezTo>
                    <a:pt x="19" y="71"/>
                    <a:pt x="25" y="69"/>
                    <a:pt x="30" y="67"/>
                  </a:cubicBezTo>
                  <a:cubicBezTo>
                    <a:pt x="41" y="63"/>
                    <a:pt x="52" y="58"/>
                    <a:pt x="62" y="53"/>
                  </a:cubicBezTo>
                  <a:cubicBezTo>
                    <a:pt x="73" y="47"/>
                    <a:pt x="84" y="42"/>
                    <a:pt x="94" y="37"/>
                  </a:cubicBezTo>
                  <a:cubicBezTo>
                    <a:pt x="105" y="32"/>
                    <a:pt x="116" y="28"/>
                    <a:pt x="127" y="23"/>
                  </a:cubicBezTo>
                  <a:cubicBezTo>
                    <a:pt x="133" y="21"/>
                    <a:pt x="138" y="19"/>
                    <a:pt x="144" y="17"/>
                  </a:cubicBezTo>
                  <a:cubicBezTo>
                    <a:pt x="147" y="16"/>
                    <a:pt x="150" y="15"/>
                    <a:pt x="154" y="14"/>
                  </a:cubicBezTo>
                  <a:cubicBezTo>
                    <a:pt x="155" y="14"/>
                    <a:pt x="157" y="13"/>
                    <a:pt x="159" y="13"/>
                  </a:cubicBezTo>
                  <a:cubicBezTo>
                    <a:pt x="161" y="13"/>
                    <a:pt x="163" y="12"/>
                    <a:pt x="167" y="14"/>
                  </a:cubicBezTo>
                  <a:cubicBezTo>
                    <a:pt x="168" y="14"/>
                    <a:pt x="168" y="14"/>
                    <a:pt x="168" y="14"/>
                  </a:cubicBezTo>
                  <a:cubicBezTo>
                    <a:pt x="168" y="14"/>
                    <a:pt x="168" y="14"/>
                    <a:pt x="168" y="14"/>
                  </a:cubicBezTo>
                  <a:cubicBezTo>
                    <a:pt x="171" y="16"/>
                    <a:pt x="173" y="19"/>
                    <a:pt x="174" y="21"/>
                  </a:cubicBezTo>
                  <a:cubicBezTo>
                    <a:pt x="175" y="24"/>
                    <a:pt x="176" y="26"/>
                    <a:pt x="176" y="28"/>
                  </a:cubicBezTo>
                  <a:cubicBezTo>
                    <a:pt x="176" y="33"/>
                    <a:pt x="175" y="36"/>
                    <a:pt x="174" y="39"/>
                  </a:cubicBezTo>
                  <a:cubicBezTo>
                    <a:pt x="173" y="45"/>
                    <a:pt x="170" y="50"/>
                    <a:pt x="168" y="55"/>
                  </a:cubicBezTo>
                  <a:cubicBezTo>
                    <a:pt x="165" y="60"/>
                    <a:pt x="163" y="65"/>
                    <a:pt x="160" y="69"/>
                  </a:cubicBezTo>
                  <a:cubicBezTo>
                    <a:pt x="157" y="74"/>
                    <a:pt x="153" y="78"/>
                    <a:pt x="150" y="82"/>
                  </a:cubicBezTo>
                  <a:cubicBezTo>
                    <a:pt x="144" y="91"/>
                    <a:pt x="137" y="99"/>
                    <a:pt x="131" y="107"/>
                  </a:cubicBezTo>
                  <a:cubicBezTo>
                    <a:pt x="112" y="131"/>
                    <a:pt x="112" y="131"/>
                    <a:pt x="112" y="131"/>
                  </a:cubicBezTo>
                  <a:cubicBezTo>
                    <a:pt x="99" y="147"/>
                    <a:pt x="87" y="163"/>
                    <a:pt x="76" y="179"/>
                  </a:cubicBezTo>
                  <a:cubicBezTo>
                    <a:pt x="74" y="183"/>
                    <a:pt x="71" y="187"/>
                    <a:pt x="69" y="191"/>
                  </a:cubicBezTo>
                  <a:cubicBezTo>
                    <a:pt x="68" y="193"/>
                    <a:pt x="68" y="193"/>
                    <a:pt x="68" y="193"/>
                  </a:cubicBezTo>
                  <a:cubicBezTo>
                    <a:pt x="68" y="194"/>
                    <a:pt x="68" y="194"/>
                    <a:pt x="68" y="194"/>
                  </a:cubicBezTo>
                  <a:cubicBezTo>
                    <a:pt x="68" y="194"/>
                    <a:pt x="68" y="194"/>
                    <a:pt x="68" y="194"/>
                  </a:cubicBezTo>
                  <a:cubicBezTo>
                    <a:pt x="67" y="194"/>
                    <a:pt x="68" y="193"/>
                    <a:pt x="68" y="193"/>
                  </a:cubicBezTo>
                  <a:cubicBezTo>
                    <a:pt x="68" y="194"/>
                    <a:pt x="68" y="194"/>
                    <a:pt x="68" y="194"/>
                  </a:cubicBezTo>
                  <a:cubicBezTo>
                    <a:pt x="68" y="194"/>
                    <a:pt x="68" y="194"/>
                    <a:pt x="68" y="194"/>
                  </a:cubicBezTo>
                  <a:cubicBezTo>
                    <a:pt x="68" y="193"/>
                    <a:pt x="68" y="194"/>
                    <a:pt x="68" y="195"/>
                  </a:cubicBezTo>
                  <a:cubicBezTo>
                    <a:pt x="67" y="196"/>
                    <a:pt x="67" y="198"/>
                    <a:pt x="67" y="199"/>
                  </a:cubicBezTo>
                  <a:cubicBezTo>
                    <a:pt x="66" y="200"/>
                    <a:pt x="66" y="201"/>
                    <a:pt x="66" y="201"/>
                  </a:cubicBezTo>
                  <a:cubicBezTo>
                    <a:pt x="67" y="201"/>
                    <a:pt x="67" y="199"/>
                    <a:pt x="67" y="199"/>
                  </a:cubicBezTo>
                  <a:cubicBezTo>
                    <a:pt x="67" y="199"/>
                    <a:pt x="67" y="198"/>
                    <a:pt x="67" y="198"/>
                  </a:cubicBezTo>
                  <a:cubicBezTo>
                    <a:pt x="67" y="197"/>
                    <a:pt x="67" y="197"/>
                    <a:pt x="67" y="197"/>
                  </a:cubicBezTo>
                  <a:cubicBezTo>
                    <a:pt x="67" y="196"/>
                    <a:pt x="67" y="195"/>
                    <a:pt x="67" y="195"/>
                  </a:cubicBezTo>
                  <a:cubicBezTo>
                    <a:pt x="67" y="194"/>
                    <a:pt x="66" y="193"/>
                    <a:pt x="66" y="193"/>
                  </a:cubicBezTo>
                  <a:cubicBezTo>
                    <a:pt x="66" y="192"/>
                    <a:pt x="65" y="191"/>
                    <a:pt x="65" y="190"/>
                  </a:cubicBezTo>
                  <a:cubicBezTo>
                    <a:pt x="65" y="190"/>
                    <a:pt x="64" y="190"/>
                    <a:pt x="64" y="190"/>
                  </a:cubicBezTo>
                  <a:cubicBezTo>
                    <a:pt x="64" y="189"/>
                    <a:pt x="64" y="189"/>
                    <a:pt x="64" y="189"/>
                  </a:cubicBezTo>
                  <a:cubicBezTo>
                    <a:pt x="63" y="189"/>
                    <a:pt x="63" y="189"/>
                    <a:pt x="63" y="189"/>
                  </a:cubicBezTo>
                  <a:cubicBezTo>
                    <a:pt x="63" y="189"/>
                    <a:pt x="63" y="189"/>
                    <a:pt x="63" y="189"/>
                  </a:cubicBezTo>
                  <a:cubicBezTo>
                    <a:pt x="63" y="189"/>
                    <a:pt x="63" y="189"/>
                    <a:pt x="63" y="189"/>
                  </a:cubicBezTo>
                  <a:cubicBezTo>
                    <a:pt x="62" y="189"/>
                    <a:pt x="62" y="189"/>
                    <a:pt x="62" y="189"/>
                  </a:cubicBezTo>
                  <a:cubicBezTo>
                    <a:pt x="63" y="189"/>
                    <a:pt x="63" y="189"/>
                    <a:pt x="63" y="189"/>
                  </a:cubicBezTo>
                  <a:cubicBezTo>
                    <a:pt x="63" y="188"/>
                    <a:pt x="64" y="188"/>
                    <a:pt x="66" y="187"/>
                  </a:cubicBezTo>
                  <a:cubicBezTo>
                    <a:pt x="67" y="187"/>
                    <a:pt x="69" y="186"/>
                    <a:pt x="70" y="186"/>
                  </a:cubicBezTo>
                  <a:cubicBezTo>
                    <a:pt x="73" y="185"/>
                    <a:pt x="74" y="184"/>
                    <a:pt x="76" y="183"/>
                  </a:cubicBezTo>
                  <a:cubicBezTo>
                    <a:pt x="84" y="180"/>
                    <a:pt x="92" y="175"/>
                    <a:pt x="100" y="171"/>
                  </a:cubicBezTo>
                  <a:cubicBezTo>
                    <a:pt x="109" y="166"/>
                    <a:pt x="118" y="161"/>
                    <a:pt x="127" y="156"/>
                  </a:cubicBezTo>
                  <a:cubicBezTo>
                    <a:pt x="136" y="151"/>
                    <a:pt x="145" y="146"/>
                    <a:pt x="154" y="141"/>
                  </a:cubicBezTo>
                  <a:cubicBezTo>
                    <a:pt x="172" y="131"/>
                    <a:pt x="190" y="122"/>
                    <a:pt x="209" y="113"/>
                  </a:cubicBezTo>
                  <a:cubicBezTo>
                    <a:pt x="218" y="108"/>
                    <a:pt x="227" y="104"/>
                    <a:pt x="236" y="100"/>
                  </a:cubicBezTo>
                  <a:cubicBezTo>
                    <a:pt x="250" y="93"/>
                    <a:pt x="250" y="93"/>
                    <a:pt x="250" y="93"/>
                  </a:cubicBezTo>
                  <a:cubicBezTo>
                    <a:pt x="254" y="90"/>
                    <a:pt x="260" y="90"/>
                    <a:pt x="278" y="116"/>
                  </a:cubicBezTo>
                  <a:cubicBezTo>
                    <a:pt x="281" y="121"/>
                    <a:pt x="281" y="121"/>
                    <a:pt x="281" y="121"/>
                  </a:cubicBezTo>
                  <a:cubicBezTo>
                    <a:pt x="290" y="152"/>
                    <a:pt x="287" y="157"/>
                    <a:pt x="282" y="158"/>
                  </a:cubicBezTo>
                  <a:cubicBezTo>
                    <a:pt x="268" y="165"/>
                    <a:pt x="268" y="165"/>
                    <a:pt x="268" y="165"/>
                  </a:cubicBezTo>
                  <a:cubicBezTo>
                    <a:pt x="259" y="169"/>
                    <a:pt x="250" y="174"/>
                    <a:pt x="240" y="178"/>
                  </a:cubicBezTo>
                  <a:cubicBezTo>
                    <a:pt x="222" y="187"/>
                    <a:pt x="203" y="195"/>
                    <a:pt x="185" y="204"/>
                  </a:cubicBezTo>
                  <a:cubicBezTo>
                    <a:pt x="175" y="208"/>
                    <a:pt x="166" y="212"/>
                    <a:pt x="156" y="216"/>
                  </a:cubicBezTo>
                  <a:cubicBezTo>
                    <a:pt x="147" y="220"/>
                    <a:pt x="138" y="224"/>
                    <a:pt x="128" y="228"/>
                  </a:cubicBezTo>
                  <a:cubicBezTo>
                    <a:pt x="118" y="232"/>
                    <a:pt x="108" y="236"/>
                    <a:pt x="96" y="239"/>
                  </a:cubicBezTo>
                  <a:cubicBezTo>
                    <a:pt x="93" y="240"/>
                    <a:pt x="89" y="241"/>
                    <a:pt x="87" y="241"/>
                  </a:cubicBezTo>
                  <a:cubicBezTo>
                    <a:pt x="83" y="242"/>
                    <a:pt x="80" y="243"/>
                    <a:pt x="76" y="243"/>
                  </a:cubicBezTo>
                  <a:cubicBezTo>
                    <a:pt x="69" y="244"/>
                    <a:pt x="60" y="245"/>
                    <a:pt x="49" y="241"/>
                  </a:cubicBezTo>
                  <a:cubicBezTo>
                    <a:pt x="48" y="241"/>
                    <a:pt x="48" y="241"/>
                    <a:pt x="48" y="241"/>
                  </a:cubicBezTo>
                  <a:cubicBezTo>
                    <a:pt x="46" y="241"/>
                    <a:pt x="47" y="241"/>
                    <a:pt x="47" y="241"/>
                  </a:cubicBezTo>
                  <a:cubicBezTo>
                    <a:pt x="47" y="241"/>
                    <a:pt x="47" y="241"/>
                    <a:pt x="47" y="241"/>
                  </a:cubicBezTo>
                  <a:cubicBezTo>
                    <a:pt x="46" y="240"/>
                    <a:pt x="46" y="240"/>
                    <a:pt x="46" y="240"/>
                  </a:cubicBezTo>
                  <a:cubicBezTo>
                    <a:pt x="45" y="240"/>
                    <a:pt x="45" y="240"/>
                    <a:pt x="45" y="240"/>
                  </a:cubicBezTo>
                  <a:cubicBezTo>
                    <a:pt x="44" y="240"/>
                    <a:pt x="42" y="239"/>
                    <a:pt x="41" y="238"/>
                  </a:cubicBezTo>
                  <a:cubicBezTo>
                    <a:pt x="38" y="237"/>
                    <a:pt x="36" y="235"/>
                    <a:pt x="34" y="233"/>
                  </a:cubicBezTo>
                  <a:cubicBezTo>
                    <a:pt x="29" y="230"/>
                    <a:pt x="25" y="226"/>
                    <a:pt x="22" y="220"/>
                  </a:cubicBezTo>
                  <a:cubicBezTo>
                    <a:pt x="20" y="217"/>
                    <a:pt x="19" y="214"/>
                    <a:pt x="18" y="211"/>
                  </a:cubicBezTo>
                  <a:cubicBezTo>
                    <a:pt x="18" y="209"/>
                    <a:pt x="17" y="207"/>
                    <a:pt x="17" y="206"/>
                  </a:cubicBezTo>
                  <a:cubicBezTo>
                    <a:pt x="17" y="205"/>
                    <a:pt x="17" y="204"/>
                    <a:pt x="17" y="203"/>
                  </a:cubicBezTo>
                  <a:cubicBezTo>
                    <a:pt x="16" y="201"/>
                    <a:pt x="16" y="200"/>
                    <a:pt x="16" y="199"/>
                  </a:cubicBezTo>
                  <a:cubicBezTo>
                    <a:pt x="16" y="197"/>
                    <a:pt x="17" y="192"/>
                    <a:pt x="18" y="190"/>
                  </a:cubicBezTo>
                  <a:cubicBezTo>
                    <a:pt x="18" y="187"/>
                    <a:pt x="19" y="186"/>
                    <a:pt x="20" y="184"/>
                  </a:cubicBezTo>
                  <a:cubicBezTo>
                    <a:pt x="21" y="180"/>
                    <a:pt x="23" y="177"/>
                    <a:pt x="24" y="174"/>
                  </a:cubicBezTo>
                  <a:cubicBezTo>
                    <a:pt x="25" y="172"/>
                    <a:pt x="26" y="171"/>
                    <a:pt x="28" y="168"/>
                  </a:cubicBezTo>
                  <a:cubicBezTo>
                    <a:pt x="28" y="168"/>
                    <a:pt x="28" y="168"/>
                    <a:pt x="28" y="168"/>
                  </a:cubicBezTo>
                  <a:cubicBezTo>
                    <a:pt x="28" y="168"/>
                    <a:pt x="28" y="168"/>
                    <a:pt x="28" y="168"/>
                  </a:cubicBezTo>
                  <a:cubicBezTo>
                    <a:pt x="29" y="167"/>
                    <a:pt x="29" y="167"/>
                    <a:pt x="29" y="167"/>
                  </a:cubicBezTo>
                  <a:cubicBezTo>
                    <a:pt x="29" y="167"/>
                    <a:pt x="29" y="167"/>
                    <a:pt x="29" y="167"/>
                  </a:cubicBezTo>
                  <a:cubicBezTo>
                    <a:pt x="30" y="166"/>
                    <a:pt x="30" y="166"/>
                    <a:pt x="30" y="166"/>
                  </a:cubicBezTo>
                  <a:cubicBezTo>
                    <a:pt x="31" y="165"/>
                    <a:pt x="31" y="165"/>
                    <a:pt x="31" y="165"/>
                  </a:cubicBezTo>
                  <a:cubicBezTo>
                    <a:pt x="34" y="160"/>
                    <a:pt x="38" y="156"/>
                    <a:pt x="42" y="152"/>
                  </a:cubicBezTo>
                  <a:cubicBezTo>
                    <a:pt x="49" y="144"/>
                    <a:pt x="56" y="137"/>
                    <a:pt x="64" y="129"/>
                  </a:cubicBezTo>
                  <a:cubicBezTo>
                    <a:pt x="72" y="122"/>
                    <a:pt x="80" y="115"/>
                    <a:pt x="87" y="108"/>
                  </a:cubicBezTo>
                  <a:cubicBezTo>
                    <a:pt x="110" y="87"/>
                    <a:pt x="110" y="87"/>
                    <a:pt x="110" y="87"/>
                  </a:cubicBezTo>
                  <a:cubicBezTo>
                    <a:pt x="117" y="80"/>
                    <a:pt x="125" y="74"/>
                    <a:pt x="132" y="67"/>
                  </a:cubicBezTo>
                  <a:cubicBezTo>
                    <a:pt x="135" y="63"/>
                    <a:pt x="139" y="60"/>
                    <a:pt x="142" y="56"/>
                  </a:cubicBezTo>
                  <a:cubicBezTo>
                    <a:pt x="145" y="52"/>
                    <a:pt x="148" y="49"/>
                    <a:pt x="150" y="45"/>
                  </a:cubicBezTo>
                  <a:cubicBezTo>
                    <a:pt x="153" y="41"/>
                    <a:pt x="155" y="37"/>
                    <a:pt x="157" y="33"/>
                  </a:cubicBezTo>
                  <a:cubicBezTo>
                    <a:pt x="157" y="31"/>
                    <a:pt x="158" y="29"/>
                    <a:pt x="158" y="28"/>
                  </a:cubicBezTo>
                  <a:cubicBezTo>
                    <a:pt x="158" y="28"/>
                    <a:pt x="158" y="28"/>
                    <a:pt x="158" y="28"/>
                  </a:cubicBezTo>
                  <a:cubicBezTo>
                    <a:pt x="158" y="28"/>
                    <a:pt x="159" y="29"/>
                    <a:pt x="159" y="29"/>
                  </a:cubicBezTo>
                  <a:cubicBezTo>
                    <a:pt x="160" y="29"/>
                    <a:pt x="160" y="29"/>
                    <a:pt x="160" y="29"/>
                  </a:cubicBezTo>
                  <a:cubicBezTo>
                    <a:pt x="162" y="30"/>
                    <a:pt x="161" y="30"/>
                    <a:pt x="160" y="30"/>
                  </a:cubicBezTo>
                  <a:cubicBezTo>
                    <a:pt x="159" y="30"/>
                    <a:pt x="158" y="30"/>
                    <a:pt x="156" y="30"/>
                  </a:cubicBezTo>
                  <a:cubicBezTo>
                    <a:pt x="154" y="30"/>
                    <a:pt x="151" y="31"/>
                    <a:pt x="149" y="31"/>
                  </a:cubicBezTo>
                  <a:cubicBezTo>
                    <a:pt x="143" y="33"/>
                    <a:pt x="137" y="34"/>
                    <a:pt x="132" y="36"/>
                  </a:cubicBezTo>
                  <a:cubicBezTo>
                    <a:pt x="121" y="39"/>
                    <a:pt x="110" y="44"/>
                    <a:pt x="99" y="48"/>
                  </a:cubicBezTo>
                  <a:cubicBezTo>
                    <a:pt x="88" y="52"/>
                    <a:pt x="77" y="56"/>
                    <a:pt x="66" y="61"/>
                  </a:cubicBezTo>
                  <a:cubicBezTo>
                    <a:pt x="55" y="66"/>
                    <a:pt x="44" y="70"/>
                    <a:pt x="33" y="74"/>
                  </a:cubicBezTo>
                  <a:cubicBezTo>
                    <a:pt x="27" y="76"/>
                    <a:pt x="21" y="78"/>
                    <a:pt x="15" y="79"/>
                  </a:cubicBezTo>
                  <a:cubicBezTo>
                    <a:pt x="12" y="79"/>
                    <a:pt x="9" y="80"/>
                    <a:pt x="4" y="78"/>
                  </a:cubicBezTo>
                  <a:cubicBezTo>
                    <a:pt x="4" y="78"/>
                    <a:pt x="3" y="77"/>
                    <a:pt x="3" y="77"/>
                  </a:cubicBezTo>
                  <a:cubicBezTo>
                    <a:pt x="2" y="76"/>
                    <a:pt x="2" y="76"/>
                    <a:pt x="2" y="76"/>
                  </a:cubicBezTo>
                  <a:cubicBezTo>
                    <a:pt x="2" y="76"/>
                    <a:pt x="2" y="76"/>
                    <a:pt x="2" y="76"/>
                  </a:cubicBezTo>
                  <a:cubicBezTo>
                    <a:pt x="2" y="76"/>
                    <a:pt x="2" y="76"/>
                    <a:pt x="2" y="76"/>
                  </a:cubicBezTo>
                  <a:cubicBezTo>
                    <a:pt x="2" y="76"/>
                    <a:pt x="2" y="76"/>
                    <a:pt x="2" y="76"/>
                  </a:cubicBezTo>
                  <a:cubicBezTo>
                    <a:pt x="1" y="75"/>
                    <a:pt x="0" y="73"/>
                    <a:pt x="0" y="72"/>
                  </a:cubicBezTo>
                  <a:cubicBezTo>
                    <a:pt x="0" y="70"/>
                    <a:pt x="1" y="68"/>
                    <a:pt x="1" y="67"/>
                  </a:cubicBezTo>
                  <a:cubicBezTo>
                    <a:pt x="4" y="60"/>
                    <a:pt x="9" y="56"/>
                    <a:pt x="13" y="52"/>
                  </a:cubicBezTo>
                  <a:cubicBezTo>
                    <a:pt x="17" y="48"/>
                    <a:pt x="22" y="44"/>
                    <a:pt x="27" y="41"/>
                  </a:cubicBezTo>
                  <a:lnTo>
                    <a:pt x="85" y="0"/>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601" name="Oval 756"/>
          <p:cNvSpPr>
            <a:spLocks noChangeArrowheads="1"/>
          </p:cNvSpPr>
          <p:nvPr/>
        </p:nvSpPr>
        <p:spPr bwMode="auto">
          <a:xfrm>
            <a:off x="4844484" y="2212846"/>
            <a:ext cx="1113422" cy="1113422"/>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3807" name="组合 3806"/>
          <p:cNvGrpSpPr/>
          <p:nvPr/>
        </p:nvGrpSpPr>
        <p:grpSpPr>
          <a:xfrm>
            <a:off x="5066409" y="2415802"/>
            <a:ext cx="692333" cy="690435"/>
            <a:chOff x="5303838" y="495300"/>
            <a:chExt cx="579438" cy="577851"/>
          </a:xfrm>
        </p:grpSpPr>
        <p:sp>
          <p:nvSpPr>
            <p:cNvPr id="3602" name="Freeform 757"/>
            <p:cNvSpPr/>
            <p:nvPr/>
          </p:nvSpPr>
          <p:spPr bwMode="auto">
            <a:xfrm>
              <a:off x="5589588" y="495300"/>
              <a:ext cx="293688" cy="280988"/>
            </a:xfrm>
            <a:custGeom>
              <a:avLst/>
              <a:gdLst>
                <a:gd name="T0" fmla="*/ 185 w 185"/>
                <a:gd name="T1" fmla="*/ 92 h 177"/>
                <a:gd name="T2" fmla="*/ 83 w 185"/>
                <a:gd name="T3" fmla="*/ 0 h 177"/>
                <a:gd name="T4" fmla="*/ 0 w 185"/>
                <a:gd name="T5" fmla="*/ 85 h 177"/>
                <a:gd name="T6" fmla="*/ 102 w 185"/>
                <a:gd name="T7" fmla="*/ 177 h 177"/>
                <a:gd name="T8" fmla="*/ 185 w 185"/>
                <a:gd name="T9" fmla="*/ 92 h 177"/>
              </a:gdLst>
              <a:ahLst/>
              <a:cxnLst>
                <a:cxn ang="0">
                  <a:pos x="T0" y="T1"/>
                </a:cxn>
                <a:cxn ang="0">
                  <a:pos x="T2" y="T3"/>
                </a:cxn>
                <a:cxn ang="0">
                  <a:pos x="T4" y="T5"/>
                </a:cxn>
                <a:cxn ang="0">
                  <a:pos x="T6" y="T7"/>
                </a:cxn>
                <a:cxn ang="0">
                  <a:pos x="T8" y="T9"/>
                </a:cxn>
              </a:cxnLst>
              <a:rect l="0" t="0" r="r" b="b"/>
              <a:pathLst>
                <a:path w="185" h="177">
                  <a:moveTo>
                    <a:pt x="185" y="92"/>
                  </a:moveTo>
                  <a:lnTo>
                    <a:pt x="83" y="0"/>
                  </a:lnTo>
                  <a:lnTo>
                    <a:pt x="0" y="85"/>
                  </a:lnTo>
                  <a:lnTo>
                    <a:pt x="102" y="177"/>
                  </a:lnTo>
                  <a:lnTo>
                    <a:pt x="185" y="92"/>
                  </a:lnTo>
                  <a:close/>
                </a:path>
              </a:pathLst>
            </a:custGeom>
            <a:solidFill>
              <a:srgbClr val="97532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3" name="Freeform 758"/>
            <p:cNvSpPr/>
            <p:nvPr/>
          </p:nvSpPr>
          <p:spPr bwMode="auto">
            <a:xfrm>
              <a:off x="5667376" y="619125"/>
              <a:ext cx="215900" cy="157163"/>
            </a:xfrm>
            <a:custGeom>
              <a:avLst/>
              <a:gdLst>
                <a:gd name="T0" fmla="*/ 0 w 235"/>
                <a:gd name="T1" fmla="*/ 87 h 170"/>
                <a:gd name="T2" fmla="*/ 92 w 235"/>
                <a:gd name="T3" fmla="*/ 170 h 170"/>
                <a:gd name="T4" fmla="*/ 235 w 235"/>
                <a:gd name="T5" fmla="*/ 24 h 170"/>
                <a:gd name="T6" fmla="*/ 208 w 235"/>
                <a:gd name="T7" fmla="*/ 0 h 170"/>
                <a:gd name="T8" fmla="*/ 0 w 235"/>
                <a:gd name="T9" fmla="*/ 87 h 170"/>
              </a:gdLst>
              <a:ahLst/>
              <a:cxnLst>
                <a:cxn ang="0">
                  <a:pos x="T0" y="T1"/>
                </a:cxn>
                <a:cxn ang="0">
                  <a:pos x="T2" y="T3"/>
                </a:cxn>
                <a:cxn ang="0">
                  <a:pos x="T4" y="T5"/>
                </a:cxn>
                <a:cxn ang="0">
                  <a:pos x="T6" y="T7"/>
                </a:cxn>
                <a:cxn ang="0">
                  <a:pos x="T8" y="T9"/>
                </a:cxn>
              </a:cxnLst>
              <a:rect l="0" t="0" r="r" b="b"/>
              <a:pathLst>
                <a:path w="235" h="170">
                  <a:moveTo>
                    <a:pt x="0" y="87"/>
                  </a:moveTo>
                  <a:cubicBezTo>
                    <a:pt x="92" y="170"/>
                    <a:pt x="92" y="170"/>
                    <a:pt x="92" y="170"/>
                  </a:cubicBezTo>
                  <a:cubicBezTo>
                    <a:pt x="235" y="24"/>
                    <a:pt x="235" y="24"/>
                    <a:pt x="235" y="24"/>
                  </a:cubicBezTo>
                  <a:cubicBezTo>
                    <a:pt x="208" y="0"/>
                    <a:pt x="208" y="0"/>
                    <a:pt x="208" y="0"/>
                  </a:cubicBezTo>
                  <a:cubicBezTo>
                    <a:pt x="150" y="51"/>
                    <a:pt x="77" y="90"/>
                    <a:pt x="0" y="87"/>
                  </a:cubicBezTo>
                  <a:close/>
                </a:path>
              </a:pathLst>
            </a:custGeom>
            <a:solidFill>
              <a:srgbClr val="90482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4" name="Freeform 759"/>
            <p:cNvSpPr>
              <a:spLocks noEditPoints="1"/>
            </p:cNvSpPr>
            <p:nvPr/>
          </p:nvSpPr>
          <p:spPr bwMode="auto">
            <a:xfrm>
              <a:off x="5303838" y="647700"/>
              <a:ext cx="425450" cy="425450"/>
            </a:xfrm>
            <a:custGeom>
              <a:avLst/>
              <a:gdLst>
                <a:gd name="T0" fmla="*/ 433 w 464"/>
                <a:gd name="T1" fmla="*/ 94 h 463"/>
                <a:gd name="T2" fmla="*/ 402 w 464"/>
                <a:gd name="T3" fmla="*/ 66 h 463"/>
                <a:gd name="T4" fmla="*/ 390 w 464"/>
                <a:gd name="T5" fmla="*/ 56 h 463"/>
                <a:gd name="T6" fmla="*/ 351 w 464"/>
                <a:gd name="T7" fmla="*/ 20 h 463"/>
                <a:gd name="T8" fmla="*/ 329 w 464"/>
                <a:gd name="T9" fmla="*/ 0 h 463"/>
                <a:gd name="T10" fmla="*/ 99 w 464"/>
                <a:gd name="T11" fmla="*/ 129 h 463"/>
                <a:gd name="T12" fmla="*/ 73 w 464"/>
                <a:gd name="T13" fmla="*/ 370 h 463"/>
                <a:gd name="T14" fmla="*/ 17 w 464"/>
                <a:gd name="T15" fmla="*/ 376 h 463"/>
                <a:gd name="T16" fmla="*/ 18 w 464"/>
                <a:gd name="T17" fmla="*/ 436 h 463"/>
                <a:gd name="T18" fmla="*/ 31 w 464"/>
                <a:gd name="T19" fmla="*/ 447 h 463"/>
                <a:gd name="T20" fmla="*/ 93 w 464"/>
                <a:gd name="T21" fmla="*/ 445 h 463"/>
                <a:gd name="T22" fmla="*/ 96 w 464"/>
                <a:gd name="T23" fmla="*/ 391 h 463"/>
                <a:gd name="T24" fmla="*/ 345 w 464"/>
                <a:gd name="T25" fmla="*/ 351 h 463"/>
                <a:gd name="T26" fmla="*/ 464 w 464"/>
                <a:gd name="T27" fmla="*/ 122 h 463"/>
                <a:gd name="T28" fmla="*/ 433 w 464"/>
                <a:gd name="T29" fmla="*/ 94 h 463"/>
                <a:gd name="T30" fmla="*/ 251 w 464"/>
                <a:gd name="T31" fmla="*/ 253 h 463"/>
                <a:gd name="T32" fmla="*/ 199 w 464"/>
                <a:gd name="T33" fmla="*/ 202 h 463"/>
                <a:gd name="T34" fmla="*/ 251 w 464"/>
                <a:gd name="T35" fmla="*/ 152 h 463"/>
                <a:gd name="T36" fmla="*/ 304 w 464"/>
                <a:gd name="T37" fmla="*/ 202 h 463"/>
                <a:gd name="T38" fmla="*/ 251 w 464"/>
                <a:gd name="T39" fmla="*/ 25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4" h="463">
                  <a:moveTo>
                    <a:pt x="433" y="94"/>
                  </a:moveTo>
                  <a:cubicBezTo>
                    <a:pt x="402" y="66"/>
                    <a:pt x="402" y="66"/>
                    <a:pt x="402" y="66"/>
                  </a:cubicBezTo>
                  <a:cubicBezTo>
                    <a:pt x="390" y="56"/>
                    <a:pt x="390" y="56"/>
                    <a:pt x="390" y="56"/>
                  </a:cubicBezTo>
                  <a:cubicBezTo>
                    <a:pt x="351" y="20"/>
                    <a:pt x="351" y="20"/>
                    <a:pt x="351" y="20"/>
                  </a:cubicBezTo>
                  <a:cubicBezTo>
                    <a:pt x="329" y="0"/>
                    <a:pt x="329" y="0"/>
                    <a:pt x="329" y="0"/>
                  </a:cubicBezTo>
                  <a:cubicBezTo>
                    <a:pt x="268" y="32"/>
                    <a:pt x="99" y="129"/>
                    <a:pt x="99" y="129"/>
                  </a:cubicBezTo>
                  <a:cubicBezTo>
                    <a:pt x="122" y="243"/>
                    <a:pt x="92" y="329"/>
                    <a:pt x="73" y="370"/>
                  </a:cubicBezTo>
                  <a:cubicBezTo>
                    <a:pt x="55" y="359"/>
                    <a:pt x="31" y="361"/>
                    <a:pt x="17" y="376"/>
                  </a:cubicBezTo>
                  <a:cubicBezTo>
                    <a:pt x="0" y="393"/>
                    <a:pt x="1" y="420"/>
                    <a:pt x="18" y="436"/>
                  </a:cubicBezTo>
                  <a:cubicBezTo>
                    <a:pt x="31" y="447"/>
                    <a:pt x="31" y="447"/>
                    <a:pt x="31" y="447"/>
                  </a:cubicBezTo>
                  <a:cubicBezTo>
                    <a:pt x="49" y="463"/>
                    <a:pt x="77" y="463"/>
                    <a:pt x="93" y="445"/>
                  </a:cubicBezTo>
                  <a:cubicBezTo>
                    <a:pt x="108" y="430"/>
                    <a:pt x="109" y="407"/>
                    <a:pt x="96" y="391"/>
                  </a:cubicBezTo>
                  <a:cubicBezTo>
                    <a:pt x="137" y="370"/>
                    <a:pt x="225" y="336"/>
                    <a:pt x="345" y="351"/>
                  </a:cubicBezTo>
                  <a:cubicBezTo>
                    <a:pt x="345" y="351"/>
                    <a:pt x="435" y="182"/>
                    <a:pt x="464" y="122"/>
                  </a:cubicBezTo>
                  <a:lnTo>
                    <a:pt x="433" y="94"/>
                  </a:lnTo>
                  <a:close/>
                  <a:moveTo>
                    <a:pt x="251" y="253"/>
                  </a:moveTo>
                  <a:cubicBezTo>
                    <a:pt x="223" y="253"/>
                    <a:pt x="199" y="230"/>
                    <a:pt x="199" y="202"/>
                  </a:cubicBezTo>
                  <a:cubicBezTo>
                    <a:pt x="199" y="175"/>
                    <a:pt x="223" y="152"/>
                    <a:pt x="251" y="152"/>
                  </a:cubicBezTo>
                  <a:cubicBezTo>
                    <a:pt x="280" y="152"/>
                    <a:pt x="304" y="175"/>
                    <a:pt x="304" y="202"/>
                  </a:cubicBezTo>
                  <a:cubicBezTo>
                    <a:pt x="304" y="230"/>
                    <a:pt x="280" y="253"/>
                    <a:pt x="251" y="253"/>
                  </a:cubicBezTo>
                  <a:close/>
                </a:path>
              </a:pathLst>
            </a:custGeom>
            <a:solidFill>
              <a:srgbClr val="EDC55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5" name="Freeform 760"/>
            <p:cNvSpPr/>
            <p:nvPr/>
          </p:nvSpPr>
          <p:spPr bwMode="auto">
            <a:xfrm>
              <a:off x="5303838" y="725488"/>
              <a:ext cx="425450" cy="347663"/>
            </a:xfrm>
            <a:custGeom>
              <a:avLst/>
              <a:gdLst>
                <a:gd name="T0" fmla="*/ 433 w 464"/>
                <a:gd name="T1" fmla="*/ 9 h 378"/>
                <a:gd name="T2" fmla="*/ 423 w 464"/>
                <a:gd name="T3" fmla="*/ 0 h 378"/>
                <a:gd name="T4" fmla="*/ 255 w 464"/>
                <a:gd name="T5" fmla="*/ 217 h 378"/>
                <a:gd name="T6" fmla="*/ 73 w 464"/>
                <a:gd name="T7" fmla="*/ 283 h 378"/>
                <a:gd name="T8" fmla="*/ 73 w 464"/>
                <a:gd name="T9" fmla="*/ 285 h 378"/>
                <a:gd name="T10" fmla="*/ 71 w 464"/>
                <a:gd name="T11" fmla="*/ 284 h 378"/>
                <a:gd name="T12" fmla="*/ 26 w 464"/>
                <a:gd name="T13" fmla="*/ 284 h 378"/>
                <a:gd name="T14" fmla="*/ 17 w 464"/>
                <a:gd name="T15" fmla="*/ 291 h 378"/>
                <a:gd name="T16" fmla="*/ 18 w 464"/>
                <a:gd name="T17" fmla="*/ 351 h 378"/>
                <a:gd name="T18" fmla="*/ 31 w 464"/>
                <a:gd name="T19" fmla="*/ 362 h 378"/>
                <a:gd name="T20" fmla="*/ 93 w 464"/>
                <a:gd name="T21" fmla="*/ 360 h 378"/>
                <a:gd name="T22" fmla="*/ 96 w 464"/>
                <a:gd name="T23" fmla="*/ 306 h 378"/>
                <a:gd name="T24" fmla="*/ 345 w 464"/>
                <a:gd name="T25" fmla="*/ 266 h 378"/>
                <a:gd name="T26" fmla="*/ 464 w 464"/>
                <a:gd name="T27" fmla="*/ 37 h 378"/>
                <a:gd name="T28" fmla="*/ 433 w 464"/>
                <a:gd name="T29" fmla="*/ 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4" h="378">
                  <a:moveTo>
                    <a:pt x="433" y="9"/>
                  </a:moveTo>
                  <a:cubicBezTo>
                    <a:pt x="423" y="0"/>
                    <a:pt x="423" y="0"/>
                    <a:pt x="423" y="0"/>
                  </a:cubicBezTo>
                  <a:cubicBezTo>
                    <a:pt x="372" y="76"/>
                    <a:pt x="334" y="165"/>
                    <a:pt x="255" y="217"/>
                  </a:cubicBezTo>
                  <a:cubicBezTo>
                    <a:pt x="201" y="252"/>
                    <a:pt x="138" y="278"/>
                    <a:pt x="73" y="283"/>
                  </a:cubicBezTo>
                  <a:cubicBezTo>
                    <a:pt x="73" y="284"/>
                    <a:pt x="73" y="284"/>
                    <a:pt x="73" y="285"/>
                  </a:cubicBezTo>
                  <a:cubicBezTo>
                    <a:pt x="72" y="284"/>
                    <a:pt x="72" y="284"/>
                    <a:pt x="71" y="284"/>
                  </a:cubicBezTo>
                  <a:cubicBezTo>
                    <a:pt x="56" y="285"/>
                    <a:pt x="41" y="285"/>
                    <a:pt x="26" y="284"/>
                  </a:cubicBezTo>
                  <a:cubicBezTo>
                    <a:pt x="23" y="286"/>
                    <a:pt x="19" y="288"/>
                    <a:pt x="17" y="291"/>
                  </a:cubicBezTo>
                  <a:cubicBezTo>
                    <a:pt x="0" y="308"/>
                    <a:pt x="1" y="335"/>
                    <a:pt x="18" y="351"/>
                  </a:cubicBezTo>
                  <a:cubicBezTo>
                    <a:pt x="31" y="362"/>
                    <a:pt x="31" y="362"/>
                    <a:pt x="31" y="362"/>
                  </a:cubicBezTo>
                  <a:cubicBezTo>
                    <a:pt x="49" y="378"/>
                    <a:pt x="77" y="378"/>
                    <a:pt x="93" y="360"/>
                  </a:cubicBezTo>
                  <a:cubicBezTo>
                    <a:pt x="108" y="345"/>
                    <a:pt x="109" y="322"/>
                    <a:pt x="96" y="306"/>
                  </a:cubicBezTo>
                  <a:cubicBezTo>
                    <a:pt x="137" y="285"/>
                    <a:pt x="225" y="251"/>
                    <a:pt x="345" y="266"/>
                  </a:cubicBezTo>
                  <a:cubicBezTo>
                    <a:pt x="345" y="266"/>
                    <a:pt x="435" y="97"/>
                    <a:pt x="464" y="37"/>
                  </a:cubicBezTo>
                  <a:lnTo>
                    <a:pt x="433" y="9"/>
                  </a:lnTo>
                  <a:close/>
                </a:path>
              </a:pathLst>
            </a:custGeom>
            <a:solidFill>
              <a:srgbClr val="EDB0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823" name="矩形 822"/>
          <p:cNvSpPr/>
          <p:nvPr/>
        </p:nvSpPr>
        <p:spPr>
          <a:xfrm>
            <a:off x="5738276" y="1849503"/>
            <a:ext cx="689209" cy="70327"/>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24" name="Text Box 3"/>
          <p:cNvSpPr txBox="1">
            <a:spLocks noChangeArrowheads="1"/>
          </p:cNvSpPr>
          <p:nvPr/>
        </p:nvSpPr>
        <p:spPr bwMode="auto">
          <a:xfrm>
            <a:off x="5270822" y="992253"/>
            <a:ext cx="1708613"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smtClean="0">
                <a:solidFill>
                  <a:srgbClr val="FC621E"/>
                </a:solidFill>
                <a:latin typeface="方正兰亭粗黑简体" panose="02000000000000000000" pitchFamily="2" charset="-122"/>
                <a:ea typeface="方正兰亭粗黑简体" panose="02000000000000000000" pitchFamily="2" charset="-122"/>
              </a:rPr>
              <a:t>赠送图标</a:t>
            </a:r>
            <a:r>
              <a:rPr lang="en-US" altLang="zh-CN" sz="2400" dirty="0" smtClean="0">
                <a:solidFill>
                  <a:srgbClr val="FC621E"/>
                </a:solidFill>
                <a:latin typeface="方正兰亭粗黑简体" panose="02000000000000000000" pitchFamily="2" charset="-122"/>
                <a:ea typeface="方正兰亭粗黑简体" panose="02000000000000000000" pitchFamily="2" charset="-122"/>
              </a:rPr>
              <a:t>4</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825" name="矩形 824"/>
          <p:cNvSpPr/>
          <p:nvPr/>
        </p:nvSpPr>
        <p:spPr>
          <a:xfrm>
            <a:off x="4564593" y="1360783"/>
            <a:ext cx="3085465" cy="368300"/>
          </a:xfrm>
          <a:prstGeom prst="rect">
            <a:avLst/>
          </a:prstGeom>
        </p:spPr>
        <p:txBody>
          <a:bodyPr wrap="none">
            <a:spAutoFit/>
          </a:bodyPr>
          <a:lstStyle/>
          <a:p>
            <a:pPr fontAlgn="base"/>
            <a:r>
              <a:rPr lang="en-US" altLang="zh-CN" b="1" dirty="0" smtClean="0">
                <a:solidFill>
                  <a:srgbClr val="888888"/>
                </a:solidFill>
                <a:latin typeface="微软雅黑" panose="020B0503020204020204" pitchFamily="34" charset="-122"/>
                <a:ea typeface="微软雅黑" panose="020B0503020204020204" pitchFamily="34" charset="-122"/>
              </a:rPr>
              <a:t>UI</a:t>
            </a:r>
            <a:r>
              <a:rPr lang="zh-CN" altLang="en-US" b="1" dirty="0" smtClean="0">
                <a:solidFill>
                  <a:srgbClr val="888888"/>
                </a:solidFill>
                <a:latin typeface="微软雅黑" panose="020B0503020204020204" pitchFamily="34" charset="-122"/>
                <a:ea typeface="微软雅黑" panose="020B0503020204020204" pitchFamily="34" charset="-122"/>
              </a:rPr>
              <a:t>界面</a:t>
            </a:r>
            <a:r>
              <a:rPr lang="zh-CN" altLang="en-US" dirty="0" smtClean="0">
                <a:solidFill>
                  <a:srgbClr val="888888"/>
                </a:solidFill>
                <a:latin typeface="微软雅黑" panose="020B0503020204020204" pitchFamily="34" charset="-122"/>
                <a:ea typeface="微软雅黑" panose="020B0503020204020204" pitchFamily="34" charset="-122"/>
              </a:rPr>
              <a:t>彩色扁平化图表汇总</a:t>
            </a:r>
            <a:r>
              <a:rPr lang="en-US" altLang="zh-CN" dirty="0">
                <a:solidFill>
                  <a:srgbClr val="888888"/>
                </a:solidFill>
                <a:latin typeface="微软雅黑" panose="020B0503020204020204" pitchFamily="34" charset="-122"/>
                <a:ea typeface="微软雅黑" panose="020B0503020204020204" pitchFamily="34" charset="-122"/>
              </a:rPr>
              <a:t>1</a:t>
            </a:r>
            <a:endParaRPr lang="zh-CN" altLang="en-US" dirty="0">
              <a:solidFill>
                <a:srgbClr val="88888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24"/>
                                        </p:tgtEl>
                                        <p:attrNameLst>
                                          <p:attrName>style.visibility</p:attrName>
                                        </p:attrNameLst>
                                      </p:cBhvr>
                                      <p:to>
                                        <p:strVal val="visible"/>
                                      </p:to>
                                    </p:set>
                                    <p:anim calcmode="lin" valueType="num">
                                      <p:cBhvr>
                                        <p:cTn id="7" dur="750" fill="hold"/>
                                        <p:tgtEl>
                                          <p:spTgt spid="824"/>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824"/>
                                        </p:tgtEl>
                                        <p:attrNameLst>
                                          <p:attrName>ppt_y</p:attrName>
                                        </p:attrNameLst>
                                      </p:cBhvr>
                                      <p:tavLst>
                                        <p:tav tm="0">
                                          <p:val>
                                            <p:strVal val="#ppt_y"/>
                                          </p:val>
                                        </p:tav>
                                        <p:tav tm="100000">
                                          <p:val>
                                            <p:strVal val="#ppt_y"/>
                                          </p:val>
                                        </p:tav>
                                      </p:tavLst>
                                    </p:anim>
                                    <p:anim calcmode="lin" valueType="num">
                                      <p:cBhvr>
                                        <p:cTn id="9" dur="750" fill="hold"/>
                                        <p:tgtEl>
                                          <p:spTgt spid="824"/>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8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Oval 9"/>
          <p:cNvSpPr>
            <a:spLocks noChangeArrowheads="1"/>
          </p:cNvSpPr>
          <p:nvPr/>
        </p:nvSpPr>
        <p:spPr bwMode="auto">
          <a:xfrm>
            <a:off x="7582980" y="2230093"/>
            <a:ext cx="1118061" cy="1118061"/>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39" name="组合 438"/>
          <p:cNvGrpSpPr/>
          <p:nvPr/>
        </p:nvGrpSpPr>
        <p:grpSpPr>
          <a:xfrm>
            <a:off x="7716404" y="2532410"/>
            <a:ext cx="852902" cy="513430"/>
            <a:chOff x="7442201" y="284163"/>
            <a:chExt cx="801688" cy="482600"/>
          </a:xfrm>
        </p:grpSpPr>
        <p:sp>
          <p:nvSpPr>
            <p:cNvPr id="242" name="Rectangle 10"/>
            <p:cNvSpPr>
              <a:spLocks noChangeArrowheads="1"/>
            </p:cNvSpPr>
            <p:nvPr/>
          </p:nvSpPr>
          <p:spPr bwMode="auto">
            <a:xfrm>
              <a:off x="7510463" y="284163"/>
              <a:ext cx="666750" cy="48260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3" name="Rectangle 11"/>
            <p:cNvSpPr>
              <a:spLocks noChangeArrowheads="1"/>
            </p:cNvSpPr>
            <p:nvPr/>
          </p:nvSpPr>
          <p:spPr bwMode="auto">
            <a:xfrm>
              <a:off x="7442201" y="28416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4" name="Rectangle 12"/>
            <p:cNvSpPr>
              <a:spLocks noChangeArrowheads="1"/>
            </p:cNvSpPr>
            <p:nvPr/>
          </p:nvSpPr>
          <p:spPr bwMode="auto">
            <a:xfrm>
              <a:off x="7577138"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5" name="Rectangle 13"/>
            <p:cNvSpPr>
              <a:spLocks noChangeArrowheads="1"/>
            </p:cNvSpPr>
            <p:nvPr/>
          </p:nvSpPr>
          <p:spPr bwMode="auto">
            <a:xfrm>
              <a:off x="7712076"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6" name="Rectangle 14"/>
            <p:cNvSpPr>
              <a:spLocks noChangeArrowheads="1"/>
            </p:cNvSpPr>
            <p:nvPr/>
          </p:nvSpPr>
          <p:spPr bwMode="auto">
            <a:xfrm>
              <a:off x="7845426" y="28416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7" name="Rectangle 15"/>
            <p:cNvSpPr>
              <a:spLocks noChangeArrowheads="1"/>
            </p:cNvSpPr>
            <p:nvPr/>
          </p:nvSpPr>
          <p:spPr bwMode="auto">
            <a:xfrm>
              <a:off x="7980363"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8" name="Rectangle 16"/>
            <p:cNvSpPr>
              <a:spLocks noChangeArrowheads="1"/>
            </p:cNvSpPr>
            <p:nvPr/>
          </p:nvSpPr>
          <p:spPr bwMode="auto">
            <a:xfrm>
              <a:off x="8115301" y="28416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9" name="Rectangle 17"/>
            <p:cNvSpPr>
              <a:spLocks noChangeArrowheads="1"/>
            </p:cNvSpPr>
            <p:nvPr/>
          </p:nvSpPr>
          <p:spPr bwMode="auto">
            <a:xfrm>
              <a:off x="7510463"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0" name="Rectangle 18"/>
            <p:cNvSpPr>
              <a:spLocks noChangeArrowheads="1"/>
            </p:cNvSpPr>
            <p:nvPr/>
          </p:nvSpPr>
          <p:spPr bwMode="auto">
            <a:xfrm>
              <a:off x="7643813" y="331788"/>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1" name="Rectangle 19"/>
            <p:cNvSpPr>
              <a:spLocks noChangeArrowheads="1"/>
            </p:cNvSpPr>
            <p:nvPr/>
          </p:nvSpPr>
          <p:spPr bwMode="auto">
            <a:xfrm>
              <a:off x="7778751"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2" name="Rectangle 20"/>
            <p:cNvSpPr>
              <a:spLocks noChangeArrowheads="1"/>
            </p:cNvSpPr>
            <p:nvPr/>
          </p:nvSpPr>
          <p:spPr bwMode="auto">
            <a:xfrm>
              <a:off x="7913688" y="331788"/>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3" name="Rectangle 21"/>
            <p:cNvSpPr>
              <a:spLocks noChangeArrowheads="1"/>
            </p:cNvSpPr>
            <p:nvPr/>
          </p:nvSpPr>
          <p:spPr bwMode="auto">
            <a:xfrm>
              <a:off x="8047038" y="331788"/>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4" name="Rectangle 22"/>
            <p:cNvSpPr>
              <a:spLocks noChangeArrowheads="1"/>
            </p:cNvSpPr>
            <p:nvPr/>
          </p:nvSpPr>
          <p:spPr bwMode="auto">
            <a:xfrm>
              <a:off x="7442201" y="38100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5" name="Rectangle 23"/>
            <p:cNvSpPr>
              <a:spLocks noChangeArrowheads="1"/>
            </p:cNvSpPr>
            <p:nvPr/>
          </p:nvSpPr>
          <p:spPr bwMode="auto">
            <a:xfrm>
              <a:off x="7577138"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6" name="Rectangle 24"/>
            <p:cNvSpPr>
              <a:spLocks noChangeArrowheads="1"/>
            </p:cNvSpPr>
            <p:nvPr/>
          </p:nvSpPr>
          <p:spPr bwMode="auto">
            <a:xfrm>
              <a:off x="7712076"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7" name="Rectangle 25"/>
            <p:cNvSpPr>
              <a:spLocks noChangeArrowheads="1"/>
            </p:cNvSpPr>
            <p:nvPr/>
          </p:nvSpPr>
          <p:spPr bwMode="auto">
            <a:xfrm>
              <a:off x="7845426" y="38100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8" name="Rectangle 26"/>
            <p:cNvSpPr>
              <a:spLocks noChangeArrowheads="1"/>
            </p:cNvSpPr>
            <p:nvPr/>
          </p:nvSpPr>
          <p:spPr bwMode="auto">
            <a:xfrm>
              <a:off x="7980363"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9" name="Rectangle 27"/>
            <p:cNvSpPr>
              <a:spLocks noChangeArrowheads="1"/>
            </p:cNvSpPr>
            <p:nvPr/>
          </p:nvSpPr>
          <p:spPr bwMode="auto">
            <a:xfrm>
              <a:off x="8115301" y="38100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0" name="Rectangle 28"/>
            <p:cNvSpPr>
              <a:spLocks noChangeArrowheads="1"/>
            </p:cNvSpPr>
            <p:nvPr/>
          </p:nvSpPr>
          <p:spPr bwMode="auto">
            <a:xfrm>
              <a:off x="7510463"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1" name="Rectangle 29"/>
            <p:cNvSpPr>
              <a:spLocks noChangeArrowheads="1"/>
            </p:cNvSpPr>
            <p:nvPr/>
          </p:nvSpPr>
          <p:spPr bwMode="auto">
            <a:xfrm>
              <a:off x="7643813" y="4302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2" name="Rectangle 30"/>
            <p:cNvSpPr>
              <a:spLocks noChangeArrowheads="1"/>
            </p:cNvSpPr>
            <p:nvPr/>
          </p:nvSpPr>
          <p:spPr bwMode="auto">
            <a:xfrm>
              <a:off x="7778751"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3" name="Rectangle 31"/>
            <p:cNvSpPr>
              <a:spLocks noChangeArrowheads="1"/>
            </p:cNvSpPr>
            <p:nvPr/>
          </p:nvSpPr>
          <p:spPr bwMode="auto">
            <a:xfrm>
              <a:off x="7913688" y="4302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4" name="Rectangle 32"/>
            <p:cNvSpPr>
              <a:spLocks noChangeArrowheads="1"/>
            </p:cNvSpPr>
            <p:nvPr/>
          </p:nvSpPr>
          <p:spPr bwMode="auto">
            <a:xfrm>
              <a:off x="8047038" y="4302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5" name="Rectangle 33"/>
            <p:cNvSpPr>
              <a:spLocks noChangeArrowheads="1"/>
            </p:cNvSpPr>
            <p:nvPr/>
          </p:nvSpPr>
          <p:spPr bwMode="auto">
            <a:xfrm>
              <a:off x="7442201" y="47942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6" name="Rectangle 34"/>
            <p:cNvSpPr>
              <a:spLocks noChangeArrowheads="1"/>
            </p:cNvSpPr>
            <p:nvPr/>
          </p:nvSpPr>
          <p:spPr bwMode="auto">
            <a:xfrm>
              <a:off x="7577138"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7" name="Rectangle 35"/>
            <p:cNvSpPr>
              <a:spLocks noChangeArrowheads="1"/>
            </p:cNvSpPr>
            <p:nvPr/>
          </p:nvSpPr>
          <p:spPr bwMode="auto">
            <a:xfrm>
              <a:off x="7712076"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8" name="Rectangle 36"/>
            <p:cNvSpPr>
              <a:spLocks noChangeArrowheads="1"/>
            </p:cNvSpPr>
            <p:nvPr/>
          </p:nvSpPr>
          <p:spPr bwMode="auto">
            <a:xfrm>
              <a:off x="7845426" y="47942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9" name="Rectangle 37"/>
            <p:cNvSpPr>
              <a:spLocks noChangeArrowheads="1"/>
            </p:cNvSpPr>
            <p:nvPr/>
          </p:nvSpPr>
          <p:spPr bwMode="auto">
            <a:xfrm>
              <a:off x="7980363"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0" name="Rectangle 38"/>
            <p:cNvSpPr>
              <a:spLocks noChangeArrowheads="1"/>
            </p:cNvSpPr>
            <p:nvPr/>
          </p:nvSpPr>
          <p:spPr bwMode="auto">
            <a:xfrm>
              <a:off x="8115301" y="47942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1" name="Rectangle 39"/>
            <p:cNvSpPr>
              <a:spLocks noChangeArrowheads="1"/>
            </p:cNvSpPr>
            <p:nvPr/>
          </p:nvSpPr>
          <p:spPr bwMode="auto">
            <a:xfrm>
              <a:off x="7510463"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2" name="Rectangle 40"/>
            <p:cNvSpPr>
              <a:spLocks noChangeArrowheads="1"/>
            </p:cNvSpPr>
            <p:nvPr/>
          </p:nvSpPr>
          <p:spPr bwMode="auto">
            <a:xfrm>
              <a:off x="7643813" y="5270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3" name="Rectangle 41"/>
            <p:cNvSpPr>
              <a:spLocks noChangeArrowheads="1"/>
            </p:cNvSpPr>
            <p:nvPr/>
          </p:nvSpPr>
          <p:spPr bwMode="auto">
            <a:xfrm>
              <a:off x="7778751"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4" name="Rectangle 42"/>
            <p:cNvSpPr>
              <a:spLocks noChangeArrowheads="1"/>
            </p:cNvSpPr>
            <p:nvPr/>
          </p:nvSpPr>
          <p:spPr bwMode="auto">
            <a:xfrm>
              <a:off x="7913688" y="5270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5" name="Rectangle 43"/>
            <p:cNvSpPr>
              <a:spLocks noChangeArrowheads="1"/>
            </p:cNvSpPr>
            <p:nvPr/>
          </p:nvSpPr>
          <p:spPr bwMode="auto">
            <a:xfrm>
              <a:off x="8047038" y="5270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6" name="Rectangle 44"/>
            <p:cNvSpPr>
              <a:spLocks noChangeArrowheads="1"/>
            </p:cNvSpPr>
            <p:nvPr/>
          </p:nvSpPr>
          <p:spPr bwMode="auto">
            <a:xfrm>
              <a:off x="7442201" y="5778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7" name="Rectangle 45"/>
            <p:cNvSpPr>
              <a:spLocks noChangeArrowheads="1"/>
            </p:cNvSpPr>
            <p:nvPr/>
          </p:nvSpPr>
          <p:spPr bwMode="auto">
            <a:xfrm>
              <a:off x="7577138"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8" name="Rectangle 46"/>
            <p:cNvSpPr>
              <a:spLocks noChangeArrowheads="1"/>
            </p:cNvSpPr>
            <p:nvPr/>
          </p:nvSpPr>
          <p:spPr bwMode="auto">
            <a:xfrm>
              <a:off x="7712076"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9" name="Rectangle 47"/>
            <p:cNvSpPr>
              <a:spLocks noChangeArrowheads="1"/>
            </p:cNvSpPr>
            <p:nvPr/>
          </p:nvSpPr>
          <p:spPr bwMode="auto">
            <a:xfrm>
              <a:off x="7845426" y="577850"/>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0" name="Rectangle 48"/>
            <p:cNvSpPr>
              <a:spLocks noChangeArrowheads="1"/>
            </p:cNvSpPr>
            <p:nvPr/>
          </p:nvSpPr>
          <p:spPr bwMode="auto">
            <a:xfrm>
              <a:off x="7980363"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1" name="Rectangle 49"/>
            <p:cNvSpPr>
              <a:spLocks noChangeArrowheads="1"/>
            </p:cNvSpPr>
            <p:nvPr/>
          </p:nvSpPr>
          <p:spPr bwMode="auto">
            <a:xfrm>
              <a:off x="8115301" y="577850"/>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2" name="Rectangle 50"/>
            <p:cNvSpPr>
              <a:spLocks noChangeArrowheads="1"/>
            </p:cNvSpPr>
            <p:nvPr/>
          </p:nvSpPr>
          <p:spPr bwMode="auto">
            <a:xfrm>
              <a:off x="7510463"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3" name="Rectangle 51"/>
            <p:cNvSpPr>
              <a:spLocks noChangeArrowheads="1"/>
            </p:cNvSpPr>
            <p:nvPr/>
          </p:nvSpPr>
          <p:spPr bwMode="auto">
            <a:xfrm>
              <a:off x="7643813" y="62547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4" name="Rectangle 52"/>
            <p:cNvSpPr>
              <a:spLocks noChangeArrowheads="1"/>
            </p:cNvSpPr>
            <p:nvPr/>
          </p:nvSpPr>
          <p:spPr bwMode="auto">
            <a:xfrm>
              <a:off x="7778751"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5" name="Rectangle 53"/>
            <p:cNvSpPr>
              <a:spLocks noChangeArrowheads="1"/>
            </p:cNvSpPr>
            <p:nvPr/>
          </p:nvSpPr>
          <p:spPr bwMode="auto">
            <a:xfrm>
              <a:off x="7913688" y="625475"/>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6" name="Rectangle 54"/>
            <p:cNvSpPr>
              <a:spLocks noChangeArrowheads="1"/>
            </p:cNvSpPr>
            <p:nvPr/>
          </p:nvSpPr>
          <p:spPr bwMode="auto">
            <a:xfrm>
              <a:off x="8047038" y="625475"/>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7" name="Rectangle 55"/>
            <p:cNvSpPr>
              <a:spLocks noChangeArrowheads="1"/>
            </p:cNvSpPr>
            <p:nvPr/>
          </p:nvSpPr>
          <p:spPr bwMode="auto">
            <a:xfrm>
              <a:off x="7442201" y="676275"/>
              <a:ext cx="130175"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8" name="Rectangle 56"/>
            <p:cNvSpPr>
              <a:spLocks noChangeArrowheads="1"/>
            </p:cNvSpPr>
            <p:nvPr/>
          </p:nvSpPr>
          <p:spPr bwMode="auto">
            <a:xfrm>
              <a:off x="7577138"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9" name="Rectangle 57"/>
            <p:cNvSpPr>
              <a:spLocks noChangeArrowheads="1"/>
            </p:cNvSpPr>
            <p:nvPr/>
          </p:nvSpPr>
          <p:spPr bwMode="auto">
            <a:xfrm>
              <a:off x="7712076"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0" name="Rectangle 58"/>
            <p:cNvSpPr>
              <a:spLocks noChangeArrowheads="1"/>
            </p:cNvSpPr>
            <p:nvPr/>
          </p:nvSpPr>
          <p:spPr bwMode="auto">
            <a:xfrm>
              <a:off x="7845426" y="676275"/>
              <a:ext cx="130175"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1" name="Rectangle 59"/>
            <p:cNvSpPr>
              <a:spLocks noChangeArrowheads="1"/>
            </p:cNvSpPr>
            <p:nvPr/>
          </p:nvSpPr>
          <p:spPr bwMode="auto">
            <a:xfrm>
              <a:off x="7980363"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2" name="Rectangle 60"/>
            <p:cNvSpPr>
              <a:spLocks noChangeArrowheads="1"/>
            </p:cNvSpPr>
            <p:nvPr/>
          </p:nvSpPr>
          <p:spPr bwMode="auto">
            <a:xfrm>
              <a:off x="8115301" y="676275"/>
              <a:ext cx="128588" cy="42863"/>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3" name="Rectangle 61"/>
            <p:cNvSpPr>
              <a:spLocks noChangeArrowheads="1"/>
            </p:cNvSpPr>
            <p:nvPr/>
          </p:nvSpPr>
          <p:spPr bwMode="auto">
            <a:xfrm>
              <a:off x="7510463"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4" name="Rectangle 62"/>
            <p:cNvSpPr>
              <a:spLocks noChangeArrowheads="1"/>
            </p:cNvSpPr>
            <p:nvPr/>
          </p:nvSpPr>
          <p:spPr bwMode="auto">
            <a:xfrm>
              <a:off x="7643813" y="7223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5" name="Rectangle 63"/>
            <p:cNvSpPr>
              <a:spLocks noChangeArrowheads="1"/>
            </p:cNvSpPr>
            <p:nvPr/>
          </p:nvSpPr>
          <p:spPr bwMode="auto">
            <a:xfrm>
              <a:off x="7778751"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6" name="Rectangle 64"/>
            <p:cNvSpPr>
              <a:spLocks noChangeArrowheads="1"/>
            </p:cNvSpPr>
            <p:nvPr/>
          </p:nvSpPr>
          <p:spPr bwMode="auto">
            <a:xfrm>
              <a:off x="7913688" y="722313"/>
              <a:ext cx="128588"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7" name="Rectangle 65"/>
            <p:cNvSpPr>
              <a:spLocks noChangeArrowheads="1"/>
            </p:cNvSpPr>
            <p:nvPr/>
          </p:nvSpPr>
          <p:spPr bwMode="auto">
            <a:xfrm>
              <a:off x="8047038" y="722313"/>
              <a:ext cx="130175" cy="44450"/>
            </a:xfrm>
            <a:prstGeom prst="rect">
              <a:avLst/>
            </a:prstGeom>
            <a:solidFill>
              <a:srgbClr val="FFB0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8" name="Freeform 66"/>
            <p:cNvSpPr/>
            <p:nvPr/>
          </p:nvSpPr>
          <p:spPr bwMode="auto">
            <a:xfrm>
              <a:off x="7635876" y="373063"/>
              <a:ext cx="390525" cy="303213"/>
            </a:xfrm>
            <a:custGeom>
              <a:avLst/>
              <a:gdLst>
                <a:gd name="T0" fmla="*/ 176 w 378"/>
                <a:gd name="T1" fmla="*/ 22 h 292"/>
                <a:gd name="T2" fmla="*/ 209 w 378"/>
                <a:gd name="T3" fmla="*/ 30 h 292"/>
                <a:gd name="T4" fmla="*/ 235 w 378"/>
                <a:gd name="T5" fmla="*/ 19 h 292"/>
                <a:gd name="T6" fmla="*/ 282 w 378"/>
                <a:gd name="T7" fmla="*/ 2 h 292"/>
                <a:gd name="T8" fmla="*/ 327 w 378"/>
                <a:gd name="T9" fmla="*/ 19 h 292"/>
                <a:gd name="T10" fmla="*/ 335 w 378"/>
                <a:gd name="T11" fmla="*/ 28 h 292"/>
                <a:gd name="T12" fmla="*/ 342 w 378"/>
                <a:gd name="T13" fmla="*/ 31 h 292"/>
                <a:gd name="T14" fmla="*/ 354 w 378"/>
                <a:gd name="T15" fmla="*/ 53 h 292"/>
                <a:gd name="T16" fmla="*/ 352 w 378"/>
                <a:gd name="T17" fmla="*/ 80 h 292"/>
                <a:gd name="T18" fmla="*/ 372 w 378"/>
                <a:gd name="T19" fmla="*/ 149 h 292"/>
                <a:gd name="T20" fmla="*/ 369 w 378"/>
                <a:gd name="T21" fmla="*/ 163 h 292"/>
                <a:gd name="T22" fmla="*/ 353 w 378"/>
                <a:gd name="T23" fmla="*/ 178 h 292"/>
                <a:gd name="T24" fmla="*/ 362 w 378"/>
                <a:gd name="T25" fmla="*/ 208 h 292"/>
                <a:gd name="T26" fmla="*/ 376 w 378"/>
                <a:gd name="T27" fmla="*/ 242 h 292"/>
                <a:gd name="T28" fmla="*/ 368 w 378"/>
                <a:gd name="T29" fmla="*/ 277 h 292"/>
                <a:gd name="T30" fmla="*/ 338 w 378"/>
                <a:gd name="T31" fmla="*/ 291 h 292"/>
                <a:gd name="T32" fmla="*/ 304 w 378"/>
                <a:gd name="T33" fmla="*/ 288 h 292"/>
                <a:gd name="T34" fmla="*/ 274 w 378"/>
                <a:gd name="T35" fmla="*/ 283 h 292"/>
                <a:gd name="T36" fmla="*/ 258 w 378"/>
                <a:gd name="T37" fmla="*/ 284 h 292"/>
                <a:gd name="T38" fmla="*/ 244 w 378"/>
                <a:gd name="T39" fmla="*/ 276 h 292"/>
                <a:gd name="T40" fmla="*/ 239 w 378"/>
                <a:gd name="T41" fmla="*/ 266 h 292"/>
                <a:gd name="T42" fmla="*/ 229 w 378"/>
                <a:gd name="T43" fmla="*/ 267 h 292"/>
                <a:gd name="T44" fmla="*/ 221 w 378"/>
                <a:gd name="T45" fmla="*/ 275 h 292"/>
                <a:gd name="T46" fmla="*/ 174 w 378"/>
                <a:gd name="T47" fmla="*/ 283 h 292"/>
                <a:gd name="T48" fmla="*/ 158 w 378"/>
                <a:gd name="T49" fmla="*/ 277 h 292"/>
                <a:gd name="T50" fmla="*/ 141 w 378"/>
                <a:gd name="T51" fmla="*/ 275 h 292"/>
                <a:gd name="T52" fmla="*/ 82 w 378"/>
                <a:gd name="T53" fmla="*/ 276 h 292"/>
                <a:gd name="T54" fmla="*/ 77 w 378"/>
                <a:gd name="T55" fmla="*/ 275 h 292"/>
                <a:gd name="T56" fmla="*/ 75 w 378"/>
                <a:gd name="T57" fmla="*/ 273 h 292"/>
                <a:gd name="T58" fmla="*/ 60 w 378"/>
                <a:gd name="T59" fmla="*/ 271 h 292"/>
                <a:gd name="T60" fmla="*/ 18 w 378"/>
                <a:gd name="T61" fmla="*/ 269 h 292"/>
                <a:gd name="T62" fmla="*/ 5 w 378"/>
                <a:gd name="T63" fmla="*/ 244 h 292"/>
                <a:gd name="T64" fmla="*/ 2 w 378"/>
                <a:gd name="T65" fmla="*/ 218 h 292"/>
                <a:gd name="T66" fmla="*/ 20 w 378"/>
                <a:gd name="T67" fmla="*/ 177 h 292"/>
                <a:gd name="T68" fmla="*/ 5 w 378"/>
                <a:gd name="T69" fmla="*/ 128 h 292"/>
                <a:gd name="T70" fmla="*/ 32 w 378"/>
                <a:gd name="T71" fmla="*/ 62 h 292"/>
                <a:gd name="T72" fmla="*/ 57 w 378"/>
                <a:gd name="T73" fmla="*/ 31 h 292"/>
                <a:gd name="T74" fmla="*/ 73 w 378"/>
                <a:gd name="T75" fmla="*/ 15 h 292"/>
                <a:gd name="T76" fmla="*/ 116 w 378"/>
                <a:gd name="T77" fmla="*/ 10 h 292"/>
                <a:gd name="T78" fmla="*/ 160 w 378"/>
                <a:gd name="T79" fmla="*/ 21 h 292"/>
                <a:gd name="T80" fmla="*/ 176 w 378"/>
                <a:gd name="T81" fmla="*/ 2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8" h="292">
                  <a:moveTo>
                    <a:pt x="176" y="22"/>
                  </a:moveTo>
                  <a:cubicBezTo>
                    <a:pt x="187" y="24"/>
                    <a:pt x="198" y="31"/>
                    <a:pt x="209" y="30"/>
                  </a:cubicBezTo>
                  <a:cubicBezTo>
                    <a:pt x="219" y="30"/>
                    <a:pt x="227" y="24"/>
                    <a:pt x="235" y="19"/>
                  </a:cubicBezTo>
                  <a:cubicBezTo>
                    <a:pt x="249" y="10"/>
                    <a:pt x="265" y="3"/>
                    <a:pt x="282" y="2"/>
                  </a:cubicBezTo>
                  <a:cubicBezTo>
                    <a:pt x="298" y="0"/>
                    <a:pt x="316" y="6"/>
                    <a:pt x="327" y="19"/>
                  </a:cubicBezTo>
                  <a:cubicBezTo>
                    <a:pt x="329" y="22"/>
                    <a:pt x="332" y="26"/>
                    <a:pt x="335" y="28"/>
                  </a:cubicBezTo>
                  <a:cubicBezTo>
                    <a:pt x="337" y="29"/>
                    <a:pt x="340" y="30"/>
                    <a:pt x="342" y="31"/>
                  </a:cubicBezTo>
                  <a:cubicBezTo>
                    <a:pt x="350" y="35"/>
                    <a:pt x="354" y="44"/>
                    <a:pt x="354" y="53"/>
                  </a:cubicBezTo>
                  <a:cubicBezTo>
                    <a:pt x="354" y="62"/>
                    <a:pt x="352" y="71"/>
                    <a:pt x="352" y="80"/>
                  </a:cubicBezTo>
                  <a:cubicBezTo>
                    <a:pt x="353" y="104"/>
                    <a:pt x="370" y="125"/>
                    <a:pt x="372" y="149"/>
                  </a:cubicBezTo>
                  <a:cubicBezTo>
                    <a:pt x="372" y="154"/>
                    <a:pt x="372" y="159"/>
                    <a:pt x="369" y="163"/>
                  </a:cubicBezTo>
                  <a:cubicBezTo>
                    <a:pt x="365" y="169"/>
                    <a:pt x="357" y="171"/>
                    <a:pt x="353" y="178"/>
                  </a:cubicBezTo>
                  <a:cubicBezTo>
                    <a:pt x="348" y="187"/>
                    <a:pt x="355" y="199"/>
                    <a:pt x="362" y="208"/>
                  </a:cubicBezTo>
                  <a:cubicBezTo>
                    <a:pt x="369" y="218"/>
                    <a:pt x="374" y="230"/>
                    <a:pt x="376" y="242"/>
                  </a:cubicBezTo>
                  <a:cubicBezTo>
                    <a:pt x="378" y="254"/>
                    <a:pt x="376" y="267"/>
                    <a:pt x="368" y="277"/>
                  </a:cubicBezTo>
                  <a:cubicBezTo>
                    <a:pt x="361" y="285"/>
                    <a:pt x="349" y="290"/>
                    <a:pt x="338" y="291"/>
                  </a:cubicBezTo>
                  <a:cubicBezTo>
                    <a:pt x="327" y="292"/>
                    <a:pt x="315" y="290"/>
                    <a:pt x="304" y="288"/>
                  </a:cubicBezTo>
                  <a:cubicBezTo>
                    <a:pt x="294" y="286"/>
                    <a:pt x="285" y="283"/>
                    <a:pt x="274" y="283"/>
                  </a:cubicBezTo>
                  <a:cubicBezTo>
                    <a:pt x="269" y="283"/>
                    <a:pt x="263" y="285"/>
                    <a:pt x="258" y="284"/>
                  </a:cubicBezTo>
                  <a:cubicBezTo>
                    <a:pt x="252" y="283"/>
                    <a:pt x="246" y="281"/>
                    <a:pt x="244" y="276"/>
                  </a:cubicBezTo>
                  <a:cubicBezTo>
                    <a:pt x="242" y="273"/>
                    <a:pt x="242" y="269"/>
                    <a:pt x="239" y="266"/>
                  </a:cubicBezTo>
                  <a:cubicBezTo>
                    <a:pt x="236" y="264"/>
                    <a:pt x="232" y="265"/>
                    <a:pt x="229" y="267"/>
                  </a:cubicBezTo>
                  <a:cubicBezTo>
                    <a:pt x="225" y="269"/>
                    <a:pt x="223" y="272"/>
                    <a:pt x="221" y="275"/>
                  </a:cubicBezTo>
                  <a:cubicBezTo>
                    <a:pt x="209" y="287"/>
                    <a:pt x="189" y="289"/>
                    <a:pt x="174" y="283"/>
                  </a:cubicBezTo>
                  <a:cubicBezTo>
                    <a:pt x="168" y="281"/>
                    <a:pt x="163" y="278"/>
                    <a:pt x="158" y="277"/>
                  </a:cubicBezTo>
                  <a:cubicBezTo>
                    <a:pt x="152" y="275"/>
                    <a:pt x="147" y="275"/>
                    <a:pt x="141" y="275"/>
                  </a:cubicBezTo>
                  <a:cubicBezTo>
                    <a:pt x="122" y="275"/>
                    <a:pt x="102" y="275"/>
                    <a:pt x="82" y="276"/>
                  </a:cubicBezTo>
                  <a:cubicBezTo>
                    <a:pt x="81" y="276"/>
                    <a:pt x="79" y="276"/>
                    <a:pt x="77" y="275"/>
                  </a:cubicBezTo>
                  <a:cubicBezTo>
                    <a:pt x="76" y="275"/>
                    <a:pt x="76" y="274"/>
                    <a:pt x="75" y="273"/>
                  </a:cubicBezTo>
                  <a:cubicBezTo>
                    <a:pt x="72" y="269"/>
                    <a:pt x="65" y="270"/>
                    <a:pt x="60" y="271"/>
                  </a:cubicBezTo>
                  <a:cubicBezTo>
                    <a:pt x="46" y="275"/>
                    <a:pt x="29" y="278"/>
                    <a:pt x="18" y="269"/>
                  </a:cubicBezTo>
                  <a:cubicBezTo>
                    <a:pt x="11" y="263"/>
                    <a:pt x="7" y="253"/>
                    <a:pt x="5" y="244"/>
                  </a:cubicBezTo>
                  <a:cubicBezTo>
                    <a:pt x="3" y="236"/>
                    <a:pt x="0" y="227"/>
                    <a:pt x="2" y="218"/>
                  </a:cubicBezTo>
                  <a:cubicBezTo>
                    <a:pt x="5" y="204"/>
                    <a:pt x="18" y="192"/>
                    <a:pt x="20" y="177"/>
                  </a:cubicBezTo>
                  <a:cubicBezTo>
                    <a:pt x="22" y="160"/>
                    <a:pt x="9" y="145"/>
                    <a:pt x="5" y="128"/>
                  </a:cubicBezTo>
                  <a:cubicBezTo>
                    <a:pt x="1" y="104"/>
                    <a:pt x="17" y="81"/>
                    <a:pt x="32" y="62"/>
                  </a:cubicBezTo>
                  <a:cubicBezTo>
                    <a:pt x="41" y="51"/>
                    <a:pt x="49" y="41"/>
                    <a:pt x="57" y="31"/>
                  </a:cubicBezTo>
                  <a:cubicBezTo>
                    <a:pt x="62" y="25"/>
                    <a:pt x="66" y="19"/>
                    <a:pt x="73" y="15"/>
                  </a:cubicBezTo>
                  <a:cubicBezTo>
                    <a:pt x="85" y="7"/>
                    <a:pt x="102" y="7"/>
                    <a:pt x="116" y="10"/>
                  </a:cubicBezTo>
                  <a:cubicBezTo>
                    <a:pt x="131" y="14"/>
                    <a:pt x="145" y="20"/>
                    <a:pt x="160" y="21"/>
                  </a:cubicBezTo>
                  <a:cubicBezTo>
                    <a:pt x="165" y="21"/>
                    <a:pt x="171" y="21"/>
                    <a:pt x="176" y="22"/>
                  </a:cubicBez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9" name="Freeform 67"/>
            <p:cNvSpPr/>
            <p:nvPr/>
          </p:nvSpPr>
          <p:spPr bwMode="auto">
            <a:xfrm>
              <a:off x="7683501" y="407988"/>
              <a:ext cx="125413" cy="225425"/>
            </a:xfrm>
            <a:custGeom>
              <a:avLst/>
              <a:gdLst>
                <a:gd name="T0" fmla="*/ 33 w 122"/>
                <a:gd name="T1" fmla="*/ 198 h 217"/>
                <a:gd name="T2" fmla="*/ 45 w 122"/>
                <a:gd name="T3" fmla="*/ 111 h 217"/>
                <a:gd name="T4" fmla="*/ 54 w 122"/>
                <a:gd name="T5" fmla="*/ 73 h 217"/>
                <a:gd name="T6" fmla="*/ 73 w 122"/>
                <a:gd name="T7" fmla="*/ 30 h 217"/>
                <a:gd name="T8" fmla="*/ 62 w 122"/>
                <a:gd name="T9" fmla="*/ 32 h 217"/>
                <a:gd name="T10" fmla="*/ 75 w 122"/>
                <a:gd name="T11" fmla="*/ 67 h 217"/>
                <a:gd name="T12" fmla="*/ 79 w 122"/>
                <a:gd name="T13" fmla="*/ 115 h 217"/>
                <a:gd name="T14" fmla="*/ 89 w 122"/>
                <a:gd name="T15" fmla="*/ 198 h 217"/>
                <a:gd name="T16" fmla="*/ 117 w 122"/>
                <a:gd name="T17" fmla="*/ 190 h 217"/>
                <a:gd name="T18" fmla="*/ 106 w 122"/>
                <a:gd name="T19" fmla="*/ 73 h 217"/>
                <a:gd name="T20" fmla="*/ 66 w 122"/>
                <a:gd name="T21" fmla="*/ 2 h 217"/>
                <a:gd name="T22" fmla="*/ 22 w 122"/>
                <a:gd name="T23" fmla="*/ 79 h 217"/>
                <a:gd name="T24" fmla="*/ 3 w 122"/>
                <a:gd name="T25" fmla="*/ 198 h 217"/>
                <a:gd name="T26" fmla="*/ 33 w 122"/>
                <a:gd name="T27" fmla="*/ 19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217">
                  <a:moveTo>
                    <a:pt x="33" y="198"/>
                  </a:moveTo>
                  <a:cubicBezTo>
                    <a:pt x="36" y="169"/>
                    <a:pt x="39" y="140"/>
                    <a:pt x="45" y="111"/>
                  </a:cubicBezTo>
                  <a:cubicBezTo>
                    <a:pt x="47" y="98"/>
                    <a:pt x="51" y="86"/>
                    <a:pt x="54" y="73"/>
                  </a:cubicBezTo>
                  <a:cubicBezTo>
                    <a:pt x="57" y="63"/>
                    <a:pt x="63" y="35"/>
                    <a:pt x="73" y="30"/>
                  </a:cubicBezTo>
                  <a:cubicBezTo>
                    <a:pt x="69" y="31"/>
                    <a:pt x="66" y="31"/>
                    <a:pt x="62" y="32"/>
                  </a:cubicBezTo>
                  <a:cubicBezTo>
                    <a:pt x="70" y="33"/>
                    <a:pt x="74" y="60"/>
                    <a:pt x="75" y="67"/>
                  </a:cubicBezTo>
                  <a:cubicBezTo>
                    <a:pt x="78" y="83"/>
                    <a:pt x="78" y="99"/>
                    <a:pt x="79" y="115"/>
                  </a:cubicBezTo>
                  <a:cubicBezTo>
                    <a:pt x="80" y="143"/>
                    <a:pt x="82" y="171"/>
                    <a:pt x="89" y="198"/>
                  </a:cubicBezTo>
                  <a:cubicBezTo>
                    <a:pt x="93" y="217"/>
                    <a:pt x="122" y="209"/>
                    <a:pt x="117" y="190"/>
                  </a:cubicBezTo>
                  <a:cubicBezTo>
                    <a:pt x="108" y="152"/>
                    <a:pt x="111" y="112"/>
                    <a:pt x="106" y="73"/>
                  </a:cubicBezTo>
                  <a:cubicBezTo>
                    <a:pt x="103" y="52"/>
                    <a:pt x="97" y="0"/>
                    <a:pt x="66" y="2"/>
                  </a:cubicBezTo>
                  <a:cubicBezTo>
                    <a:pt x="37" y="4"/>
                    <a:pt x="27" y="57"/>
                    <a:pt x="22" y="79"/>
                  </a:cubicBezTo>
                  <a:cubicBezTo>
                    <a:pt x="12" y="118"/>
                    <a:pt x="7" y="158"/>
                    <a:pt x="3" y="198"/>
                  </a:cubicBezTo>
                  <a:cubicBezTo>
                    <a:pt x="0" y="217"/>
                    <a:pt x="31" y="217"/>
                    <a:pt x="33" y="1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0" name="Freeform 68"/>
            <p:cNvSpPr/>
            <p:nvPr/>
          </p:nvSpPr>
          <p:spPr bwMode="auto">
            <a:xfrm>
              <a:off x="7689851" y="536575"/>
              <a:ext cx="101600" cy="30163"/>
            </a:xfrm>
            <a:custGeom>
              <a:avLst/>
              <a:gdLst>
                <a:gd name="T0" fmla="*/ 20 w 99"/>
                <a:gd name="T1" fmla="*/ 30 h 30"/>
                <a:gd name="T2" fmla="*/ 80 w 99"/>
                <a:gd name="T3" fmla="*/ 30 h 30"/>
                <a:gd name="T4" fmla="*/ 80 w 99"/>
                <a:gd name="T5" fmla="*/ 0 h 30"/>
                <a:gd name="T6" fmla="*/ 20 w 99"/>
                <a:gd name="T7" fmla="*/ 0 h 30"/>
                <a:gd name="T8" fmla="*/ 20 w 99"/>
                <a:gd name="T9" fmla="*/ 30 h 30"/>
              </a:gdLst>
              <a:ahLst/>
              <a:cxnLst>
                <a:cxn ang="0">
                  <a:pos x="T0" y="T1"/>
                </a:cxn>
                <a:cxn ang="0">
                  <a:pos x="T2" y="T3"/>
                </a:cxn>
                <a:cxn ang="0">
                  <a:pos x="T4" y="T5"/>
                </a:cxn>
                <a:cxn ang="0">
                  <a:pos x="T6" y="T7"/>
                </a:cxn>
                <a:cxn ang="0">
                  <a:pos x="T8" y="T9"/>
                </a:cxn>
              </a:cxnLst>
              <a:rect l="0" t="0" r="r" b="b"/>
              <a:pathLst>
                <a:path w="99" h="30">
                  <a:moveTo>
                    <a:pt x="20" y="30"/>
                  </a:moveTo>
                  <a:cubicBezTo>
                    <a:pt x="40" y="30"/>
                    <a:pt x="60" y="30"/>
                    <a:pt x="80" y="30"/>
                  </a:cubicBezTo>
                  <a:cubicBezTo>
                    <a:pt x="99" y="30"/>
                    <a:pt x="99" y="0"/>
                    <a:pt x="80" y="0"/>
                  </a:cubicBezTo>
                  <a:cubicBezTo>
                    <a:pt x="60" y="0"/>
                    <a:pt x="40" y="0"/>
                    <a:pt x="20" y="0"/>
                  </a:cubicBezTo>
                  <a:cubicBezTo>
                    <a:pt x="0" y="0"/>
                    <a:pt x="0"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1" name="Freeform 69"/>
            <p:cNvSpPr/>
            <p:nvPr/>
          </p:nvSpPr>
          <p:spPr bwMode="auto">
            <a:xfrm>
              <a:off x="7812088" y="438150"/>
              <a:ext cx="46038" cy="188913"/>
            </a:xfrm>
            <a:custGeom>
              <a:avLst/>
              <a:gdLst>
                <a:gd name="T0" fmla="*/ 32 w 44"/>
                <a:gd name="T1" fmla="*/ 163 h 182"/>
                <a:gd name="T2" fmla="*/ 31 w 44"/>
                <a:gd name="T3" fmla="*/ 92 h 182"/>
                <a:gd name="T4" fmla="*/ 37 w 44"/>
                <a:gd name="T5" fmla="*/ 26 h 182"/>
                <a:gd name="T6" fmla="*/ 8 w 44"/>
                <a:gd name="T7" fmla="*/ 18 h 182"/>
                <a:gd name="T8" fmla="*/ 1 w 44"/>
                <a:gd name="T9" fmla="*/ 85 h 182"/>
                <a:gd name="T10" fmla="*/ 2 w 44"/>
                <a:gd name="T11" fmla="*/ 163 h 182"/>
                <a:gd name="T12" fmla="*/ 32 w 44"/>
                <a:gd name="T13" fmla="*/ 163 h 182"/>
              </a:gdLst>
              <a:ahLst/>
              <a:cxnLst>
                <a:cxn ang="0">
                  <a:pos x="T0" y="T1"/>
                </a:cxn>
                <a:cxn ang="0">
                  <a:pos x="T2" y="T3"/>
                </a:cxn>
                <a:cxn ang="0">
                  <a:pos x="T4" y="T5"/>
                </a:cxn>
                <a:cxn ang="0">
                  <a:pos x="T6" y="T7"/>
                </a:cxn>
                <a:cxn ang="0">
                  <a:pos x="T8" y="T9"/>
                </a:cxn>
                <a:cxn ang="0">
                  <a:pos x="T10" y="T11"/>
                </a:cxn>
                <a:cxn ang="0">
                  <a:pos x="T12" y="T13"/>
                </a:cxn>
              </a:cxnLst>
              <a:rect l="0" t="0" r="r" b="b"/>
              <a:pathLst>
                <a:path w="44" h="182">
                  <a:moveTo>
                    <a:pt x="32" y="163"/>
                  </a:moveTo>
                  <a:cubicBezTo>
                    <a:pt x="31" y="139"/>
                    <a:pt x="31" y="116"/>
                    <a:pt x="31" y="92"/>
                  </a:cubicBezTo>
                  <a:cubicBezTo>
                    <a:pt x="31" y="70"/>
                    <a:pt x="29" y="47"/>
                    <a:pt x="37" y="26"/>
                  </a:cubicBezTo>
                  <a:cubicBezTo>
                    <a:pt x="44" y="8"/>
                    <a:pt x="15" y="0"/>
                    <a:pt x="8" y="18"/>
                  </a:cubicBezTo>
                  <a:cubicBezTo>
                    <a:pt x="0" y="40"/>
                    <a:pt x="1" y="62"/>
                    <a:pt x="1" y="85"/>
                  </a:cubicBezTo>
                  <a:cubicBezTo>
                    <a:pt x="1" y="111"/>
                    <a:pt x="1" y="137"/>
                    <a:pt x="2" y="163"/>
                  </a:cubicBezTo>
                  <a:cubicBezTo>
                    <a:pt x="2" y="182"/>
                    <a:pt x="32" y="182"/>
                    <a:pt x="32" y="1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2" name="Freeform 70"/>
            <p:cNvSpPr/>
            <p:nvPr/>
          </p:nvSpPr>
          <p:spPr bwMode="auto">
            <a:xfrm>
              <a:off x="7807326" y="465138"/>
              <a:ext cx="92075" cy="76200"/>
            </a:xfrm>
            <a:custGeom>
              <a:avLst/>
              <a:gdLst>
                <a:gd name="T0" fmla="*/ 35 w 89"/>
                <a:gd name="T1" fmla="*/ 58 h 75"/>
                <a:gd name="T2" fmla="*/ 42 w 89"/>
                <a:gd name="T3" fmla="*/ 45 h 75"/>
                <a:gd name="T4" fmla="*/ 48 w 89"/>
                <a:gd name="T5" fmla="*/ 34 h 75"/>
                <a:gd name="T6" fmla="*/ 61 w 89"/>
                <a:gd name="T7" fmla="*/ 33 h 75"/>
                <a:gd name="T8" fmla="*/ 83 w 89"/>
                <a:gd name="T9" fmla="*/ 33 h 75"/>
                <a:gd name="T10" fmla="*/ 83 w 89"/>
                <a:gd name="T11" fmla="*/ 12 h 75"/>
                <a:gd name="T12" fmla="*/ 40 w 89"/>
                <a:gd name="T13" fmla="*/ 4 h 75"/>
                <a:gd name="T14" fmla="*/ 9 w 89"/>
                <a:gd name="T15" fmla="*/ 43 h 75"/>
                <a:gd name="T16" fmla="*/ 35 w 89"/>
                <a:gd name="T17" fmla="*/ 5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75">
                  <a:moveTo>
                    <a:pt x="35" y="58"/>
                  </a:moveTo>
                  <a:cubicBezTo>
                    <a:pt x="37" y="53"/>
                    <a:pt x="39" y="49"/>
                    <a:pt x="42" y="45"/>
                  </a:cubicBezTo>
                  <a:cubicBezTo>
                    <a:pt x="43" y="42"/>
                    <a:pt x="45" y="36"/>
                    <a:pt x="48" y="34"/>
                  </a:cubicBezTo>
                  <a:cubicBezTo>
                    <a:pt x="50" y="32"/>
                    <a:pt x="59" y="31"/>
                    <a:pt x="61" y="33"/>
                  </a:cubicBezTo>
                  <a:cubicBezTo>
                    <a:pt x="67" y="39"/>
                    <a:pt x="77" y="38"/>
                    <a:pt x="83" y="33"/>
                  </a:cubicBezTo>
                  <a:cubicBezTo>
                    <a:pt x="89" y="27"/>
                    <a:pt x="88" y="18"/>
                    <a:pt x="83" y="12"/>
                  </a:cubicBezTo>
                  <a:cubicBezTo>
                    <a:pt x="73" y="0"/>
                    <a:pt x="53" y="0"/>
                    <a:pt x="40" y="4"/>
                  </a:cubicBezTo>
                  <a:cubicBezTo>
                    <a:pt x="22" y="10"/>
                    <a:pt x="17" y="28"/>
                    <a:pt x="9" y="43"/>
                  </a:cubicBezTo>
                  <a:cubicBezTo>
                    <a:pt x="0" y="60"/>
                    <a:pt x="26" y="75"/>
                    <a:pt x="35"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3" name="Freeform 71"/>
            <p:cNvSpPr/>
            <p:nvPr/>
          </p:nvSpPr>
          <p:spPr bwMode="auto">
            <a:xfrm>
              <a:off x="7927976" y="411163"/>
              <a:ext cx="82550" cy="242888"/>
            </a:xfrm>
            <a:custGeom>
              <a:avLst/>
              <a:gdLst>
                <a:gd name="T0" fmla="*/ 11 w 80"/>
                <a:gd name="T1" fmla="*/ 19 h 234"/>
                <a:gd name="T2" fmla="*/ 4 w 80"/>
                <a:gd name="T3" fmla="*/ 170 h 234"/>
                <a:gd name="T4" fmla="*/ 63 w 80"/>
                <a:gd name="T5" fmla="*/ 217 h 234"/>
                <a:gd name="T6" fmla="*/ 48 w 80"/>
                <a:gd name="T7" fmla="*/ 191 h 234"/>
                <a:gd name="T8" fmla="*/ 34 w 80"/>
                <a:gd name="T9" fmla="*/ 110 h 234"/>
                <a:gd name="T10" fmla="*/ 41 w 80"/>
                <a:gd name="T11" fmla="*/ 19 h 234"/>
                <a:gd name="T12" fmla="*/ 11 w 80"/>
                <a:gd name="T13" fmla="*/ 19 h 234"/>
              </a:gdLst>
              <a:ahLst/>
              <a:cxnLst>
                <a:cxn ang="0">
                  <a:pos x="T0" y="T1"/>
                </a:cxn>
                <a:cxn ang="0">
                  <a:pos x="T2" y="T3"/>
                </a:cxn>
                <a:cxn ang="0">
                  <a:pos x="T4" y="T5"/>
                </a:cxn>
                <a:cxn ang="0">
                  <a:pos x="T6" y="T7"/>
                </a:cxn>
                <a:cxn ang="0">
                  <a:pos x="T8" y="T9"/>
                </a:cxn>
                <a:cxn ang="0">
                  <a:pos x="T10" y="T11"/>
                </a:cxn>
                <a:cxn ang="0">
                  <a:pos x="T12" y="T13"/>
                </a:cxn>
              </a:cxnLst>
              <a:rect l="0" t="0" r="r" b="b"/>
              <a:pathLst>
                <a:path w="80" h="234">
                  <a:moveTo>
                    <a:pt x="11" y="19"/>
                  </a:moveTo>
                  <a:cubicBezTo>
                    <a:pt x="6" y="69"/>
                    <a:pt x="0" y="120"/>
                    <a:pt x="4" y="170"/>
                  </a:cubicBezTo>
                  <a:cubicBezTo>
                    <a:pt x="6" y="201"/>
                    <a:pt x="29" y="234"/>
                    <a:pt x="63" y="217"/>
                  </a:cubicBezTo>
                  <a:cubicBezTo>
                    <a:pt x="80" y="208"/>
                    <a:pt x="65" y="182"/>
                    <a:pt x="48" y="191"/>
                  </a:cubicBezTo>
                  <a:cubicBezTo>
                    <a:pt x="29" y="200"/>
                    <a:pt x="34" y="118"/>
                    <a:pt x="34" y="110"/>
                  </a:cubicBezTo>
                  <a:cubicBezTo>
                    <a:pt x="35" y="80"/>
                    <a:pt x="38" y="50"/>
                    <a:pt x="41" y="19"/>
                  </a:cubicBezTo>
                  <a:cubicBezTo>
                    <a:pt x="43" y="0"/>
                    <a:pt x="13" y="0"/>
                    <a:pt x="11"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4" name="Freeform 72"/>
            <p:cNvSpPr/>
            <p:nvPr/>
          </p:nvSpPr>
          <p:spPr bwMode="auto">
            <a:xfrm>
              <a:off x="7900988" y="468313"/>
              <a:ext cx="98425" cy="33338"/>
            </a:xfrm>
            <a:custGeom>
              <a:avLst/>
              <a:gdLst>
                <a:gd name="T0" fmla="*/ 20 w 95"/>
                <a:gd name="T1" fmla="*/ 30 h 33"/>
                <a:gd name="T2" fmla="*/ 76 w 95"/>
                <a:gd name="T3" fmla="*/ 32 h 33"/>
                <a:gd name="T4" fmla="*/ 76 w 95"/>
                <a:gd name="T5" fmla="*/ 2 h 33"/>
                <a:gd name="T6" fmla="*/ 20 w 95"/>
                <a:gd name="T7" fmla="*/ 0 h 33"/>
                <a:gd name="T8" fmla="*/ 20 w 95"/>
                <a:gd name="T9" fmla="*/ 30 h 33"/>
              </a:gdLst>
              <a:ahLst/>
              <a:cxnLst>
                <a:cxn ang="0">
                  <a:pos x="T0" y="T1"/>
                </a:cxn>
                <a:cxn ang="0">
                  <a:pos x="T2" y="T3"/>
                </a:cxn>
                <a:cxn ang="0">
                  <a:pos x="T4" y="T5"/>
                </a:cxn>
                <a:cxn ang="0">
                  <a:pos x="T6" y="T7"/>
                </a:cxn>
                <a:cxn ang="0">
                  <a:pos x="T8" y="T9"/>
                </a:cxn>
              </a:cxnLst>
              <a:rect l="0" t="0" r="r" b="b"/>
              <a:pathLst>
                <a:path w="95" h="33">
                  <a:moveTo>
                    <a:pt x="20" y="30"/>
                  </a:moveTo>
                  <a:cubicBezTo>
                    <a:pt x="38" y="31"/>
                    <a:pt x="57" y="31"/>
                    <a:pt x="76" y="32"/>
                  </a:cubicBezTo>
                  <a:cubicBezTo>
                    <a:pt x="95" y="33"/>
                    <a:pt x="95" y="3"/>
                    <a:pt x="76" y="2"/>
                  </a:cubicBezTo>
                  <a:cubicBezTo>
                    <a:pt x="57" y="1"/>
                    <a:pt x="38" y="1"/>
                    <a:pt x="20" y="0"/>
                  </a:cubicBezTo>
                  <a:cubicBezTo>
                    <a:pt x="0" y="0"/>
                    <a:pt x="0"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05" name="Oval 73"/>
          <p:cNvSpPr>
            <a:spLocks noChangeArrowheads="1"/>
          </p:cNvSpPr>
          <p:nvPr/>
        </p:nvSpPr>
        <p:spPr bwMode="auto">
          <a:xfrm>
            <a:off x="3430328" y="2230093"/>
            <a:ext cx="1118061" cy="1118061"/>
          </a:xfrm>
          <a:prstGeom prst="ellipse">
            <a:avLst/>
          </a:prstGeom>
          <a:solidFill>
            <a:srgbClr val="A5BAB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37" name="组合 436"/>
          <p:cNvGrpSpPr/>
          <p:nvPr/>
        </p:nvGrpSpPr>
        <p:grpSpPr>
          <a:xfrm>
            <a:off x="3754599" y="2434453"/>
            <a:ext cx="471207" cy="741434"/>
            <a:chOff x="4127501" y="192088"/>
            <a:chExt cx="442913" cy="696913"/>
          </a:xfrm>
        </p:grpSpPr>
        <p:sp>
          <p:nvSpPr>
            <p:cNvPr id="306" name="Freeform 74"/>
            <p:cNvSpPr/>
            <p:nvPr/>
          </p:nvSpPr>
          <p:spPr bwMode="auto">
            <a:xfrm>
              <a:off x="4127501" y="192088"/>
              <a:ext cx="442913" cy="501650"/>
            </a:xfrm>
            <a:custGeom>
              <a:avLst/>
              <a:gdLst>
                <a:gd name="T0" fmla="*/ 422 w 428"/>
                <a:gd name="T1" fmla="*/ 0 h 485"/>
                <a:gd name="T2" fmla="*/ 6 w 428"/>
                <a:gd name="T3" fmla="*/ 0 h 485"/>
                <a:gd name="T4" fmla="*/ 0 w 428"/>
                <a:gd name="T5" fmla="*/ 6 h 485"/>
                <a:gd name="T6" fmla="*/ 0 w 428"/>
                <a:gd name="T7" fmla="*/ 479 h 485"/>
                <a:gd name="T8" fmla="*/ 6 w 428"/>
                <a:gd name="T9" fmla="*/ 485 h 485"/>
                <a:gd name="T10" fmla="*/ 422 w 428"/>
                <a:gd name="T11" fmla="*/ 485 h 485"/>
                <a:gd name="T12" fmla="*/ 428 w 428"/>
                <a:gd name="T13" fmla="*/ 479 h 485"/>
                <a:gd name="T14" fmla="*/ 428 w 428"/>
                <a:gd name="T15" fmla="*/ 6 h 485"/>
                <a:gd name="T16" fmla="*/ 422 w 428"/>
                <a:gd name="T17"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8" h="485">
                  <a:moveTo>
                    <a:pt x="422" y="0"/>
                  </a:moveTo>
                  <a:cubicBezTo>
                    <a:pt x="6" y="0"/>
                    <a:pt x="6" y="0"/>
                    <a:pt x="6" y="0"/>
                  </a:cubicBezTo>
                  <a:cubicBezTo>
                    <a:pt x="3" y="0"/>
                    <a:pt x="0" y="3"/>
                    <a:pt x="0" y="6"/>
                  </a:cubicBezTo>
                  <a:cubicBezTo>
                    <a:pt x="0" y="479"/>
                    <a:pt x="0" y="479"/>
                    <a:pt x="0" y="479"/>
                  </a:cubicBezTo>
                  <a:cubicBezTo>
                    <a:pt x="0" y="482"/>
                    <a:pt x="3" y="485"/>
                    <a:pt x="6" y="485"/>
                  </a:cubicBezTo>
                  <a:cubicBezTo>
                    <a:pt x="422" y="485"/>
                    <a:pt x="422" y="485"/>
                    <a:pt x="422" y="485"/>
                  </a:cubicBezTo>
                  <a:cubicBezTo>
                    <a:pt x="426" y="485"/>
                    <a:pt x="428" y="482"/>
                    <a:pt x="428" y="479"/>
                  </a:cubicBezTo>
                  <a:cubicBezTo>
                    <a:pt x="428" y="6"/>
                    <a:pt x="428" y="6"/>
                    <a:pt x="428" y="6"/>
                  </a:cubicBezTo>
                  <a:cubicBezTo>
                    <a:pt x="428" y="3"/>
                    <a:pt x="426" y="0"/>
                    <a:pt x="422" y="0"/>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7" name="Rectangle 75"/>
            <p:cNvSpPr>
              <a:spLocks noChangeArrowheads="1"/>
            </p:cNvSpPr>
            <p:nvPr/>
          </p:nvSpPr>
          <p:spPr bwMode="auto">
            <a:xfrm>
              <a:off x="4167188" y="230188"/>
              <a:ext cx="363538" cy="423863"/>
            </a:xfrm>
            <a:prstGeom prst="rect">
              <a:avLst/>
            </a:prstGeom>
            <a:solidFill>
              <a:srgbClr val="DCE2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8" name="Freeform 76"/>
            <p:cNvSpPr/>
            <p:nvPr/>
          </p:nvSpPr>
          <p:spPr bwMode="auto">
            <a:xfrm>
              <a:off x="4141788" y="693738"/>
              <a:ext cx="120650" cy="195263"/>
            </a:xfrm>
            <a:custGeom>
              <a:avLst/>
              <a:gdLst>
                <a:gd name="T0" fmla="*/ 49 w 76"/>
                <a:gd name="T1" fmla="*/ 0 h 123"/>
                <a:gd name="T2" fmla="*/ 0 w 76"/>
                <a:gd name="T3" fmla="*/ 123 h 123"/>
                <a:gd name="T4" fmla="*/ 28 w 76"/>
                <a:gd name="T5" fmla="*/ 123 h 123"/>
                <a:gd name="T6" fmla="*/ 76 w 76"/>
                <a:gd name="T7" fmla="*/ 0 h 123"/>
                <a:gd name="T8" fmla="*/ 49 w 76"/>
                <a:gd name="T9" fmla="*/ 0 h 123"/>
              </a:gdLst>
              <a:ahLst/>
              <a:cxnLst>
                <a:cxn ang="0">
                  <a:pos x="T0" y="T1"/>
                </a:cxn>
                <a:cxn ang="0">
                  <a:pos x="T2" y="T3"/>
                </a:cxn>
                <a:cxn ang="0">
                  <a:pos x="T4" y="T5"/>
                </a:cxn>
                <a:cxn ang="0">
                  <a:pos x="T6" y="T7"/>
                </a:cxn>
                <a:cxn ang="0">
                  <a:pos x="T8" y="T9"/>
                </a:cxn>
              </a:cxnLst>
              <a:rect l="0" t="0" r="r" b="b"/>
              <a:pathLst>
                <a:path w="76" h="123">
                  <a:moveTo>
                    <a:pt x="49" y="0"/>
                  </a:moveTo>
                  <a:lnTo>
                    <a:pt x="0" y="123"/>
                  </a:lnTo>
                  <a:lnTo>
                    <a:pt x="28" y="123"/>
                  </a:lnTo>
                  <a:lnTo>
                    <a:pt x="76" y="0"/>
                  </a:lnTo>
                  <a:lnTo>
                    <a:pt x="49" y="0"/>
                  </a:lnTo>
                  <a:close/>
                </a:path>
              </a:pathLst>
            </a:custGeom>
            <a:solidFill>
              <a:srgbClr val="08667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9" name="Freeform 77"/>
            <p:cNvSpPr/>
            <p:nvPr/>
          </p:nvSpPr>
          <p:spPr bwMode="auto">
            <a:xfrm>
              <a:off x="4433888" y="693738"/>
              <a:ext cx="120650" cy="195263"/>
            </a:xfrm>
            <a:custGeom>
              <a:avLst/>
              <a:gdLst>
                <a:gd name="T0" fmla="*/ 0 w 76"/>
                <a:gd name="T1" fmla="*/ 0 h 123"/>
                <a:gd name="T2" fmla="*/ 49 w 76"/>
                <a:gd name="T3" fmla="*/ 123 h 123"/>
                <a:gd name="T4" fmla="*/ 76 w 76"/>
                <a:gd name="T5" fmla="*/ 123 h 123"/>
                <a:gd name="T6" fmla="*/ 28 w 76"/>
                <a:gd name="T7" fmla="*/ 0 h 123"/>
                <a:gd name="T8" fmla="*/ 0 w 76"/>
                <a:gd name="T9" fmla="*/ 0 h 123"/>
              </a:gdLst>
              <a:ahLst/>
              <a:cxnLst>
                <a:cxn ang="0">
                  <a:pos x="T0" y="T1"/>
                </a:cxn>
                <a:cxn ang="0">
                  <a:pos x="T2" y="T3"/>
                </a:cxn>
                <a:cxn ang="0">
                  <a:pos x="T4" y="T5"/>
                </a:cxn>
                <a:cxn ang="0">
                  <a:pos x="T6" y="T7"/>
                </a:cxn>
                <a:cxn ang="0">
                  <a:pos x="T8" y="T9"/>
                </a:cxn>
              </a:cxnLst>
              <a:rect l="0" t="0" r="r" b="b"/>
              <a:pathLst>
                <a:path w="76" h="123">
                  <a:moveTo>
                    <a:pt x="0" y="0"/>
                  </a:moveTo>
                  <a:lnTo>
                    <a:pt x="49" y="123"/>
                  </a:lnTo>
                  <a:lnTo>
                    <a:pt x="76" y="123"/>
                  </a:lnTo>
                  <a:lnTo>
                    <a:pt x="28" y="0"/>
                  </a:lnTo>
                  <a:lnTo>
                    <a:pt x="0" y="0"/>
                  </a:lnTo>
                  <a:close/>
                </a:path>
              </a:pathLst>
            </a:custGeom>
            <a:solidFill>
              <a:srgbClr val="08667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0" name="Rectangle 78"/>
            <p:cNvSpPr>
              <a:spLocks noChangeArrowheads="1"/>
            </p:cNvSpPr>
            <p:nvPr/>
          </p:nvSpPr>
          <p:spPr bwMode="auto">
            <a:xfrm>
              <a:off x="4202113" y="766763"/>
              <a:ext cx="292100" cy="39688"/>
            </a:xfrm>
            <a:prstGeom prst="rect">
              <a:avLst/>
            </a:prstGeom>
            <a:solidFill>
              <a:srgbClr val="0866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1" name="Freeform 79"/>
            <p:cNvSpPr/>
            <p:nvPr/>
          </p:nvSpPr>
          <p:spPr bwMode="auto">
            <a:xfrm>
              <a:off x="4260851" y="288925"/>
              <a:ext cx="238125" cy="274638"/>
            </a:xfrm>
            <a:custGeom>
              <a:avLst/>
              <a:gdLst>
                <a:gd name="T0" fmla="*/ 186 w 229"/>
                <a:gd name="T1" fmla="*/ 18 h 265"/>
                <a:gd name="T2" fmla="*/ 213 w 229"/>
                <a:gd name="T3" fmla="*/ 66 h 265"/>
                <a:gd name="T4" fmla="*/ 214 w 229"/>
                <a:gd name="T5" fmla="*/ 79 h 265"/>
                <a:gd name="T6" fmla="*/ 211 w 229"/>
                <a:gd name="T7" fmla="*/ 97 h 265"/>
                <a:gd name="T8" fmla="*/ 227 w 229"/>
                <a:gd name="T9" fmla="*/ 128 h 265"/>
                <a:gd name="T10" fmla="*/ 228 w 229"/>
                <a:gd name="T11" fmla="*/ 135 h 265"/>
                <a:gd name="T12" fmla="*/ 219 w 229"/>
                <a:gd name="T13" fmla="*/ 141 h 265"/>
                <a:gd name="T14" fmla="*/ 212 w 229"/>
                <a:gd name="T15" fmla="*/ 148 h 265"/>
                <a:gd name="T16" fmla="*/ 214 w 229"/>
                <a:gd name="T17" fmla="*/ 152 h 265"/>
                <a:gd name="T18" fmla="*/ 212 w 229"/>
                <a:gd name="T19" fmla="*/ 160 h 265"/>
                <a:gd name="T20" fmla="*/ 204 w 229"/>
                <a:gd name="T21" fmla="*/ 164 h 265"/>
                <a:gd name="T22" fmla="*/ 209 w 229"/>
                <a:gd name="T23" fmla="*/ 170 h 265"/>
                <a:gd name="T24" fmla="*/ 207 w 229"/>
                <a:gd name="T25" fmla="*/ 177 h 265"/>
                <a:gd name="T26" fmla="*/ 205 w 229"/>
                <a:gd name="T27" fmla="*/ 179 h 265"/>
                <a:gd name="T28" fmla="*/ 206 w 229"/>
                <a:gd name="T29" fmla="*/ 190 h 265"/>
                <a:gd name="T30" fmla="*/ 196 w 229"/>
                <a:gd name="T31" fmla="*/ 202 h 265"/>
                <a:gd name="T32" fmla="*/ 179 w 229"/>
                <a:gd name="T33" fmla="*/ 200 h 265"/>
                <a:gd name="T34" fmla="*/ 149 w 229"/>
                <a:gd name="T35" fmla="*/ 200 h 265"/>
                <a:gd name="T36" fmla="*/ 135 w 229"/>
                <a:gd name="T37" fmla="*/ 231 h 265"/>
                <a:gd name="T38" fmla="*/ 124 w 229"/>
                <a:gd name="T39" fmla="*/ 265 h 265"/>
                <a:gd name="T40" fmla="*/ 96 w 229"/>
                <a:gd name="T41" fmla="*/ 261 h 265"/>
                <a:gd name="T42" fmla="*/ 0 w 229"/>
                <a:gd name="T43" fmla="*/ 257 h 265"/>
                <a:gd name="T44" fmla="*/ 36 w 229"/>
                <a:gd name="T45" fmla="*/ 234 h 265"/>
                <a:gd name="T46" fmla="*/ 49 w 229"/>
                <a:gd name="T47" fmla="*/ 186 h 265"/>
                <a:gd name="T48" fmla="*/ 47 w 229"/>
                <a:gd name="T49" fmla="*/ 169 h 265"/>
                <a:gd name="T50" fmla="*/ 39 w 229"/>
                <a:gd name="T51" fmla="*/ 153 h 265"/>
                <a:gd name="T52" fmla="*/ 29 w 229"/>
                <a:gd name="T53" fmla="*/ 129 h 265"/>
                <a:gd name="T54" fmla="*/ 37 w 229"/>
                <a:gd name="T55" fmla="*/ 79 h 265"/>
                <a:gd name="T56" fmla="*/ 44 w 229"/>
                <a:gd name="T57" fmla="*/ 61 h 265"/>
                <a:gd name="T58" fmla="*/ 91 w 229"/>
                <a:gd name="T59" fmla="*/ 16 h 265"/>
                <a:gd name="T60" fmla="*/ 131 w 229"/>
                <a:gd name="T61" fmla="*/ 1 h 265"/>
                <a:gd name="T62" fmla="*/ 145 w 229"/>
                <a:gd name="T63" fmla="*/ 0 h 265"/>
                <a:gd name="T64" fmla="*/ 169 w 229"/>
                <a:gd name="T65" fmla="*/ 6 h 265"/>
                <a:gd name="T66" fmla="*/ 186 w 229"/>
                <a:gd name="T67" fmla="*/ 1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 h="265">
                  <a:moveTo>
                    <a:pt x="186" y="18"/>
                  </a:moveTo>
                  <a:cubicBezTo>
                    <a:pt x="200" y="31"/>
                    <a:pt x="209" y="48"/>
                    <a:pt x="213" y="66"/>
                  </a:cubicBezTo>
                  <a:cubicBezTo>
                    <a:pt x="214" y="70"/>
                    <a:pt x="215" y="75"/>
                    <a:pt x="214" y="79"/>
                  </a:cubicBezTo>
                  <a:cubicBezTo>
                    <a:pt x="214" y="85"/>
                    <a:pt x="211" y="91"/>
                    <a:pt x="211" y="97"/>
                  </a:cubicBezTo>
                  <a:cubicBezTo>
                    <a:pt x="211" y="109"/>
                    <a:pt x="220" y="118"/>
                    <a:pt x="227" y="128"/>
                  </a:cubicBezTo>
                  <a:cubicBezTo>
                    <a:pt x="228" y="130"/>
                    <a:pt x="229" y="132"/>
                    <a:pt x="228" y="135"/>
                  </a:cubicBezTo>
                  <a:cubicBezTo>
                    <a:pt x="228" y="138"/>
                    <a:pt x="223" y="140"/>
                    <a:pt x="219" y="141"/>
                  </a:cubicBezTo>
                  <a:cubicBezTo>
                    <a:pt x="215" y="142"/>
                    <a:pt x="211" y="144"/>
                    <a:pt x="212" y="148"/>
                  </a:cubicBezTo>
                  <a:cubicBezTo>
                    <a:pt x="212" y="150"/>
                    <a:pt x="213" y="151"/>
                    <a:pt x="214" y="152"/>
                  </a:cubicBezTo>
                  <a:cubicBezTo>
                    <a:pt x="215" y="155"/>
                    <a:pt x="214" y="158"/>
                    <a:pt x="212" y="160"/>
                  </a:cubicBezTo>
                  <a:cubicBezTo>
                    <a:pt x="209" y="162"/>
                    <a:pt x="207" y="163"/>
                    <a:pt x="204" y="164"/>
                  </a:cubicBezTo>
                  <a:cubicBezTo>
                    <a:pt x="206" y="166"/>
                    <a:pt x="208" y="168"/>
                    <a:pt x="209" y="170"/>
                  </a:cubicBezTo>
                  <a:cubicBezTo>
                    <a:pt x="209" y="173"/>
                    <a:pt x="209" y="176"/>
                    <a:pt x="207" y="177"/>
                  </a:cubicBezTo>
                  <a:cubicBezTo>
                    <a:pt x="206" y="178"/>
                    <a:pt x="205" y="178"/>
                    <a:pt x="205" y="179"/>
                  </a:cubicBezTo>
                  <a:cubicBezTo>
                    <a:pt x="202" y="182"/>
                    <a:pt x="205" y="186"/>
                    <a:pt x="206" y="190"/>
                  </a:cubicBezTo>
                  <a:cubicBezTo>
                    <a:pt x="207" y="195"/>
                    <a:pt x="201" y="200"/>
                    <a:pt x="196" y="202"/>
                  </a:cubicBezTo>
                  <a:cubicBezTo>
                    <a:pt x="190" y="203"/>
                    <a:pt x="184" y="201"/>
                    <a:pt x="179" y="200"/>
                  </a:cubicBezTo>
                  <a:cubicBezTo>
                    <a:pt x="167" y="197"/>
                    <a:pt x="159" y="194"/>
                    <a:pt x="149" y="200"/>
                  </a:cubicBezTo>
                  <a:cubicBezTo>
                    <a:pt x="143" y="204"/>
                    <a:pt x="138" y="225"/>
                    <a:pt x="135" y="231"/>
                  </a:cubicBezTo>
                  <a:cubicBezTo>
                    <a:pt x="129" y="241"/>
                    <a:pt x="129" y="252"/>
                    <a:pt x="124" y="265"/>
                  </a:cubicBezTo>
                  <a:cubicBezTo>
                    <a:pt x="115" y="264"/>
                    <a:pt x="105" y="263"/>
                    <a:pt x="96" y="261"/>
                  </a:cubicBezTo>
                  <a:cubicBezTo>
                    <a:pt x="65" y="256"/>
                    <a:pt x="32" y="263"/>
                    <a:pt x="0" y="257"/>
                  </a:cubicBezTo>
                  <a:cubicBezTo>
                    <a:pt x="13" y="251"/>
                    <a:pt x="27" y="245"/>
                    <a:pt x="36" y="234"/>
                  </a:cubicBezTo>
                  <a:cubicBezTo>
                    <a:pt x="46" y="221"/>
                    <a:pt x="49" y="203"/>
                    <a:pt x="49" y="186"/>
                  </a:cubicBezTo>
                  <a:cubicBezTo>
                    <a:pt x="49" y="181"/>
                    <a:pt x="49" y="175"/>
                    <a:pt x="47" y="169"/>
                  </a:cubicBezTo>
                  <a:cubicBezTo>
                    <a:pt x="45" y="163"/>
                    <a:pt x="42" y="158"/>
                    <a:pt x="39" y="153"/>
                  </a:cubicBezTo>
                  <a:cubicBezTo>
                    <a:pt x="34" y="145"/>
                    <a:pt x="31" y="137"/>
                    <a:pt x="29" y="129"/>
                  </a:cubicBezTo>
                  <a:cubicBezTo>
                    <a:pt x="26" y="112"/>
                    <a:pt x="32" y="95"/>
                    <a:pt x="37" y="79"/>
                  </a:cubicBezTo>
                  <a:cubicBezTo>
                    <a:pt x="39" y="73"/>
                    <a:pt x="40" y="67"/>
                    <a:pt x="44" y="61"/>
                  </a:cubicBezTo>
                  <a:cubicBezTo>
                    <a:pt x="55" y="43"/>
                    <a:pt x="72" y="27"/>
                    <a:pt x="91" y="16"/>
                  </a:cubicBezTo>
                  <a:cubicBezTo>
                    <a:pt x="103" y="9"/>
                    <a:pt x="116" y="3"/>
                    <a:pt x="131" y="1"/>
                  </a:cubicBezTo>
                  <a:cubicBezTo>
                    <a:pt x="135" y="1"/>
                    <a:pt x="140" y="0"/>
                    <a:pt x="145" y="0"/>
                  </a:cubicBezTo>
                  <a:cubicBezTo>
                    <a:pt x="153" y="1"/>
                    <a:pt x="161" y="3"/>
                    <a:pt x="169" y="6"/>
                  </a:cubicBezTo>
                  <a:cubicBezTo>
                    <a:pt x="176" y="7"/>
                    <a:pt x="185" y="12"/>
                    <a:pt x="186" y="18"/>
                  </a:cubicBezTo>
                  <a:close/>
                </a:path>
              </a:pathLst>
            </a:custGeom>
            <a:solidFill>
              <a:srgbClr val="F79E6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2" name="Freeform 80"/>
            <p:cNvSpPr/>
            <p:nvPr/>
          </p:nvSpPr>
          <p:spPr bwMode="auto">
            <a:xfrm>
              <a:off x="4195763" y="266700"/>
              <a:ext cx="274638" cy="200025"/>
            </a:xfrm>
            <a:custGeom>
              <a:avLst/>
              <a:gdLst>
                <a:gd name="T0" fmla="*/ 65 w 265"/>
                <a:gd name="T1" fmla="*/ 161 h 193"/>
                <a:gd name="T2" fmla="*/ 41 w 265"/>
                <a:gd name="T3" fmla="*/ 150 h 193"/>
                <a:gd name="T4" fmla="*/ 6 w 265"/>
                <a:gd name="T5" fmla="*/ 124 h 193"/>
                <a:gd name="T6" fmla="*/ 6 w 265"/>
                <a:gd name="T7" fmla="*/ 99 h 193"/>
                <a:gd name="T8" fmla="*/ 6 w 265"/>
                <a:gd name="T9" fmla="*/ 56 h 193"/>
                <a:gd name="T10" fmla="*/ 30 w 265"/>
                <a:gd name="T11" fmla="*/ 40 h 193"/>
                <a:gd name="T12" fmla="*/ 58 w 265"/>
                <a:gd name="T13" fmla="*/ 52 h 193"/>
                <a:gd name="T14" fmla="*/ 75 w 265"/>
                <a:gd name="T15" fmla="*/ 34 h 193"/>
                <a:gd name="T16" fmla="*/ 104 w 265"/>
                <a:gd name="T17" fmla="*/ 8 h 193"/>
                <a:gd name="T18" fmla="*/ 141 w 265"/>
                <a:gd name="T19" fmla="*/ 6 h 193"/>
                <a:gd name="T20" fmla="*/ 156 w 265"/>
                <a:gd name="T21" fmla="*/ 13 h 193"/>
                <a:gd name="T22" fmla="*/ 168 w 265"/>
                <a:gd name="T23" fmla="*/ 11 h 193"/>
                <a:gd name="T24" fmla="*/ 193 w 265"/>
                <a:gd name="T25" fmla="*/ 4 h 193"/>
                <a:gd name="T26" fmla="*/ 219 w 265"/>
                <a:gd name="T27" fmla="*/ 13 h 193"/>
                <a:gd name="T28" fmla="*/ 256 w 265"/>
                <a:gd name="T29" fmla="*/ 33 h 193"/>
                <a:gd name="T30" fmla="*/ 263 w 265"/>
                <a:gd name="T31" fmla="*/ 38 h 193"/>
                <a:gd name="T32" fmla="*/ 263 w 265"/>
                <a:gd name="T33" fmla="*/ 47 h 193"/>
                <a:gd name="T34" fmla="*/ 259 w 265"/>
                <a:gd name="T35" fmla="*/ 49 h 193"/>
                <a:gd name="T36" fmla="*/ 237 w 265"/>
                <a:gd name="T37" fmla="*/ 53 h 193"/>
                <a:gd name="T38" fmla="*/ 220 w 265"/>
                <a:gd name="T39" fmla="*/ 66 h 193"/>
                <a:gd name="T40" fmla="*/ 217 w 265"/>
                <a:gd name="T41" fmla="*/ 75 h 193"/>
                <a:gd name="T42" fmla="*/ 193 w 265"/>
                <a:gd name="T43" fmla="*/ 87 h 193"/>
                <a:gd name="T44" fmla="*/ 191 w 265"/>
                <a:gd name="T45" fmla="*/ 108 h 193"/>
                <a:gd name="T46" fmla="*/ 163 w 265"/>
                <a:gd name="T47" fmla="*/ 131 h 193"/>
                <a:gd name="T48" fmla="*/ 153 w 265"/>
                <a:gd name="T49" fmla="*/ 151 h 193"/>
                <a:gd name="T50" fmla="*/ 145 w 265"/>
                <a:gd name="T51" fmla="*/ 156 h 193"/>
                <a:gd name="T52" fmla="*/ 128 w 265"/>
                <a:gd name="T53" fmla="*/ 176 h 193"/>
                <a:gd name="T54" fmla="*/ 108 w 265"/>
                <a:gd name="T55" fmla="*/ 192 h 193"/>
                <a:gd name="T56" fmla="*/ 94 w 265"/>
                <a:gd name="T57" fmla="*/ 191 h 193"/>
                <a:gd name="T58" fmla="*/ 77 w 265"/>
                <a:gd name="T59" fmla="*/ 183 h 193"/>
                <a:gd name="T60" fmla="*/ 65 w 265"/>
                <a:gd name="T61" fmla="*/ 16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5" h="193">
                  <a:moveTo>
                    <a:pt x="65" y="161"/>
                  </a:moveTo>
                  <a:cubicBezTo>
                    <a:pt x="59" y="154"/>
                    <a:pt x="50" y="152"/>
                    <a:pt x="41" y="150"/>
                  </a:cubicBezTo>
                  <a:cubicBezTo>
                    <a:pt x="26" y="146"/>
                    <a:pt x="11" y="138"/>
                    <a:pt x="6" y="124"/>
                  </a:cubicBezTo>
                  <a:cubicBezTo>
                    <a:pt x="4" y="116"/>
                    <a:pt x="6" y="107"/>
                    <a:pt x="6" y="99"/>
                  </a:cubicBezTo>
                  <a:cubicBezTo>
                    <a:pt x="6" y="84"/>
                    <a:pt x="0" y="69"/>
                    <a:pt x="6" y="56"/>
                  </a:cubicBezTo>
                  <a:cubicBezTo>
                    <a:pt x="10" y="46"/>
                    <a:pt x="20" y="40"/>
                    <a:pt x="30" y="40"/>
                  </a:cubicBezTo>
                  <a:cubicBezTo>
                    <a:pt x="41" y="39"/>
                    <a:pt x="51" y="44"/>
                    <a:pt x="58" y="52"/>
                  </a:cubicBezTo>
                  <a:cubicBezTo>
                    <a:pt x="63" y="46"/>
                    <a:pt x="69" y="40"/>
                    <a:pt x="75" y="34"/>
                  </a:cubicBezTo>
                  <a:cubicBezTo>
                    <a:pt x="83" y="24"/>
                    <a:pt x="92" y="14"/>
                    <a:pt x="104" y="8"/>
                  </a:cubicBezTo>
                  <a:cubicBezTo>
                    <a:pt x="115" y="2"/>
                    <a:pt x="130" y="0"/>
                    <a:pt x="141" y="6"/>
                  </a:cubicBezTo>
                  <a:cubicBezTo>
                    <a:pt x="146" y="8"/>
                    <a:pt x="150" y="12"/>
                    <a:pt x="156" y="13"/>
                  </a:cubicBezTo>
                  <a:cubicBezTo>
                    <a:pt x="160" y="14"/>
                    <a:pt x="164" y="12"/>
                    <a:pt x="168" y="11"/>
                  </a:cubicBezTo>
                  <a:cubicBezTo>
                    <a:pt x="176" y="7"/>
                    <a:pt x="184" y="4"/>
                    <a:pt x="193" y="4"/>
                  </a:cubicBezTo>
                  <a:cubicBezTo>
                    <a:pt x="202" y="4"/>
                    <a:pt x="211" y="9"/>
                    <a:pt x="219" y="13"/>
                  </a:cubicBezTo>
                  <a:cubicBezTo>
                    <a:pt x="231" y="20"/>
                    <a:pt x="243" y="26"/>
                    <a:pt x="256" y="33"/>
                  </a:cubicBezTo>
                  <a:cubicBezTo>
                    <a:pt x="258" y="35"/>
                    <a:pt x="261" y="36"/>
                    <a:pt x="263" y="38"/>
                  </a:cubicBezTo>
                  <a:cubicBezTo>
                    <a:pt x="265" y="41"/>
                    <a:pt x="265" y="44"/>
                    <a:pt x="263" y="47"/>
                  </a:cubicBezTo>
                  <a:cubicBezTo>
                    <a:pt x="262" y="48"/>
                    <a:pt x="260" y="49"/>
                    <a:pt x="259" y="49"/>
                  </a:cubicBezTo>
                  <a:cubicBezTo>
                    <a:pt x="252" y="51"/>
                    <a:pt x="244" y="51"/>
                    <a:pt x="237" y="53"/>
                  </a:cubicBezTo>
                  <a:cubicBezTo>
                    <a:pt x="230" y="55"/>
                    <a:pt x="223" y="59"/>
                    <a:pt x="220" y="66"/>
                  </a:cubicBezTo>
                  <a:cubicBezTo>
                    <a:pt x="219" y="69"/>
                    <a:pt x="219" y="72"/>
                    <a:pt x="217" y="75"/>
                  </a:cubicBezTo>
                  <a:cubicBezTo>
                    <a:pt x="212" y="82"/>
                    <a:pt x="199" y="79"/>
                    <a:pt x="193" y="87"/>
                  </a:cubicBezTo>
                  <a:cubicBezTo>
                    <a:pt x="189" y="92"/>
                    <a:pt x="193" y="101"/>
                    <a:pt x="191" y="108"/>
                  </a:cubicBezTo>
                  <a:cubicBezTo>
                    <a:pt x="188" y="120"/>
                    <a:pt x="171" y="121"/>
                    <a:pt x="163" y="131"/>
                  </a:cubicBezTo>
                  <a:cubicBezTo>
                    <a:pt x="159" y="137"/>
                    <a:pt x="159" y="146"/>
                    <a:pt x="153" y="151"/>
                  </a:cubicBezTo>
                  <a:cubicBezTo>
                    <a:pt x="151" y="153"/>
                    <a:pt x="148" y="154"/>
                    <a:pt x="145" y="156"/>
                  </a:cubicBezTo>
                  <a:cubicBezTo>
                    <a:pt x="138" y="161"/>
                    <a:pt x="133" y="169"/>
                    <a:pt x="128" y="176"/>
                  </a:cubicBezTo>
                  <a:cubicBezTo>
                    <a:pt x="123" y="183"/>
                    <a:pt x="117" y="190"/>
                    <a:pt x="108" y="192"/>
                  </a:cubicBezTo>
                  <a:cubicBezTo>
                    <a:pt x="104" y="193"/>
                    <a:pt x="99" y="192"/>
                    <a:pt x="94" y="191"/>
                  </a:cubicBezTo>
                  <a:cubicBezTo>
                    <a:pt x="88" y="190"/>
                    <a:pt x="81" y="188"/>
                    <a:pt x="77" y="183"/>
                  </a:cubicBezTo>
                  <a:cubicBezTo>
                    <a:pt x="71" y="177"/>
                    <a:pt x="70" y="168"/>
                    <a:pt x="65" y="161"/>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3" name="Freeform 81"/>
            <p:cNvSpPr/>
            <p:nvPr/>
          </p:nvSpPr>
          <p:spPr bwMode="auto">
            <a:xfrm>
              <a:off x="4230688" y="511175"/>
              <a:ext cx="244475" cy="104775"/>
            </a:xfrm>
            <a:custGeom>
              <a:avLst/>
              <a:gdLst>
                <a:gd name="T0" fmla="*/ 145 w 236"/>
                <a:gd name="T1" fmla="*/ 39 h 101"/>
                <a:gd name="T2" fmla="*/ 236 w 236"/>
                <a:gd name="T3" fmla="*/ 101 h 101"/>
                <a:gd name="T4" fmla="*/ 65 w 236"/>
                <a:gd name="T5" fmla="*/ 55 h 101"/>
                <a:gd name="T6" fmla="*/ 0 w 236"/>
                <a:gd name="T7" fmla="*/ 72 h 101"/>
                <a:gd name="T8" fmla="*/ 145 w 236"/>
                <a:gd name="T9" fmla="*/ 39 h 101"/>
              </a:gdLst>
              <a:ahLst/>
              <a:cxnLst>
                <a:cxn ang="0">
                  <a:pos x="T0" y="T1"/>
                </a:cxn>
                <a:cxn ang="0">
                  <a:pos x="T2" y="T3"/>
                </a:cxn>
                <a:cxn ang="0">
                  <a:pos x="T4" y="T5"/>
                </a:cxn>
                <a:cxn ang="0">
                  <a:pos x="T6" y="T7"/>
                </a:cxn>
                <a:cxn ang="0">
                  <a:pos x="T8" y="T9"/>
                </a:cxn>
              </a:cxnLst>
              <a:rect l="0" t="0" r="r" b="b"/>
              <a:pathLst>
                <a:path w="236" h="101">
                  <a:moveTo>
                    <a:pt x="145" y="39"/>
                  </a:moveTo>
                  <a:cubicBezTo>
                    <a:pt x="179" y="52"/>
                    <a:pt x="211" y="73"/>
                    <a:pt x="236" y="101"/>
                  </a:cubicBezTo>
                  <a:cubicBezTo>
                    <a:pt x="185" y="68"/>
                    <a:pt x="125" y="52"/>
                    <a:pt x="65" y="55"/>
                  </a:cubicBezTo>
                  <a:cubicBezTo>
                    <a:pt x="42" y="56"/>
                    <a:pt x="19" y="59"/>
                    <a:pt x="0" y="72"/>
                  </a:cubicBezTo>
                  <a:cubicBezTo>
                    <a:pt x="9" y="58"/>
                    <a:pt x="46" y="0"/>
                    <a:pt x="145" y="39"/>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14" name="Oval 82"/>
          <p:cNvSpPr>
            <a:spLocks noChangeArrowheads="1"/>
          </p:cNvSpPr>
          <p:nvPr/>
        </p:nvSpPr>
        <p:spPr bwMode="auto">
          <a:xfrm>
            <a:off x="6199889" y="2230093"/>
            <a:ext cx="1118061" cy="1118061"/>
          </a:xfrm>
          <a:prstGeom prst="ellipse">
            <a:avLst/>
          </a:prstGeom>
          <a:solidFill>
            <a:srgbClr val="EC685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0" name="组合 439"/>
          <p:cNvGrpSpPr/>
          <p:nvPr/>
        </p:nvGrpSpPr>
        <p:grpSpPr>
          <a:xfrm>
            <a:off x="6432959" y="2463164"/>
            <a:ext cx="651921" cy="653610"/>
            <a:chOff x="6372226" y="219075"/>
            <a:chExt cx="612775" cy="614363"/>
          </a:xfrm>
        </p:grpSpPr>
        <p:sp>
          <p:nvSpPr>
            <p:cNvPr id="315" name="Freeform 83"/>
            <p:cNvSpPr/>
            <p:nvPr/>
          </p:nvSpPr>
          <p:spPr bwMode="auto">
            <a:xfrm>
              <a:off x="6629401" y="477838"/>
              <a:ext cx="355600" cy="355600"/>
            </a:xfrm>
            <a:custGeom>
              <a:avLst/>
              <a:gdLst>
                <a:gd name="T0" fmla="*/ 0 w 224"/>
                <a:gd name="T1" fmla="*/ 0 h 224"/>
                <a:gd name="T2" fmla="*/ 64 w 224"/>
                <a:gd name="T3" fmla="*/ 224 h 224"/>
                <a:gd name="T4" fmla="*/ 119 w 224"/>
                <a:gd name="T5" fmla="*/ 119 h 224"/>
                <a:gd name="T6" fmla="*/ 224 w 224"/>
                <a:gd name="T7" fmla="*/ 64 h 224"/>
                <a:gd name="T8" fmla="*/ 0 w 224"/>
                <a:gd name="T9" fmla="*/ 0 h 224"/>
              </a:gdLst>
              <a:ahLst/>
              <a:cxnLst>
                <a:cxn ang="0">
                  <a:pos x="T0" y="T1"/>
                </a:cxn>
                <a:cxn ang="0">
                  <a:pos x="T2" y="T3"/>
                </a:cxn>
                <a:cxn ang="0">
                  <a:pos x="T4" y="T5"/>
                </a:cxn>
                <a:cxn ang="0">
                  <a:pos x="T6" y="T7"/>
                </a:cxn>
                <a:cxn ang="0">
                  <a:pos x="T8" y="T9"/>
                </a:cxn>
              </a:cxnLst>
              <a:rect l="0" t="0" r="r" b="b"/>
              <a:pathLst>
                <a:path w="224" h="224">
                  <a:moveTo>
                    <a:pt x="0" y="0"/>
                  </a:moveTo>
                  <a:lnTo>
                    <a:pt x="64" y="224"/>
                  </a:lnTo>
                  <a:lnTo>
                    <a:pt x="119" y="119"/>
                  </a:lnTo>
                  <a:lnTo>
                    <a:pt x="224" y="64"/>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6" name="Freeform 84"/>
            <p:cNvSpPr/>
            <p:nvPr/>
          </p:nvSpPr>
          <p:spPr bwMode="auto">
            <a:xfrm>
              <a:off x="6408738" y="254000"/>
              <a:ext cx="414338" cy="415925"/>
            </a:xfrm>
            <a:custGeom>
              <a:avLst/>
              <a:gdLst>
                <a:gd name="T0" fmla="*/ 31 w 402"/>
                <a:gd name="T1" fmla="*/ 402 h 402"/>
                <a:gd name="T2" fmla="*/ 0 w 402"/>
                <a:gd name="T3" fmla="*/ 402 h 402"/>
                <a:gd name="T4" fmla="*/ 402 w 402"/>
                <a:gd name="T5" fmla="*/ 0 h 402"/>
                <a:gd name="T6" fmla="*/ 402 w 402"/>
                <a:gd name="T7" fmla="*/ 32 h 402"/>
                <a:gd name="T8" fmla="*/ 31 w 402"/>
                <a:gd name="T9" fmla="*/ 402 h 402"/>
              </a:gdLst>
              <a:ahLst/>
              <a:cxnLst>
                <a:cxn ang="0">
                  <a:pos x="T0" y="T1"/>
                </a:cxn>
                <a:cxn ang="0">
                  <a:pos x="T2" y="T3"/>
                </a:cxn>
                <a:cxn ang="0">
                  <a:pos x="T4" y="T5"/>
                </a:cxn>
                <a:cxn ang="0">
                  <a:pos x="T6" y="T7"/>
                </a:cxn>
                <a:cxn ang="0">
                  <a:pos x="T8" y="T9"/>
                </a:cxn>
              </a:cxnLst>
              <a:rect l="0" t="0" r="r" b="b"/>
              <a:pathLst>
                <a:path w="402" h="402">
                  <a:moveTo>
                    <a:pt x="31" y="402"/>
                  </a:moveTo>
                  <a:cubicBezTo>
                    <a:pt x="0" y="402"/>
                    <a:pt x="0" y="402"/>
                    <a:pt x="0" y="402"/>
                  </a:cubicBezTo>
                  <a:cubicBezTo>
                    <a:pt x="0" y="181"/>
                    <a:pt x="180" y="0"/>
                    <a:pt x="402" y="0"/>
                  </a:cubicBezTo>
                  <a:cubicBezTo>
                    <a:pt x="402" y="32"/>
                    <a:pt x="402" y="32"/>
                    <a:pt x="402" y="32"/>
                  </a:cubicBezTo>
                  <a:cubicBezTo>
                    <a:pt x="197" y="32"/>
                    <a:pt x="31" y="198"/>
                    <a:pt x="31" y="402"/>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7" name="Rectangle 85"/>
            <p:cNvSpPr>
              <a:spLocks noChangeArrowheads="1"/>
            </p:cNvSpPr>
            <p:nvPr/>
          </p:nvSpPr>
          <p:spPr bwMode="auto">
            <a:xfrm>
              <a:off x="6494463" y="339725"/>
              <a:ext cx="104775" cy="106363"/>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8" name="Rectangle 86"/>
            <p:cNvSpPr>
              <a:spLocks noChangeArrowheads="1"/>
            </p:cNvSpPr>
            <p:nvPr/>
          </p:nvSpPr>
          <p:spPr bwMode="auto">
            <a:xfrm>
              <a:off x="6791326" y="219075"/>
              <a:ext cx="115888"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9" name="Rectangle 87"/>
            <p:cNvSpPr>
              <a:spLocks noChangeArrowheads="1"/>
            </p:cNvSpPr>
            <p:nvPr/>
          </p:nvSpPr>
          <p:spPr bwMode="auto">
            <a:xfrm>
              <a:off x="6372226" y="655638"/>
              <a:ext cx="114300" cy="114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20" name="Oval 88"/>
          <p:cNvSpPr>
            <a:spLocks noChangeArrowheads="1"/>
          </p:cNvSpPr>
          <p:nvPr/>
        </p:nvSpPr>
        <p:spPr bwMode="auto">
          <a:xfrm>
            <a:off x="4815109" y="2230093"/>
            <a:ext cx="1118061" cy="1118061"/>
          </a:xfrm>
          <a:prstGeom prst="ellipse">
            <a:avLst/>
          </a:prstGeom>
          <a:solidFill>
            <a:srgbClr val="8ADBC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38" name="组合 437"/>
          <p:cNvGrpSpPr/>
          <p:nvPr/>
        </p:nvGrpSpPr>
        <p:grpSpPr>
          <a:xfrm>
            <a:off x="5012711" y="2405741"/>
            <a:ext cx="670499" cy="697522"/>
            <a:chOff x="5173663" y="165100"/>
            <a:chExt cx="630238" cy="655638"/>
          </a:xfrm>
        </p:grpSpPr>
        <p:sp>
          <p:nvSpPr>
            <p:cNvPr id="321" name="Freeform 89"/>
            <p:cNvSpPr/>
            <p:nvPr/>
          </p:nvSpPr>
          <p:spPr bwMode="auto">
            <a:xfrm>
              <a:off x="5173663" y="669925"/>
              <a:ext cx="506413" cy="150813"/>
            </a:xfrm>
            <a:custGeom>
              <a:avLst/>
              <a:gdLst>
                <a:gd name="T0" fmla="*/ 81 w 489"/>
                <a:gd name="T1" fmla="*/ 62 h 147"/>
                <a:gd name="T2" fmla="*/ 89 w 489"/>
                <a:gd name="T3" fmla="*/ 76 h 147"/>
                <a:gd name="T4" fmla="*/ 85 w 489"/>
                <a:gd name="T5" fmla="*/ 79 h 147"/>
                <a:gd name="T6" fmla="*/ 50 w 489"/>
                <a:gd name="T7" fmla="*/ 85 h 147"/>
                <a:gd name="T8" fmla="*/ 19 w 489"/>
                <a:gd name="T9" fmla="*/ 88 h 147"/>
                <a:gd name="T10" fmla="*/ 2 w 489"/>
                <a:gd name="T11" fmla="*/ 113 h 147"/>
                <a:gd name="T12" fmla="*/ 18 w 489"/>
                <a:gd name="T13" fmla="*/ 127 h 147"/>
                <a:gd name="T14" fmla="*/ 51 w 489"/>
                <a:gd name="T15" fmla="*/ 130 h 147"/>
                <a:gd name="T16" fmla="*/ 117 w 489"/>
                <a:gd name="T17" fmla="*/ 127 h 147"/>
                <a:gd name="T18" fmla="*/ 124 w 489"/>
                <a:gd name="T19" fmla="*/ 129 h 147"/>
                <a:gd name="T20" fmla="*/ 130 w 489"/>
                <a:gd name="T21" fmla="*/ 137 h 147"/>
                <a:gd name="T22" fmla="*/ 158 w 489"/>
                <a:gd name="T23" fmla="*/ 147 h 147"/>
                <a:gd name="T24" fmla="*/ 183 w 489"/>
                <a:gd name="T25" fmla="*/ 145 h 147"/>
                <a:gd name="T26" fmla="*/ 230 w 489"/>
                <a:gd name="T27" fmla="*/ 131 h 147"/>
                <a:gd name="T28" fmla="*/ 299 w 489"/>
                <a:gd name="T29" fmla="*/ 130 h 147"/>
                <a:gd name="T30" fmla="*/ 374 w 489"/>
                <a:gd name="T31" fmla="*/ 131 h 147"/>
                <a:gd name="T32" fmla="*/ 400 w 489"/>
                <a:gd name="T33" fmla="*/ 127 h 147"/>
                <a:gd name="T34" fmla="*/ 409 w 489"/>
                <a:gd name="T35" fmla="*/ 105 h 147"/>
                <a:gd name="T36" fmla="*/ 392 w 489"/>
                <a:gd name="T37" fmla="*/ 82 h 147"/>
                <a:gd name="T38" fmla="*/ 414 w 489"/>
                <a:gd name="T39" fmla="*/ 71 h 147"/>
                <a:gd name="T40" fmla="*/ 463 w 489"/>
                <a:gd name="T41" fmla="*/ 61 h 147"/>
                <a:gd name="T42" fmla="*/ 485 w 489"/>
                <a:gd name="T43" fmla="*/ 31 h 147"/>
                <a:gd name="T44" fmla="*/ 453 w 489"/>
                <a:gd name="T45" fmla="*/ 15 h 147"/>
                <a:gd name="T46" fmla="*/ 382 w 489"/>
                <a:gd name="T47" fmla="*/ 28 h 147"/>
                <a:gd name="T48" fmla="*/ 348 w 489"/>
                <a:gd name="T49" fmla="*/ 38 h 147"/>
                <a:gd name="T50" fmla="*/ 298 w 489"/>
                <a:gd name="T51" fmla="*/ 16 h 147"/>
                <a:gd name="T52" fmla="*/ 209 w 489"/>
                <a:gd name="T53" fmla="*/ 0 h 147"/>
                <a:gd name="T54" fmla="*/ 177 w 489"/>
                <a:gd name="T55" fmla="*/ 6 h 147"/>
                <a:gd name="T56" fmla="*/ 167 w 489"/>
                <a:gd name="T57" fmla="*/ 26 h 147"/>
                <a:gd name="T58" fmla="*/ 183 w 489"/>
                <a:gd name="T59" fmla="*/ 37 h 147"/>
                <a:gd name="T60" fmla="*/ 210 w 489"/>
                <a:gd name="T61" fmla="*/ 47 h 147"/>
                <a:gd name="T62" fmla="*/ 107 w 489"/>
                <a:gd name="T63" fmla="*/ 42 h 147"/>
                <a:gd name="T64" fmla="*/ 87 w 489"/>
                <a:gd name="T65" fmla="*/ 45 h 147"/>
                <a:gd name="T66" fmla="*/ 81 w 489"/>
                <a:gd name="T67" fmla="*/ 6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9" h="147">
                  <a:moveTo>
                    <a:pt x="81" y="62"/>
                  </a:moveTo>
                  <a:cubicBezTo>
                    <a:pt x="84" y="67"/>
                    <a:pt x="92" y="71"/>
                    <a:pt x="89" y="76"/>
                  </a:cubicBezTo>
                  <a:cubicBezTo>
                    <a:pt x="88" y="77"/>
                    <a:pt x="86" y="78"/>
                    <a:pt x="85" y="79"/>
                  </a:cubicBezTo>
                  <a:cubicBezTo>
                    <a:pt x="74" y="82"/>
                    <a:pt x="62" y="84"/>
                    <a:pt x="50" y="85"/>
                  </a:cubicBezTo>
                  <a:cubicBezTo>
                    <a:pt x="40" y="85"/>
                    <a:pt x="29" y="84"/>
                    <a:pt x="19" y="88"/>
                  </a:cubicBezTo>
                  <a:cubicBezTo>
                    <a:pt x="8" y="92"/>
                    <a:pt x="0" y="102"/>
                    <a:pt x="2" y="113"/>
                  </a:cubicBezTo>
                  <a:cubicBezTo>
                    <a:pt x="4" y="120"/>
                    <a:pt x="11" y="125"/>
                    <a:pt x="18" y="127"/>
                  </a:cubicBezTo>
                  <a:cubicBezTo>
                    <a:pt x="28" y="132"/>
                    <a:pt x="40" y="131"/>
                    <a:pt x="51" y="130"/>
                  </a:cubicBezTo>
                  <a:cubicBezTo>
                    <a:pt x="73" y="129"/>
                    <a:pt x="95" y="128"/>
                    <a:pt x="117" y="127"/>
                  </a:cubicBezTo>
                  <a:cubicBezTo>
                    <a:pt x="119" y="127"/>
                    <a:pt x="122" y="127"/>
                    <a:pt x="124" y="129"/>
                  </a:cubicBezTo>
                  <a:cubicBezTo>
                    <a:pt x="127" y="130"/>
                    <a:pt x="128" y="134"/>
                    <a:pt x="130" y="137"/>
                  </a:cubicBezTo>
                  <a:cubicBezTo>
                    <a:pt x="136" y="146"/>
                    <a:pt x="148" y="147"/>
                    <a:pt x="158" y="147"/>
                  </a:cubicBezTo>
                  <a:cubicBezTo>
                    <a:pt x="166" y="147"/>
                    <a:pt x="175" y="147"/>
                    <a:pt x="183" y="145"/>
                  </a:cubicBezTo>
                  <a:cubicBezTo>
                    <a:pt x="199" y="143"/>
                    <a:pt x="214" y="134"/>
                    <a:pt x="230" y="131"/>
                  </a:cubicBezTo>
                  <a:cubicBezTo>
                    <a:pt x="252" y="125"/>
                    <a:pt x="276" y="129"/>
                    <a:pt x="299" y="130"/>
                  </a:cubicBezTo>
                  <a:cubicBezTo>
                    <a:pt x="324" y="132"/>
                    <a:pt x="349" y="132"/>
                    <a:pt x="374" y="131"/>
                  </a:cubicBezTo>
                  <a:cubicBezTo>
                    <a:pt x="383" y="131"/>
                    <a:pt x="392" y="131"/>
                    <a:pt x="400" y="127"/>
                  </a:cubicBezTo>
                  <a:cubicBezTo>
                    <a:pt x="407" y="122"/>
                    <a:pt x="413" y="113"/>
                    <a:pt x="409" y="105"/>
                  </a:cubicBezTo>
                  <a:cubicBezTo>
                    <a:pt x="405" y="96"/>
                    <a:pt x="391" y="91"/>
                    <a:pt x="392" y="82"/>
                  </a:cubicBezTo>
                  <a:cubicBezTo>
                    <a:pt x="393" y="73"/>
                    <a:pt x="405" y="71"/>
                    <a:pt x="414" y="71"/>
                  </a:cubicBezTo>
                  <a:cubicBezTo>
                    <a:pt x="431" y="71"/>
                    <a:pt x="447" y="67"/>
                    <a:pt x="463" y="61"/>
                  </a:cubicBezTo>
                  <a:cubicBezTo>
                    <a:pt x="475" y="56"/>
                    <a:pt x="489" y="44"/>
                    <a:pt x="485" y="31"/>
                  </a:cubicBezTo>
                  <a:cubicBezTo>
                    <a:pt x="482" y="18"/>
                    <a:pt x="466" y="15"/>
                    <a:pt x="453" y="15"/>
                  </a:cubicBezTo>
                  <a:cubicBezTo>
                    <a:pt x="429" y="15"/>
                    <a:pt x="405" y="19"/>
                    <a:pt x="382" y="28"/>
                  </a:cubicBezTo>
                  <a:cubicBezTo>
                    <a:pt x="371" y="32"/>
                    <a:pt x="360" y="38"/>
                    <a:pt x="348" y="38"/>
                  </a:cubicBezTo>
                  <a:cubicBezTo>
                    <a:pt x="330" y="37"/>
                    <a:pt x="314" y="24"/>
                    <a:pt x="298" y="16"/>
                  </a:cubicBezTo>
                  <a:cubicBezTo>
                    <a:pt x="271" y="2"/>
                    <a:pt x="240" y="0"/>
                    <a:pt x="209" y="0"/>
                  </a:cubicBezTo>
                  <a:cubicBezTo>
                    <a:pt x="198" y="0"/>
                    <a:pt x="186" y="0"/>
                    <a:pt x="177" y="6"/>
                  </a:cubicBezTo>
                  <a:cubicBezTo>
                    <a:pt x="170" y="10"/>
                    <a:pt x="164" y="18"/>
                    <a:pt x="167" y="26"/>
                  </a:cubicBezTo>
                  <a:cubicBezTo>
                    <a:pt x="169" y="32"/>
                    <a:pt x="176" y="35"/>
                    <a:pt x="183" y="37"/>
                  </a:cubicBezTo>
                  <a:cubicBezTo>
                    <a:pt x="192" y="41"/>
                    <a:pt x="201" y="44"/>
                    <a:pt x="210" y="47"/>
                  </a:cubicBezTo>
                  <a:cubicBezTo>
                    <a:pt x="176" y="45"/>
                    <a:pt x="142" y="44"/>
                    <a:pt x="107" y="42"/>
                  </a:cubicBezTo>
                  <a:cubicBezTo>
                    <a:pt x="100" y="41"/>
                    <a:pt x="93" y="41"/>
                    <a:pt x="87" y="45"/>
                  </a:cubicBezTo>
                  <a:cubicBezTo>
                    <a:pt x="81" y="48"/>
                    <a:pt x="77" y="56"/>
                    <a:pt x="81" y="62"/>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2" name="Freeform 90"/>
            <p:cNvSpPr/>
            <p:nvPr/>
          </p:nvSpPr>
          <p:spPr bwMode="auto">
            <a:xfrm>
              <a:off x="5370513" y="574675"/>
              <a:ext cx="200025" cy="209550"/>
            </a:xfrm>
            <a:custGeom>
              <a:avLst/>
              <a:gdLst>
                <a:gd name="T0" fmla="*/ 183 w 193"/>
                <a:gd name="T1" fmla="*/ 37 h 202"/>
                <a:gd name="T2" fmla="*/ 190 w 193"/>
                <a:gd name="T3" fmla="*/ 88 h 202"/>
                <a:gd name="T4" fmla="*/ 128 w 193"/>
                <a:gd name="T5" fmla="*/ 176 h 202"/>
                <a:gd name="T6" fmla="*/ 0 w 193"/>
                <a:gd name="T7" fmla="*/ 170 h 202"/>
                <a:gd name="T8" fmla="*/ 50 w 193"/>
                <a:gd name="T9" fmla="*/ 118 h 202"/>
                <a:gd name="T10" fmla="*/ 69 w 193"/>
                <a:gd name="T11" fmla="*/ 43 h 202"/>
                <a:gd name="T12" fmla="*/ 116 w 193"/>
                <a:gd name="T13" fmla="*/ 5 h 202"/>
                <a:gd name="T14" fmla="*/ 173 w 193"/>
                <a:gd name="T15" fmla="*/ 22 h 202"/>
                <a:gd name="T16" fmla="*/ 183 w 193"/>
                <a:gd name="T17" fmla="*/ 3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3" h="202">
                  <a:moveTo>
                    <a:pt x="183" y="37"/>
                  </a:moveTo>
                  <a:cubicBezTo>
                    <a:pt x="191" y="53"/>
                    <a:pt x="193" y="71"/>
                    <a:pt x="190" y="88"/>
                  </a:cubicBezTo>
                  <a:cubicBezTo>
                    <a:pt x="183" y="125"/>
                    <a:pt x="160" y="154"/>
                    <a:pt x="128" y="176"/>
                  </a:cubicBezTo>
                  <a:cubicBezTo>
                    <a:pt x="90" y="202"/>
                    <a:pt x="41" y="186"/>
                    <a:pt x="0" y="170"/>
                  </a:cubicBezTo>
                  <a:cubicBezTo>
                    <a:pt x="26" y="168"/>
                    <a:pt x="44" y="143"/>
                    <a:pt x="50" y="118"/>
                  </a:cubicBezTo>
                  <a:cubicBezTo>
                    <a:pt x="57" y="93"/>
                    <a:pt x="57" y="66"/>
                    <a:pt x="69" y="43"/>
                  </a:cubicBezTo>
                  <a:cubicBezTo>
                    <a:pt x="78" y="25"/>
                    <a:pt x="95" y="10"/>
                    <a:pt x="116" y="5"/>
                  </a:cubicBezTo>
                  <a:cubicBezTo>
                    <a:pt x="136" y="0"/>
                    <a:pt x="159" y="6"/>
                    <a:pt x="173" y="22"/>
                  </a:cubicBezTo>
                  <a:cubicBezTo>
                    <a:pt x="177" y="26"/>
                    <a:pt x="181" y="32"/>
                    <a:pt x="183" y="37"/>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3" name="Freeform 91"/>
            <p:cNvSpPr/>
            <p:nvPr/>
          </p:nvSpPr>
          <p:spPr bwMode="auto">
            <a:xfrm>
              <a:off x="5489576" y="568325"/>
              <a:ext cx="77788" cy="60325"/>
            </a:xfrm>
            <a:custGeom>
              <a:avLst/>
              <a:gdLst>
                <a:gd name="T0" fmla="*/ 70 w 76"/>
                <a:gd name="T1" fmla="*/ 49 h 59"/>
                <a:gd name="T2" fmla="*/ 28 w 76"/>
                <a:gd name="T3" fmla="*/ 47 h 59"/>
                <a:gd name="T4" fmla="*/ 6 w 76"/>
                <a:gd name="T5" fmla="*/ 10 h 59"/>
                <a:gd name="T6" fmla="*/ 49 w 76"/>
                <a:gd name="T7" fmla="*/ 12 h 59"/>
                <a:gd name="T8" fmla="*/ 70 w 76"/>
                <a:gd name="T9" fmla="*/ 49 h 59"/>
              </a:gdLst>
              <a:ahLst/>
              <a:cxnLst>
                <a:cxn ang="0">
                  <a:pos x="T0" y="T1"/>
                </a:cxn>
                <a:cxn ang="0">
                  <a:pos x="T2" y="T3"/>
                </a:cxn>
                <a:cxn ang="0">
                  <a:pos x="T4" y="T5"/>
                </a:cxn>
                <a:cxn ang="0">
                  <a:pos x="T6" y="T7"/>
                </a:cxn>
                <a:cxn ang="0">
                  <a:pos x="T8" y="T9"/>
                </a:cxn>
              </a:cxnLst>
              <a:rect l="0" t="0" r="r" b="b"/>
              <a:pathLst>
                <a:path w="76" h="59">
                  <a:moveTo>
                    <a:pt x="70" y="49"/>
                  </a:moveTo>
                  <a:cubicBezTo>
                    <a:pt x="64" y="59"/>
                    <a:pt x="45" y="58"/>
                    <a:pt x="28" y="47"/>
                  </a:cubicBezTo>
                  <a:cubicBezTo>
                    <a:pt x="10" y="36"/>
                    <a:pt x="0" y="20"/>
                    <a:pt x="6" y="10"/>
                  </a:cubicBezTo>
                  <a:cubicBezTo>
                    <a:pt x="12" y="0"/>
                    <a:pt x="31" y="1"/>
                    <a:pt x="49" y="12"/>
                  </a:cubicBezTo>
                  <a:cubicBezTo>
                    <a:pt x="66" y="23"/>
                    <a:pt x="76" y="39"/>
                    <a:pt x="70" y="49"/>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4" name="Freeform 92"/>
            <p:cNvSpPr/>
            <p:nvPr/>
          </p:nvSpPr>
          <p:spPr bwMode="auto">
            <a:xfrm>
              <a:off x="5568951" y="165100"/>
              <a:ext cx="234950" cy="338138"/>
            </a:xfrm>
            <a:custGeom>
              <a:avLst/>
              <a:gdLst>
                <a:gd name="T0" fmla="*/ 214 w 227"/>
                <a:gd name="T1" fmla="*/ 6 h 328"/>
                <a:gd name="T2" fmla="*/ 0 w 227"/>
                <a:gd name="T3" fmla="*/ 296 h 328"/>
                <a:gd name="T4" fmla="*/ 54 w 227"/>
                <a:gd name="T5" fmla="*/ 328 h 328"/>
                <a:gd name="T6" fmla="*/ 214 w 227"/>
                <a:gd name="T7" fmla="*/ 6 h 328"/>
              </a:gdLst>
              <a:ahLst/>
              <a:cxnLst>
                <a:cxn ang="0">
                  <a:pos x="T0" y="T1"/>
                </a:cxn>
                <a:cxn ang="0">
                  <a:pos x="T2" y="T3"/>
                </a:cxn>
                <a:cxn ang="0">
                  <a:pos x="T4" y="T5"/>
                </a:cxn>
                <a:cxn ang="0">
                  <a:pos x="T6" y="T7"/>
                </a:cxn>
              </a:cxnLst>
              <a:rect l="0" t="0" r="r" b="b"/>
              <a:pathLst>
                <a:path w="227" h="328">
                  <a:moveTo>
                    <a:pt x="214" y="6"/>
                  </a:moveTo>
                  <a:cubicBezTo>
                    <a:pt x="198" y="0"/>
                    <a:pt x="103" y="128"/>
                    <a:pt x="0" y="296"/>
                  </a:cubicBezTo>
                  <a:cubicBezTo>
                    <a:pt x="54" y="328"/>
                    <a:pt x="54" y="328"/>
                    <a:pt x="54" y="328"/>
                  </a:cubicBezTo>
                  <a:cubicBezTo>
                    <a:pt x="156" y="160"/>
                    <a:pt x="227" y="17"/>
                    <a:pt x="214" y="6"/>
                  </a:cubicBez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5" name="Freeform 93"/>
            <p:cNvSpPr/>
            <p:nvPr/>
          </p:nvSpPr>
          <p:spPr bwMode="auto">
            <a:xfrm>
              <a:off x="5503863" y="469900"/>
              <a:ext cx="120650" cy="147638"/>
            </a:xfrm>
            <a:custGeom>
              <a:avLst/>
              <a:gdLst>
                <a:gd name="T0" fmla="*/ 63 w 117"/>
                <a:gd name="T1" fmla="*/ 0 h 142"/>
                <a:gd name="T2" fmla="*/ 46 w 117"/>
                <a:gd name="T3" fmla="*/ 27 h 142"/>
                <a:gd name="T4" fmla="*/ 2 w 117"/>
                <a:gd name="T5" fmla="*/ 101 h 142"/>
                <a:gd name="T6" fmla="*/ 20 w 117"/>
                <a:gd name="T7" fmla="*/ 131 h 142"/>
                <a:gd name="T8" fmla="*/ 55 w 117"/>
                <a:gd name="T9" fmla="*/ 133 h 142"/>
                <a:gd name="T10" fmla="*/ 100 w 117"/>
                <a:gd name="T11" fmla="*/ 60 h 142"/>
                <a:gd name="T12" fmla="*/ 117 w 117"/>
                <a:gd name="T13" fmla="*/ 32 h 142"/>
                <a:gd name="T14" fmla="*/ 63 w 117"/>
                <a:gd name="T15" fmla="*/ 0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142">
                  <a:moveTo>
                    <a:pt x="63" y="0"/>
                  </a:moveTo>
                  <a:cubicBezTo>
                    <a:pt x="57" y="9"/>
                    <a:pt x="52" y="18"/>
                    <a:pt x="46" y="27"/>
                  </a:cubicBezTo>
                  <a:cubicBezTo>
                    <a:pt x="31" y="52"/>
                    <a:pt x="16" y="77"/>
                    <a:pt x="2" y="101"/>
                  </a:cubicBezTo>
                  <a:cubicBezTo>
                    <a:pt x="0" y="117"/>
                    <a:pt x="10" y="124"/>
                    <a:pt x="20" y="131"/>
                  </a:cubicBezTo>
                  <a:cubicBezTo>
                    <a:pt x="30" y="137"/>
                    <a:pt x="41" y="142"/>
                    <a:pt x="55" y="133"/>
                  </a:cubicBezTo>
                  <a:cubicBezTo>
                    <a:pt x="70" y="109"/>
                    <a:pt x="85" y="85"/>
                    <a:pt x="100" y="60"/>
                  </a:cubicBezTo>
                  <a:cubicBezTo>
                    <a:pt x="106" y="51"/>
                    <a:pt x="111" y="42"/>
                    <a:pt x="117" y="32"/>
                  </a:cubicBezTo>
                  <a:lnTo>
                    <a:pt x="63"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26" name="Freeform 94"/>
          <p:cNvSpPr/>
          <p:nvPr/>
        </p:nvSpPr>
        <p:spPr bwMode="auto">
          <a:xfrm>
            <a:off x="6250556" y="3466378"/>
            <a:ext cx="1118061" cy="893436"/>
          </a:xfrm>
          <a:custGeom>
            <a:avLst/>
            <a:gdLst>
              <a:gd name="T0" fmla="*/ 1016 w 1016"/>
              <a:gd name="T1" fmla="*/ 508 h 812"/>
              <a:gd name="T2" fmla="*/ 984 w 1016"/>
              <a:gd name="T3" fmla="*/ 330 h 812"/>
              <a:gd name="T4" fmla="*/ 904 w 1016"/>
              <a:gd name="T5" fmla="*/ 190 h 812"/>
              <a:gd name="T6" fmla="*/ 508 w 1016"/>
              <a:gd name="T7" fmla="*/ 0 h 812"/>
              <a:gd name="T8" fmla="*/ 37 w 1016"/>
              <a:gd name="T9" fmla="*/ 318 h 812"/>
              <a:gd name="T10" fmla="*/ 0 w 1016"/>
              <a:gd name="T11" fmla="*/ 508 h 812"/>
              <a:gd name="T12" fmla="*/ 36 w 1016"/>
              <a:gd name="T13" fmla="*/ 697 h 812"/>
              <a:gd name="T14" fmla="*/ 100 w 1016"/>
              <a:gd name="T15" fmla="*/ 812 h 812"/>
              <a:gd name="T16" fmla="*/ 915 w 1016"/>
              <a:gd name="T17" fmla="*/ 812 h 812"/>
              <a:gd name="T18" fmla="*/ 1016 w 1016"/>
              <a:gd name="T19" fmla="*/ 508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6" h="812">
                <a:moveTo>
                  <a:pt x="1016" y="508"/>
                </a:moveTo>
                <a:cubicBezTo>
                  <a:pt x="1016" y="445"/>
                  <a:pt x="1004" y="385"/>
                  <a:pt x="984" y="330"/>
                </a:cubicBezTo>
                <a:cubicBezTo>
                  <a:pt x="965" y="279"/>
                  <a:pt x="937" y="232"/>
                  <a:pt x="904" y="190"/>
                </a:cubicBezTo>
                <a:cubicBezTo>
                  <a:pt x="811" y="74"/>
                  <a:pt x="668" y="0"/>
                  <a:pt x="508" y="0"/>
                </a:cubicBezTo>
                <a:cubicBezTo>
                  <a:pt x="295" y="0"/>
                  <a:pt x="112" y="132"/>
                  <a:pt x="37" y="318"/>
                </a:cubicBezTo>
                <a:cubicBezTo>
                  <a:pt x="13" y="377"/>
                  <a:pt x="0" y="441"/>
                  <a:pt x="0" y="508"/>
                </a:cubicBezTo>
                <a:cubicBezTo>
                  <a:pt x="0" y="575"/>
                  <a:pt x="13" y="638"/>
                  <a:pt x="36" y="697"/>
                </a:cubicBezTo>
                <a:cubicBezTo>
                  <a:pt x="52" y="738"/>
                  <a:pt x="74" y="777"/>
                  <a:pt x="100" y="812"/>
                </a:cubicBezTo>
                <a:cubicBezTo>
                  <a:pt x="915" y="812"/>
                  <a:pt x="915" y="812"/>
                  <a:pt x="915" y="812"/>
                </a:cubicBezTo>
                <a:cubicBezTo>
                  <a:pt x="978" y="727"/>
                  <a:pt x="1016" y="622"/>
                  <a:pt x="1016" y="508"/>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7" name="Freeform 95"/>
          <p:cNvSpPr/>
          <p:nvPr/>
        </p:nvSpPr>
        <p:spPr bwMode="auto">
          <a:xfrm>
            <a:off x="6360335" y="4359815"/>
            <a:ext cx="896814" cy="224626"/>
          </a:xfrm>
          <a:custGeom>
            <a:avLst/>
            <a:gdLst>
              <a:gd name="T0" fmla="*/ 0 w 815"/>
              <a:gd name="T1" fmla="*/ 0 h 204"/>
              <a:gd name="T2" fmla="*/ 408 w 815"/>
              <a:gd name="T3" fmla="*/ 204 h 204"/>
              <a:gd name="T4" fmla="*/ 815 w 815"/>
              <a:gd name="T5" fmla="*/ 0 h 204"/>
              <a:gd name="T6" fmla="*/ 0 w 815"/>
              <a:gd name="T7" fmla="*/ 0 h 204"/>
            </a:gdLst>
            <a:ahLst/>
            <a:cxnLst>
              <a:cxn ang="0">
                <a:pos x="T0" y="T1"/>
              </a:cxn>
              <a:cxn ang="0">
                <a:pos x="T2" y="T3"/>
              </a:cxn>
              <a:cxn ang="0">
                <a:pos x="T4" y="T5"/>
              </a:cxn>
              <a:cxn ang="0">
                <a:pos x="T6" y="T7"/>
              </a:cxn>
            </a:cxnLst>
            <a:rect l="0" t="0" r="r" b="b"/>
            <a:pathLst>
              <a:path w="815" h="204">
                <a:moveTo>
                  <a:pt x="0" y="0"/>
                </a:moveTo>
                <a:cubicBezTo>
                  <a:pt x="93" y="124"/>
                  <a:pt x="241" y="204"/>
                  <a:pt x="408" y="204"/>
                </a:cubicBezTo>
                <a:cubicBezTo>
                  <a:pt x="575" y="204"/>
                  <a:pt x="723" y="124"/>
                  <a:pt x="815" y="0"/>
                </a:cubicBezTo>
                <a:lnTo>
                  <a:pt x="0" y="0"/>
                </a:lnTo>
                <a:close/>
              </a:path>
            </a:pathLst>
          </a:custGeom>
          <a:solidFill>
            <a:srgbClr val="B7875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2" name="组合 441"/>
          <p:cNvGrpSpPr/>
          <p:nvPr/>
        </p:nvGrpSpPr>
        <p:grpSpPr>
          <a:xfrm>
            <a:off x="6600161" y="3591358"/>
            <a:ext cx="420540" cy="866414"/>
            <a:chOff x="6529388" y="1279525"/>
            <a:chExt cx="395288" cy="814388"/>
          </a:xfrm>
        </p:grpSpPr>
        <p:sp>
          <p:nvSpPr>
            <p:cNvPr id="328" name="Freeform 96"/>
            <p:cNvSpPr/>
            <p:nvPr/>
          </p:nvSpPr>
          <p:spPr bwMode="auto">
            <a:xfrm>
              <a:off x="6553201" y="1443038"/>
              <a:ext cx="346075" cy="650875"/>
            </a:xfrm>
            <a:custGeom>
              <a:avLst/>
              <a:gdLst>
                <a:gd name="T0" fmla="*/ 311 w 334"/>
                <a:gd name="T1" fmla="*/ 0 h 630"/>
                <a:gd name="T2" fmla="*/ 22 w 334"/>
                <a:gd name="T3" fmla="*/ 0 h 630"/>
                <a:gd name="T4" fmla="*/ 0 w 334"/>
                <a:gd name="T5" fmla="*/ 18 h 630"/>
                <a:gd name="T6" fmla="*/ 0 w 334"/>
                <a:gd name="T7" fmla="*/ 609 h 630"/>
                <a:gd name="T8" fmla="*/ 26 w 334"/>
                <a:gd name="T9" fmla="*/ 630 h 630"/>
                <a:gd name="T10" fmla="*/ 308 w 334"/>
                <a:gd name="T11" fmla="*/ 630 h 630"/>
                <a:gd name="T12" fmla="*/ 334 w 334"/>
                <a:gd name="T13" fmla="*/ 609 h 630"/>
                <a:gd name="T14" fmla="*/ 334 w 334"/>
                <a:gd name="T15" fmla="*/ 18 h 630"/>
                <a:gd name="T16" fmla="*/ 311 w 334"/>
                <a:gd name="T17" fmla="*/ 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630">
                  <a:moveTo>
                    <a:pt x="311" y="0"/>
                  </a:moveTo>
                  <a:cubicBezTo>
                    <a:pt x="22" y="0"/>
                    <a:pt x="22" y="0"/>
                    <a:pt x="22" y="0"/>
                  </a:cubicBezTo>
                  <a:cubicBezTo>
                    <a:pt x="10" y="0"/>
                    <a:pt x="0" y="8"/>
                    <a:pt x="0" y="18"/>
                  </a:cubicBezTo>
                  <a:cubicBezTo>
                    <a:pt x="0" y="609"/>
                    <a:pt x="0" y="609"/>
                    <a:pt x="0" y="609"/>
                  </a:cubicBezTo>
                  <a:cubicBezTo>
                    <a:pt x="0" y="621"/>
                    <a:pt x="11" y="630"/>
                    <a:pt x="26" y="630"/>
                  </a:cubicBezTo>
                  <a:cubicBezTo>
                    <a:pt x="308" y="630"/>
                    <a:pt x="308" y="630"/>
                    <a:pt x="308" y="630"/>
                  </a:cubicBezTo>
                  <a:cubicBezTo>
                    <a:pt x="322" y="630"/>
                    <a:pt x="334" y="621"/>
                    <a:pt x="334" y="609"/>
                  </a:cubicBezTo>
                  <a:cubicBezTo>
                    <a:pt x="334" y="18"/>
                    <a:pt x="334" y="18"/>
                    <a:pt x="334" y="18"/>
                  </a:cubicBezTo>
                  <a:cubicBezTo>
                    <a:pt x="334" y="8"/>
                    <a:pt x="324" y="0"/>
                    <a:pt x="311" y="0"/>
                  </a:cubicBez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9" name="Freeform 97"/>
            <p:cNvSpPr/>
            <p:nvPr/>
          </p:nvSpPr>
          <p:spPr bwMode="auto">
            <a:xfrm>
              <a:off x="6529388" y="1476375"/>
              <a:ext cx="395288" cy="41275"/>
            </a:xfrm>
            <a:custGeom>
              <a:avLst/>
              <a:gdLst>
                <a:gd name="T0" fmla="*/ 362 w 382"/>
                <a:gd name="T1" fmla="*/ 0 h 39"/>
                <a:gd name="T2" fmla="*/ 19 w 382"/>
                <a:gd name="T3" fmla="*/ 0 h 39"/>
                <a:gd name="T4" fmla="*/ 0 w 382"/>
                <a:gd name="T5" fmla="*/ 20 h 39"/>
                <a:gd name="T6" fmla="*/ 19 w 382"/>
                <a:gd name="T7" fmla="*/ 39 h 39"/>
                <a:gd name="T8" fmla="*/ 362 w 382"/>
                <a:gd name="T9" fmla="*/ 39 h 39"/>
                <a:gd name="T10" fmla="*/ 382 w 382"/>
                <a:gd name="T11" fmla="*/ 20 h 39"/>
                <a:gd name="T12" fmla="*/ 362 w 382"/>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82" h="39">
                  <a:moveTo>
                    <a:pt x="362" y="0"/>
                  </a:moveTo>
                  <a:cubicBezTo>
                    <a:pt x="19" y="0"/>
                    <a:pt x="19" y="0"/>
                    <a:pt x="19" y="0"/>
                  </a:cubicBezTo>
                  <a:cubicBezTo>
                    <a:pt x="8" y="0"/>
                    <a:pt x="0" y="9"/>
                    <a:pt x="0" y="20"/>
                  </a:cubicBezTo>
                  <a:cubicBezTo>
                    <a:pt x="0" y="31"/>
                    <a:pt x="8" y="39"/>
                    <a:pt x="19" y="39"/>
                  </a:cubicBezTo>
                  <a:cubicBezTo>
                    <a:pt x="362" y="39"/>
                    <a:pt x="362" y="39"/>
                    <a:pt x="362" y="39"/>
                  </a:cubicBezTo>
                  <a:cubicBezTo>
                    <a:pt x="373" y="39"/>
                    <a:pt x="382" y="31"/>
                    <a:pt x="382" y="20"/>
                  </a:cubicBezTo>
                  <a:cubicBezTo>
                    <a:pt x="382" y="9"/>
                    <a:pt x="373" y="0"/>
                    <a:pt x="362" y="0"/>
                  </a:cubicBezTo>
                  <a:close/>
                </a:path>
              </a:pathLst>
            </a:custGeom>
            <a:solidFill>
              <a:srgbClr val="0C668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0" name="Freeform 98"/>
            <p:cNvSpPr/>
            <p:nvPr/>
          </p:nvSpPr>
          <p:spPr bwMode="auto">
            <a:xfrm>
              <a:off x="6577013" y="1387475"/>
              <a:ext cx="300038" cy="57150"/>
            </a:xfrm>
            <a:custGeom>
              <a:avLst/>
              <a:gdLst>
                <a:gd name="T0" fmla="*/ 290 w 290"/>
                <a:gd name="T1" fmla="*/ 55 h 55"/>
                <a:gd name="T2" fmla="*/ 145 w 290"/>
                <a:gd name="T3" fmla="*/ 0 h 55"/>
                <a:gd name="T4" fmla="*/ 0 w 290"/>
                <a:gd name="T5" fmla="*/ 55 h 55"/>
                <a:gd name="T6" fmla="*/ 290 w 290"/>
                <a:gd name="T7" fmla="*/ 55 h 55"/>
              </a:gdLst>
              <a:ahLst/>
              <a:cxnLst>
                <a:cxn ang="0">
                  <a:pos x="T0" y="T1"/>
                </a:cxn>
                <a:cxn ang="0">
                  <a:pos x="T2" y="T3"/>
                </a:cxn>
                <a:cxn ang="0">
                  <a:pos x="T4" y="T5"/>
                </a:cxn>
                <a:cxn ang="0">
                  <a:pos x="T6" y="T7"/>
                </a:cxn>
              </a:cxnLst>
              <a:rect l="0" t="0" r="r" b="b"/>
              <a:pathLst>
                <a:path w="290" h="55">
                  <a:moveTo>
                    <a:pt x="290" y="55"/>
                  </a:moveTo>
                  <a:cubicBezTo>
                    <a:pt x="255" y="22"/>
                    <a:pt x="203" y="0"/>
                    <a:pt x="145" y="0"/>
                  </a:cubicBezTo>
                  <a:cubicBezTo>
                    <a:pt x="87" y="0"/>
                    <a:pt x="35" y="22"/>
                    <a:pt x="0" y="55"/>
                  </a:cubicBezTo>
                  <a:lnTo>
                    <a:pt x="290" y="55"/>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1" name="Freeform 99"/>
            <p:cNvSpPr/>
            <p:nvPr/>
          </p:nvSpPr>
          <p:spPr bwMode="auto">
            <a:xfrm>
              <a:off x="6691313" y="1311275"/>
              <a:ext cx="69850" cy="79375"/>
            </a:xfrm>
            <a:custGeom>
              <a:avLst/>
              <a:gdLst>
                <a:gd name="T0" fmla="*/ 64 w 67"/>
                <a:gd name="T1" fmla="*/ 46 h 77"/>
                <a:gd name="T2" fmla="*/ 55 w 67"/>
                <a:gd name="T3" fmla="*/ 37 h 77"/>
                <a:gd name="T4" fmla="*/ 64 w 67"/>
                <a:gd name="T5" fmla="*/ 29 h 77"/>
                <a:gd name="T6" fmla="*/ 64 w 67"/>
                <a:gd name="T7" fmla="*/ 29 h 77"/>
                <a:gd name="T8" fmla="*/ 63 w 67"/>
                <a:gd name="T9" fmla="*/ 11 h 77"/>
                <a:gd name="T10" fmla="*/ 50 w 67"/>
                <a:gd name="T11" fmla="*/ 0 h 77"/>
                <a:gd name="T12" fmla="*/ 18 w 67"/>
                <a:gd name="T13" fmla="*/ 0 h 77"/>
                <a:gd name="T14" fmla="*/ 4 w 67"/>
                <a:gd name="T15" fmla="*/ 11 h 77"/>
                <a:gd name="T16" fmla="*/ 0 w 67"/>
                <a:gd name="T17" fmla="*/ 77 h 77"/>
                <a:gd name="T18" fmla="*/ 67 w 67"/>
                <a:gd name="T19" fmla="*/ 77 h 77"/>
                <a:gd name="T20" fmla="*/ 65 w 67"/>
                <a:gd name="T21" fmla="*/ 46 h 77"/>
                <a:gd name="T22" fmla="*/ 64 w 67"/>
                <a:gd name="T23" fmla="*/ 4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77">
                  <a:moveTo>
                    <a:pt x="64" y="46"/>
                  </a:moveTo>
                  <a:cubicBezTo>
                    <a:pt x="59" y="46"/>
                    <a:pt x="55" y="42"/>
                    <a:pt x="55" y="37"/>
                  </a:cubicBezTo>
                  <a:cubicBezTo>
                    <a:pt x="55" y="33"/>
                    <a:pt x="59" y="29"/>
                    <a:pt x="64" y="29"/>
                  </a:cubicBezTo>
                  <a:cubicBezTo>
                    <a:pt x="64" y="29"/>
                    <a:pt x="64" y="29"/>
                    <a:pt x="64" y="29"/>
                  </a:cubicBezTo>
                  <a:cubicBezTo>
                    <a:pt x="63" y="11"/>
                    <a:pt x="63" y="11"/>
                    <a:pt x="63" y="11"/>
                  </a:cubicBezTo>
                  <a:cubicBezTo>
                    <a:pt x="63" y="5"/>
                    <a:pt x="57" y="0"/>
                    <a:pt x="50" y="0"/>
                  </a:cubicBezTo>
                  <a:cubicBezTo>
                    <a:pt x="18" y="0"/>
                    <a:pt x="18" y="0"/>
                    <a:pt x="18" y="0"/>
                  </a:cubicBezTo>
                  <a:cubicBezTo>
                    <a:pt x="11" y="0"/>
                    <a:pt x="5" y="5"/>
                    <a:pt x="4" y="11"/>
                  </a:cubicBezTo>
                  <a:cubicBezTo>
                    <a:pt x="0" y="77"/>
                    <a:pt x="0" y="77"/>
                    <a:pt x="0" y="77"/>
                  </a:cubicBezTo>
                  <a:cubicBezTo>
                    <a:pt x="67" y="77"/>
                    <a:pt x="67" y="77"/>
                    <a:pt x="67" y="77"/>
                  </a:cubicBezTo>
                  <a:cubicBezTo>
                    <a:pt x="65" y="46"/>
                    <a:pt x="65" y="46"/>
                    <a:pt x="65" y="46"/>
                  </a:cubicBezTo>
                  <a:lnTo>
                    <a:pt x="64" y="4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2" name="Freeform 100"/>
            <p:cNvSpPr/>
            <p:nvPr/>
          </p:nvSpPr>
          <p:spPr bwMode="auto">
            <a:xfrm>
              <a:off x="6764338" y="1279525"/>
              <a:ext cx="158750" cy="61913"/>
            </a:xfrm>
            <a:custGeom>
              <a:avLst/>
              <a:gdLst>
                <a:gd name="T0" fmla="*/ 0 w 100"/>
                <a:gd name="T1" fmla="*/ 38 h 39"/>
                <a:gd name="T2" fmla="*/ 0 w 100"/>
                <a:gd name="T3" fmla="*/ 39 h 39"/>
                <a:gd name="T4" fmla="*/ 100 w 100"/>
                <a:gd name="T5" fmla="*/ 7 h 39"/>
                <a:gd name="T6" fmla="*/ 100 w 100"/>
                <a:gd name="T7" fmla="*/ 0 h 39"/>
                <a:gd name="T8" fmla="*/ 0 w 100"/>
                <a:gd name="T9" fmla="*/ 38 h 39"/>
              </a:gdLst>
              <a:ahLst/>
              <a:cxnLst>
                <a:cxn ang="0">
                  <a:pos x="T0" y="T1"/>
                </a:cxn>
                <a:cxn ang="0">
                  <a:pos x="T2" y="T3"/>
                </a:cxn>
                <a:cxn ang="0">
                  <a:pos x="T4" y="T5"/>
                </a:cxn>
                <a:cxn ang="0">
                  <a:pos x="T6" y="T7"/>
                </a:cxn>
                <a:cxn ang="0">
                  <a:pos x="T8" y="T9"/>
                </a:cxn>
              </a:cxnLst>
              <a:rect l="0" t="0" r="r" b="b"/>
              <a:pathLst>
                <a:path w="100" h="39">
                  <a:moveTo>
                    <a:pt x="0" y="38"/>
                  </a:moveTo>
                  <a:lnTo>
                    <a:pt x="0" y="39"/>
                  </a:lnTo>
                  <a:lnTo>
                    <a:pt x="100" y="7"/>
                  </a:lnTo>
                  <a:lnTo>
                    <a:pt x="100" y="0"/>
                  </a:lnTo>
                  <a:lnTo>
                    <a:pt x="0" y="38"/>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3" name="Freeform 101"/>
            <p:cNvSpPr/>
            <p:nvPr/>
          </p:nvSpPr>
          <p:spPr bwMode="auto">
            <a:xfrm>
              <a:off x="6764338" y="1312863"/>
              <a:ext cx="158750" cy="33338"/>
            </a:xfrm>
            <a:custGeom>
              <a:avLst/>
              <a:gdLst>
                <a:gd name="T0" fmla="*/ 0 w 100"/>
                <a:gd name="T1" fmla="*/ 21 h 21"/>
                <a:gd name="T2" fmla="*/ 100 w 100"/>
                <a:gd name="T3" fmla="*/ 8 h 21"/>
                <a:gd name="T4" fmla="*/ 100 w 100"/>
                <a:gd name="T5" fmla="*/ 0 h 21"/>
                <a:gd name="T6" fmla="*/ 0 w 100"/>
                <a:gd name="T7" fmla="*/ 20 h 21"/>
                <a:gd name="T8" fmla="*/ 0 w 100"/>
                <a:gd name="T9" fmla="*/ 21 h 21"/>
              </a:gdLst>
              <a:ahLst/>
              <a:cxnLst>
                <a:cxn ang="0">
                  <a:pos x="T0" y="T1"/>
                </a:cxn>
                <a:cxn ang="0">
                  <a:pos x="T2" y="T3"/>
                </a:cxn>
                <a:cxn ang="0">
                  <a:pos x="T4" y="T5"/>
                </a:cxn>
                <a:cxn ang="0">
                  <a:pos x="T6" y="T7"/>
                </a:cxn>
                <a:cxn ang="0">
                  <a:pos x="T8" y="T9"/>
                </a:cxn>
              </a:cxnLst>
              <a:rect l="0" t="0" r="r" b="b"/>
              <a:pathLst>
                <a:path w="100" h="21">
                  <a:moveTo>
                    <a:pt x="0" y="21"/>
                  </a:moveTo>
                  <a:lnTo>
                    <a:pt x="100" y="8"/>
                  </a:lnTo>
                  <a:lnTo>
                    <a:pt x="100" y="0"/>
                  </a:lnTo>
                  <a:lnTo>
                    <a:pt x="0" y="20"/>
                  </a:lnTo>
                  <a:lnTo>
                    <a:pt x="0" y="2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4" name="Freeform 102"/>
            <p:cNvSpPr/>
            <p:nvPr/>
          </p:nvSpPr>
          <p:spPr bwMode="auto">
            <a:xfrm>
              <a:off x="6764338" y="1357313"/>
              <a:ext cx="158750" cy="63500"/>
            </a:xfrm>
            <a:custGeom>
              <a:avLst/>
              <a:gdLst>
                <a:gd name="T0" fmla="*/ 0 w 100"/>
                <a:gd name="T1" fmla="*/ 1 h 40"/>
                <a:gd name="T2" fmla="*/ 100 w 100"/>
                <a:gd name="T3" fmla="*/ 40 h 40"/>
                <a:gd name="T4" fmla="*/ 100 w 100"/>
                <a:gd name="T5" fmla="*/ 32 h 40"/>
                <a:gd name="T6" fmla="*/ 0 w 100"/>
                <a:gd name="T7" fmla="*/ 0 h 40"/>
                <a:gd name="T8" fmla="*/ 0 w 100"/>
                <a:gd name="T9" fmla="*/ 1 h 40"/>
              </a:gdLst>
              <a:ahLst/>
              <a:cxnLst>
                <a:cxn ang="0">
                  <a:pos x="T0" y="T1"/>
                </a:cxn>
                <a:cxn ang="0">
                  <a:pos x="T2" y="T3"/>
                </a:cxn>
                <a:cxn ang="0">
                  <a:pos x="T4" y="T5"/>
                </a:cxn>
                <a:cxn ang="0">
                  <a:pos x="T6" y="T7"/>
                </a:cxn>
                <a:cxn ang="0">
                  <a:pos x="T8" y="T9"/>
                </a:cxn>
              </a:cxnLst>
              <a:rect l="0" t="0" r="r" b="b"/>
              <a:pathLst>
                <a:path w="100" h="40">
                  <a:moveTo>
                    <a:pt x="0" y="1"/>
                  </a:moveTo>
                  <a:lnTo>
                    <a:pt x="100" y="40"/>
                  </a:lnTo>
                  <a:lnTo>
                    <a:pt x="100" y="32"/>
                  </a:lnTo>
                  <a:lnTo>
                    <a:pt x="0" y="0"/>
                  </a:lnTo>
                  <a:lnTo>
                    <a:pt x="0" y="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5" name="Freeform 103"/>
            <p:cNvSpPr/>
            <p:nvPr/>
          </p:nvSpPr>
          <p:spPr bwMode="auto">
            <a:xfrm>
              <a:off x="6764338" y="1352550"/>
              <a:ext cx="158750" cy="31750"/>
            </a:xfrm>
            <a:custGeom>
              <a:avLst/>
              <a:gdLst>
                <a:gd name="T0" fmla="*/ 0 w 100"/>
                <a:gd name="T1" fmla="*/ 1 h 20"/>
                <a:gd name="T2" fmla="*/ 100 w 100"/>
                <a:gd name="T3" fmla="*/ 20 h 20"/>
                <a:gd name="T4" fmla="*/ 100 w 100"/>
                <a:gd name="T5" fmla="*/ 14 h 20"/>
                <a:gd name="T6" fmla="*/ 0 w 100"/>
                <a:gd name="T7" fmla="*/ 0 h 20"/>
                <a:gd name="T8" fmla="*/ 0 w 100"/>
                <a:gd name="T9" fmla="*/ 1 h 20"/>
              </a:gdLst>
              <a:ahLst/>
              <a:cxnLst>
                <a:cxn ang="0">
                  <a:pos x="T0" y="T1"/>
                </a:cxn>
                <a:cxn ang="0">
                  <a:pos x="T2" y="T3"/>
                </a:cxn>
                <a:cxn ang="0">
                  <a:pos x="T4" y="T5"/>
                </a:cxn>
                <a:cxn ang="0">
                  <a:pos x="T6" y="T7"/>
                </a:cxn>
                <a:cxn ang="0">
                  <a:pos x="T8" y="T9"/>
                </a:cxn>
              </a:cxnLst>
              <a:rect l="0" t="0" r="r" b="b"/>
              <a:pathLst>
                <a:path w="100" h="20">
                  <a:moveTo>
                    <a:pt x="0" y="1"/>
                  </a:moveTo>
                  <a:lnTo>
                    <a:pt x="100" y="20"/>
                  </a:lnTo>
                  <a:lnTo>
                    <a:pt x="100" y="14"/>
                  </a:lnTo>
                  <a:lnTo>
                    <a:pt x="0" y="0"/>
                  </a:lnTo>
                  <a:lnTo>
                    <a:pt x="0" y="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6" name="Freeform 104"/>
            <p:cNvSpPr/>
            <p:nvPr/>
          </p:nvSpPr>
          <p:spPr bwMode="auto">
            <a:xfrm>
              <a:off x="6764338" y="1343025"/>
              <a:ext cx="158750" cy="12700"/>
            </a:xfrm>
            <a:custGeom>
              <a:avLst/>
              <a:gdLst>
                <a:gd name="T0" fmla="*/ 0 w 100"/>
                <a:gd name="T1" fmla="*/ 4 h 8"/>
                <a:gd name="T2" fmla="*/ 100 w 100"/>
                <a:gd name="T3" fmla="*/ 8 h 8"/>
                <a:gd name="T4" fmla="*/ 100 w 100"/>
                <a:gd name="T5" fmla="*/ 0 h 8"/>
                <a:gd name="T6" fmla="*/ 0 w 100"/>
                <a:gd name="T7" fmla="*/ 4 h 8"/>
                <a:gd name="T8" fmla="*/ 0 w 100"/>
                <a:gd name="T9" fmla="*/ 4 h 8"/>
              </a:gdLst>
              <a:ahLst/>
              <a:cxnLst>
                <a:cxn ang="0">
                  <a:pos x="T0" y="T1"/>
                </a:cxn>
                <a:cxn ang="0">
                  <a:pos x="T2" y="T3"/>
                </a:cxn>
                <a:cxn ang="0">
                  <a:pos x="T4" y="T5"/>
                </a:cxn>
                <a:cxn ang="0">
                  <a:pos x="T6" y="T7"/>
                </a:cxn>
                <a:cxn ang="0">
                  <a:pos x="T8" y="T9"/>
                </a:cxn>
              </a:cxnLst>
              <a:rect l="0" t="0" r="r" b="b"/>
              <a:pathLst>
                <a:path w="100" h="8">
                  <a:moveTo>
                    <a:pt x="0" y="4"/>
                  </a:moveTo>
                  <a:lnTo>
                    <a:pt x="100" y="8"/>
                  </a:lnTo>
                  <a:lnTo>
                    <a:pt x="100" y="0"/>
                  </a:lnTo>
                  <a:lnTo>
                    <a:pt x="0" y="4"/>
                  </a:lnTo>
                  <a:lnTo>
                    <a:pt x="0" y="4"/>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37" name="Freeform 105"/>
          <p:cNvSpPr/>
          <p:nvPr/>
        </p:nvSpPr>
        <p:spPr bwMode="auto">
          <a:xfrm>
            <a:off x="3430328" y="3466378"/>
            <a:ext cx="1118061" cy="1118061"/>
          </a:xfrm>
          <a:custGeom>
            <a:avLst/>
            <a:gdLst>
              <a:gd name="T0" fmla="*/ 508 w 1016"/>
              <a:gd name="T1" fmla="*/ 0 h 1016"/>
              <a:gd name="T2" fmla="*/ 0 w 1016"/>
              <a:gd name="T3" fmla="*/ 508 h 1016"/>
              <a:gd name="T4" fmla="*/ 28 w 1016"/>
              <a:gd name="T5" fmla="*/ 673 h 1016"/>
              <a:gd name="T6" fmla="*/ 508 w 1016"/>
              <a:gd name="T7" fmla="*/ 1016 h 1016"/>
              <a:gd name="T8" fmla="*/ 989 w 1016"/>
              <a:gd name="T9" fmla="*/ 67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8"/>
                  <a:pt x="0" y="508"/>
                </a:cubicBezTo>
                <a:cubicBezTo>
                  <a:pt x="0" y="566"/>
                  <a:pt x="10" y="621"/>
                  <a:pt x="28" y="673"/>
                </a:cubicBezTo>
                <a:cubicBezTo>
                  <a:pt x="96" y="873"/>
                  <a:pt x="285" y="1016"/>
                  <a:pt x="508" y="1016"/>
                </a:cubicBezTo>
                <a:cubicBezTo>
                  <a:pt x="731" y="1016"/>
                  <a:pt x="921" y="873"/>
                  <a:pt x="989" y="673"/>
                </a:cubicBezTo>
                <a:cubicBezTo>
                  <a:pt x="1007" y="621"/>
                  <a:pt x="1016" y="566"/>
                  <a:pt x="1016" y="508"/>
                </a:cubicBezTo>
                <a:cubicBezTo>
                  <a:pt x="1016" y="228"/>
                  <a:pt x="789" y="0"/>
                  <a:pt x="508" y="0"/>
                </a:cubicBezTo>
                <a:close/>
              </a:path>
            </a:pathLst>
          </a:cu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4" name="组合 443"/>
          <p:cNvGrpSpPr/>
          <p:nvPr/>
        </p:nvGrpSpPr>
        <p:grpSpPr>
          <a:xfrm>
            <a:off x="3629620" y="3665670"/>
            <a:ext cx="719478" cy="719478"/>
            <a:chOff x="4010026" y="1349375"/>
            <a:chExt cx="676275" cy="676275"/>
          </a:xfrm>
        </p:grpSpPr>
        <p:sp>
          <p:nvSpPr>
            <p:cNvPr id="338" name="Freeform 106"/>
            <p:cNvSpPr/>
            <p:nvPr/>
          </p:nvSpPr>
          <p:spPr bwMode="auto">
            <a:xfrm>
              <a:off x="4259263" y="1349375"/>
              <a:ext cx="303213" cy="246063"/>
            </a:xfrm>
            <a:custGeom>
              <a:avLst/>
              <a:gdLst>
                <a:gd name="T0" fmla="*/ 0 w 293"/>
                <a:gd name="T1" fmla="*/ 239 h 239"/>
                <a:gd name="T2" fmla="*/ 87 w 293"/>
                <a:gd name="T3" fmla="*/ 189 h 239"/>
                <a:gd name="T4" fmla="*/ 293 w 293"/>
                <a:gd name="T5" fmla="*/ 74 h 239"/>
                <a:gd name="T6" fmla="*/ 86 w 293"/>
                <a:gd name="T7" fmla="*/ 0 h 239"/>
                <a:gd name="T8" fmla="*/ 0 w 293"/>
                <a:gd name="T9" fmla="*/ 12 h 239"/>
                <a:gd name="T10" fmla="*/ 0 w 293"/>
                <a:gd name="T11" fmla="*/ 239 h 239"/>
              </a:gdLst>
              <a:ahLst/>
              <a:cxnLst>
                <a:cxn ang="0">
                  <a:pos x="T0" y="T1"/>
                </a:cxn>
                <a:cxn ang="0">
                  <a:pos x="T2" y="T3"/>
                </a:cxn>
                <a:cxn ang="0">
                  <a:pos x="T4" y="T5"/>
                </a:cxn>
                <a:cxn ang="0">
                  <a:pos x="T6" y="T7"/>
                </a:cxn>
                <a:cxn ang="0">
                  <a:pos x="T8" y="T9"/>
                </a:cxn>
                <a:cxn ang="0">
                  <a:pos x="T10" y="T11"/>
                </a:cxn>
              </a:cxnLst>
              <a:rect l="0" t="0" r="r" b="b"/>
              <a:pathLst>
                <a:path w="293" h="239">
                  <a:moveTo>
                    <a:pt x="0" y="239"/>
                  </a:moveTo>
                  <a:cubicBezTo>
                    <a:pt x="87" y="189"/>
                    <a:pt x="87" y="189"/>
                    <a:pt x="87" y="189"/>
                  </a:cubicBezTo>
                  <a:cubicBezTo>
                    <a:pt x="293" y="74"/>
                    <a:pt x="293" y="74"/>
                    <a:pt x="293" y="74"/>
                  </a:cubicBezTo>
                  <a:cubicBezTo>
                    <a:pt x="237" y="28"/>
                    <a:pt x="165" y="0"/>
                    <a:pt x="86" y="0"/>
                  </a:cubicBezTo>
                  <a:cubicBezTo>
                    <a:pt x="56" y="0"/>
                    <a:pt x="27" y="4"/>
                    <a:pt x="0" y="12"/>
                  </a:cubicBezTo>
                  <a:lnTo>
                    <a:pt x="0" y="239"/>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9" name="Freeform 107"/>
            <p:cNvSpPr/>
            <p:nvPr/>
          </p:nvSpPr>
          <p:spPr bwMode="auto">
            <a:xfrm>
              <a:off x="4383088" y="1449388"/>
              <a:ext cx="303213" cy="290513"/>
            </a:xfrm>
            <a:custGeom>
              <a:avLst/>
              <a:gdLst>
                <a:gd name="T0" fmla="*/ 0 w 293"/>
                <a:gd name="T1" fmla="*/ 112 h 281"/>
                <a:gd name="T2" fmla="*/ 86 w 293"/>
                <a:gd name="T3" fmla="*/ 162 h 281"/>
                <a:gd name="T4" fmla="*/ 289 w 293"/>
                <a:gd name="T5" fmla="*/ 281 h 281"/>
                <a:gd name="T6" fmla="*/ 293 w 293"/>
                <a:gd name="T7" fmla="*/ 230 h 281"/>
                <a:gd name="T8" fmla="*/ 199 w 293"/>
                <a:gd name="T9" fmla="*/ 0 h 281"/>
                <a:gd name="T10" fmla="*/ 0 w 293"/>
                <a:gd name="T11" fmla="*/ 112 h 281"/>
              </a:gdLst>
              <a:ahLst/>
              <a:cxnLst>
                <a:cxn ang="0">
                  <a:pos x="T0" y="T1"/>
                </a:cxn>
                <a:cxn ang="0">
                  <a:pos x="T2" y="T3"/>
                </a:cxn>
                <a:cxn ang="0">
                  <a:pos x="T4" y="T5"/>
                </a:cxn>
                <a:cxn ang="0">
                  <a:pos x="T6" y="T7"/>
                </a:cxn>
                <a:cxn ang="0">
                  <a:pos x="T8" y="T9"/>
                </a:cxn>
                <a:cxn ang="0">
                  <a:pos x="T10" y="T11"/>
                </a:cxn>
              </a:cxnLst>
              <a:rect l="0" t="0" r="r" b="b"/>
              <a:pathLst>
                <a:path w="293" h="281">
                  <a:moveTo>
                    <a:pt x="0" y="112"/>
                  </a:moveTo>
                  <a:cubicBezTo>
                    <a:pt x="86" y="162"/>
                    <a:pt x="86" y="162"/>
                    <a:pt x="86" y="162"/>
                  </a:cubicBezTo>
                  <a:cubicBezTo>
                    <a:pt x="289" y="281"/>
                    <a:pt x="289" y="281"/>
                    <a:pt x="289" y="281"/>
                  </a:cubicBezTo>
                  <a:cubicBezTo>
                    <a:pt x="292" y="264"/>
                    <a:pt x="293" y="247"/>
                    <a:pt x="293" y="230"/>
                  </a:cubicBezTo>
                  <a:cubicBezTo>
                    <a:pt x="293" y="140"/>
                    <a:pt x="257" y="59"/>
                    <a:pt x="199" y="0"/>
                  </a:cubicBezTo>
                  <a:lnTo>
                    <a:pt x="0" y="112"/>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0" name="Freeform 108"/>
            <p:cNvSpPr/>
            <p:nvPr/>
          </p:nvSpPr>
          <p:spPr bwMode="auto">
            <a:xfrm>
              <a:off x="4021138" y="1373188"/>
              <a:ext cx="204788" cy="346075"/>
            </a:xfrm>
            <a:custGeom>
              <a:avLst/>
              <a:gdLst>
                <a:gd name="T0" fmla="*/ 197 w 197"/>
                <a:gd name="T1" fmla="*/ 335 h 335"/>
                <a:gd name="T2" fmla="*/ 197 w 197"/>
                <a:gd name="T3" fmla="*/ 264 h 335"/>
                <a:gd name="T4" fmla="*/ 197 w 197"/>
                <a:gd name="T5" fmla="*/ 0 h 335"/>
                <a:gd name="T6" fmla="*/ 0 w 197"/>
                <a:gd name="T7" fmla="*/ 220 h 335"/>
                <a:gd name="T8" fmla="*/ 197 w 197"/>
                <a:gd name="T9" fmla="*/ 335 h 335"/>
              </a:gdLst>
              <a:ahLst/>
              <a:cxnLst>
                <a:cxn ang="0">
                  <a:pos x="T0" y="T1"/>
                </a:cxn>
                <a:cxn ang="0">
                  <a:pos x="T2" y="T3"/>
                </a:cxn>
                <a:cxn ang="0">
                  <a:pos x="T4" y="T5"/>
                </a:cxn>
                <a:cxn ang="0">
                  <a:pos x="T6" y="T7"/>
                </a:cxn>
                <a:cxn ang="0">
                  <a:pos x="T8" y="T9"/>
                </a:cxn>
              </a:cxnLst>
              <a:rect l="0" t="0" r="r" b="b"/>
              <a:pathLst>
                <a:path w="197" h="335">
                  <a:moveTo>
                    <a:pt x="197" y="335"/>
                  </a:moveTo>
                  <a:cubicBezTo>
                    <a:pt x="197" y="264"/>
                    <a:pt x="197" y="264"/>
                    <a:pt x="197" y="264"/>
                  </a:cubicBezTo>
                  <a:cubicBezTo>
                    <a:pt x="197" y="0"/>
                    <a:pt x="197" y="0"/>
                    <a:pt x="197" y="0"/>
                  </a:cubicBezTo>
                  <a:cubicBezTo>
                    <a:pt x="101" y="38"/>
                    <a:pt x="27" y="119"/>
                    <a:pt x="0" y="220"/>
                  </a:cubicBezTo>
                  <a:lnTo>
                    <a:pt x="197" y="335"/>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1" name="Freeform 109"/>
            <p:cNvSpPr/>
            <p:nvPr/>
          </p:nvSpPr>
          <p:spPr bwMode="auto">
            <a:xfrm>
              <a:off x="4471988" y="1655763"/>
              <a:ext cx="203200" cy="346075"/>
            </a:xfrm>
            <a:custGeom>
              <a:avLst/>
              <a:gdLst>
                <a:gd name="T0" fmla="*/ 0 w 196"/>
                <a:gd name="T1" fmla="*/ 0 h 334"/>
                <a:gd name="T2" fmla="*/ 0 w 196"/>
                <a:gd name="T3" fmla="*/ 71 h 334"/>
                <a:gd name="T4" fmla="*/ 0 w 196"/>
                <a:gd name="T5" fmla="*/ 71 h 334"/>
                <a:gd name="T6" fmla="*/ 0 w 196"/>
                <a:gd name="T7" fmla="*/ 334 h 334"/>
                <a:gd name="T8" fmla="*/ 196 w 196"/>
                <a:gd name="T9" fmla="*/ 115 h 334"/>
                <a:gd name="T10" fmla="*/ 0 w 196"/>
                <a:gd name="T11" fmla="*/ 0 h 334"/>
              </a:gdLst>
              <a:ahLst/>
              <a:cxnLst>
                <a:cxn ang="0">
                  <a:pos x="T0" y="T1"/>
                </a:cxn>
                <a:cxn ang="0">
                  <a:pos x="T2" y="T3"/>
                </a:cxn>
                <a:cxn ang="0">
                  <a:pos x="T4" y="T5"/>
                </a:cxn>
                <a:cxn ang="0">
                  <a:pos x="T6" y="T7"/>
                </a:cxn>
                <a:cxn ang="0">
                  <a:pos x="T8" y="T9"/>
                </a:cxn>
                <a:cxn ang="0">
                  <a:pos x="T10" y="T11"/>
                </a:cxn>
              </a:cxnLst>
              <a:rect l="0" t="0" r="r" b="b"/>
              <a:pathLst>
                <a:path w="196" h="334">
                  <a:moveTo>
                    <a:pt x="0" y="0"/>
                  </a:moveTo>
                  <a:cubicBezTo>
                    <a:pt x="0" y="71"/>
                    <a:pt x="0" y="71"/>
                    <a:pt x="0" y="71"/>
                  </a:cubicBezTo>
                  <a:cubicBezTo>
                    <a:pt x="0" y="71"/>
                    <a:pt x="0" y="71"/>
                    <a:pt x="0" y="71"/>
                  </a:cubicBezTo>
                  <a:cubicBezTo>
                    <a:pt x="0" y="334"/>
                    <a:pt x="0" y="334"/>
                    <a:pt x="0" y="334"/>
                  </a:cubicBezTo>
                  <a:cubicBezTo>
                    <a:pt x="96" y="297"/>
                    <a:pt x="169" y="215"/>
                    <a:pt x="196" y="115"/>
                  </a:cubicBezTo>
                  <a:lnTo>
                    <a:pt x="0"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2" name="Freeform 110"/>
            <p:cNvSpPr/>
            <p:nvPr/>
          </p:nvSpPr>
          <p:spPr bwMode="auto">
            <a:xfrm>
              <a:off x="4133851" y="1778000"/>
              <a:ext cx="304800" cy="247650"/>
            </a:xfrm>
            <a:custGeom>
              <a:avLst/>
              <a:gdLst>
                <a:gd name="T0" fmla="*/ 294 w 294"/>
                <a:gd name="T1" fmla="*/ 0 h 239"/>
                <a:gd name="T2" fmla="*/ 206 w 294"/>
                <a:gd name="T3" fmla="*/ 50 h 239"/>
                <a:gd name="T4" fmla="*/ 0 w 294"/>
                <a:gd name="T5" fmla="*/ 165 h 239"/>
                <a:gd name="T6" fmla="*/ 207 w 294"/>
                <a:gd name="T7" fmla="*/ 239 h 239"/>
                <a:gd name="T8" fmla="*/ 294 w 294"/>
                <a:gd name="T9" fmla="*/ 227 h 239"/>
                <a:gd name="T10" fmla="*/ 294 w 294"/>
                <a:gd name="T11" fmla="*/ 0 h 239"/>
              </a:gdLst>
              <a:ahLst/>
              <a:cxnLst>
                <a:cxn ang="0">
                  <a:pos x="T0" y="T1"/>
                </a:cxn>
                <a:cxn ang="0">
                  <a:pos x="T2" y="T3"/>
                </a:cxn>
                <a:cxn ang="0">
                  <a:pos x="T4" y="T5"/>
                </a:cxn>
                <a:cxn ang="0">
                  <a:pos x="T6" y="T7"/>
                </a:cxn>
                <a:cxn ang="0">
                  <a:pos x="T8" y="T9"/>
                </a:cxn>
                <a:cxn ang="0">
                  <a:pos x="T10" y="T11"/>
                </a:cxn>
              </a:cxnLst>
              <a:rect l="0" t="0" r="r" b="b"/>
              <a:pathLst>
                <a:path w="294" h="239">
                  <a:moveTo>
                    <a:pt x="294" y="0"/>
                  </a:moveTo>
                  <a:cubicBezTo>
                    <a:pt x="206" y="50"/>
                    <a:pt x="206" y="50"/>
                    <a:pt x="206" y="50"/>
                  </a:cubicBezTo>
                  <a:cubicBezTo>
                    <a:pt x="0" y="165"/>
                    <a:pt x="0" y="165"/>
                    <a:pt x="0" y="165"/>
                  </a:cubicBezTo>
                  <a:cubicBezTo>
                    <a:pt x="57" y="211"/>
                    <a:pt x="129" y="239"/>
                    <a:pt x="207" y="239"/>
                  </a:cubicBezTo>
                  <a:cubicBezTo>
                    <a:pt x="237" y="239"/>
                    <a:pt x="266" y="235"/>
                    <a:pt x="294" y="227"/>
                  </a:cubicBezTo>
                  <a:lnTo>
                    <a:pt x="294" y="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3" name="Freeform 111"/>
            <p:cNvSpPr/>
            <p:nvPr/>
          </p:nvSpPr>
          <p:spPr bwMode="auto">
            <a:xfrm>
              <a:off x="4010026" y="1635125"/>
              <a:ext cx="303213" cy="290513"/>
            </a:xfrm>
            <a:custGeom>
              <a:avLst/>
              <a:gdLst>
                <a:gd name="T0" fmla="*/ 293 w 293"/>
                <a:gd name="T1" fmla="*/ 168 h 280"/>
                <a:gd name="T2" fmla="*/ 208 w 293"/>
                <a:gd name="T3" fmla="*/ 119 h 280"/>
                <a:gd name="T4" fmla="*/ 4 w 293"/>
                <a:gd name="T5" fmla="*/ 0 h 280"/>
                <a:gd name="T6" fmla="*/ 0 w 293"/>
                <a:gd name="T7" fmla="*/ 50 h 280"/>
                <a:gd name="T8" fmla="*/ 95 w 293"/>
                <a:gd name="T9" fmla="*/ 280 h 280"/>
                <a:gd name="T10" fmla="*/ 293 w 293"/>
                <a:gd name="T11" fmla="*/ 168 h 280"/>
              </a:gdLst>
              <a:ahLst/>
              <a:cxnLst>
                <a:cxn ang="0">
                  <a:pos x="T0" y="T1"/>
                </a:cxn>
                <a:cxn ang="0">
                  <a:pos x="T2" y="T3"/>
                </a:cxn>
                <a:cxn ang="0">
                  <a:pos x="T4" y="T5"/>
                </a:cxn>
                <a:cxn ang="0">
                  <a:pos x="T6" y="T7"/>
                </a:cxn>
                <a:cxn ang="0">
                  <a:pos x="T8" y="T9"/>
                </a:cxn>
                <a:cxn ang="0">
                  <a:pos x="T10" y="T11"/>
                </a:cxn>
              </a:cxnLst>
              <a:rect l="0" t="0" r="r" b="b"/>
              <a:pathLst>
                <a:path w="293" h="280">
                  <a:moveTo>
                    <a:pt x="293" y="168"/>
                  </a:moveTo>
                  <a:cubicBezTo>
                    <a:pt x="208" y="119"/>
                    <a:pt x="208" y="119"/>
                    <a:pt x="208" y="119"/>
                  </a:cubicBezTo>
                  <a:cubicBezTo>
                    <a:pt x="4" y="0"/>
                    <a:pt x="4" y="0"/>
                    <a:pt x="4" y="0"/>
                  </a:cubicBezTo>
                  <a:cubicBezTo>
                    <a:pt x="2" y="16"/>
                    <a:pt x="0" y="33"/>
                    <a:pt x="0" y="50"/>
                  </a:cubicBezTo>
                  <a:cubicBezTo>
                    <a:pt x="0" y="140"/>
                    <a:pt x="36" y="221"/>
                    <a:pt x="95" y="280"/>
                  </a:cubicBezTo>
                  <a:lnTo>
                    <a:pt x="293" y="168"/>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44" name="Oval 112"/>
          <p:cNvSpPr>
            <a:spLocks noChangeArrowheads="1"/>
          </p:cNvSpPr>
          <p:nvPr/>
        </p:nvSpPr>
        <p:spPr bwMode="auto">
          <a:xfrm>
            <a:off x="7582980" y="3466378"/>
            <a:ext cx="1118061" cy="1118061"/>
          </a:xfrm>
          <a:prstGeom prst="ellipse">
            <a:avLst/>
          </a:prstGeom>
          <a:solidFill>
            <a:srgbClr val="92CDE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1" name="组合 440"/>
          <p:cNvGrpSpPr/>
          <p:nvPr/>
        </p:nvGrpSpPr>
        <p:grpSpPr>
          <a:xfrm>
            <a:off x="7829561" y="3711272"/>
            <a:ext cx="628277" cy="628276"/>
            <a:chOff x="7548563" y="1392238"/>
            <a:chExt cx="590551" cy="590550"/>
          </a:xfrm>
        </p:grpSpPr>
        <p:sp>
          <p:nvSpPr>
            <p:cNvPr id="345" name="Freeform 113"/>
            <p:cNvSpPr/>
            <p:nvPr/>
          </p:nvSpPr>
          <p:spPr bwMode="auto">
            <a:xfrm>
              <a:off x="7548563" y="1392238"/>
              <a:ext cx="79375" cy="80963"/>
            </a:xfrm>
            <a:custGeom>
              <a:avLst/>
              <a:gdLst>
                <a:gd name="T0" fmla="*/ 20 w 50"/>
                <a:gd name="T1" fmla="*/ 51 h 51"/>
                <a:gd name="T2" fmla="*/ 0 w 50"/>
                <a:gd name="T3" fmla="*/ 51 h 51"/>
                <a:gd name="T4" fmla="*/ 0 w 50"/>
                <a:gd name="T5" fmla="*/ 0 h 51"/>
                <a:gd name="T6" fmla="*/ 50 w 50"/>
                <a:gd name="T7" fmla="*/ 0 h 51"/>
                <a:gd name="T8" fmla="*/ 50 w 50"/>
                <a:gd name="T9" fmla="*/ 20 h 51"/>
                <a:gd name="T10" fmla="*/ 20 w 50"/>
                <a:gd name="T11" fmla="*/ 20 h 51"/>
                <a:gd name="T12" fmla="*/ 20 w 5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0" h="51">
                  <a:moveTo>
                    <a:pt x="20" y="51"/>
                  </a:moveTo>
                  <a:lnTo>
                    <a:pt x="0" y="51"/>
                  </a:lnTo>
                  <a:lnTo>
                    <a:pt x="0" y="0"/>
                  </a:lnTo>
                  <a:lnTo>
                    <a:pt x="50" y="0"/>
                  </a:lnTo>
                  <a:lnTo>
                    <a:pt x="50" y="20"/>
                  </a:lnTo>
                  <a:lnTo>
                    <a:pt x="20" y="20"/>
                  </a:lnTo>
                  <a:lnTo>
                    <a:pt x="20"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6" name="Freeform 114"/>
            <p:cNvSpPr/>
            <p:nvPr/>
          </p:nvSpPr>
          <p:spPr bwMode="auto">
            <a:xfrm>
              <a:off x="7548563" y="1901825"/>
              <a:ext cx="79375" cy="80963"/>
            </a:xfrm>
            <a:custGeom>
              <a:avLst/>
              <a:gdLst>
                <a:gd name="T0" fmla="*/ 50 w 50"/>
                <a:gd name="T1" fmla="*/ 51 h 51"/>
                <a:gd name="T2" fmla="*/ 0 w 50"/>
                <a:gd name="T3" fmla="*/ 51 h 51"/>
                <a:gd name="T4" fmla="*/ 0 w 50"/>
                <a:gd name="T5" fmla="*/ 0 h 51"/>
                <a:gd name="T6" fmla="*/ 20 w 50"/>
                <a:gd name="T7" fmla="*/ 0 h 51"/>
                <a:gd name="T8" fmla="*/ 20 w 50"/>
                <a:gd name="T9" fmla="*/ 31 h 51"/>
                <a:gd name="T10" fmla="*/ 50 w 50"/>
                <a:gd name="T11" fmla="*/ 31 h 51"/>
                <a:gd name="T12" fmla="*/ 50 w 5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0" h="51">
                  <a:moveTo>
                    <a:pt x="50" y="51"/>
                  </a:moveTo>
                  <a:lnTo>
                    <a:pt x="0" y="51"/>
                  </a:lnTo>
                  <a:lnTo>
                    <a:pt x="0" y="0"/>
                  </a:lnTo>
                  <a:lnTo>
                    <a:pt x="20" y="0"/>
                  </a:lnTo>
                  <a:lnTo>
                    <a:pt x="20" y="31"/>
                  </a:lnTo>
                  <a:lnTo>
                    <a:pt x="50" y="31"/>
                  </a:lnTo>
                  <a:lnTo>
                    <a:pt x="50"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7" name="Freeform 115"/>
            <p:cNvSpPr/>
            <p:nvPr/>
          </p:nvSpPr>
          <p:spPr bwMode="auto">
            <a:xfrm>
              <a:off x="8058151" y="1392238"/>
              <a:ext cx="80963" cy="80963"/>
            </a:xfrm>
            <a:custGeom>
              <a:avLst/>
              <a:gdLst>
                <a:gd name="T0" fmla="*/ 51 w 51"/>
                <a:gd name="T1" fmla="*/ 51 h 51"/>
                <a:gd name="T2" fmla="*/ 31 w 51"/>
                <a:gd name="T3" fmla="*/ 51 h 51"/>
                <a:gd name="T4" fmla="*/ 31 w 51"/>
                <a:gd name="T5" fmla="*/ 20 h 51"/>
                <a:gd name="T6" fmla="*/ 0 w 51"/>
                <a:gd name="T7" fmla="*/ 20 h 51"/>
                <a:gd name="T8" fmla="*/ 0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31" y="51"/>
                  </a:lnTo>
                  <a:lnTo>
                    <a:pt x="31" y="20"/>
                  </a:lnTo>
                  <a:lnTo>
                    <a:pt x="0" y="20"/>
                  </a:lnTo>
                  <a:lnTo>
                    <a:pt x="0" y="0"/>
                  </a:lnTo>
                  <a:lnTo>
                    <a:pt x="51" y="0"/>
                  </a:lnTo>
                  <a:lnTo>
                    <a:pt x="51"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8" name="Freeform 116"/>
            <p:cNvSpPr/>
            <p:nvPr/>
          </p:nvSpPr>
          <p:spPr bwMode="auto">
            <a:xfrm>
              <a:off x="8058151" y="1901825"/>
              <a:ext cx="80963" cy="80963"/>
            </a:xfrm>
            <a:custGeom>
              <a:avLst/>
              <a:gdLst>
                <a:gd name="T0" fmla="*/ 51 w 51"/>
                <a:gd name="T1" fmla="*/ 51 h 51"/>
                <a:gd name="T2" fmla="*/ 0 w 51"/>
                <a:gd name="T3" fmla="*/ 51 h 51"/>
                <a:gd name="T4" fmla="*/ 0 w 51"/>
                <a:gd name="T5" fmla="*/ 31 h 51"/>
                <a:gd name="T6" fmla="*/ 31 w 51"/>
                <a:gd name="T7" fmla="*/ 31 h 51"/>
                <a:gd name="T8" fmla="*/ 31 w 51"/>
                <a:gd name="T9" fmla="*/ 0 h 51"/>
                <a:gd name="T10" fmla="*/ 51 w 51"/>
                <a:gd name="T11" fmla="*/ 0 h 51"/>
                <a:gd name="T12" fmla="*/ 51 w 51"/>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51"/>
                  </a:moveTo>
                  <a:lnTo>
                    <a:pt x="0" y="51"/>
                  </a:lnTo>
                  <a:lnTo>
                    <a:pt x="0" y="31"/>
                  </a:lnTo>
                  <a:lnTo>
                    <a:pt x="31" y="31"/>
                  </a:lnTo>
                  <a:lnTo>
                    <a:pt x="31" y="0"/>
                  </a:lnTo>
                  <a:lnTo>
                    <a:pt x="51" y="0"/>
                  </a:lnTo>
                  <a:lnTo>
                    <a:pt x="51" y="5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9" name="Freeform 117"/>
            <p:cNvSpPr/>
            <p:nvPr/>
          </p:nvSpPr>
          <p:spPr bwMode="auto">
            <a:xfrm>
              <a:off x="7777163" y="1646238"/>
              <a:ext cx="134938" cy="123825"/>
            </a:xfrm>
            <a:custGeom>
              <a:avLst/>
              <a:gdLst>
                <a:gd name="T0" fmla="*/ 3 w 130"/>
                <a:gd name="T1" fmla="*/ 55 h 119"/>
                <a:gd name="T2" fmla="*/ 1 w 130"/>
                <a:gd name="T3" fmla="*/ 68 h 119"/>
                <a:gd name="T4" fmla="*/ 2 w 130"/>
                <a:gd name="T5" fmla="*/ 90 h 119"/>
                <a:gd name="T6" fmla="*/ 8 w 130"/>
                <a:gd name="T7" fmla="*/ 100 h 119"/>
                <a:gd name="T8" fmla="*/ 16 w 130"/>
                <a:gd name="T9" fmla="*/ 109 h 119"/>
                <a:gd name="T10" fmla="*/ 51 w 130"/>
                <a:gd name="T11" fmla="*/ 118 h 119"/>
                <a:gd name="T12" fmla="*/ 79 w 130"/>
                <a:gd name="T13" fmla="*/ 119 h 119"/>
                <a:gd name="T14" fmla="*/ 96 w 130"/>
                <a:gd name="T15" fmla="*/ 117 h 119"/>
                <a:gd name="T16" fmla="*/ 107 w 130"/>
                <a:gd name="T17" fmla="*/ 103 h 119"/>
                <a:gd name="T18" fmla="*/ 122 w 130"/>
                <a:gd name="T19" fmla="*/ 85 h 119"/>
                <a:gd name="T20" fmla="*/ 130 w 130"/>
                <a:gd name="T21" fmla="*/ 63 h 119"/>
                <a:gd name="T22" fmla="*/ 123 w 130"/>
                <a:gd name="T23" fmla="*/ 43 h 119"/>
                <a:gd name="T24" fmla="*/ 121 w 130"/>
                <a:gd name="T25" fmla="*/ 0 h 119"/>
                <a:gd name="T26" fmla="*/ 13 w 130"/>
                <a:gd name="T27" fmla="*/ 12 h 119"/>
                <a:gd name="T28" fmla="*/ 8 w 130"/>
                <a:gd name="T29" fmla="*/ 11 h 119"/>
                <a:gd name="T30" fmla="*/ 8 w 130"/>
                <a:gd name="T31" fmla="*/ 7 h 119"/>
                <a:gd name="T32" fmla="*/ 1 w 130"/>
                <a:gd name="T33" fmla="*/ 3 h 119"/>
                <a:gd name="T34" fmla="*/ 6 w 130"/>
                <a:gd name="T35" fmla="*/ 40 h 119"/>
                <a:gd name="T36" fmla="*/ 6 w 130"/>
                <a:gd name="T37" fmla="*/ 47 h 119"/>
                <a:gd name="T38" fmla="*/ 3 w 130"/>
                <a:gd name="T39" fmla="*/ 5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0" h="119">
                  <a:moveTo>
                    <a:pt x="3" y="55"/>
                  </a:moveTo>
                  <a:cubicBezTo>
                    <a:pt x="2" y="59"/>
                    <a:pt x="1" y="63"/>
                    <a:pt x="1" y="68"/>
                  </a:cubicBezTo>
                  <a:cubicBezTo>
                    <a:pt x="1" y="75"/>
                    <a:pt x="0" y="83"/>
                    <a:pt x="2" y="90"/>
                  </a:cubicBezTo>
                  <a:cubicBezTo>
                    <a:pt x="4" y="94"/>
                    <a:pt x="6" y="97"/>
                    <a:pt x="8" y="100"/>
                  </a:cubicBezTo>
                  <a:cubicBezTo>
                    <a:pt x="10" y="103"/>
                    <a:pt x="13" y="107"/>
                    <a:pt x="16" y="109"/>
                  </a:cubicBezTo>
                  <a:cubicBezTo>
                    <a:pt x="26" y="116"/>
                    <a:pt x="39" y="117"/>
                    <a:pt x="51" y="118"/>
                  </a:cubicBezTo>
                  <a:cubicBezTo>
                    <a:pt x="60" y="118"/>
                    <a:pt x="70" y="118"/>
                    <a:pt x="79" y="119"/>
                  </a:cubicBezTo>
                  <a:cubicBezTo>
                    <a:pt x="85" y="119"/>
                    <a:pt x="91" y="119"/>
                    <a:pt x="96" y="117"/>
                  </a:cubicBezTo>
                  <a:cubicBezTo>
                    <a:pt x="101" y="114"/>
                    <a:pt x="104" y="108"/>
                    <a:pt x="107" y="103"/>
                  </a:cubicBezTo>
                  <a:cubicBezTo>
                    <a:pt x="112" y="97"/>
                    <a:pt x="118" y="91"/>
                    <a:pt x="122" y="85"/>
                  </a:cubicBezTo>
                  <a:cubicBezTo>
                    <a:pt x="127" y="78"/>
                    <a:pt x="130" y="71"/>
                    <a:pt x="130" y="63"/>
                  </a:cubicBezTo>
                  <a:cubicBezTo>
                    <a:pt x="129" y="56"/>
                    <a:pt x="125" y="50"/>
                    <a:pt x="123" y="43"/>
                  </a:cubicBezTo>
                  <a:cubicBezTo>
                    <a:pt x="118" y="29"/>
                    <a:pt x="120" y="15"/>
                    <a:pt x="121" y="0"/>
                  </a:cubicBezTo>
                  <a:cubicBezTo>
                    <a:pt x="85" y="5"/>
                    <a:pt x="49" y="9"/>
                    <a:pt x="13" y="12"/>
                  </a:cubicBezTo>
                  <a:cubicBezTo>
                    <a:pt x="11" y="12"/>
                    <a:pt x="9" y="12"/>
                    <a:pt x="8" y="11"/>
                  </a:cubicBezTo>
                  <a:cubicBezTo>
                    <a:pt x="8" y="10"/>
                    <a:pt x="8" y="9"/>
                    <a:pt x="8" y="7"/>
                  </a:cubicBezTo>
                  <a:cubicBezTo>
                    <a:pt x="7" y="4"/>
                    <a:pt x="4" y="2"/>
                    <a:pt x="1" y="3"/>
                  </a:cubicBezTo>
                  <a:cubicBezTo>
                    <a:pt x="5" y="15"/>
                    <a:pt x="7" y="28"/>
                    <a:pt x="6" y="40"/>
                  </a:cubicBezTo>
                  <a:cubicBezTo>
                    <a:pt x="6" y="42"/>
                    <a:pt x="6" y="45"/>
                    <a:pt x="6" y="47"/>
                  </a:cubicBezTo>
                  <a:cubicBezTo>
                    <a:pt x="5" y="50"/>
                    <a:pt x="4" y="52"/>
                    <a:pt x="3" y="55"/>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0" name="Freeform 118"/>
            <p:cNvSpPr/>
            <p:nvPr/>
          </p:nvSpPr>
          <p:spPr bwMode="auto">
            <a:xfrm>
              <a:off x="7799388" y="1789113"/>
              <a:ext cx="34925" cy="111125"/>
            </a:xfrm>
            <a:custGeom>
              <a:avLst/>
              <a:gdLst>
                <a:gd name="T0" fmla="*/ 21 w 34"/>
                <a:gd name="T1" fmla="*/ 0 h 107"/>
                <a:gd name="T2" fmla="*/ 5 w 34"/>
                <a:gd name="T3" fmla="*/ 24 h 107"/>
                <a:gd name="T4" fmla="*/ 0 w 34"/>
                <a:gd name="T5" fmla="*/ 36 h 107"/>
                <a:gd name="T6" fmla="*/ 20 w 34"/>
                <a:gd name="T7" fmla="*/ 107 h 107"/>
                <a:gd name="T8" fmla="*/ 34 w 34"/>
                <a:gd name="T9" fmla="*/ 16 h 107"/>
                <a:gd name="T10" fmla="*/ 21 w 34"/>
                <a:gd name="T11" fmla="*/ 0 h 107"/>
              </a:gdLst>
              <a:ahLst/>
              <a:cxnLst>
                <a:cxn ang="0">
                  <a:pos x="T0" y="T1"/>
                </a:cxn>
                <a:cxn ang="0">
                  <a:pos x="T2" y="T3"/>
                </a:cxn>
                <a:cxn ang="0">
                  <a:pos x="T4" y="T5"/>
                </a:cxn>
                <a:cxn ang="0">
                  <a:pos x="T6" y="T7"/>
                </a:cxn>
                <a:cxn ang="0">
                  <a:pos x="T8" y="T9"/>
                </a:cxn>
                <a:cxn ang="0">
                  <a:pos x="T10" y="T11"/>
                </a:cxn>
              </a:cxnLst>
              <a:rect l="0" t="0" r="r" b="b"/>
              <a:pathLst>
                <a:path w="34" h="107">
                  <a:moveTo>
                    <a:pt x="21" y="0"/>
                  </a:moveTo>
                  <a:cubicBezTo>
                    <a:pt x="15" y="8"/>
                    <a:pt x="9" y="16"/>
                    <a:pt x="5" y="24"/>
                  </a:cubicBezTo>
                  <a:cubicBezTo>
                    <a:pt x="3" y="30"/>
                    <a:pt x="1" y="34"/>
                    <a:pt x="0" y="36"/>
                  </a:cubicBezTo>
                  <a:cubicBezTo>
                    <a:pt x="5" y="56"/>
                    <a:pt x="12" y="80"/>
                    <a:pt x="20" y="107"/>
                  </a:cubicBezTo>
                  <a:cubicBezTo>
                    <a:pt x="34" y="16"/>
                    <a:pt x="34" y="16"/>
                    <a:pt x="34" y="16"/>
                  </a:cubicBezTo>
                  <a:lnTo>
                    <a:pt x="21" y="0"/>
                  </a:lnTo>
                  <a:close/>
                </a:path>
              </a:pathLst>
            </a:custGeom>
            <a:solidFill>
              <a:srgbClr val="3A688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1" name="Freeform 119"/>
            <p:cNvSpPr/>
            <p:nvPr/>
          </p:nvSpPr>
          <p:spPr bwMode="auto">
            <a:xfrm>
              <a:off x="7854951" y="1789113"/>
              <a:ext cx="36513" cy="106363"/>
            </a:xfrm>
            <a:custGeom>
              <a:avLst/>
              <a:gdLst>
                <a:gd name="T0" fmla="*/ 13 w 36"/>
                <a:gd name="T1" fmla="*/ 0 h 104"/>
                <a:gd name="T2" fmla="*/ 0 w 36"/>
                <a:gd name="T3" fmla="*/ 17 h 104"/>
                <a:gd name="T4" fmla="*/ 17 w 36"/>
                <a:gd name="T5" fmla="*/ 104 h 104"/>
                <a:gd name="T6" fmla="*/ 36 w 36"/>
                <a:gd name="T7" fmla="*/ 37 h 104"/>
                <a:gd name="T8" fmla="*/ 30 w 36"/>
                <a:gd name="T9" fmla="*/ 25 h 104"/>
                <a:gd name="T10" fmla="*/ 13 w 36"/>
                <a:gd name="T11" fmla="*/ 0 h 104"/>
              </a:gdLst>
              <a:ahLst/>
              <a:cxnLst>
                <a:cxn ang="0">
                  <a:pos x="T0" y="T1"/>
                </a:cxn>
                <a:cxn ang="0">
                  <a:pos x="T2" y="T3"/>
                </a:cxn>
                <a:cxn ang="0">
                  <a:pos x="T4" y="T5"/>
                </a:cxn>
                <a:cxn ang="0">
                  <a:pos x="T6" y="T7"/>
                </a:cxn>
                <a:cxn ang="0">
                  <a:pos x="T8" y="T9"/>
                </a:cxn>
                <a:cxn ang="0">
                  <a:pos x="T10" y="T11"/>
                </a:cxn>
              </a:cxnLst>
              <a:rect l="0" t="0" r="r" b="b"/>
              <a:pathLst>
                <a:path w="36" h="104">
                  <a:moveTo>
                    <a:pt x="13" y="0"/>
                  </a:moveTo>
                  <a:cubicBezTo>
                    <a:pt x="0" y="17"/>
                    <a:pt x="0" y="17"/>
                    <a:pt x="0" y="17"/>
                  </a:cubicBezTo>
                  <a:cubicBezTo>
                    <a:pt x="17" y="104"/>
                    <a:pt x="17" y="104"/>
                    <a:pt x="17" y="104"/>
                  </a:cubicBezTo>
                  <a:cubicBezTo>
                    <a:pt x="24" y="78"/>
                    <a:pt x="31" y="56"/>
                    <a:pt x="36" y="37"/>
                  </a:cubicBezTo>
                  <a:cubicBezTo>
                    <a:pt x="35" y="35"/>
                    <a:pt x="33" y="31"/>
                    <a:pt x="30" y="25"/>
                  </a:cubicBezTo>
                  <a:cubicBezTo>
                    <a:pt x="27" y="17"/>
                    <a:pt x="20" y="8"/>
                    <a:pt x="13" y="0"/>
                  </a:cubicBezTo>
                  <a:close/>
                </a:path>
              </a:pathLst>
            </a:custGeom>
            <a:solidFill>
              <a:srgbClr val="3A688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2" name="Freeform 120"/>
            <p:cNvSpPr/>
            <p:nvPr/>
          </p:nvSpPr>
          <p:spPr bwMode="auto">
            <a:xfrm>
              <a:off x="7821613" y="1765300"/>
              <a:ext cx="46038" cy="41275"/>
            </a:xfrm>
            <a:custGeom>
              <a:avLst/>
              <a:gdLst>
                <a:gd name="T0" fmla="*/ 32 w 45"/>
                <a:gd name="T1" fmla="*/ 40 h 40"/>
                <a:gd name="T2" fmla="*/ 45 w 45"/>
                <a:gd name="T3" fmla="*/ 23 h 40"/>
                <a:gd name="T4" fmla="*/ 23 w 45"/>
                <a:gd name="T5" fmla="*/ 0 h 40"/>
                <a:gd name="T6" fmla="*/ 0 w 45"/>
                <a:gd name="T7" fmla="*/ 24 h 40"/>
                <a:gd name="T8" fmla="*/ 13 w 45"/>
                <a:gd name="T9" fmla="*/ 40 h 40"/>
                <a:gd name="T10" fmla="*/ 32 w 45"/>
                <a:gd name="T11" fmla="*/ 40 h 40"/>
              </a:gdLst>
              <a:ahLst/>
              <a:cxnLst>
                <a:cxn ang="0">
                  <a:pos x="T0" y="T1"/>
                </a:cxn>
                <a:cxn ang="0">
                  <a:pos x="T2" y="T3"/>
                </a:cxn>
                <a:cxn ang="0">
                  <a:pos x="T4" y="T5"/>
                </a:cxn>
                <a:cxn ang="0">
                  <a:pos x="T6" y="T7"/>
                </a:cxn>
                <a:cxn ang="0">
                  <a:pos x="T8" y="T9"/>
                </a:cxn>
                <a:cxn ang="0">
                  <a:pos x="T10" y="T11"/>
                </a:cxn>
              </a:cxnLst>
              <a:rect l="0" t="0" r="r" b="b"/>
              <a:pathLst>
                <a:path w="45" h="40">
                  <a:moveTo>
                    <a:pt x="32" y="40"/>
                  </a:moveTo>
                  <a:cubicBezTo>
                    <a:pt x="45" y="23"/>
                    <a:pt x="45" y="23"/>
                    <a:pt x="45" y="23"/>
                  </a:cubicBezTo>
                  <a:cubicBezTo>
                    <a:pt x="35" y="10"/>
                    <a:pt x="23" y="0"/>
                    <a:pt x="23" y="0"/>
                  </a:cubicBezTo>
                  <a:cubicBezTo>
                    <a:pt x="23" y="0"/>
                    <a:pt x="11" y="11"/>
                    <a:pt x="0" y="24"/>
                  </a:cubicBezTo>
                  <a:cubicBezTo>
                    <a:pt x="13" y="40"/>
                    <a:pt x="13" y="40"/>
                    <a:pt x="13" y="40"/>
                  </a:cubicBezTo>
                  <a:lnTo>
                    <a:pt x="32" y="40"/>
                  </a:lnTo>
                  <a:close/>
                </a:path>
              </a:pathLst>
            </a:custGeom>
            <a:solidFill>
              <a:srgbClr val="B3081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3" name="Rectangle 121"/>
            <p:cNvSpPr>
              <a:spLocks noChangeArrowheads="1"/>
            </p:cNvSpPr>
            <p:nvPr/>
          </p:nvSpPr>
          <p:spPr bwMode="auto">
            <a:xfrm>
              <a:off x="7845426" y="1765300"/>
              <a:ext cx="1588" cy="1588"/>
            </a:xfrm>
            <a:prstGeom prst="rect">
              <a:avLst/>
            </a:prstGeom>
            <a:solidFill>
              <a:srgbClr val="1F1E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4" name="Freeform 122"/>
            <p:cNvSpPr/>
            <p:nvPr/>
          </p:nvSpPr>
          <p:spPr bwMode="auto">
            <a:xfrm>
              <a:off x="7770813" y="1698625"/>
              <a:ext cx="74613" cy="128588"/>
            </a:xfrm>
            <a:custGeom>
              <a:avLst/>
              <a:gdLst>
                <a:gd name="T0" fmla="*/ 27 w 71"/>
                <a:gd name="T1" fmla="*/ 124 h 124"/>
                <a:gd name="T2" fmla="*/ 32 w 71"/>
                <a:gd name="T3" fmla="*/ 112 h 124"/>
                <a:gd name="T4" fmla="*/ 48 w 71"/>
                <a:gd name="T5" fmla="*/ 88 h 124"/>
                <a:gd name="T6" fmla="*/ 71 w 71"/>
                <a:gd name="T7" fmla="*/ 64 h 124"/>
                <a:gd name="T8" fmla="*/ 71 w 71"/>
                <a:gd name="T9" fmla="*/ 64 h 124"/>
                <a:gd name="T10" fmla="*/ 11 w 71"/>
                <a:gd name="T11" fmla="*/ 0 h 124"/>
                <a:gd name="T12" fmla="*/ 5 w 71"/>
                <a:gd name="T13" fmla="*/ 4 h 124"/>
                <a:gd name="T14" fmla="*/ 27 w 71"/>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4">
                  <a:moveTo>
                    <a:pt x="27" y="124"/>
                  </a:moveTo>
                  <a:cubicBezTo>
                    <a:pt x="28" y="122"/>
                    <a:pt x="30" y="118"/>
                    <a:pt x="32" y="112"/>
                  </a:cubicBezTo>
                  <a:cubicBezTo>
                    <a:pt x="36" y="104"/>
                    <a:pt x="42" y="96"/>
                    <a:pt x="48" y="88"/>
                  </a:cubicBezTo>
                  <a:cubicBezTo>
                    <a:pt x="59" y="75"/>
                    <a:pt x="71" y="64"/>
                    <a:pt x="71" y="64"/>
                  </a:cubicBezTo>
                  <a:cubicBezTo>
                    <a:pt x="71" y="64"/>
                    <a:pt x="71" y="64"/>
                    <a:pt x="71" y="64"/>
                  </a:cubicBezTo>
                  <a:cubicBezTo>
                    <a:pt x="0" y="18"/>
                    <a:pt x="11" y="0"/>
                    <a:pt x="11" y="0"/>
                  </a:cubicBezTo>
                  <a:cubicBezTo>
                    <a:pt x="8" y="0"/>
                    <a:pt x="6" y="2"/>
                    <a:pt x="5" y="4"/>
                  </a:cubicBezTo>
                  <a:cubicBezTo>
                    <a:pt x="4" y="7"/>
                    <a:pt x="1" y="28"/>
                    <a:pt x="27" y="124"/>
                  </a:cubicBezTo>
                  <a:close/>
                </a:path>
              </a:pathLst>
            </a:custGeom>
            <a:solidFill>
              <a:srgbClr val="79ACC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5" name="Freeform 123"/>
            <p:cNvSpPr/>
            <p:nvPr/>
          </p:nvSpPr>
          <p:spPr bwMode="auto">
            <a:xfrm>
              <a:off x="7845426" y="1698625"/>
              <a:ext cx="73025" cy="128588"/>
            </a:xfrm>
            <a:custGeom>
              <a:avLst/>
              <a:gdLst>
                <a:gd name="T0" fmla="*/ 22 w 71"/>
                <a:gd name="T1" fmla="*/ 87 h 124"/>
                <a:gd name="T2" fmla="*/ 39 w 71"/>
                <a:gd name="T3" fmla="*/ 112 h 124"/>
                <a:gd name="T4" fmla="*/ 45 w 71"/>
                <a:gd name="T5" fmla="*/ 124 h 124"/>
                <a:gd name="T6" fmla="*/ 66 w 71"/>
                <a:gd name="T7" fmla="*/ 4 h 124"/>
                <a:gd name="T8" fmla="*/ 61 w 71"/>
                <a:gd name="T9" fmla="*/ 0 h 124"/>
                <a:gd name="T10" fmla="*/ 1 w 71"/>
                <a:gd name="T11" fmla="*/ 64 h 124"/>
                <a:gd name="T12" fmla="*/ 0 w 71"/>
                <a:gd name="T13" fmla="*/ 64 h 124"/>
                <a:gd name="T14" fmla="*/ 22 w 71"/>
                <a:gd name="T15" fmla="*/ 87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24">
                  <a:moveTo>
                    <a:pt x="22" y="87"/>
                  </a:moveTo>
                  <a:cubicBezTo>
                    <a:pt x="29" y="95"/>
                    <a:pt x="36" y="104"/>
                    <a:pt x="39" y="112"/>
                  </a:cubicBezTo>
                  <a:cubicBezTo>
                    <a:pt x="42" y="118"/>
                    <a:pt x="44" y="122"/>
                    <a:pt x="45" y="124"/>
                  </a:cubicBezTo>
                  <a:cubicBezTo>
                    <a:pt x="70" y="28"/>
                    <a:pt x="67" y="7"/>
                    <a:pt x="66" y="4"/>
                  </a:cubicBezTo>
                  <a:cubicBezTo>
                    <a:pt x="65" y="2"/>
                    <a:pt x="63" y="0"/>
                    <a:pt x="61" y="0"/>
                  </a:cubicBezTo>
                  <a:cubicBezTo>
                    <a:pt x="61" y="0"/>
                    <a:pt x="71" y="18"/>
                    <a:pt x="1" y="64"/>
                  </a:cubicBezTo>
                  <a:cubicBezTo>
                    <a:pt x="0" y="64"/>
                    <a:pt x="0" y="64"/>
                    <a:pt x="0" y="64"/>
                  </a:cubicBezTo>
                  <a:cubicBezTo>
                    <a:pt x="0" y="64"/>
                    <a:pt x="12" y="74"/>
                    <a:pt x="22" y="87"/>
                  </a:cubicBezTo>
                  <a:close/>
                </a:path>
              </a:pathLst>
            </a:custGeom>
            <a:solidFill>
              <a:srgbClr val="79ACC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6" name="Freeform 124"/>
            <p:cNvSpPr/>
            <p:nvPr/>
          </p:nvSpPr>
          <p:spPr bwMode="auto">
            <a:xfrm>
              <a:off x="7920038" y="1558925"/>
              <a:ext cx="31750" cy="69850"/>
            </a:xfrm>
            <a:custGeom>
              <a:avLst/>
              <a:gdLst>
                <a:gd name="T0" fmla="*/ 2 w 30"/>
                <a:gd name="T1" fmla="*/ 66 h 67"/>
                <a:gd name="T2" fmla="*/ 0 w 30"/>
                <a:gd name="T3" fmla="*/ 60 h 67"/>
                <a:gd name="T4" fmla="*/ 5 w 30"/>
                <a:gd name="T5" fmla="*/ 45 h 67"/>
                <a:gd name="T6" fmla="*/ 9 w 30"/>
                <a:gd name="T7" fmla="*/ 21 h 67"/>
                <a:gd name="T8" fmla="*/ 21 w 30"/>
                <a:gd name="T9" fmla="*/ 1 h 67"/>
                <a:gd name="T10" fmla="*/ 26 w 30"/>
                <a:gd name="T11" fmla="*/ 1 h 67"/>
                <a:gd name="T12" fmla="*/ 29 w 30"/>
                <a:gd name="T13" fmla="*/ 5 h 67"/>
                <a:gd name="T14" fmla="*/ 29 w 30"/>
                <a:gd name="T15" fmla="*/ 11 h 67"/>
                <a:gd name="T16" fmla="*/ 24 w 30"/>
                <a:gd name="T17" fmla="*/ 41 h 67"/>
                <a:gd name="T18" fmla="*/ 19 w 30"/>
                <a:gd name="T19" fmla="*/ 58 h 67"/>
                <a:gd name="T20" fmla="*/ 5 w 30"/>
                <a:gd name="T21" fmla="*/ 67 h 67"/>
                <a:gd name="T22" fmla="*/ 2 w 30"/>
                <a:gd name="T23" fmla="*/ 6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7">
                  <a:moveTo>
                    <a:pt x="2" y="66"/>
                  </a:moveTo>
                  <a:cubicBezTo>
                    <a:pt x="0" y="65"/>
                    <a:pt x="0" y="62"/>
                    <a:pt x="0" y="60"/>
                  </a:cubicBezTo>
                  <a:cubicBezTo>
                    <a:pt x="1" y="55"/>
                    <a:pt x="4" y="50"/>
                    <a:pt x="5" y="45"/>
                  </a:cubicBezTo>
                  <a:cubicBezTo>
                    <a:pt x="7" y="37"/>
                    <a:pt x="7" y="29"/>
                    <a:pt x="9" y="21"/>
                  </a:cubicBezTo>
                  <a:cubicBezTo>
                    <a:pt x="10" y="13"/>
                    <a:pt x="14" y="5"/>
                    <a:pt x="21" y="1"/>
                  </a:cubicBezTo>
                  <a:cubicBezTo>
                    <a:pt x="22" y="1"/>
                    <a:pt x="24" y="0"/>
                    <a:pt x="26" y="1"/>
                  </a:cubicBezTo>
                  <a:cubicBezTo>
                    <a:pt x="28" y="1"/>
                    <a:pt x="29" y="3"/>
                    <a:pt x="29" y="5"/>
                  </a:cubicBezTo>
                  <a:cubicBezTo>
                    <a:pt x="30" y="7"/>
                    <a:pt x="29" y="9"/>
                    <a:pt x="29" y="11"/>
                  </a:cubicBezTo>
                  <a:cubicBezTo>
                    <a:pt x="27" y="21"/>
                    <a:pt x="26" y="31"/>
                    <a:pt x="24" y="41"/>
                  </a:cubicBezTo>
                  <a:cubicBezTo>
                    <a:pt x="23" y="47"/>
                    <a:pt x="22" y="53"/>
                    <a:pt x="19" y="58"/>
                  </a:cubicBezTo>
                  <a:cubicBezTo>
                    <a:pt x="16" y="63"/>
                    <a:pt x="11" y="67"/>
                    <a:pt x="5" y="67"/>
                  </a:cubicBezTo>
                  <a:cubicBezTo>
                    <a:pt x="4" y="67"/>
                    <a:pt x="3" y="67"/>
                    <a:pt x="2" y="66"/>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7" name="Freeform 125"/>
            <p:cNvSpPr/>
            <p:nvPr/>
          </p:nvSpPr>
          <p:spPr bwMode="auto">
            <a:xfrm>
              <a:off x="7740651" y="1560513"/>
              <a:ext cx="28575" cy="65088"/>
            </a:xfrm>
            <a:custGeom>
              <a:avLst/>
              <a:gdLst>
                <a:gd name="T0" fmla="*/ 12 w 28"/>
                <a:gd name="T1" fmla="*/ 57 h 63"/>
                <a:gd name="T2" fmla="*/ 22 w 28"/>
                <a:gd name="T3" fmla="*/ 62 h 63"/>
                <a:gd name="T4" fmla="*/ 27 w 28"/>
                <a:gd name="T5" fmla="*/ 57 h 63"/>
                <a:gd name="T6" fmla="*/ 27 w 28"/>
                <a:gd name="T7" fmla="*/ 49 h 63"/>
                <a:gd name="T8" fmla="*/ 13 w 28"/>
                <a:gd name="T9" fmla="*/ 2 h 63"/>
                <a:gd name="T10" fmla="*/ 3 w 28"/>
                <a:gd name="T11" fmla="*/ 0 h 63"/>
                <a:gd name="T12" fmla="*/ 2 w 28"/>
                <a:gd name="T13" fmla="*/ 1 h 63"/>
                <a:gd name="T14" fmla="*/ 1 w 28"/>
                <a:gd name="T15" fmla="*/ 3 h 63"/>
                <a:gd name="T16" fmla="*/ 1 w 28"/>
                <a:gd name="T17" fmla="*/ 31 h 63"/>
                <a:gd name="T18" fmla="*/ 12 w 28"/>
                <a:gd name="T19" fmla="*/ 5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63">
                  <a:moveTo>
                    <a:pt x="12" y="57"/>
                  </a:moveTo>
                  <a:cubicBezTo>
                    <a:pt x="14" y="60"/>
                    <a:pt x="18" y="63"/>
                    <a:pt x="22" y="62"/>
                  </a:cubicBezTo>
                  <a:cubicBezTo>
                    <a:pt x="24" y="62"/>
                    <a:pt x="26" y="59"/>
                    <a:pt x="27" y="57"/>
                  </a:cubicBezTo>
                  <a:cubicBezTo>
                    <a:pt x="28" y="54"/>
                    <a:pt x="28" y="51"/>
                    <a:pt x="27" y="49"/>
                  </a:cubicBezTo>
                  <a:cubicBezTo>
                    <a:pt x="25" y="32"/>
                    <a:pt x="14" y="18"/>
                    <a:pt x="13" y="2"/>
                  </a:cubicBezTo>
                  <a:cubicBezTo>
                    <a:pt x="10" y="1"/>
                    <a:pt x="6" y="0"/>
                    <a:pt x="3" y="0"/>
                  </a:cubicBezTo>
                  <a:cubicBezTo>
                    <a:pt x="3" y="0"/>
                    <a:pt x="2" y="1"/>
                    <a:pt x="2" y="1"/>
                  </a:cubicBezTo>
                  <a:cubicBezTo>
                    <a:pt x="1" y="1"/>
                    <a:pt x="1" y="2"/>
                    <a:pt x="1" y="3"/>
                  </a:cubicBezTo>
                  <a:cubicBezTo>
                    <a:pt x="0" y="12"/>
                    <a:pt x="0" y="22"/>
                    <a:pt x="1" y="31"/>
                  </a:cubicBezTo>
                  <a:cubicBezTo>
                    <a:pt x="3" y="41"/>
                    <a:pt x="6" y="50"/>
                    <a:pt x="12" y="57"/>
                  </a:cubicBezTo>
                  <a:close/>
                </a:path>
              </a:pathLst>
            </a:custGeom>
            <a:solidFill>
              <a:srgbClr val="D3AA6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8" name="Freeform 126"/>
            <p:cNvSpPr/>
            <p:nvPr/>
          </p:nvSpPr>
          <p:spPr bwMode="auto">
            <a:xfrm>
              <a:off x="7747001" y="1438275"/>
              <a:ext cx="187325" cy="285750"/>
            </a:xfrm>
            <a:custGeom>
              <a:avLst/>
              <a:gdLst>
                <a:gd name="T0" fmla="*/ 162 w 182"/>
                <a:gd name="T1" fmla="*/ 28 h 276"/>
                <a:gd name="T2" fmla="*/ 92 w 182"/>
                <a:gd name="T3" fmla="*/ 4 h 276"/>
                <a:gd name="T4" fmla="*/ 18 w 182"/>
                <a:gd name="T5" fmla="*/ 24 h 276"/>
                <a:gd name="T6" fmla="*/ 15 w 182"/>
                <a:gd name="T7" fmla="*/ 25 h 276"/>
                <a:gd name="T8" fmla="*/ 0 w 182"/>
                <a:gd name="T9" fmla="*/ 113 h 276"/>
                <a:gd name="T10" fmla="*/ 91 w 182"/>
                <a:gd name="T11" fmla="*/ 276 h 276"/>
                <a:gd name="T12" fmla="*/ 182 w 182"/>
                <a:gd name="T13" fmla="*/ 113 h 276"/>
                <a:gd name="T14" fmla="*/ 169 w 182"/>
                <a:gd name="T15" fmla="*/ 31 h 276"/>
                <a:gd name="T16" fmla="*/ 162 w 182"/>
                <a:gd name="T17" fmla="*/ 2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276">
                  <a:moveTo>
                    <a:pt x="162" y="28"/>
                  </a:moveTo>
                  <a:cubicBezTo>
                    <a:pt x="143" y="14"/>
                    <a:pt x="115" y="7"/>
                    <a:pt x="92" y="4"/>
                  </a:cubicBezTo>
                  <a:cubicBezTo>
                    <a:pt x="64" y="0"/>
                    <a:pt x="42" y="11"/>
                    <a:pt x="18" y="24"/>
                  </a:cubicBezTo>
                  <a:cubicBezTo>
                    <a:pt x="17" y="24"/>
                    <a:pt x="16" y="25"/>
                    <a:pt x="15" y="25"/>
                  </a:cubicBezTo>
                  <a:cubicBezTo>
                    <a:pt x="6" y="51"/>
                    <a:pt x="0" y="81"/>
                    <a:pt x="0" y="113"/>
                  </a:cubicBezTo>
                  <a:cubicBezTo>
                    <a:pt x="0" y="203"/>
                    <a:pt x="41" y="276"/>
                    <a:pt x="91" y="276"/>
                  </a:cubicBezTo>
                  <a:cubicBezTo>
                    <a:pt x="141" y="276"/>
                    <a:pt x="182" y="203"/>
                    <a:pt x="182" y="113"/>
                  </a:cubicBezTo>
                  <a:cubicBezTo>
                    <a:pt x="182" y="83"/>
                    <a:pt x="177" y="55"/>
                    <a:pt x="169" y="31"/>
                  </a:cubicBezTo>
                  <a:cubicBezTo>
                    <a:pt x="167" y="30"/>
                    <a:pt x="164" y="29"/>
                    <a:pt x="162" y="28"/>
                  </a:cubicBezTo>
                  <a:close/>
                </a:path>
              </a:pathLst>
            </a:custGeom>
            <a:solidFill>
              <a:srgbClr val="EDC98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9" name="Freeform 127"/>
            <p:cNvSpPr/>
            <p:nvPr/>
          </p:nvSpPr>
          <p:spPr bwMode="auto">
            <a:xfrm>
              <a:off x="7726363" y="1416050"/>
              <a:ext cx="228600" cy="165100"/>
            </a:xfrm>
            <a:custGeom>
              <a:avLst/>
              <a:gdLst>
                <a:gd name="T0" fmla="*/ 29 w 221"/>
                <a:gd name="T1" fmla="*/ 153 h 159"/>
                <a:gd name="T2" fmla="*/ 27 w 221"/>
                <a:gd name="T3" fmla="*/ 116 h 159"/>
                <a:gd name="T4" fmla="*/ 28 w 221"/>
                <a:gd name="T5" fmla="*/ 91 h 159"/>
                <a:gd name="T6" fmla="*/ 40 w 221"/>
                <a:gd name="T7" fmla="*/ 72 h 159"/>
                <a:gd name="T8" fmla="*/ 59 w 221"/>
                <a:gd name="T9" fmla="*/ 61 h 159"/>
                <a:gd name="T10" fmla="*/ 68 w 221"/>
                <a:gd name="T11" fmla="*/ 65 h 159"/>
                <a:gd name="T12" fmla="*/ 91 w 221"/>
                <a:gd name="T13" fmla="*/ 69 h 159"/>
                <a:gd name="T14" fmla="*/ 118 w 221"/>
                <a:gd name="T15" fmla="*/ 65 h 159"/>
                <a:gd name="T16" fmla="*/ 140 w 221"/>
                <a:gd name="T17" fmla="*/ 54 h 159"/>
                <a:gd name="T18" fmla="*/ 172 w 221"/>
                <a:gd name="T19" fmla="*/ 61 h 159"/>
                <a:gd name="T20" fmla="*/ 186 w 221"/>
                <a:gd name="T21" fmla="*/ 110 h 159"/>
                <a:gd name="T22" fmla="*/ 197 w 221"/>
                <a:gd name="T23" fmla="*/ 159 h 159"/>
                <a:gd name="T24" fmla="*/ 217 w 221"/>
                <a:gd name="T25" fmla="*/ 119 h 159"/>
                <a:gd name="T26" fmla="*/ 213 w 221"/>
                <a:gd name="T27" fmla="*/ 66 h 159"/>
                <a:gd name="T28" fmla="*/ 186 w 221"/>
                <a:gd name="T29" fmla="*/ 32 h 159"/>
                <a:gd name="T30" fmla="*/ 168 w 221"/>
                <a:gd name="T31" fmla="*/ 17 h 159"/>
                <a:gd name="T32" fmla="*/ 152 w 221"/>
                <a:gd name="T33" fmla="*/ 9 h 159"/>
                <a:gd name="T34" fmla="*/ 93 w 221"/>
                <a:gd name="T35" fmla="*/ 2 h 159"/>
                <a:gd name="T36" fmla="*/ 16 w 221"/>
                <a:gd name="T37" fmla="*/ 46 h 159"/>
                <a:gd name="T38" fmla="*/ 3 w 221"/>
                <a:gd name="T39" fmla="*/ 93 h 159"/>
                <a:gd name="T40" fmla="*/ 2 w 221"/>
                <a:gd name="T41" fmla="*/ 121 h 159"/>
                <a:gd name="T42" fmla="*/ 17 w 221"/>
                <a:gd name="T43" fmla="*/ 145 h 159"/>
                <a:gd name="T44" fmla="*/ 29 w 221"/>
                <a:gd name="T45" fmla="*/ 15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159">
                  <a:moveTo>
                    <a:pt x="29" y="153"/>
                  </a:moveTo>
                  <a:cubicBezTo>
                    <a:pt x="28" y="140"/>
                    <a:pt x="27" y="128"/>
                    <a:pt x="27" y="116"/>
                  </a:cubicBezTo>
                  <a:cubicBezTo>
                    <a:pt x="26" y="108"/>
                    <a:pt x="25" y="99"/>
                    <a:pt x="28" y="91"/>
                  </a:cubicBezTo>
                  <a:cubicBezTo>
                    <a:pt x="30" y="84"/>
                    <a:pt x="35" y="78"/>
                    <a:pt x="40" y="72"/>
                  </a:cubicBezTo>
                  <a:cubicBezTo>
                    <a:pt x="45" y="66"/>
                    <a:pt x="52" y="58"/>
                    <a:pt x="59" y="61"/>
                  </a:cubicBezTo>
                  <a:cubicBezTo>
                    <a:pt x="63" y="62"/>
                    <a:pt x="65" y="64"/>
                    <a:pt x="68" y="65"/>
                  </a:cubicBezTo>
                  <a:cubicBezTo>
                    <a:pt x="75" y="69"/>
                    <a:pt x="83" y="69"/>
                    <a:pt x="91" y="69"/>
                  </a:cubicBezTo>
                  <a:cubicBezTo>
                    <a:pt x="100" y="69"/>
                    <a:pt x="110" y="68"/>
                    <a:pt x="118" y="65"/>
                  </a:cubicBezTo>
                  <a:cubicBezTo>
                    <a:pt x="126" y="62"/>
                    <a:pt x="132" y="57"/>
                    <a:pt x="140" y="54"/>
                  </a:cubicBezTo>
                  <a:cubicBezTo>
                    <a:pt x="151" y="51"/>
                    <a:pt x="164" y="53"/>
                    <a:pt x="172" y="61"/>
                  </a:cubicBezTo>
                  <a:cubicBezTo>
                    <a:pt x="185" y="73"/>
                    <a:pt x="186" y="92"/>
                    <a:pt x="186" y="110"/>
                  </a:cubicBezTo>
                  <a:cubicBezTo>
                    <a:pt x="186" y="127"/>
                    <a:pt x="186" y="146"/>
                    <a:pt x="197" y="159"/>
                  </a:cubicBezTo>
                  <a:cubicBezTo>
                    <a:pt x="206" y="142"/>
                    <a:pt x="213" y="138"/>
                    <a:pt x="217" y="119"/>
                  </a:cubicBezTo>
                  <a:cubicBezTo>
                    <a:pt x="220" y="105"/>
                    <a:pt x="221" y="78"/>
                    <a:pt x="213" y="66"/>
                  </a:cubicBezTo>
                  <a:cubicBezTo>
                    <a:pt x="206" y="53"/>
                    <a:pt x="196" y="42"/>
                    <a:pt x="186" y="32"/>
                  </a:cubicBezTo>
                  <a:cubicBezTo>
                    <a:pt x="180" y="26"/>
                    <a:pt x="175" y="21"/>
                    <a:pt x="168" y="17"/>
                  </a:cubicBezTo>
                  <a:cubicBezTo>
                    <a:pt x="163" y="13"/>
                    <a:pt x="158" y="11"/>
                    <a:pt x="152" y="9"/>
                  </a:cubicBezTo>
                  <a:cubicBezTo>
                    <a:pt x="133" y="3"/>
                    <a:pt x="113" y="0"/>
                    <a:pt x="93" y="2"/>
                  </a:cubicBezTo>
                  <a:cubicBezTo>
                    <a:pt x="63" y="5"/>
                    <a:pt x="31" y="20"/>
                    <a:pt x="16" y="46"/>
                  </a:cubicBezTo>
                  <a:cubicBezTo>
                    <a:pt x="8" y="61"/>
                    <a:pt x="5" y="77"/>
                    <a:pt x="3" y="93"/>
                  </a:cubicBezTo>
                  <a:cubicBezTo>
                    <a:pt x="1" y="102"/>
                    <a:pt x="0" y="112"/>
                    <a:pt x="2" y="121"/>
                  </a:cubicBezTo>
                  <a:cubicBezTo>
                    <a:pt x="4" y="131"/>
                    <a:pt x="9" y="140"/>
                    <a:pt x="17" y="145"/>
                  </a:cubicBezTo>
                  <a:cubicBezTo>
                    <a:pt x="22" y="147"/>
                    <a:pt x="27" y="148"/>
                    <a:pt x="29" y="153"/>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0" name="Freeform 128"/>
            <p:cNvSpPr/>
            <p:nvPr/>
          </p:nvSpPr>
          <p:spPr bwMode="auto">
            <a:xfrm>
              <a:off x="7739063" y="1547813"/>
              <a:ext cx="17463" cy="38100"/>
            </a:xfrm>
            <a:custGeom>
              <a:avLst/>
              <a:gdLst>
                <a:gd name="T0" fmla="*/ 5 w 17"/>
                <a:gd name="T1" fmla="*/ 0 h 37"/>
                <a:gd name="T2" fmla="*/ 6 w 17"/>
                <a:gd name="T3" fmla="*/ 0 h 37"/>
                <a:gd name="T4" fmla="*/ 7 w 17"/>
                <a:gd name="T5" fmla="*/ 1 h 37"/>
                <a:gd name="T6" fmla="*/ 16 w 17"/>
                <a:gd name="T7" fmla="*/ 18 h 37"/>
                <a:gd name="T8" fmla="*/ 17 w 17"/>
                <a:gd name="T9" fmla="*/ 24 h 37"/>
                <a:gd name="T10" fmla="*/ 17 w 17"/>
                <a:gd name="T11" fmla="*/ 27 h 37"/>
                <a:gd name="T12" fmla="*/ 17 w 17"/>
                <a:gd name="T13" fmla="*/ 36 h 37"/>
                <a:gd name="T14" fmla="*/ 17 w 17"/>
                <a:gd name="T15" fmla="*/ 37 h 37"/>
                <a:gd name="T16" fmla="*/ 16 w 17"/>
                <a:gd name="T17" fmla="*/ 37 h 37"/>
                <a:gd name="T18" fmla="*/ 11 w 17"/>
                <a:gd name="T19" fmla="*/ 37 h 37"/>
                <a:gd name="T20" fmla="*/ 8 w 17"/>
                <a:gd name="T21" fmla="*/ 23 h 37"/>
                <a:gd name="T22" fmla="*/ 7 w 17"/>
                <a:gd name="T23" fmla="*/ 19 h 37"/>
                <a:gd name="T24" fmla="*/ 2 w 17"/>
                <a:gd name="T25" fmla="*/ 15 h 37"/>
                <a:gd name="T26" fmla="*/ 0 w 17"/>
                <a:gd name="T27" fmla="*/ 7 h 37"/>
                <a:gd name="T28" fmla="*/ 1 w 17"/>
                <a:gd name="T29" fmla="*/ 4 h 37"/>
                <a:gd name="T30" fmla="*/ 3 w 17"/>
                <a:gd name="T31" fmla="*/ 2 h 37"/>
                <a:gd name="T32" fmla="*/ 5 w 17"/>
                <a:gd name="T3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37">
                  <a:moveTo>
                    <a:pt x="5" y="0"/>
                  </a:moveTo>
                  <a:cubicBezTo>
                    <a:pt x="6" y="0"/>
                    <a:pt x="6" y="0"/>
                    <a:pt x="6" y="0"/>
                  </a:cubicBezTo>
                  <a:cubicBezTo>
                    <a:pt x="7" y="1"/>
                    <a:pt x="7" y="1"/>
                    <a:pt x="7" y="1"/>
                  </a:cubicBezTo>
                  <a:cubicBezTo>
                    <a:pt x="10" y="6"/>
                    <a:pt x="13" y="12"/>
                    <a:pt x="16" y="18"/>
                  </a:cubicBezTo>
                  <a:cubicBezTo>
                    <a:pt x="16" y="20"/>
                    <a:pt x="17" y="22"/>
                    <a:pt x="17" y="24"/>
                  </a:cubicBezTo>
                  <a:cubicBezTo>
                    <a:pt x="17" y="25"/>
                    <a:pt x="17" y="26"/>
                    <a:pt x="17" y="27"/>
                  </a:cubicBezTo>
                  <a:cubicBezTo>
                    <a:pt x="17" y="30"/>
                    <a:pt x="17" y="33"/>
                    <a:pt x="17" y="36"/>
                  </a:cubicBezTo>
                  <a:cubicBezTo>
                    <a:pt x="17" y="37"/>
                    <a:pt x="17" y="37"/>
                    <a:pt x="17" y="37"/>
                  </a:cubicBezTo>
                  <a:cubicBezTo>
                    <a:pt x="16" y="37"/>
                    <a:pt x="16" y="37"/>
                    <a:pt x="16" y="37"/>
                  </a:cubicBezTo>
                  <a:cubicBezTo>
                    <a:pt x="14" y="37"/>
                    <a:pt x="12" y="37"/>
                    <a:pt x="11" y="37"/>
                  </a:cubicBezTo>
                  <a:cubicBezTo>
                    <a:pt x="10" y="33"/>
                    <a:pt x="9" y="28"/>
                    <a:pt x="8" y="23"/>
                  </a:cubicBezTo>
                  <a:cubicBezTo>
                    <a:pt x="8" y="21"/>
                    <a:pt x="8" y="20"/>
                    <a:pt x="7" y="19"/>
                  </a:cubicBezTo>
                  <a:cubicBezTo>
                    <a:pt x="6" y="17"/>
                    <a:pt x="4" y="17"/>
                    <a:pt x="2" y="15"/>
                  </a:cubicBezTo>
                  <a:cubicBezTo>
                    <a:pt x="0" y="13"/>
                    <a:pt x="0" y="10"/>
                    <a:pt x="0" y="7"/>
                  </a:cubicBezTo>
                  <a:cubicBezTo>
                    <a:pt x="0" y="6"/>
                    <a:pt x="0" y="4"/>
                    <a:pt x="1" y="4"/>
                  </a:cubicBezTo>
                  <a:cubicBezTo>
                    <a:pt x="1" y="3"/>
                    <a:pt x="2" y="2"/>
                    <a:pt x="3" y="2"/>
                  </a:cubicBezTo>
                  <a:cubicBezTo>
                    <a:pt x="4" y="1"/>
                    <a:pt x="4" y="1"/>
                    <a:pt x="5" y="0"/>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1" name="Freeform 129"/>
            <p:cNvSpPr/>
            <p:nvPr/>
          </p:nvSpPr>
          <p:spPr bwMode="auto">
            <a:xfrm>
              <a:off x="7921626" y="1557338"/>
              <a:ext cx="20638" cy="33338"/>
            </a:xfrm>
            <a:custGeom>
              <a:avLst/>
              <a:gdLst>
                <a:gd name="T0" fmla="*/ 1 w 20"/>
                <a:gd name="T1" fmla="*/ 3 h 31"/>
                <a:gd name="T2" fmla="*/ 4 w 20"/>
                <a:gd name="T3" fmla="*/ 1 h 31"/>
                <a:gd name="T4" fmla="*/ 20 w 20"/>
                <a:gd name="T5" fmla="*/ 2 h 31"/>
                <a:gd name="T6" fmla="*/ 16 w 20"/>
                <a:gd name="T7" fmla="*/ 9 h 31"/>
                <a:gd name="T8" fmla="*/ 11 w 20"/>
                <a:gd name="T9" fmla="*/ 29 h 31"/>
                <a:gd name="T10" fmla="*/ 11 w 20"/>
                <a:gd name="T11" fmla="*/ 30 h 31"/>
                <a:gd name="T12" fmla="*/ 10 w 20"/>
                <a:gd name="T13" fmla="*/ 31 h 31"/>
                <a:gd name="T14" fmla="*/ 4 w 20"/>
                <a:gd name="T15" fmla="*/ 31 h 31"/>
                <a:gd name="T16" fmla="*/ 3 w 20"/>
                <a:gd name="T17" fmla="*/ 15 h 31"/>
                <a:gd name="T18" fmla="*/ 2 w 20"/>
                <a:gd name="T19" fmla="*/ 11 h 31"/>
                <a:gd name="T20" fmla="*/ 1 w 20"/>
                <a:gd name="T21" fmla="*/ 7 h 31"/>
                <a:gd name="T22" fmla="*/ 1 w 20"/>
                <a:gd name="T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31">
                  <a:moveTo>
                    <a:pt x="1" y="3"/>
                  </a:moveTo>
                  <a:cubicBezTo>
                    <a:pt x="2" y="2"/>
                    <a:pt x="3" y="2"/>
                    <a:pt x="4" y="1"/>
                  </a:cubicBezTo>
                  <a:cubicBezTo>
                    <a:pt x="9" y="0"/>
                    <a:pt x="14" y="0"/>
                    <a:pt x="20" y="2"/>
                  </a:cubicBezTo>
                  <a:cubicBezTo>
                    <a:pt x="19" y="4"/>
                    <a:pt x="18" y="7"/>
                    <a:pt x="16" y="9"/>
                  </a:cubicBezTo>
                  <a:cubicBezTo>
                    <a:pt x="13" y="15"/>
                    <a:pt x="11" y="22"/>
                    <a:pt x="11" y="29"/>
                  </a:cubicBezTo>
                  <a:cubicBezTo>
                    <a:pt x="11" y="29"/>
                    <a:pt x="11" y="30"/>
                    <a:pt x="11" y="30"/>
                  </a:cubicBezTo>
                  <a:cubicBezTo>
                    <a:pt x="10" y="31"/>
                    <a:pt x="10" y="31"/>
                    <a:pt x="10" y="31"/>
                  </a:cubicBezTo>
                  <a:cubicBezTo>
                    <a:pt x="8" y="31"/>
                    <a:pt x="6" y="31"/>
                    <a:pt x="4" y="31"/>
                  </a:cubicBezTo>
                  <a:cubicBezTo>
                    <a:pt x="5" y="25"/>
                    <a:pt x="5" y="20"/>
                    <a:pt x="3" y="15"/>
                  </a:cubicBezTo>
                  <a:cubicBezTo>
                    <a:pt x="3" y="14"/>
                    <a:pt x="3" y="12"/>
                    <a:pt x="2" y="11"/>
                  </a:cubicBezTo>
                  <a:cubicBezTo>
                    <a:pt x="2" y="10"/>
                    <a:pt x="2" y="9"/>
                    <a:pt x="1" y="7"/>
                  </a:cubicBezTo>
                  <a:cubicBezTo>
                    <a:pt x="1" y="6"/>
                    <a:pt x="0" y="4"/>
                    <a:pt x="1" y="3"/>
                  </a:cubicBezTo>
                  <a:close/>
                </a:path>
              </a:pathLst>
            </a:custGeom>
            <a:solidFill>
              <a:srgbClr val="3933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2" name="Freeform 130"/>
            <p:cNvSpPr/>
            <p:nvPr/>
          </p:nvSpPr>
          <p:spPr bwMode="auto">
            <a:xfrm>
              <a:off x="7820026" y="1806575"/>
              <a:ext cx="52388" cy="150813"/>
            </a:xfrm>
            <a:custGeom>
              <a:avLst/>
              <a:gdLst>
                <a:gd name="T0" fmla="*/ 18 w 50"/>
                <a:gd name="T1" fmla="*/ 146 h 146"/>
                <a:gd name="T2" fmla="*/ 32 w 50"/>
                <a:gd name="T3" fmla="*/ 146 h 146"/>
                <a:gd name="T4" fmla="*/ 50 w 50"/>
                <a:gd name="T5" fmla="*/ 87 h 146"/>
                <a:gd name="T6" fmla="*/ 33 w 50"/>
                <a:gd name="T7" fmla="*/ 0 h 146"/>
                <a:gd name="T8" fmla="*/ 14 w 50"/>
                <a:gd name="T9" fmla="*/ 0 h 146"/>
                <a:gd name="T10" fmla="*/ 0 w 50"/>
                <a:gd name="T11" fmla="*/ 91 h 146"/>
                <a:gd name="T12" fmla="*/ 17 w 50"/>
                <a:gd name="T13" fmla="*/ 146 h 146"/>
                <a:gd name="T14" fmla="*/ 18 w 50"/>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46">
                  <a:moveTo>
                    <a:pt x="18" y="146"/>
                  </a:moveTo>
                  <a:cubicBezTo>
                    <a:pt x="23" y="146"/>
                    <a:pt x="27" y="146"/>
                    <a:pt x="32" y="146"/>
                  </a:cubicBezTo>
                  <a:cubicBezTo>
                    <a:pt x="39" y="124"/>
                    <a:pt x="45" y="105"/>
                    <a:pt x="50" y="87"/>
                  </a:cubicBezTo>
                  <a:cubicBezTo>
                    <a:pt x="33" y="0"/>
                    <a:pt x="33" y="0"/>
                    <a:pt x="33" y="0"/>
                  </a:cubicBezTo>
                  <a:cubicBezTo>
                    <a:pt x="14" y="0"/>
                    <a:pt x="14" y="0"/>
                    <a:pt x="14" y="0"/>
                  </a:cubicBezTo>
                  <a:cubicBezTo>
                    <a:pt x="0" y="91"/>
                    <a:pt x="0" y="91"/>
                    <a:pt x="0" y="91"/>
                  </a:cubicBezTo>
                  <a:cubicBezTo>
                    <a:pt x="5" y="108"/>
                    <a:pt x="10" y="126"/>
                    <a:pt x="17" y="146"/>
                  </a:cubicBezTo>
                  <a:cubicBezTo>
                    <a:pt x="17" y="146"/>
                    <a:pt x="18" y="146"/>
                    <a:pt x="18" y="146"/>
                  </a:cubicBezTo>
                  <a:close/>
                </a:path>
              </a:pathLst>
            </a:custGeom>
            <a:solidFill>
              <a:srgbClr val="B3081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3" name="Freeform 131"/>
            <p:cNvSpPr/>
            <p:nvPr/>
          </p:nvSpPr>
          <p:spPr bwMode="auto">
            <a:xfrm>
              <a:off x="7602538" y="1728788"/>
              <a:ext cx="190500" cy="225425"/>
            </a:xfrm>
            <a:custGeom>
              <a:avLst/>
              <a:gdLst>
                <a:gd name="T0" fmla="*/ 184 w 184"/>
                <a:gd name="T1" fmla="*/ 218 h 218"/>
                <a:gd name="T2" fmla="*/ 139 w 184"/>
                <a:gd name="T3" fmla="*/ 122 h 218"/>
                <a:gd name="T4" fmla="*/ 162 w 184"/>
                <a:gd name="T5" fmla="*/ 87 h 218"/>
                <a:gd name="T6" fmla="*/ 134 w 184"/>
                <a:gd name="T7" fmla="*/ 91 h 218"/>
                <a:gd name="T8" fmla="*/ 128 w 184"/>
                <a:gd name="T9" fmla="*/ 46 h 218"/>
                <a:gd name="T10" fmla="*/ 146 w 184"/>
                <a:gd name="T11" fmla="*/ 0 h 218"/>
                <a:gd name="T12" fmla="*/ 18 w 184"/>
                <a:gd name="T13" fmla="*/ 56 h 218"/>
                <a:gd name="T14" fmla="*/ 0 w 184"/>
                <a:gd name="T15" fmla="*/ 109 h 218"/>
                <a:gd name="T16" fmla="*/ 184 w 184"/>
                <a:gd name="T1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218">
                  <a:moveTo>
                    <a:pt x="184" y="218"/>
                  </a:moveTo>
                  <a:cubicBezTo>
                    <a:pt x="159" y="169"/>
                    <a:pt x="139" y="122"/>
                    <a:pt x="139" y="122"/>
                  </a:cubicBezTo>
                  <a:cubicBezTo>
                    <a:pt x="162" y="87"/>
                    <a:pt x="162" y="87"/>
                    <a:pt x="162" y="87"/>
                  </a:cubicBezTo>
                  <a:cubicBezTo>
                    <a:pt x="134" y="91"/>
                    <a:pt x="134" y="91"/>
                    <a:pt x="134" y="91"/>
                  </a:cubicBezTo>
                  <a:cubicBezTo>
                    <a:pt x="134" y="91"/>
                    <a:pt x="128" y="80"/>
                    <a:pt x="128" y="46"/>
                  </a:cubicBezTo>
                  <a:cubicBezTo>
                    <a:pt x="128" y="30"/>
                    <a:pt x="137" y="13"/>
                    <a:pt x="146" y="0"/>
                  </a:cubicBezTo>
                  <a:cubicBezTo>
                    <a:pt x="119" y="9"/>
                    <a:pt x="28" y="40"/>
                    <a:pt x="18" y="56"/>
                  </a:cubicBezTo>
                  <a:cubicBezTo>
                    <a:pt x="14" y="62"/>
                    <a:pt x="8" y="83"/>
                    <a:pt x="0" y="109"/>
                  </a:cubicBezTo>
                  <a:cubicBezTo>
                    <a:pt x="44" y="166"/>
                    <a:pt x="109" y="206"/>
                    <a:pt x="184" y="218"/>
                  </a:cubicBezTo>
                  <a:close/>
                </a:path>
              </a:pathLst>
            </a:custGeom>
            <a:solidFill>
              <a:srgbClr val="2F373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4" name="Freeform 132"/>
            <p:cNvSpPr/>
            <p:nvPr/>
          </p:nvSpPr>
          <p:spPr bwMode="auto">
            <a:xfrm>
              <a:off x="7735888" y="1703388"/>
              <a:ext cx="101600" cy="254000"/>
            </a:xfrm>
            <a:custGeom>
              <a:avLst/>
              <a:gdLst>
                <a:gd name="T0" fmla="*/ 6 w 99"/>
                <a:gd name="T1" fmla="*/ 116 h 246"/>
                <a:gd name="T2" fmla="*/ 34 w 99"/>
                <a:gd name="T3" fmla="*/ 112 h 246"/>
                <a:gd name="T4" fmla="*/ 11 w 99"/>
                <a:gd name="T5" fmla="*/ 147 h 246"/>
                <a:gd name="T6" fmla="*/ 56 w 99"/>
                <a:gd name="T7" fmla="*/ 243 h 246"/>
                <a:gd name="T8" fmla="*/ 99 w 99"/>
                <a:gd name="T9" fmla="*/ 246 h 246"/>
                <a:gd name="T10" fmla="*/ 82 w 99"/>
                <a:gd name="T11" fmla="*/ 191 h 246"/>
                <a:gd name="T12" fmla="*/ 62 w 99"/>
                <a:gd name="T13" fmla="*/ 120 h 246"/>
                <a:gd name="T14" fmla="*/ 40 w 99"/>
                <a:gd name="T15" fmla="*/ 0 h 246"/>
                <a:gd name="T16" fmla="*/ 40 w 99"/>
                <a:gd name="T17" fmla="*/ 0 h 246"/>
                <a:gd name="T18" fmla="*/ 18 w 99"/>
                <a:gd name="T19" fmla="*/ 25 h 246"/>
                <a:gd name="T20" fmla="*/ 0 w 99"/>
                <a:gd name="T21" fmla="*/ 71 h 246"/>
                <a:gd name="T22" fmla="*/ 6 w 99"/>
                <a:gd name="T23" fmla="*/ 11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246">
                  <a:moveTo>
                    <a:pt x="6" y="116"/>
                  </a:moveTo>
                  <a:cubicBezTo>
                    <a:pt x="34" y="112"/>
                    <a:pt x="34" y="112"/>
                    <a:pt x="34" y="112"/>
                  </a:cubicBezTo>
                  <a:cubicBezTo>
                    <a:pt x="11" y="147"/>
                    <a:pt x="11" y="147"/>
                    <a:pt x="11" y="147"/>
                  </a:cubicBezTo>
                  <a:cubicBezTo>
                    <a:pt x="11" y="147"/>
                    <a:pt x="31" y="194"/>
                    <a:pt x="56" y="243"/>
                  </a:cubicBezTo>
                  <a:cubicBezTo>
                    <a:pt x="70" y="245"/>
                    <a:pt x="84" y="246"/>
                    <a:pt x="99" y="246"/>
                  </a:cubicBezTo>
                  <a:cubicBezTo>
                    <a:pt x="92" y="226"/>
                    <a:pt x="87" y="208"/>
                    <a:pt x="82" y="191"/>
                  </a:cubicBezTo>
                  <a:cubicBezTo>
                    <a:pt x="74" y="164"/>
                    <a:pt x="67" y="140"/>
                    <a:pt x="62" y="120"/>
                  </a:cubicBezTo>
                  <a:cubicBezTo>
                    <a:pt x="36" y="24"/>
                    <a:pt x="39" y="3"/>
                    <a:pt x="40" y="0"/>
                  </a:cubicBezTo>
                  <a:cubicBezTo>
                    <a:pt x="40" y="0"/>
                    <a:pt x="40" y="0"/>
                    <a:pt x="40" y="0"/>
                  </a:cubicBezTo>
                  <a:cubicBezTo>
                    <a:pt x="40" y="0"/>
                    <a:pt x="29" y="10"/>
                    <a:pt x="18" y="25"/>
                  </a:cubicBezTo>
                  <a:cubicBezTo>
                    <a:pt x="9" y="38"/>
                    <a:pt x="0" y="55"/>
                    <a:pt x="0" y="71"/>
                  </a:cubicBezTo>
                  <a:cubicBezTo>
                    <a:pt x="0" y="105"/>
                    <a:pt x="6" y="116"/>
                    <a:pt x="6" y="116"/>
                  </a:cubicBezTo>
                  <a:close/>
                </a:path>
              </a:pathLst>
            </a:custGeom>
            <a:solidFill>
              <a:srgbClr val="474C5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5" name="Freeform 133"/>
            <p:cNvSpPr/>
            <p:nvPr/>
          </p:nvSpPr>
          <p:spPr bwMode="auto">
            <a:xfrm>
              <a:off x="7899401" y="1728788"/>
              <a:ext cx="184150" cy="222250"/>
            </a:xfrm>
            <a:custGeom>
              <a:avLst/>
              <a:gdLst>
                <a:gd name="T0" fmla="*/ 48 w 179"/>
                <a:gd name="T1" fmla="*/ 91 h 215"/>
                <a:gd name="T2" fmla="*/ 21 w 179"/>
                <a:gd name="T3" fmla="*/ 87 h 215"/>
                <a:gd name="T4" fmla="*/ 43 w 179"/>
                <a:gd name="T5" fmla="*/ 122 h 215"/>
                <a:gd name="T6" fmla="*/ 0 w 179"/>
                <a:gd name="T7" fmla="*/ 215 h 215"/>
                <a:gd name="T8" fmla="*/ 179 w 179"/>
                <a:gd name="T9" fmla="*/ 97 h 215"/>
                <a:gd name="T10" fmla="*/ 164 w 179"/>
                <a:gd name="T11" fmla="*/ 56 h 215"/>
                <a:gd name="T12" fmla="*/ 36 w 179"/>
                <a:gd name="T13" fmla="*/ 0 h 215"/>
                <a:gd name="T14" fmla="*/ 55 w 179"/>
                <a:gd name="T15" fmla="*/ 46 h 215"/>
                <a:gd name="T16" fmla="*/ 48 w 179"/>
                <a:gd name="T17" fmla="*/ 91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215">
                  <a:moveTo>
                    <a:pt x="48" y="91"/>
                  </a:moveTo>
                  <a:cubicBezTo>
                    <a:pt x="21" y="87"/>
                    <a:pt x="21" y="87"/>
                    <a:pt x="21" y="87"/>
                  </a:cubicBezTo>
                  <a:cubicBezTo>
                    <a:pt x="43" y="122"/>
                    <a:pt x="43" y="122"/>
                    <a:pt x="43" y="122"/>
                  </a:cubicBezTo>
                  <a:cubicBezTo>
                    <a:pt x="43" y="122"/>
                    <a:pt x="24" y="168"/>
                    <a:pt x="0" y="215"/>
                  </a:cubicBezTo>
                  <a:cubicBezTo>
                    <a:pt x="74" y="200"/>
                    <a:pt x="137" y="157"/>
                    <a:pt x="179" y="97"/>
                  </a:cubicBezTo>
                  <a:cubicBezTo>
                    <a:pt x="173" y="77"/>
                    <a:pt x="167" y="61"/>
                    <a:pt x="164" y="56"/>
                  </a:cubicBezTo>
                  <a:cubicBezTo>
                    <a:pt x="155" y="40"/>
                    <a:pt x="63" y="9"/>
                    <a:pt x="36" y="0"/>
                  </a:cubicBezTo>
                  <a:cubicBezTo>
                    <a:pt x="45" y="13"/>
                    <a:pt x="55" y="30"/>
                    <a:pt x="55" y="46"/>
                  </a:cubicBezTo>
                  <a:cubicBezTo>
                    <a:pt x="55" y="80"/>
                    <a:pt x="48" y="91"/>
                    <a:pt x="48" y="91"/>
                  </a:cubicBezTo>
                  <a:close/>
                </a:path>
              </a:pathLst>
            </a:custGeom>
            <a:solidFill>
              <a:srgbClr val="2F373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6" name="Freeform 134"/>
            <p:cNvSpPr/>
            <p:nvPr/>
          </p:nvSpPr>
          <p:spPr bwMode="auto">
            <a:xfrm>
              <a:off x="7853363" y="1703388"/>
              <a:ext cx="101600" cy="254000"/>
            </a:xfrm>
            <a:custGeom>
              <a:avLst/>
              <a:gdLst>
                <a:gd name="T0" fmla="*/ 44 w 99"/>
                <a:gd name="T1" fmla="*/ 240 h 246"/>
                <a:gd name="T2" fmla="*/ 87 w 99"/>
                <a:gd name="T3" fmla="*/ 147 h 246"/>
                <a:gd name="T4" fmla="*/ 65 w 99"/>
                <a:gd name="T5" fmla="*/ 112 h 246"/>
                <a:gd name="T6" fmla="*/ 92 w 99"/>
                <a:gd name="T7" fmla="*/ 116 h 246"/>
                <a:gd name="T8" fmla="*/ 99 w 99"/>
                <a:gd name="T9" fmla="*/ 71 h 246"/>
                <a:gd name="T10" fmla="*/ 80 w 99"/>
                <a:gd name="T11" fmla="*/ 25 h 246"/>
                <a:gd name="T12" fmla="*/ 58 w 99"/>
                <a:gd name="T13" fmla="*/ 0 h 246"/>
                <a:gd name="T14" fmla="*/ 58 w 99"/>
                <a:gd name="T15" fmla="*/ 0 h 246"/>
                <a:gd name="T16" fmla="*/ 37 w 99"/>
                <a:gd name="T17" fmla="*/ 120 h 246"/>
                <a:gd name="T18" fmla="*/ 18 w 99"/>
                <a:gd name="T19" fmla="*/ 187 h 246"/>
                <a:gd name="T20" fmla="*/ 0 w 99"/>
                <a:gd name="T21" fmla="*/ 246 h 246"/>
                <a:gd name="T22" fmla="*/ 44 w 99"/>
                <a:gd name="T23" fmla="*/ 24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246">
                  <a:moveTo>
                    <a:pt x="44" y="240"/>
                  </a:moveTo>
                  <a:cubicBezTo>
                    <a:pt x="68" y="193"/>
                    <a:pt x="87" y="147"/>
                    <a:pt x="87" y="147"/>
                  </a:cubicBezTo>
                  <a:cubicBezTo>
                    <a:pt x="65" y="112"/>
                    <a:pt x="65" y="112"/>
                    <a:pt x="65" y="112"/>
                  </a:cubicBezTo>
                  <a:cubicBezTo>
                    <a:pt x="92" y="116"/>
                    <a:pt x="92" y="116"/>
                    <a:pt x="92" y="116"/>
                  </a:cubicBezTo>
                  <a:cubicBezTo>
                    <a:pt x="92" y="116"/>
                    <a:pt x="99" y="105"/>
                    <a:pt x="99" y="71"/>
                  </a:cubicBezTo>
                  <a:cubicBezTo>
                    <a:pt x="99" y="55"/>
                    <a:pt x="89" y="38"/>
                    <a:pt x="80" y="25"/>
                  </a:cubicBezTo>
                  <a:cubicBezTo>
                    <a:pt x="69" y="10"/>
                    <a:pt x="58" y="0"/>
                    <a:pt x="58" y="0"/>
                  </a:cubicBezTo>
                  <a:cubicBezTo>
                    <a:pt x="58" y="0"/>
                    <a:pt x="58" y="0"/>
                    <a:pt x="58" y="0"/>
                  </a:cubicBezTo>
                  <a:cubicBezTo>
                    <a:pt x="59" y="3"/>
                    <a:pt x="62" y="24"/>
                    <a:pt x="37" y="120"/>
                  </a:cubicBezTo>
                  <a:cubicBezTo>
                    <a:pt x="32" y="139"/>
                    <a:pt x="25" y="161"/>
                    <a:pt x="18" y="187"/>
                  </a:cubicBezTo>
                  <a:cubicBezTo>
                    <a:pt x="13" y="205"/>
                    <a:pt x="7" y="224"/>
                    <a:pt x="0" y="246"/>
                  </a:cubicBezTo>
                  <a:cubicBezTo>
                    <a:pt x="15" y="245"/>
                    <a:pt x="30" y="243"/>
                    <a:pt x="44" y="240"/>
                  </a:cubicBezTo>
                  <a:close/>
                </a:path>
              </a:pathLst>
            </a:custGeom>
            <a:solidFill>
              <a:srgbClr val="474C5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67" name="Freeform 135"/>
          <p:cNvSpPr/>
          <p:nvPr/>
        </p:nvSpPr>
        <p:spPr bwMode="auto">
          <a:xfrm>
            <a:off x="4815109" y="3466378"/>
            <a:ext cx="1118061" cy="1118061"/>
          </a:xfrm>
          <a:custGeom>
            <a:avLst/>
            <a:gdLst>
              <a:gd name="T0" fmla="*/ 508 w 1016"/>
              <a:gd name="T1" fmla="*/ 0 h 1016"/>
              <a:gd name="T2" fmla="*/ 0 w 1016"/>
              <a:gd name="T3" fmla="*/ 508 h 1016"/>
              <a:gd name="T4" fmla="*/ 45 w 1016"/>
              <a:gd name="T5" fmla="*/ 716 h 1016"/>
              <a:gd name="T6" fmla="*/ 508 w 1016"/>
              <a:gd name="T7" fmla="*/ 1016 h 1016"/>
              <a:gd name="T8" fmla="*/ 972 w 1016"/>
              <a:gd name="T9" fmla="*/ 716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8"/>
                  <a:pt x="0" y="508"/>
                </a:cubicBezTo>
                <a:cubicBezTo>
                  <a:pt x="0" y="582"/>
                  <a:pt x="16" y="652"/>
                  <a:pt x="45" y="716"/>
                </a:cubicBezTo>
                <a:cubicBezTo>
                  <a:pt x="124" y="893"/>
                  <a:pt x="302" y="1016"/>
                  <a:pt x="508" y="1016"/>
                </a:cubicBezTo>
                <a:cubicBezTo>
                  <a:pt x="715" y="1016"/>
                  <a:pt x="893" y="893"/>
                  <a:pt x="972" y="716"/>
                </a:cubicBezTo>
                <a:cubicBezTo>
                  <a:pt x="1001" y="652"/>
                  <a:pt x="1016" y="582"/>
                  <a:pt x="1016" y="508"/>
                </a:cubicBezTo>
                <a:cubicBezTo>
                  <a:pt x="1016" y="228"/>
                  <a:pt x="789" y="0"/>
                  <a:pt x="508" y="0"/>
                </a:cubicBezTo>
                <a:close/>
              </a:path>
            </a:pathLst>
          </a:custGeom>
          <a:solidFill>
            <a:srgbClr val="BBBEC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3" name="组合 442"/>
          <p:cNvGrpSpPr/>
          <p:nvPr/>
        </p:nvGrpSpPr>
        <p:grpSpPr>
          <a:xfrm>
            <a:off x="5083646" y="3734916"/>
            <a:ext cx="580986" cy="580986"/>
            <a:chOff x="5240338" y="1414463"/>
            <a:chExt cx="546100" cy="546100"/>
          </a:xfrm>
        </p:grpSpPr>
        <p:sp>
          <p:nvSpPr>
            <p:cNvPr id="368" name="Freeform 136"/>
            <p:cNvSpPr/>
            <p:nvPr/>
          </p:nvSpPr>
          <p:spPr bwMode="auto">
            <a:xfrm>
              <a:off x="5303838" y="1414463"/>
              <a:ext cx="482600" cy="482600"/>
            </a:xfrm>
            <a:custGeom>
              <a:avLst/>
              <a:gdLst>
                <a:gd name="T0" fmla="*/ 0 w 304"/>
                <a:gd name="T1" fmla="*/ 0 h 304"/>
                <a:gd name="T2" fmla="*/ 44 w 304"/>
                <a:gd name="T3" fmla="*/ 0 h 304"/>
                <a:gd name="T4" fmla="*/ 44 w 304"/>
                <a:gd name="T5" fmla="*/ 260 h 304"/>
                <a:gd name="T6" fmla="*/ 304 w 304"/>
                <a:gd name="T7" fmla="*/ 260 h 304"/>
                <a:gd name="T8" fmla="*/ 304 w 304"/>
                <a:gd name="T9" fmla="*/ 304 h 304"/>
                <a:gd name="T10" fmla="*/ 0 w 304"/>
                <a:gd name="T11" fmla="*/ 304 h 304"/>
                <a:gd name="T12" fmla="*/ 0 w 304"/>
                <a:gd name="T13" fmla="*/ 0 h 304"/>
              </a:gdLst>
              <a:ahLst/>
              <a:cxnLst>
                <a:cxn ang="0">
                  <a:pos x="T0" y="T1"/>
                </a:cxn>
                <a:cxn ang="0">
                  <a:pos x="T2" y="T3"/>
                </a:cxn>
                <a:cxn ang="0">
                  <a:pos x="T4" y="T5"/>
                </a:cxn>
                <a:cxn ang="0">
                  <a:pos x="T6" y="T7"/>
                </a:cxn>
                <a:cxn ang="0">
                  <a:pos x="T8" y="T9"/>
                </a:cxn>
                <a:cxn ang="0">
                  <a:pos x="T10" y="T11"/>
                </a:cxn>
                <a:cxn ang="0">
                  <a:pos x="T12" y="T13"/>
                </a:cxn>
              </a:cxnLst>
              <a:rect l="0" t="0" r="r" b="b"/>
              <a:pathLst>
                <a:path w="304" h="304">
                  <a:moveTo>
                    <a:pt x="0" y="0"/>
                  </a:moveTo>
                  <a:lnTo>
                    <a:pt x="44" y="0"/>
                  </a:lnTo>
                  <a:lnTo>
                    <a:pt x="44" y="260"/>
                  </a:lnTo>
                  <a:lnTo>
                    <a:pt x="304" y="260"/>
                  </a:lnTo>
                  <a:lnTo>
                    <a:pt x="304" y="304"/>
                  </a:lnTo>
                  <a:lnTo>
                    <a:pt x="0" y="304"/>
                  </a:lnTo>
                  <a:lnTo>
                    <a:pt x="0" y="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9" name="Freeform 137"/>
            <p:cNvSpPr/>
            <p:nvPr/>
          </p:nvSpPr>
          <p:spPr bwMode="auto">
            <a:xfrm>
              <a:off x="5240338" y="1476375"/>
              <a:ext cx="482600" cy="484188"/>
            </a:xfrm>
            <a:custGeom>
              <a:avLst/>
              <a:gdLst>
                <a:gd name="T0" fmla="*/ 304 w 304"/>
                <a:gd name="T1" fmla="*/ 305 h 305"/>
                <a:gd name="T2" fmla="*/ 260 w 304"/>
                <a:gd name="T3" fmla="*/ 305 h 305"/>
                <a:gd name="T4" fmla="*/ 260 w 304"/>
                <a:gd name="T5" fmla="*/ 44 h 305"/>
                <a:gd name="T6" fmla="*/ 0 w 304"/>
                <a:gd name="T7" fmla="*/ 44 h 305"/>
                <a:gd name="T8" fmla="*/ 0 w 304"/>
                <a:gd name="T9" fmla="*/ 0 h 305"/>
                <a:gd name="T10" fmla="*/ 304 w 304"/>
                <a:gd name="T11" fmla="*/ 0 h 305"/>
                <a:gd name="T12" fmla="*/ 304 w 304"/>
                <a:gd name="T13" fmla="*/ 305 h 305"/>
              </a:gdLst>
              <a:ahLst/>
              <a:cxnLst>
                <a:cxn ang="0">
                  <a:pos x="T0" y="T1"/>
                </a:cxn>
                <a:cxn ang="0">
                  <a:pos x="T2" y="T3"/>
                </a:cxn>
                <a:cxn ang="0">
                  <a:pos x="T4" y="T5"/>
                </a:cxn>
                <a:cxn ang="0">
                  <a:pos x="T6" y="T7"/>
                </a:cxn>
                <a:cxn ang="0">
                  <a:pos x="T8" y="T9"/>
                </a:cxn>
                <a:cxn ang="0">
                  <a:pos x="T10" y="T11"/>
                </a:cxn>
                <a:cxn ang="0">
                  <a:pos x="T12" y="T13"/>
                </a:cxn>
              </a:cxnLst>
              <a:rect l="0" t="0" r="r" b="b"/>
              <a:pathLst>
                <a:path w="304" h="305">
                  <a:moveTo>
                    <a:pt x="304" y="305"/>
                  </a:moveTo>
                  <a:lnTo>
                    <a:pt x="260" y="305"/>
                  </a:lnTo>
                  <a:lnTo>
                    <a:pt x="260" y="44"/>
                  </a:lnTo>
                  <a:lnTo>
                    <a:pt x="0" y="44"/>
                  </a:lnTo>
                  <a:lnTo>
                    <a:pt x="0" y="0"/>
                  </a:lnTo>
                  <a:lnTo>
                    <a:pt x="304" y="0"/>
                  </a:lnTo>
                  <a:lnTo>
                    <a:pt x="304" y="305"/>
                  </a:lnTo>
                  <a:close/>
                </a:path>
              </a:pathLst>
            </a:custGeom>
            <a:solidFill>
              <a:srgbClr val="2D4454"/>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0" name="Oval 138"/>
          <p:cNvSpPr>
            <a:spLocks noChangeArrowheads="1"/>
          </p:cNvSpPr>
          <p:nvPr/>
        </p:nvSpPr>
        <p:spPr bwMode="auto">
          <a:xfrm>
            <a:off x="4818486" y="4702664"/>
            <a:ext cx="1118061" cy="1118061"/>
          </a:xfrm>
          <a:prstGeom prst="ellipse">
            <a:avLst/>
          </a:prstGeom>
          <a:solidFill>
            <a:srgbClr val="92CDE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7" name="组合 446"/>
          <p:cNvGrpSpPr/>
          <p:nvPr/>
        </p:nvGrpSpPr>
        <p:grpSpPr>
          <a:xfrm>
            <a:off x="5046489" y="4876622"/>
            <a:ext cx="631655" cy="705966"/>
            <a:chOff x="5205413" y="2487613"/>
            <a:chExt cx="593726" cy="663575"/>
          </a:xfrm>
        </p:grpSpPr>
        <p:sp>
          <p:nvSpPr>
            <p:cNvPr id="371" name="Freeform 139"/>
            <p:cNvSpPr/>
            <p:nvPr/>
          </p:nvSpPr>
          <p:spPr bwMode="auto">
            <a:xfrm>
              <a:off x="5205413" y="2487613"/>
              <a:ext cx="501650" cy="611188"/>
            </a:xfrm>
            <a:custGeom>
              <a:avLst/>
              <a:gdLst>
                <a:gd name="T0" fmla="*/ 190 w 486"/>
                <a:gd name="T1" fmla="*/ 418 h 590"/>
                <a:gd name="T2" fmla="*/ 255 w 486"/>
                <a:gd name="T3" fmla="*/ 436 h 590"/>
                <a:gd name="T4" fmla="*/ 209 w 486"/>
                <a:gd name="T5" fmla="*/ 454 h 590"/>
                <a:gd name="T6" fmla="*/ 153 w 486"/>
                <a:gd name="T7" fmla="*/ 493 h 590"/>
                <a:gd name="T8" fmla="*/ 116 w 486"/>
                <a:gd name="T9" fmla="*/ 505 h 590"/>
                <a:gd name="T10" fmla="*/ 77 w 486"/>
                <a:gd name="T11" fmla="*/ 517 h 590"/>
                <a:gd name="T12" fmla="*/ 0 w 486"/>
                <a:gd name="T13" fmla="*/ 590 h 590"/>
                <a:gd name="T14" fmla="*/ 93 w 486"/>
                <a:gd name="T15" fmla="*/ 455 h 590"/>
                <a:gd name="T16" fmla="*/ 145 w 486"/>
                <a:gd name="T17" fmla="*/ 393 h 590"/>
                <a:gd name="T18" fmla="*/ 238 w 486"/>
                <a:gd name="T19" fmla="*/ 280 h 590"/>
                <a:gd name="T20" fmla="*/ 364 w 486"/>
                <a:gd name="T21" fmla="*/ 149 h 590"/>
                <a:gd name="T22" fmla="*/ 242 w 486"/>
                <a:gd name="T23" fmla="*/ 257 h 590"/>
                <a:gd name="T24" fmla="*/ 57 w 486"/>
                <a:gd name="T25" fmla="*/ 481 h 590"/>
                <a:gd name="T26" fmla="*/ 125 w 486"/>
                <a:gd name="T27" fmla="*/ 246 h 590"/>
                <a:gd name="T28" fmla="*/ 174 w 486"/>
                <a:gd name="T29" fmla="*/ 163 h 590"/>
                <a:gd name="T30" fmla="*/ 188 w 486"/>
                <a:gd name="T31" fmla="*/ 256 h 590"/>
                <a:gd name="T32" fmla="*/ 206 w 486"/>
                <a:gd name="T33" fmla="*/ 224 h 590"/>
                <a:gd name="T34" fmla="*/ 225 w 486"/>
                <a:gd name="T35" fmla="*/ 181 h 590"/>
                <a:gd name="T36" fmla="*/ 367 w 486"/>
                <a:gd name="T37" fmla="*/ 36 h 590"/>
                <a:gd name="T38" fmla="*/ 486 w 486"/>
                <a:gd name="T39" fmla="*/ 0 h 590"/>
                <a:gd name="T40" fmla="*/ 457 w 486"/>
                <a:gd name="T41" fmla="*/ 94 h 590"/>
                <a:gd name="T42" fmla="*/ 442 w 486"/>
                <a:gd name="T43" fmla="*/ 193 h 590"/>
                <a:gd name="T44" fmla="*/ 352 w 486"/>
                <a:gd name="T45" fmla="*/ 270 h 590"/>
                <a:gd name="T46" fmla="*/ 412 w 486"/>
                <a:gd name="T47" fmla="*/ 269 h 590"/>
                <a:gd name="T48" fmla="*/ 371 w 486"/>
                <a:gd name="T49" fmla="*/ 296 h 590"/>
                <a:gd name="T50" fmla="*/ 332 w 486"/>
                <a:gd name="T51" fmla="*/ 353 h 590"/>
                <a:gd name="T52" fmla="*/ 190 w 486"/>
                <a:gd name="T53" fmla="*/ 41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6" h="590">
                  <a:moveTo>
                    <a:pt x="190" y="418"/>
                  </a:moveTo>
                  <a:cubicBezTo>
                    <a:pt x="209" y="430"/>
                    <a:pt x="232" y="436"/>
                    <a:pt x="255" y="436"/>
                  </a:cubicBezTo>
                  <a:cubicBezTo>
                    <a:pt x="239" y="439"/>
                    <a:pt x="223" y="445"/>
                    <a:pt x="209" y="454"/>
                  </a:cubicBezTo>
                  <a:cubicBezTo>
                    <a:pt x="190" y="467"/>
                    <a:pt x="174" y="484"/>
                    <a:pt x="153" y="493"/>
                  </a:cubicBezTo>
                  <a:cubicBezTo>
                    <a:pt x="140" y="498"/>
                    <a:pt x="129" y="501"/>
                    <a:pt x="116" y="505"/>
                  </a:cubicBezTo>
                  <a:cubicBezTo>
                    <a:pt x="103" y="509"/>
                    <a:pt x="90" y="511"/>
                    <a:pt x="77" y="517"/>
                  </a:cubicBezTo>
                  <a:cubicBezTo>
                    <a:pt x="46" y="530"/>
                    <a:pt x="40" y="540"/>
                    <a:pt x="0" y="590"/>
                  </a:cubicBezTo>
                  <a:cubicBezTo>
                    <a:pt x="23" y="540"/>
                    <a:pt x="55" y="494"/>
                    <a:pt x="93" y="455"/>
                  </a:cubicBezTo>
                  <a:cubicBezTo>
                    <a:pt x="108" y="438"/>
                    <a:pt x="129" y="410"/>
                    <a:pt x="145" y="393"/>
                  </a:cubicBezTo>
                  <a:cubicBezTo>
                    <a:pt x="179" y="354"/>
                    <a:pt x="206" y="320"/>
                    <a:pt x="238" y="280"/>
                  </a:cubicBezTo>
                  <a:cubicBezTo>
                    <a:pt x="278" y="230"/>
                    <a:pt x="313" y="185"/>
                    <a:pt x="364" y="149"/>
                  </a:cubicBezTo>
                  <a:cubicBezTo>
                    <a:pt x="316" y="174"/>
                    <a:pt x="279" y="216"/>
                    <a:pt x="242" y="257"/>
                  </a:cubicBezTo>
                  <a:cubicBezTo>
                    <a:pt x="178" y="330"/>
                    <a:pt x="114" y="403"/>
                    <a:pt x="57" y="481"/>
                  </a:cubicBezTo>
                  <a:cubicBezTo>
                    <a:pt x="36" y="398"/>
                    <a:pt x="69" y="310"/>
                    <a:pt x="125" y="246"/>
                  </a:cubicBezTo>
                  <a:cubicBezTo>
                    <a:pt x="146" y="221"/>
                    <a:pt x="172" y="196"/>
                    <a:pt x="174" y="163"/>
                  </a:cubicBezTo>
                  <a:cubicBezTo>
                    <a:pt x="189" y="191"/>
                    <a:pt x="194" y="225"/>
                    <a:pt x="188" y="256"/>
                  </a:cubicBezTo>
                  <a:cubicBezTo>
                    <a:pt x="194" y="246"/>
                    <a:pt x="200" y="235"/>
                    <a:pt x="206" y="224"/>
                  </a:cubicBezTo>
                  <a:cubicBezTo>
                    <a:pt x="212" y="210"/>
                    <a:pt x="218" y="195"/>
                    <a:pt x="225" y="181"/>
                  </a:cubicBezTo>
                  <a:cubicBezTo>
                    <a:pt x="253" y="117"/>
                    <a:pt x="301" y="58"/>
                    <a:pt x="367" y="36"/>
                  </a:cubicBezTo>
                  <a:cubicBezTo>
                    <a:pt x="406" y="23"/>
                    <a:pt x="451" y="22"/>
                    <a:pt x="486" y="0"/>
                  </a:cubicBezTo>
                  <a:cubicBezTo>
                    <a:pt x="463" y="25"/>
                    <a:pt x="458" y="61"/>
                    <a:pt x="457" y="94"/>
                  </a:cubicBezTo>
                  <a:cubicBezTo>
                    <a:pt x="455" y="128"/>
                    <a:pt x="456" y="163"/>
                    <a:pt x="442" y="193"/>
                  </a:cubicBezTo>
                  <a:cubicBezTo>
                    <a:pt x="425" y="229"/>
                    <a:pt x="389" y="253"/>
                    <a:pt x="352" y="270"/>
                  </a:cubicBezTo>
                  <a:cubicBezTo>
                    <a:pt x="372" y="268"/>
                    <a:pt x="392" y="267"/>
                    <a:pt x="412" y="269"/>
                  </a:cubicBezTo>
                  <a:cubicBezTo>
                    <a:pt x="398" y="277"/>
                    <a:pt x="383" y="284"/>
                    <a:pt x="371" y="296"/>
                  </a:cubicBezTo>
                  <a:cubicBezTo>
                    <a:pt x="355" y="312"/>
                    <a:pt x="345" y="334"/>
                    <a:pt x="332" y="353"/>
                  </a:cubicBezTo>
                  <a:cubicBezTo>
                    <a:pt x="300" y="397"/>
                    <a:pt x="244" y="423"/>
                    <a:pt x="190" y="418"/>
                  </a:cubicBez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2" name="Freeform 140"/>
            <p:cNvSpPr/>
            <p:nvPr/>
          </p:nvSpPr>
          <p:spPr bwMode="auto">
            <a:xfrm>
              <a:off x="5534026" y="2978150"/>
              <a:ext cx="265113" cy="173038"/>
            </a:xfrm>
            <a:custGeom>
              <a:avLst/>
              <a:gdLst>
                <a:gd name="T0" fmla="*/ 237 w 256"/>
                <a:gd name="T1" fmla="*/ 18 h 168"/>
                <a:gd name="T2" fmla="*/ 219 w 256"/>
                <a:gd name="T3" fmla="*/ 0 h 168"/>
                <a:gd name="T4" fmla="*/ 37 w 256"/>
                <a:gd name="T5" fmla="*/ 0 h 168"/>
                <a:gd name="T6" fmla="*/ 19 w 256"/>
                <a:gd name="T7" fmla="*/ 18 h 168"/>
                <a:gd name="T8" fmla="*/ 0 w 256"/>
                <a:gd name="T9" fmla="*/ 168 h 168"/>
                <a:gd name="T10" fmla="*/ 256 w 256"/>
                <a:gd name="T11" fmla="*/ 168 h 168"/>
                <a:gd name="T12" fmla="*/ 237 w 256"/>
                <a:gd name="T13" fmla="*/ 18 h 168"/>
              </a:gdLst>
              <a:ahLst/>
              <a:cxnLst>
                <a:cxn ang="0">
                  <a:pos x="T0" y="T1"/>
                </a:cxn>
                <a:cxn ang="0">
                  <a:pos x="T2" y="T3"/>
                </a:cxn>
                <a:cxn ang="0">
                  <a:pos x="T4" y="T5"/>
                </a:cxn>
                <a:cxn ang="0">
                  <a:pos x="T6" y="T7"/>
                </a:cxn>
                <a:cxn ang="0">
                  <a:pos x="T8" y="T9"/>
                </a:cxn>
                <a:cxn ang="0">
                  <a:pos x="T10" y="T11"/>
                </a:cxn>
                <a:cxn ang="0">
                  <a:pos x="T12" y="T13"/>
                </a:cxn>
              </a:cxnLst>
              <a:rect l="0" t="0" r="r" b="b"/>
              <a:pathLst>
                <a:path w="256" h="168">
                  <a:moveTo>
                    <a:pt x="237" y="18"/>
                  </a:moveTo>
                  <a:cubicBezTo>
                    <a:pt x="236" y="8"/>
                    <a:pt x="228" y="0"/>
                    <a:pt x="219" y="0"/>
                  </a:cubicBezTo>
                  <a:cubicBezTo>
                    <a:pt x="37" y="0"/>
                    <a:pt x="37" y="0"/>
                    <a:pt x="37" y="0"/>
                  </a:cubicBezTo>
                  <a:cubicBezTo>
                    <a:pt x="28" y="0"/>
                    <a:pt x="20" y="8"/>
                    <a:pt x="19" y="18"/>
                  </a:cubicBezTo>
                  <a:cubicBezTo>
                    <a:pt x="0" y="168"/>
                    <a:pt x="0" y="168"/>
                    <a:pt x="0" y="168"/>
                  </a:cubicBezTo>
                  <a:cubicBezTo>
                    <a:pt x="256" y="168"/>
                    <a:pt x="256" y="168"/>
                    <a:pt x="256" y="168"/>
                  </a:cubicBezTo>
                  <a:lnTo>
                    <a:pt x="237" y="18"/>
                  </a:lnTo>
                  <a:close/>
                </a:path>
              </a:pathLst>
            </a:custGeom>
            <a:solidFill>
              <a:srgbClr val="2B41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3" name="Rectangle 141"/>
            <p:cNvSpPr>
              <a:spLocks noChangeArrowheads="1"/>
            </p:cNvSpPr>
            <p:nvPr/>
          </p:nvSpPr>
          <p:spPr bwMode="auto">
            <a:xfrm>
              <a:off x="5621338" y="2935288"/>
              <a:ext cx="92075" cy="44450"/>
            </a:xfrm>
            <a:prstGeom prst="rect">
              <a:avLst/>
            </a:prstGeom>
            <a:solidFill>
              <a:srgbClr val="0C2C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4" name="Freeform 142"/>
            <p:cNvSpPr/>
            <p:nvPr/>
          </p:nvSpPr>
          <p:spPr bwMode="auto">
            <a:xfrm>
              <a:off x="5605463" y="2916238"/>
              <a:ext cx="122238" cy="22225"/>
            </a:xfrm>
            <a:custGeom>
              <a:avLst/>
              <a:gdLst>
                <a:gd name="T0" fmla="*/ 110 w 118"/>
                <a:gd name="T1" fmla="*/ 0 h 20"/>
                <a:gd name="T2" fmla="*/ 9 w 118"/>
                <a:gd name="T3" fmla="*/ 0 h 20"/>
                <a:gd name="T4" fmla="*/ 0 w 118"/>
                <a:gd name="T5" fmla="*/ 10 h 20"/>
                <a:gd name="T6" fmla="*/ 9 w 118"/>
                <a:gd name="T7" fmla="*/ 20 h 20"/>
                <a:gd name="T8" fmla="*/ 110 w 118"/>
                <a:gd name="T9" fmla="*/ 20 h 20"/>
                <a:gd name="T10" fmla="*/ 118 w 118"/>
                <a:gd name="T11" fmla="*/ 10 h 20"/>
                <a:gd name="T12" fmla="*/ 110 w 118"/>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18" h="20">
                  <a:moveTo>
                    <a:pt x="110" y="0"/>
                  </a:moveTo>
                  <a:cubicBezTo>
                    <a:pt x="9" y="0"/>
                    <a:pt x="9" y="0"/>
                    <a:pt x="9" y="0"/>
                  </a:cubicBezTo>
                  <a:cubicBezTo>
                    <a:pt x="4" y="0"/>
                    <a:pt x="0" y="4"/>
                    <a:pt x="0" y="10"/>
                  </a:cubicBezTo>
                  <a:cubicBezTo>
                    <a:pt x="0" y="15"/>
                    <a:pt x="4" y="20"/>
                    <a:pt x="9" y="20"/>
                  </a:cubicBezTo>
                  <a:cubicBezTo>
                    <a:pt x="110" y="20"/>
                    <a:pt x="110" y="20"/>
                    <a:pt x="110" y="20"/>
                  </a:cubicBezTo>
                  <a:cubicBezTo>
                    <a:pt x="114" y="20"/>
                    <a:pt x="118" y="15"/>
                    <a:pt x="118" y="10"/>
                  </a:cubicBezTo>
                  <a:cubicBezTo>
                    <a:pt x="118" y="4"/>
                    <a:pt x="114" y="0"/>
                    <a:pt x="110" y="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75" name="Freeform 143"/>
          <p:cNvSpPr/>
          <p:nvPr/>
        </p:nvSpPr>
        <p:spPr bwMode="auto">
          <a:xfrm>
            <a:off x="3428638" y="4699286"/>
            <a:ext cx="1121439" cy="1123128"/>
          </a:xfrm>
          <a:custGeom>
            <a:avLst/>
            <a:gdLst>
              <a:gd name="T0" fmla="*/ 1017 w 1019"/>
              <a:gd name="T1" fmla="*/ 513 h 1020"/>
              <a:gd name="T2" fmla="*/ 506 w 1019"/>
              <a:gd name="T3" fmla="*/ 1018 h 1020"/>
              <a:gd name="T4" fmla="*/ 1 w 1019"/>
              <a:gd name="T5" fmla="*/ 507 h 1020"/>
              <a:gd name="T6" fmla="*/ 513 w 1019"/>
              <a:gd name="T7" fmla="*/ 2 h 1020"/>
              <a:gd name="T8" fmla="*/ 1017 w 1019"/>
              <a:gd name="T9" fmla="*/ 513 h 1020"/>
            </a:gdLst>
            <a:ahLst/>
            <a:cxnLst>
              <a:cxn ang="0">
                <a:pos x="T0" y="T1"/>
              </a:cxn>
              <a:cxn ang="0">
                <a:pos x="T2" y="T3"/>
              </a:cxn>
              <a:cxn ang="0">
                <a:pos x="T4" y="T5"/>
              </a:cxn>
              <a:cxn ang="0">
                <a:pos x="T6" y="T7"/>
              </a:cxn>
              <a:cxn ang="0">
                <a:pos x="T8" y="T9"/>
              </a:cxn>
            </a:cxnLst>
            <a:rect l="0" t="0" r="r" b="b"/>
            <a:pathLst>
              <a:path w="1019" h="1020">
                <a:moveTo>
                  <a:pt x="1017" y="513"/>
                </a:moveTo>
                <a:cubicBezTo>
                  <a:pt x="1016" y="794"/>
                  <a:pt x="787" y="1020"/>
                  <a:pt x="506" y="1018"/>
                </a:cubicBezTo>
                <a:cubicBezTo>
                  <a:pt x="226" y="1016"/>
                  <a:pt x="0" y="787"/>
                  <a:pt x="1" y="507"/>
                </a:cubicBezTo>
                <a:cubicBezTo>
                  <a:pt x="3" y="226"/>
                  <a:pt x="232" y="0"/>
                  <a:pt x="513" y="2"/>
                </a:cubicBezTo>
                <a:cubicBezTo>
                  <a:pt x="793" y="4"/>
                  <a:pt x="1019" y="233"/>
                  <a:pt x="1017" y="513"/>
                </a:cubicBezTo>
                <a:close/>
              </a:path>
            </a:pathLst>
          </a:custGeom>
          <a:solidFill>
            <a:srgbClr val="F79E6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8" name="组合 447"/>
          <p:cNvGrpSpPr/>
          <p:nvPr/>
        </p:nvGrpSpPr>
        <p:grpSpPr>
          <a:xfrm>
            <a:off x="3692109" y="4962756"/>
            <a:ext cx="678945" cy="678944"/>
            <a:chOff x="4068763" y="2568575"/>
            <a:chExt cx="638176" cy="638175"/>
          </a:xfrm>
        </p:grpSpPr>
        <p:sp>
          <p:nvSpPr>
            <p:cNvPr id="376" name="Freeform 144"/>
            <p:cNvSpPr>
              <a:spLocks noEditPoints="1"/>
            </p:cNvSpPr>
            <p:nvPr/>
          </p:nvSpPr>
          <p:spPr bwMode="auto">
            <a:xfrm>
              <a:off x="4083051" y="2584450"/>
              <a:ext cx="190500" cy="190500"/>
            </a:xfrm>
            <a:custGeom>
              <a:avLst/>
              <a:gdLst>
                <a:gd name="T0" fmla="*/ 33 w 184"/>
                <a:gd name="T1" fmla="*/ 33 h 184"/>
                <a:gd name="T2" fmla="*/ 33 w 184"/>
                <a:gd name="T3" fmla="*/ 151 h 184"/>
                <a:gd name="T4" fmla="*/ 152 w 184"/>
                <a:gd name="T5" fmla="*/ 151 h 184"/>
                <a:gd name="T6" fmla="*/ 152 w 184"/>
                <a:gd name="T7" fmla="*/ 33 h 184"/>
                <a:gd name="T8" fmla="*/ 33 w 184"/>
                <a:gd name="T9" fmla="*/ 33 h 184"/>
                <a:gd name="T10" fmla="*/ 136 w 184"/>
                <a:gd name="T11" fmla="*/ 135 h 184"/>
                <a:gd name="T12" fmla="*/ 49 w 184"/>
                <a:gd name="T13" fmla="*/ 135 h 184"/>
                <a:gd name="T14" fmla="*/ 49 w 184"/>
                <a:gd name="T15" fmla="*/ 49 h 184"/>
                <a:gd name="T16" fmla="*/ 136 w 184"/>
                <a:gd name="T17" fmla="*/ 49 h 184"/>
                <a:gd name="T18" fmla="*/ 136 w 184"/>
                <a:gd name="T19"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4" h="184">
                  <a:moveTo>
                    <a:pt x="33" y="33"/>
                  </a:moveTo>
                  <a:cubicBezTo>
                    <a:pt x="0" y="65"/>
                    <a:pt x="0" y="118"/>
                    <a:pt x="33" y="151"/>
                  </a:cubicBezTo>
                  <a:cubicBezTo>
                    <a:pt x="66" y="184"/>
                    <a:pt x="119" y="184"/>
                    <a:pt x="152" y="151"/>
                  </a:cubicBezTo>
                  <a:cubicBezTo>
                    <a:pt x="184" y="118"/>
                    <a:pt x="184" y="65"/>
                    <a:pt x="152" y="33"/>
                  </a:cubicBezTo>
                  <a:cubicBezTo>
                    <a:pt x="119" y="0"/>
                    <a:pt x="66" y="0"/>
                    <a:pt x="33" y="33"/>
                  </a:cubicBezTo>
                  <a:close/>
                  <a:moveTo>
                    <a:pt x="136" y="135"/>
                  </a:moveTo>
                  <a:cubicBezTo>
                    <a:pt x="112" y="159"/>
                    <a:pt x="73" y="159"/>
                    <a:pt x="49" y="135"/>
                  </a:cubicBezTo>
                  <a:cubicBezTo>
                    <a:pt x="25" y="111"/>
                    <a:pt x="25" y="73"/>
                    <a:pt x="49" y="49"/>
                  </a:cubicBezTo>
                  <a:cubicBezTo>
                    <a:pt x="73" y="25"/>
                    <a:pt x="112" y="25"/>
                    <a:pt x="136" y="49"/>
                  </a:cubicBezTo>
                  <a:cubicBezTo>
                    <a:pt x="160" y="73"/>
                    <a:pt x="160" y="111"/>
                    <a:pt x="136" y="135"/>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7" name="Freeform 145"/>
            <p:cNvSpPr/>
            <p:nvPr/>
          </p:nvSpPr>
          <p:spPr bwMode="auto">
            <a:xfrm>
              <a:off x="4068763" y="2568575"/>
              <a:ext cx="57150" cy="57150"/>
            </a:xfrm>
            <a:custGeom>
              <a:avLst/>
              <a:gdLst>
                <a:gd name="T0" fmla="*/ 55 w 55"/>
                <a:gd name="T1" fmla="*/ 34 h 56"/>
                <a:gd name="T2" fmla="*/ 33 w 55"/>
                <a:gd name="T3" fmla="*/ 56 h 56"/>
                <a:gd name="T4" fmla="*/ 6 w 55"/>
                <a:gd name="T5" fmla="*/ 29 h 56"/>
                <a:gd name="T6" fmla="*/ 6 w 55"/>
                <a:gd name="T7" fmla="*/ 7 h 56"/>
                <a:gd name="T8" fmla="*/ 28 w 55"/>
                <a:gd name="T9" fmla="*/ 7 h 56"/>
                <a:gd name="T10" fmla="*/ 55 w 55"/>
                <a:gd name="T11" fmla="*/ 34 h 56"/>
              </a:gdLst>
              <a:ahLst/>
              <a:cxnLst>
                <a:cxn ang="0">
                  <a:pos x="T0" y="T1"/>
                </a:cxn>
                <a:cxn ang="0">
                  <a:pos x="T2" y="T3"/>
                </a:cxn>
                <a:cxn ang="0">
                  <a:pos x="T4" y="T5"/>
                </a:cxn>
                <a:cxn ang="0">
                  <a:pos x="T6" y="T7"/>
                </a:cxn>
                <a:cxn ang="0">
                  <a:pos x="T8" y="T9"/>
                </a:cxn>
                <a:cxn ang="0">
                  <a:pos x="T10" y="T11"/>
                </a:cxn>
              </a:cxnLst>
              <a:rect l="0" t="0" r="r" b="b"/>
              <a:pathLst>
                <a:path w="55" h="56">
                  <a:moveTo>
                    <a:pt x="55" y="34"/>
                  </a:moveTo>
                  <a:cubicBezTo>
                    <a:pt x="33" y="56"/>
                    <a:pt x="33" y="56"/>
                    <a:pt x="33" y="56"/>
                  </a:cubicBezTo>
                  <a:cubicBezTo>
                    <a:pt x="6" y="29"/>
                    <a:pt x="6" y="29"/>
                    <a:pt x="6" y="29"/>
                  </a:cubicBezTo>
                  <a:cubicBezTo>
                    <a:pt x="0" y="23"/>
                    <a:pt x="0" y="13"/>
                    <a:pt x="6" y="7"/>
                  </a:cubicBezTo>
                  <a:cubicBezTo>
                    <a:pt x="12" y="0"/>
                    <a:pt x="22" y="0"/>
                    <a:pt x="28" y="7"/>
                  </a:cubicBezTo>
                  <a:lnTo>
                    <a:pt x="55" y="34"/>
                  </a:ln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8" name="Freeform 146"/>
            <p:cNvSpPr/>
            <p:nvPr/>
          </p:nvSpPr>
          <p:spPr bwMode="auto">
            <a:xfrm>
              <a:off x="4227513" y="2727325"/>
              <a:ext cx="77788" cy="77788"/>
            </a:xfrm>
            <a:custGeom>
              <a:avLst/>
              <a:gdLst>
                <a:gd name="T0" fmla="*/ 66 w 76"/>
                <a:gd name="T1" fmla="*/ 66 h 75"/>
                <a:gd name="T2" fmla="*/ 66 w 76"/>
                <a:gd name="T3" fmla="*/ 66 h 75"/>
                <a:gd name="T4" fmla="*/ 31 w 76"/>
                <a:gd name="T5" fmla="*/ 66 h 75"/>
                <a:gd name="T6" fmla="*/ 0 w 76"/>
                <a:gd name="T7" fmla="*/ 35 h 75"/>
                <a:gd name="T8" fmla="*/ 35 w 76"/>
                <a:gd name="T9" fmla="*/ 0 h 75"/>
                <a:gd name="T10" fmla="*/ 66 w 76"/>
                <a:gd name="T11" fmla="*/ 30 h 75"/>
                <a:gd name="T12" fmla="*/ 66 w 76"/>
                <a:gd name="T13" fmla="*/ 66 h 75"/>
              </a:gdLst>
              <a:ahLst/>
              <a:cxnLst>
                <a:cxn ang="0">
                  <a:pos x="T0" y="T1"/>
                </a:cxn>
                <a:cxn ang="0">
                  <a:pos x="T2" y="T3"/>
                </a:cxn>
                <a:cxn ang="0">
                  <a:pos x="T4" y="T5"/>
                </a:cxn>
                <a:cxn ang="0">
                  <a:pos x="T6" y="T7"/>
                </a:cxn>
                <a:cxn ang="0">
                  <a:pos x="T8" y="T9"/>
                </a:cxn>
                <a:cxn ang="0">
                  <a:pos x="T10" y="T11"/>
                </a:cxn>
                <a:cxn ang="0">
                  <a:pos x="T12" y="T13"/>
                </a:cxn>
              </a:cxnLst>
              <a:rect l="0" t="0" r="r" b="b"/>
              <a:pathLst>
                <a:path w="76" h="75">
                  <a:moveTo>
                    <a:pt x="66" y="66"/>
                  </a:moveTo>
                  <a:cubicBezTo>
                    <a:pt x="66" y="66"/>
                    <a:pt x="66" y="66"/>
                    <a:pt x="66" y="66"/>
                  </a:cubicBezTo>
                  <a:cubicBezTo>
                    <a:pt x="56" y="75"/>
                    <a:pt x="40" y="75"/>
                    <a:pt x="31" y="66"/>
                  </a:cubicBezTo>
                  <a:cubicBezTo>
                    <a:pt x="0" y="35"/>
                    <a:pt x="0" y="35"/>
                    <a:pt x="0" y="35"/>
                  </a:cubicBezTo>
                  <a:cubicBezTo>
                    <a:pt x="35" y="0"/>
                    <a:pt x="35" y="0"/>
                    <a:pt x="35" y="0"/>
                  </a:cubicBezTo>
                  <a:cubicBezTo>
                    <a:pt x="66" y="30"/>
                    <a:pt x="66" y="30"/>
                    <a:pt x="66" y="30"/>
                  </a:cubicBezTo>
                  <a:cubicBezTo>
                    <a:pt x="76" y="40"/>
                    <a:pt x="76" y="56"/>
                    <a:pt x="66" y="66"/>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9" name="Freeform 147"/>
            <p:cNvSpPr/>
            <p:nvPr/>
          </p:nvSpPr>
          <p:spPr bwMode="auto">
            <a:xfrm>
              <a:off x="4127501" y="3035300"/>
              <a:ext cx="31750" cy="158750"/>
            </a:xfrm>
            <a:custGeom>
              <a:avLst/>
              <a:gdLst>
                <a:gd name="T0" fmla="*/ 0 w 31"/>
                <a:gd name="T1" fmla="*/ 0 h 154"/>
                <a:gd name="T2" fmla="*/ 25 w 31"/>
                <a:gd name="T3" fmla="*/ 151 h 154"/>
                <a:gd name="T4" fmla="*/ 30 w 31"/>
                <a:gd name="T5" fmla="*/ 151 h 154"/>
                <a:gd name="T6" fmla="*/ 31 w 31"/>
                <a:gd name="T7" fmla="*/ 25 h 154"/>
                <a:gd name="T8" fmla="*/ 0 w 31"/>
                <a:gd name="T9" fmla="*/ 0 h 154"/>
              </a:gdLst>
              <a:ahLst/>
              <a:cxnLst>
                <a:cxn ang="0">
                  <a:pos x="T0" y="T1"/>
                </a:cxn>
                <a:cxn ang="0">
                  <a:pos x="T2" y="T3"/>
                </a:cxn>
                <a:cxn ang="0">
                  <a:pos x="T4" y="T5"/>
                </a:cxn>
                <a:cxn ang="0">
                  <a:pos x="T6" y="T7"/>
                </a:cxn>
                <a:cxn ang="0">
                  <a:pos x="T8" y="T9"/>
                </a:cxn>
              </a:cxnLst>
              <a:rect l="0" t="0" r="r" b="b"/>
              <a:pathLst>
                <a:path w="31" h="154">
                  <a:moveTo>
                    <a:pt x="0" y="0"/>
                  </a:moveTo>
                  <a:cubicBezTo>
                    <a:pt x="25" y="151"/>
                    <a:pt x="25" y="151"/>
                    <a:pt x="25" y="151"/>
                  </a:cubicBezTo>
                  <a:cubicBezTo>
                    <a:pt x="25" y="154"/>
                    <a:pt x="30" y="154"/>
                    <a:pt x="30" y="151"/>
                  </a:cubicBezTo>
                  <a:cubicBezTo>
                    <a:pt x="31" y="25"/>
                    <a:pt x="31" y="25"/>
                    <a:pt x="31" y="25"/>
                  </a:cubicBezTo>
                  <a:lnTo>
                    <a:pt x="0" y="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0" name="Freeform 148"/>
            <p:cNvSpPr/>
            <p:nvPr/>
          </p:nvSpPr>
          <p:spPr bwMode="auto">
            <a:xfrm>
              <a:off x="4113213" y="2713038"/>
              <a:ext cx="49213" cy="374650"/>
            </a:xfrm>
            <a:custGeom>
              <a:avLst/>
              <a:gdLst>
                <a:gd name="T0" fmla="*/ 31 w 31"/>
                <a:gd name="T1" fmla="*/ 236 h 236"/>
                <a:gd name="T2" fmla="*/ 0 w 31"/>
                <a:gd name="T3" fmla="*/ 201 h 236"/>
                <a:gd name="T4" fmla="*/ 0 w 31"/>
                <a:gd name="T5" fmla="*/ 0 h 236"/>
                <a:gd name="T6" fmla="*/ 31 w 31"/>
                <a:gd name="T7" fmla="*/ 26 h 236"/>
                <a:gd name="T8" fmla="*/ 31 w 31"/>
                <a:gd name="T9" fmla="*/ 236 h 236"/>
              </a:gdLst>
              <a:ahLst/>
              <a:cxnLst>
                <a:cxn ang="0">
                  <a:pos x="T0" y="T1"/>
                </a:cxn>
                <a:cxn ang="0">
                  <a:pos x="T2" y="T3"/>
                </a:cxn>
                <a:cxn ang="0">
                  <a:pos x="T4" y="T5"/>
                </a:cxn>
                <a:cxn ang="0">
                  <a:pos x="T6" y="T7"/>
                </a:cxn>
                <a:cxn ang="0">
                  <a:pos x="T8" y="T9"/>
                </a:cxn>
              </a:cxnLst>
              <a:rect l="0" t="0" r="r" b="b"/>
              <a:pathLst>
                <a:path w="31" h="236">
                  <a:moveTo>
                    <a:pt x="31" y="236"/>
                  </a:moveTo>
                  <a:lnTo>
                    <a:pt x="0" y="201"/>
                  </a:lnTo>
                  <a:lnTo>
                    <a:pt x="0" y="0"/>
                  </a:lnTo>
                  <a:lnTo>
                    <a:pt x="31" y="26"/>
                  </a:lnTo>
                  <a:lnTo>
                    <a:pt x="31" y="236"/>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1" name="Oval 149"/>
            <p:cNvSpPr>
              <a:spLocks noChangeArrowheads="1"/>
            </p:cNvSpPr>
            <p:nvPr/>
          </p:nvSpPr>
          <p:spPr bwMode="auto">
            <a:xfrm>
              <a:off x="4102101" y="3000375"/>
              <a:ext cx="46038" cy="4603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2" name="Freeform 150"/>
            <p:cNvSpPr/>
            <p:nvPr/>
          </p:nvSpPr>
          <p:spPr bwMode="auto">
            <a:xfrm>
              <a:off x="4543426" y="2632075"/>
              <a:ext cx="158750" cy="31750"/>
            </a:xfrm>
            <a:custGeom>
              <a:avLst/>
              <a:gdLst>
                <a:gd name="T0" fmla="*/ 0 w 154"/>
                <a:gd name="T1" fmla="*/ 0 h 31"/>
                <a:gd name="T2" fmla="*/ 151 w 154"/>
                <a:gd name="T3" fmla="*/ 25 h 31"/>
                <a:gd name="T4" fmla="*/ 151 w 154"/>
                <a:gd name="T5" fmla="*/ 30 h 31"/>
                <a:gd name="T6" fmla="*/ 25 w 154"/>
                <a:gd name="T7" fmla="*/ 31 h 31"/>
                <a:gd name="T8" fmla="*/ 0 w 154"/>
                <a:gd name="T9" fmla="*/ 0 h 31"/>
              </a:gdLst>
              <a:ahLst/>
              <a:cxnLst>
                <a:cxn ang="0">
                  <a:pos x="T0" y="T1"/>
                </a:cxn>
                <a:cxn ang="0">
                  <a:pos x="T2" y="T3"/>
                </a:cxn>
                <a:cxn ang="0">
                  <a:pos x="T4" y="T5"/>
                </a:cxn>
                <a:cxn ang="0">
                  <a:pos x="T6" y="T7"/>
                </a:cxn>
                <a:cxn ang="0">
                  <a:pos x="T8" y="T9"/>
                </a:cxn>
              </a:cxnLst>
              <a:rect l="0" t="0" r="r" b="b"/>
              <a:pathLst>
                <a:path w="154" h="31">
                  <a:moveTo>
                    <a:pt x="0" y="0"/>
                  </a:moveTo>
                  <a:cubicBezTo>
                    <a:pt x="151" y="25"/>
                    <a:pt x="151" y="25"/>
                    <a:pt x="151" y="25"/>
                  </a:cubicBezTo>
                  <a:cubicBezTo>
                    <a:pt x="154" y="25"/>
                    <a:pt x="154" y="30"/>
                    <a:pt x="151" y="30"/>
                  </a:cubicBezTo>
                  <a:cubicBezTo>
                    <a:pt x="25" y="31"/>
                    <a:pt x="25" y="31"/>
                    <a:pt x="25" y="31"/>
                  </a:cubicBezTo>
                  <a:lnTo>
                    <a:pt x="0" y="0"/>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3" name="Freeform 151"/>
            <p:cNvSpPr/>
            <p:nvPr/>
          </p:nvSpPr>
          <p:spPr bwMode="auto">
            <a:xfrm>
              <a:off x="4221163" y="2617788"/>
              <a:ext cx="374650" cy="49213"/>
            </a:xfrm>
            <a:custGeom>
              <a:avLst/>
              <a:gdLst>
                <a:gd name="T0" fmla="*/ 236 w 236"/>
                <a:gd name="T1" fmla="*/ 31 h 31"/>
                <a:gd name="T2" fmla="*/ 201 w 236"/>
                <a:gd name="T3" fmla="*/ 0 h 31"/>
                <a:gd name="T4" fmla="*/ 0 w 236"/>
                <a:gd name="T5" fmla="*/ 0 h 31"/>
                <a:gd name="T6" fmla="*/ 27 w 236"/>
                <a:gd name="T7" fmla="*/ 31 h 31"/>
                <a:gd name="T8" fmla="*/ 236 w 236"/>
                <a:gd name="T9" fmla="*/ 31 h 31"/>
              </a:gdLst>
              <a:ahLst/>
              <a:cxnLst>
                <a:cxn ang="0">
                  <a:pos x="T0" y="T1"/>
                </a:cxn>
                <a:cxn ang="0">
                  <a:pos x="T2" y="T3"/>
                </a:cxn>
                <a:cxn ang="0">
                  <a:pos x="T4" y="T5"/>
                </a:cxn>
                <a:cxn ang="0">
                  <a:pos x="T6" y="T7"/>
                </a:cxn>
                <a:cxn ang="0">
                  <a:pos x="T8" y="T9"/>
                </a:cxn>
              </a:cxnLst>
              <a:rect l="0" t="0" r="r" b="b"/>
              <a:pathLst>
                <a:path w="236" h="31">
                  <a:moveTo>
                    <a:pt x="236" y="31"/>
                  </a:moveTo>
                  <a:lnTo>
                    <a:pt x="201" y="0"/>
                  </a:lnTo>
                  <a:lnTo>
                    <a:pt x="0" y="0"/>
                  </a:lnTo>
                  <a:lnTo>
                    <a:pt x="27" y="31"/>
                  </a:lnTo>
                  <a:lnTo>
                    <a:pt x="236" y="31"/>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4" name="Oval 152"/>
            <p:cNvSpPr>
              <a:spLocks noChangeArrowheads="1"/>
            </p:cNvSpPr>
            <p:nvPr/>
          </p:nvSpPr>
          <p:spPr bwMode="auto">
            <a:xfrm>
              <a:off x="4506913" y="2606675"/>
              <a:ext cx="47625" cy="46038"/>
            </a:xfrm>
            <a:prstGeom prst="ellipse">
              <a:avLst/>
            </a:pr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5" name="Freeform 153"/>
            <p:cNvSpPr/>
            <p:nvPr/>
          </p:nvSpPr>
          <p:spPr bwMode="auto">
            <a:xfrm>
              <a:off x="4178301" y="2679700"/>
              <a:ext cx="528638" cy="527050"/>
            </a:xfrm>
            <a:custGeom>
              <a:avLst/>
              <a:gdLst>
                <a:gd name="T0" fmla="*/ 0 w 511"/>
                <a:gd name="T1" fmla="*/ 510 h 510"/>
                <a:gd name="T2" fmla="*/ 0 w 511"/>
                <a:gd name="T3" fmla="*/ 503 h 510"/>
                <a:gd name="T4" fmla="*/ 503 w 511"/>
                <a:gd name="T5" fmla="*/ 0 h 510"/>
                <a:gd name="T6" fmla="*/ 511 w 511"/>
                <a:gd name="T7" fmla="*/ 0 h 510"/>
                <a:gd name="T8" fmla="*/ 0 w 511"/>
                <a:gd name="T9" fmla="*/ 510 h 510"/>
              </a:gdLst>
              <a:ahLst/>
              <a:cxnLst>
                <a:cxn ang="0">
                  <a:pos x="T0" y="T1"/>
                </a:cxn>
                <a:cxn ang="0">
                  <a:pos x="T2" y="T3"/>
                </a:cxn>
                <a:cxn ang="0">
                  <a:pos x="T4" y="T5"/>
                </a:cxn>
                <a:cxn ang="0">
                  <a:pos x="T6" y="T7"/>
                </a:cxn>
                <a:cxn ang="0">
                  <a:pos x="T8" y="T9"/>
                </a:cxn>
              </a:cxnLst>
              <a:rect l="0" t="0" r="r" b="b"/>
              <a:pathLst>
                <a:path w="511" h="510">
                  <a:moveTo>
                    <a:pt x="0" y="510"/>
                  </a:moveTo>
                  <a:cubicBezTo>
                    <a:pt x="0" y="503"/>
                    <a:pt x="0" y="503"/>
                    <a:pt x="0" y="503"/>
                  </a:cubicBezTo>
                  <a:cubicBezTo>
                    <a:pt x="278" y="503"/>
                    <a:pt x="503" y="277"/>
                    <a:pt x="503" y="0"/>
                  </a:cubicBezTo>
                  <a:cubicBezTo>
                    <a:pt x="511" y="0"/>
                    <a:pt x="511" y="0"/>
                    <a:pt x="511" y="0"/>
                  </a:cubicBezTo>
                  <a:cubicBezTo>
                    <a:pt x="511" y="281"/>
                    <a:pt x="282" y="510"/>
                    <a:pt x="0" y="510"/>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86" name="Freeform 154"/>
          <p:cNvSpPr/>
          <p:nvPr/>
        </p:nvSpPr>
        <p:spPr bwMode="auto">
          <a:xfrm>
            <a:off x="10357887" y="2213204"/>
            <a:ext cx="1119751" cy="739744"/>
          </a:xfrm>
          <a:custGeom>
            <a:avLst/>
            <a:gdLst>
              <a:gd name="T0" fmla="*/ 1017 w 1018"/>
              <a:gd name="T1" fmla="*/ 507 h 673"/>
              <a:gd name="T2" fmla="*/ 506 w 1018"/>
              <a:gd name="T3" fmla="*/ 2 h 673"/>
              <a:gd name="T4" fmla="*/ 2 w 1018"/>
              <a:gd name="T5" fmla="*/ 513 h 673"/>
              <a:gd name="T6" fmla="*/ 28 w 1018"/>
              <a:gd name="T7" fmla="*/ 673 h 673"/>
              <a:gd name="T8" fmla="*/ 991 w 1018"/>
              <a:gd name="T9" fmla="*/ 673 h 673"/>
              <a:gd name="T10" fmla="*/ 1017 w 1018"/>
              <a:gd name="T11" fmla="*/ 507 h 673"/>
            </a:gdLst>
            <a:ahLst/>
            <a:cxnLst>
              <a:cxn ang="0">
                <a:pos x="T0" y="T1"/>
              </a:cxn>
              <a:cxn ang="0">
                <a:pos x="T2" y="T3"/>
              </a:cxn>
              <a:cxn ang="0">
                <a:pos x="T4" y="T5"/>
              </a:cxn>
              <a:cxn ang="0">
                <a:pos x="T6" y="T7"/>
              </a:cxn>
              <a:cxn ang="0">
                <a:pos x="T8" y="T9"/>
              </a:cxn>
              <a:cxn ang="0">
                <a:pos x="T10" y="T11"/>
              </a:cxn>
            </a:cxnLst>
            <a:rect l="0" t="0" r="r" b="b"/>
            <a:pathLst>
              <a:path w="1018" h="673">
                <a:moveTo>
                  <a:pt x="1017" y="507"/>
                </a:moveTo>
                <a:cubicBezTo>
                  <a:pt x="1016" y="226"/>
                  <a:pt x="787" y="0"/>
                  <a:pt x="506" y="2"/>
                </a:cubicBezTo>
                <a:cubicBezTo>
                  <a:pt x="226" y="4"/>
                  <a:pt x="0" y="233"/>
                  <a:pt x="2" y="513"/>
                </a:cubicBezTo>
                <a:cubicBezTo>
                  <a:pt x="2" y="569"/>
                  <a:pt x="11" y="623"/>
                  <a:pt x="28" y="673"/>
                </a:cubicBezTo>
                <a:cubicBezTo>
                  <a:pt x="991" y="673"/>
                  <a:pt x="991" y="673"/>
                  <a:pt x="991" y="673"/>
                </a:cubicBezTo>
                <a:cubicBezTo>
                  <a:pt x="1008" y="621"/>
                  <a:pt x="1018" y="565"/>
                  <a:pt x="1017" y="507"/>
                </a:cubicBezTo>
                <a:close/>
              </a:path>
            </a:pathLst>
          </a:custGeom>
          <a:solidFill>
            <a:srgbClr val="EEC74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7" name="Freeform 155"/>
          <p:cNvSpPr/>
          <p:nvPr/>
        </p:nvSpPr>
        <p:spPr bwMode="auto">
          <a:xfrm>
            <a:off x="10388289" y="2952948"/>
            <a:ext cx="1058950" cy="381694"/>
          </a:xfrm>
          <a:custGeom>
            <a:avLst/>
            <a:gdLst>
              <a:gd name="T0" fmla="*/ 0 w 963"/>
              <a:gd name="T1" fmla="*/ 0 h 346"/>
              <a:gd name="T2" fmla="*/ 485 w 963"/>
              <a:gd name="T3" fmla="*/ 345 h 346"/>
              <a:gd name="T4" fmla="*/ 963 w 963"/>
              <a:gd name="T5" fmla="*/ 0 h 346"/>
              <a:gd name="T6" fmla="*/ 0 w 963"/>
              <a:gd name="T7" fmla="*/ 0 h 346"/>
            </a:gdLst>
            <a:ahLst/>
            <a:cxnLst>
              <a:cxn ang="0">
                <a:pos x="T0" y="T1"/>
              </a:cxn>
              <a:cxn ang="0">
                <a:pos x="T2" y="T3"/>
              </a:cxn>
              <a:cxn ang="0">
                <a:pos x="T4" y="T5"/>
              </a:cxn>
              <a:cxn ang="0">
                <a:pos x="T6" y="T7"/>
              </a:cxn>
            </a:cxnLst>
            <a:rect l="0" t="0" r="r" b="b"/>
            <a:pathLst>
              <a:path w="963" h="346">
                <a:moveTo>
                  <a:pt x="0" y="0"/>
                </a:moveTo>
                <a:cubicBezTo>
                  <a:pt x="69" y="202"/>
                  <a:pt x="260" y="346"/>
                  <a:pt x="485" y="345"/>
                </a:cubicBezTo>
                <a:cubicBezTo>
                  <a:pt x="707" y="343"/>
                  <a:pt x="895" y="200"/>
                  <a:pt x="963" y="0"/>
                </a:cubicBezTo>
                <a:lnTo>
                  <a:pt x="0" y="0"/>
                </a:lnTo>
                <a:close/>
              </a:path>
            </a:pathLst>
          </a:custGeom>
          <a:solidFill>
            <a:srgbClr val="94A1A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9" name="组合 448"/>
          <p:cNvGrpSpPr/>
          <p:nvPr/>
        </p:nvGrpSpPr>
        <p:grpSpPr>
          <a:xfrm>
            <a:off x="10594335" y="2348318"/>
            <a:ext cx="648544" cy="768456"/>
            <a:chOff x="7539038" y="3609975"/>
            <a:chExt cx="609601" cy="722313"/>
          </a:xfrm>
        </p:grpSpPr>
        <p:sp>
          <p:nvSpPr>
            <p:cNvPr id="388" name="Freeform 156"/>
            <p:cNvSpPr/>
            <p:nvPr/>
          </p:nvSpPr>
          <p:spPr bwMode="auto">
            <a:xfrm>
              <a:off x="7550151" y="3609975"/>
              <a:ext cx="585788" cy="295275"/>
            </a:xfrm>
            <a:custGeom>
              <a:avLst/>
              <a:gdLst>
                <a:gd name="T0" fmla="*/ 567 w 567"/>
                <a:gd name="T1" fmla="*/ 285 h 285"/>
                <a:gd name="T2" fmla="*/ 547 w 567"/>
                <a:gd name="T3" fmla="*/ 285 h 285"/>
                <a:gd name="T4" fmla="*/ 283 w 567"/>
                <a:gd name="T5" fmla="*/ 18 h 285"/>
                <a:gd name="T6" fmla="*/ 20 w 567"/>
                <a:gd name="T7" fmla="*/ 285 h 285"/>
                <a:gd name="T8" fmla="*/ 0 w 567"/>
                <a:gd name="T9" fmla="*/ 285 h 285"/>
                <a:gd name="T10" fmla="*/ 283 w 567"/>
                <a:gd name="T11" fmla="*/ 0 h 285"/>
                <a:gd name="T12" fmla="*/ 567 w 567"/>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567" h="285">
                  <a:moveTo>
                    <a:pt x="567" y="285"/>
                  </a:moveTo>
                  <a:cubicBezTo>
                    <a:pt x="547" y="285"/>
                    <a:pt x="547" y="285"/>
                    <a:pt x="547" y="285"/>
                  </a:cubicBezTo>
                  <a:cubicBezTo>
                    <a:pt x="547" y="138"/>
                    <a:pt x="429" y="18"/>
                    <a:pt x="283" y="18"/>
                  </a:cubicBezTo>
                  <a:cubicBezTo>
                    <a:pt x="138" y="18"/>
                    <a:pt x="20" y="138"/>
                    <a:pt x="20" y="285"/>
                  </a:cubicBezTo>
                  <a:cubicBezTo>
                    <a:pt x="0" y="285"/>
                    <a:pt x="0" y="285"/>
                    <a:pt x="0" y="285"/>
                  </a:cubicBezTo>
                  <a:cubicBezTo>
                    <a:pt x="0" y="128"/>
                    <a:pt x="127" y="0"/>
                    <a:pt x="283" y="0"/>
                  </a:cubicBezTo>
                  <a:cubicBezTo>
                    <a:pt x="440" y="0"/>
                    <a:pt x="567" y="128"/>
                    <a:pt x="567" y="285"/>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9" name="Freeform 157"/>
            <p:cNvSpPr/>
            <p:nvPr/>
          </p:nvSpPr>
          <p:spPr bwMode="auto">
            <a:xfrm>
              <a:off x="7564438" y="3913188"/>
              <a:ext cx="557213" cy="419100"/>
            </a:xfrm>
            <a:custGeom>
              <a:avLst/>
              <a:gdLst>
                <a:gd name="T0" fmla="*/ 300 w 351"/>
                <a:gd name="T1" fmla="*/ 264 h 264"/>
                <a:gd name="T2" fmla="*/ 52 w 351"/>
                <a:gd name="T3" fmla="*/ 264 h 264"/>
                <a:gd name="T4" fmla="*/ 0 w 351"/>
                <a:gd name="T5" fmla="*/ 0 h 264"/>
                <a:gd name="T6" fmla="*/ 351 w 351"/>
                <a:gd name="T7" fmla="*/ 0 h 264"/>
                <a:gd name="T8" fmla="*/ 300 w 351"/>
                <a:gd name="T9" fmla="*/ 264 h 264"/>
              </a:gdLst>
              <a:ahLst/>
              <a:cxnLst>
                <a:cxn ang="0">
                  <a:pos x="T0" y="T1"/>
                </a:cxn>
                <a:cxn ang="0">
                  <a:pos x="T2" y="T3"/>
                </a:cxn>
                <a:cxn ang="0">
                  <a:pos x="T4" y="T5"/>
                </a:cxn>
                <a:cxn ang="0">
                  <a:pos x="T6" y="T7"/>
                </a:cxn>
                <a:cxn ang="0">
                  <a:pos x="T8" y="T9"/>
                </a:cxn>
              </a:cxnLst>
              <a:rect l="0" t="0" r="r" b="b"/>
              <a:pathLst>
                <a:path w="351" h="264">
                  <a:moveTo>
                    <a:pt x="300" y="264"/>
                  </a:moveTo>
                  <a:lnTo>
                    <a:pt x="52" y="264"/>
                  </a:lnTo>
                  <a:lnTo>
                    <a:pt x="0" y="0"/>
                  </a:lnTo>
                  <a:lnTo>
                    <a:pt x="351" y="0"/>
                  </a:lnTo>
                  <a:lnTo>
                    <a:pt x="300" y="264"/>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0" name="Freeform 158"/>
            <p:cNvSpPr/>
            <p:nvPr/>
          </p:nvSpPr>
          <p:spPr bwMode="auto">
            <a:xfrm>
              <a:off x="7620001" y="3921125"/>
              <a:ext cx="482600" cy="290513"/>
            </a:xfrm>
            <a:custGeom>
              <a:avLst/>
              <a:gdLst>
                <a:gd name="T0" fmla="*/ 0 w 466"/>
                <a:gd name="T1" fmla="*/ 0 h 281"/>
                <a:gd name="T2" fmla="*/ 6 w 466"/>
                <a:gd name="T3" fmla="*/ 21 h 281"/>
                <a:gd name="T4" fmla="*/ 24 w 466"/>
                <a:gd name="T5" fmla="*/ 121 h 281"/>
                <a:gd name="T6" fmla="*/ 47 w 466"/>
                <a:gd name="T7" fmla="*/ 173 h 281"/>
                <a:gd name="T8" fmla="*/ 110 w 466"/>
                <a:gd name="T9" fmla="*/ 177 h 281"/>
                <a:gd name="T10" fmla="*/ 138 w 466"/>
                <a:gd name="T11" fmla="*/ 169 h 281"/>
                <a:gd name="T12" fmla="*/ 149 w 466"/>
                <a:gd name="T13" fmla="*/ 185 h 281"/>
                <a:gd name="T14" fmla="*/ 187 w 466"/>
                <a:gd name="T15" fmla="*/ 183 h 281"/>
                <a:gd name="T16" fmla="*/ 200 w 466"/>
                <a:gd name="T17" fmla="*/ 147 h 281"/>
                <a:gd name="T18" fmla="*/ 211 w 466"/>
                <a:gd name="T19" fmla="*/ 111 h 281"/>
                <a:gd name="T20" fmla="*/ 249 w 466"/>
                <a:gd name="T21" fmla="*/ 105 h 281"/>
                <a:gd name="T22" fmla="*/ 257 w 466"/>
                <a:gd name="T23" fmla="*/ 122 h 281"/>
                <a:gd name="T24" fmla="*/ 258 w 466"/>
                <a:gd name="T25" fmla="*/ 198 h 281"/>
                <a:gd name="T26" fmla="*/ 271 w 466"/>
                <a:gd name="T27" fmla="*/ 270 h 281"/>
                <a:gd name="T28" fmla="*/ 329 w 466"/>
                <a:gd name="T29" fmla="*/ 267 h 281"/>
                <a:gd name="T30" fmla="*/ 354 w 466"/>
                <a:gd name="T31" fmla="*/ 220 h 281"/>
                <a:gd name="T32" fmla="*/ 348 w 466"/>
                <a:gd name="T33" fmla="*/ 167 h 281"/>
                <a:gd name="T34" fmla="*/ 360 w 466"/>
                <a:gd name="T35" fmla="*/ 132 h 281"/>
                <a:gd name="T36" fmla="*/ 379 w 466"/>
                <a:gd name="T37" fmla="*/ 130 h 281"/>
                <a:gd name="T38" fmla="*/ 408 w 466"/>
                <a:gd name="T39" fmla="*/ 77 h 281"/>
                <a:gd name="T40" fmla="*/ 422 w 466"/>
                <a:gd name="T41" fmla="*/ 75 h 281"/>
                <a:gd name="T42" fmla="*/ 454 w 466"/>
                <a:gd name="T43" fmla="*/ 39 h 281"/>
                <a:gd name="T44" fmla="*/ 466 w 466"/>
                <a:gd name="T45" fmla="*/ 0 h 281"/>
                <a:gd name="T46" fmla="*/ 0 w 466"/>
                <a:gd name="T47"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6" h="281">
                  <a:moveTo>
                    <a:pt x="0" y="0"/>
                  </a:moveTo>
                  <a:cubicBezTo>
                    <a:pt x="3" y="6"/>
                    <a:pt x="5" y="14"/>
                    <a:pt x="6" y="21"/>
                  </a:cubicBezTo>
                  <a:cubicBezTo>
                    <a:pt x="12" y="54"/>
                    <a:pt x="18" y="88"/>
                    <a:pt x="24" y="121"/>
                  </a:cubicBezTo>
                  <a:cubicBezTo>
                    <a:pt x="27" y="140"/>
                    <a:pt x="31" y="160"/>
                    <a:pt x="47" y="173"/>
                  </a:cubicBezTo>
                  <a:cubicBezTo>
                    <a:pt x="63" y="187"/>
                    <a:pt x="92" y="189"/>
                    <a:pt x="110" y="177"/>
                  </a:cubicBezTo>
                  <a:cubicBezTo>
                    <a:pt x="119" y="172"/>
                    <a:pt x="129" y="164"/>
                    <a:pt x="138" y="169"/>
                  </a:cubicBezTo>
                  <a:cubicBezTo>
                    <a:pt x="144" y="172"/>
                    <a:pt x="145" y="179"/>
                    <a:pt x="149" y="185"/>
                  </a:cubicBezTo>
                  <a:cubicBezTo>
                    <a:pt x="157" y="195"/>
                    <a:pt x="178" y="193"/>
                    <a:pt x="187" y="183"/>
                  </a:cubicBezTo>
                  <a:cubicBezTo>
                    <a:pt x="197" y="174"/>
                    <a:pt x="199" y="160"/>
                    <a:pt x="200" y="147"/>
                  </a:cubicBezTo>
                  <a:cubicBezTo>
                    <a:pt x="201" y="135"/>
                    <a:pt x="202" y="121"/>
                    <a:pt x="211" y="111"/>
                  </a:cubicBezTo>
                  <a:cubicBezTo>
                    <a:pt x="220" y="100"/>
                    <a:pt x="239" y="96"/>
                    <a:pt x="249" y="105"/>
                  </a:cubicBezTo>
                  <a:cubicBezTo>
                    <a:pt x="254" y="109"/>
                    <a:pt x="256" y="116"/>
                    <a:pt x="257" y="122"/>
                  </a:cubicBezTo>
                  <a:cubicBezTo>
                    <a:pt x="262" y="147"/>
                    <a:pt x="262" y="172"/>
                    <a:pt x="258" y="198"/>
                  </a:cubicBezTo>
                  <a:cubicBezTo>
                    <a:pt x="254" y="223"/>
                    <a:pt x="248" y="254"/>
                    <a:pt x="271" y="270"/>
                  </a:cubicBezTo>
                  <a:cubicBezTo>
                    <a:pt x="288" y="281"/>
                    <a:pt x="313" y="279"/>
                    <a:pt x="329" y="267"/>
                  </a:cubicBezTo>
                  <a:cubicBezTo>
                    <a:pt x="345" y="256"/>
                    <a:pt x="352" y="238"/>
                    <a:pt x="354" y="220"/>
                  </a:cubicBezTo>
                  <a:cubicBezTo>
                    <a:pt x="355" y="202"/>
                    <a:pt x="351" y="184"/>
                    <a:pt x="348" y="167"/>
                  </a:cubicBezTo>
                  <a:cubicBezTo>
                    <a:pt x="345" y="154"/>
                    <a:pt x="345" y="136"/>
                    <a:pt x="360" y="132"/>
                  </a:cubicBezTo>
                  <a:cubicBezTo>
                    <a:pt x="366" y="130"/>
                    <a:pt x="373" y="132"/>
                    <a:pt x="379" y="130"/>
                  </a:cubicBezTo>
                  <a:cubicBezTo>
                    <a:pt x="401" y="123"/>
                    <a:pt x="385" y="83"/>
                    <a:pt x="408" y="77"/>
                  </a:cubicBezTo>
                  <a:cubicBezTo>
                    <a:pt x="412" y="75"/>
                    <a:pt x="417" y="76"/>
                    <a:pt x="422" y="75"/>
                  </a:cubicBezTo>
                  <a:cubicBezTo>
                    <a:pt x="440" y="73"/>
                    <a:pt x="449" y="54"/>
                    <a:pt x="454" y="39"/>
                  </a:cubicBezTo>
                  <a:cubicBezTo>
                    <a:pt x="458" y="26"/>
                    <a:pt x="462" y="13"/>
                    <a:pt x="46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1" name="Rectangle 159"/>
            <p:cNvSpPr>
              <a:spLocks noChangeArrowheads="1"/>
            </p:cNvSpPr>
            <p:nvPr/>
          </p:nvSpPr>
          <p:spPr bwMode="auto">
            <a:xfrm>
              <a:off x="8105776" y="3900488"/>
              <a:ext cx="42863" cy="8255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2" name="Rectangle 160"/>
            <p:cNvSpPr>
              <a:spLocks noChangeArrowheads="1"/>
            </p:cNvSpPr>
            <p:nvPr/>
          </p:nvSpPr>
          <p:spPr bwMode="auto">
            <a:xfrm>
              <a:off x="7539038" y="3900488"/>
              <a:ext cx="41275" cy="82550"/>
            </a:xfrm>
            <a:prstGeom prst="rect">
              <a:avLst/>
            </a:prstGeom>
            <a:solidFill>
              <a:srgbClr val="BE3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393" name="Oval 161"/>
          <p:cNvSpPr>
            <a:spLocks noChangeArrowheads="1"/>
          </p:cNvSpPr>
          <p:nvPr/>
        </p:nvSpPr>
        <p:spPr bwMode="auto">
          <a:xfrm>
            <a:off x="6199889" y="4700975"/>
            <a:ext cx="1118061" cy="1118061"/>
          </a:xfrm>
          <a:prstGeom prst="ellipse">
            <a:avLst/>
          </a:prstGeom>
          <a:solidFill>
            <a:srgbClr val="EC685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6" name="组合 445"/>
          <p:cNvGrpSpPr/>
          <p:nvPr/>
        </p:nvGrpSpPr>
        <p:grpSpPr>
          <a:xfrm>
            <a:off x="6389048" y="4820888"/>
            <a:ext cx="739744" cy="783657"/>
            <a:chOff x="6330951" y="2435225"/>
            <a:chExt cx="695325" cy="736600"/>
          </a:xfrm>
        </p:grpSpPr>
        <p:sp>
          <p:nvSpPr>
            <p:cNvPr id="394" name="Freeform 162"/>
            <p:cNvSpPr/>
            <p:nvPr/>
          </p:nvSpPr>
          <p:spPr bwMode="auto">
            <a:xfrm>
              <a:off x="6435726" y="2435225"/>
              <a:ext cx="484188" cy="247650"/>
            </a:xfrm>
            <a:custGeom>
              <a:avLst/>
              <a:gdLst>
                <a:gd name="T0" fmla="*/ 450 w 468"/>
                <a:gd name="T1" fmla="*/ 240 h 240"/>
                <a:gd name="T2" fmla="*/ 237 w 468"/>
                <a:gd name="T3" fmla="*/ 28 h 240"/>
                <a:gd name="T4" fmla="*/ 234 w 468"/>
                <a:gd name="T5" fmla="*/ 27 h 240"/>
                <a:gd name="T6" fmla="*/ 232 w 468"/>
                <a:gd name="T7" fmla="*/ 28 h 240"/>
                <a:gd name="T8" fmla="*/ 19 w 468"/>
                <a:gd name="T9" fmla="*/ 240 h 240"/>
                <a:gd name="T10" fmla="*/ 0 w 468"/>
                <a:gd name="T11" fmla="*/ 222 h 240"/>
                <a:gd name="T12" fmla="*/ 213 w 468"/>
                <a:gd name="T13" fmla="*/ 9 h 240"/>
                <a:gd name="T14" fmla="*/ 234 w 468"/>
                <a:gd name="T15" fmla="*/ 0 h 240"/>
                <a:gd name="T16" fmla="*/ 256 w 468"/>
                <a:gd name="T17" fmla="*/ 9 h 240"/>
                <a:gd name="T18" fmla="*/ 468 w 468"/>
                <a:gd name="T19" fmla="*/ 222 h 240"/>
                <a:gd name="T20" fmla="*/ 450 w 468"/>
                <a:gd name="T21"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8" h="240">
                  <a:moveTo>
                    <a:pt x="450" y="240"/>
                  </a:moveTo>
                  <a:cubicBezTo>
                    <a:pt x="237" y="28"/>
                    <a:pt x="237" y="28"/>
                    <a:pt x="237" y="28"/>
                  </a:cubicBezTo>
                  <a:cubicBezTo>
                    <a:pt x="236" y="27"/>
                    <a:pt x="235" y="27"/>
                    <a:pt x="234" y="27"/>
                  </a:cubicBezTo>
                  <a:cubicBezTo>
                    <a:pt x="234" y="27"/>
                    <a:pt x="233" y="27"/>
                    <a:pt x="232" y="28"/>
                  </a:cubicBezTo>
                  <a:cubicBezTo>
                    <a:pt x="19" y="240"/>
                    <a:pt x="19" y="240"/>
                    <a:pt x="19" y="240"/>
                  </a:cubicBezTo>
                  <a:cubicBezTo>
                    <a:pt x="0" y="222"/>
                    <a:pt x="0" y="222"/>
                    <a:pt x="0" y="222"/>
                  </a:cubicBezTo>
                  <a:cubicBezTo>
                    <a:pt x="213" y="9"/>
                    <a:pt x="213" y="9"/>
                    <a:pt x="213" y="9"/>
                  </a:cubicBezTo>
                  <a:cubicBezTo>
                    <a:pt x="219" y="4"/>
                    <a:pt x="226" y="0"/>
                    <a:pt x="234" y="0"/>
                  </a:cubicBezTo>
                  <a:cubicBezTo>
                    <a:pt x="243" y="0"/>
                    <a:pt x="250" y="4"/>
                    <a:pt x="256" y="9"/>
                  </a:cubicBezTo>
                  <a:cubicBezTo>
                    <a:pt x="468" y="222"/>
                    <a:pt x="468" y="222"/>
                    <a:pt x="468" y="222"/>
                  </a:cubicBezTo>
                  <a:lnTo>
                    <a:pt x="450" y="24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5" name="Freeform 163"/>
            <p:cNvSpPr/>
            <p:nvPr/>
          </p:nvSpPr>
          <p:spPr bwMode="auto">
            <a:xfrm>
              <a:off x="6362701" y="2614613"/>
              <a:ext cx="630238" cy="90488"/>
            </a:xfrm>
            <a:custGeom>
              <a:avLst/>
              <a:gdLst>
                <a:gd name="T0" fmla="*/ 606 w 609"/>
                <a:gd name="T1" fmla="*/ 25 h 87"/>
                <a:gd name="T2" fmla="*/ 591 w 609"/>
                <a:gd name="T3" fmla="*/ 0 h 87"/>
                <a:gd name="T4" fmla="*/ 538 w 609"/>
                <a:gd name="T5" fmla="*/ 35 h 87"/>
                <a:gd name="T6" fmla="*/ 459 w 609"/>
                <a:gd name="T7" fmla="*/ 30 h 87"/>
                <a:gd name="T8" fmla="*/ 411 w 609"/>
                <a:gd name="T9" fmla="*/ 15 h 87"/>
                <a:gd name="T10" fmla="*/ 365 w 609"/>
                <a:gd name="T11" fmla="*/ 29 h 87"/>
                <a:gd name="T12" fmla="*/ 320 w 609"/>
                <a:gd name="T13" fmla="*/ 26 h 87"/>
                <a:gd name="T14" fmla="*/ 304 w 609"/>
                <a:gd name="T15" fmla="*/ 40 h 87"/>
                <a:gd name="T16" fmla="*/ 289 w 609"/>
                <a:gd name="T17" fmla="*/ 26 h 87"/>
                <a:gd name="T18" fmla="*/ 244 w 609"/>
                <a:gd name="T19" fmla="*/ 29 h 87"/>
                <a:gd name="T20" fmla="*/ 198 w 609"/>
                <a:gd name="T21" fmla="*/ 15 h 87"/>
                <a:gd name="T22" fmla="*/ 150 w 609"/>
                <a:gd name="T23" fmla="*/ 30 h 87"/>
                <a:gd name="T24" fmla="*/ 71 w 609"/>
                <a:gd name="T25" fmla="*/ 35 h 87"/>
                <a:gd name="T26" fmla="*/ 18 w 609"/>
                <a:gd name="T27" fmla="*/ 0 h 87"/>
                <a:gd name="T28" fmla="*/ 3 w 609"/>
                <a:gd name="T29" fmla="*/ 25 h 87"/>
                <a:gd name="T30" fmla="*/ 0 w 609"/>
                <a:gd name="T31" fmla="*/ 32 h 87"/>
                <a:gd name="T32" fmla="*/ 3 w 609"/>
                <a:gd name="T33" fmla="*/ 38 h 87"/>
                <a:gd name="T34" fmla="*/ 58 w 609"/>
                <a:gd name="T35" fmla="*/ 81 h 87"/>
                <a:gd name="T36" fmla="*/ 105 w 609"/>
                <a:gd name="T37" fmla="*/ 86 h 87"/>
                <a:gd name="T38" fmla="*/ 224 w 609"/>
                <a:gd name="T39" fmla="*/ 87 h 87"/>
                <a:gd name="T40" fmla="*/ 304 w 609"/>
                <a:gd name="T41" fmla="*/ 72 h 87"/>
                <a:gd name="T42" fmla="*/ 385 w 609"/>
                <a:gd name="T43" fmla="*/ 87 h 87"/>
                <a:gd name="T44" fmla="*/ 504 w 609"/>
                <a:gd name="T45" fmla="*/ 86 h 87"/>
                <a:gd name="T46" fmla="*/ 551 w 609"/>
                <a:gd name="T47" fmla="*/ 81 h 87"/>
                <a:gd name="T48" fmla="*/ 606 w 609"/>
                <a:gd name="T49" fmla="*/ 38 h 87"/>
                <a:gd name="T50" fmla="*/ 609 w 609"/>
                <a:gd name="T51" fmla="*/ 32 h 87"/>
                <a:gd name="T52" fmla="*/ 606 w 609"/>
                <a:gd name="T53" fmla="*/ 25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87">
                  <a:moveTo>
                    <a:pt x="606" y="25"/>
                  </a:moveTo>
                  <a:cubicBezTo>
                    <a:pt x="601" y="17"/>
                    <a:pt x="596" y="8"/>
                    <a:pt x="591" y="0"/>
                  </a:cubicBezTo>
                  <a:cubicBezTo>
                    <a:pt x="583" y="22"/>
                    <a:pt x="559" y="31"/>
                    <a:pt x="538" y="35"/>
                  </a:cubicBezTo>
                  <a:cubicBezTo>
                    <a:pt x="512" y="39"/>
                    <a:pt x="485" y="37"/>
                    <a:pt x="459" y="30"/>
                  </a:cubicBezTo>
                  <a:cubicBezTo>
                    <a:pt x="443" y="25"/>
                    <a:pt x="428" y="18"/>
                    <a:pt x="411" y="15"/>
                  </a:cubicBezTo>
                  <a:cubicBezTo>
                    <a:pt x="395" y="13"/>
                    <a:pt x="377" y="16"/>
                    <a:pt x="365" y="29"/>
                  </a:cubicBezTo>
                  <a:cubicBezTo>
                    <a:pt x="352" y="20"/>
                    <a:pt x="334" y="19"/>
                    <a:pt x="320" y="26"/>
                  </a:cubicBezTo>
                  <a:cubicBezTo>
                    <a:pt x="314" y="29"/>
                    <a:pt x="309" y="34"/>
                    <a:pt x="304" y="40"/>
                  </a:cubicBezTo>
                  <a:cubicBezTo>
                    <a:pt x="300" y="34"/>
                    <a:pt x="295" y="29"/>
                    <a:pt x="289" y="26"/>
                  </a:cubicBezTo>
                  <a:cubicBezTo>
                    <a:pt x="275" y="19"/>
                    <a:pt x="257" y="20"/>
                    <a:pt x="244" y="29"/>
                  </a:cubicBezTo>
                  <a:cubicBezTo>
                    <a:pt x="232" y="16"/>
                    <a:pt x="214" y="13"/>
                    <a:pt x="198" y="15"/>
                  </a:cubicBezTo>
                  <a:cubicBezTo>
                    <a:pt x="181" y="18"/>
                    <a:pt x="166" y="25"/>
                    <a:pt x="150" y="30"/>
                  </a:cubicBezTo>
                  <a:cubicBezTo>
                    <a:pt x="124" y="37"/>
                    <a:pt x="97" y="39"/>
                    <a:pt x="71" y="35"/>
                  </a:cubicBezTo>
                  <a:cubicBezTo>
                    <a:pt x="50" y="31"/>
                    <a:pt x="26" y="22"/>
                    <a:pt x="18" y="0"/>
                  </a:cubicBezTo>
                  <a:cubicBezTo>
                    <a:pt x="13" y="8"/>
                    <a:pt x="8" y="17"/>
                    <a:pt x="3" y="25"/>
                  </a:cubicBezTo>
                  <a:cubicBezTo>
                    <a:pt x="2" y="27"/>
                    <a:pt x="0" y="29"/>
                    <a:pt x="0" y="32"/>
                  </a:cubicBezTo>
                  <a:cubicBezTo>
                    <a:pt x="0" y="34"/>
                    <a:pt x="1" y="36"/>
                    <a:pt x="3" y="38"/>
                  </a:cubicBezTo>
                  <a:cubicBezTo>
                    <a:pt x="15" y="59"/>
                    <a:pt x="35" y="75"/>
                    <a:pt x="58" y="81"/>
                  </a:cubicBezTo>
                  <a:cubicBezTo>
                    <a:pt x="73" y="86"/>
                    <a:pt x="89" y="86"/>
                    <a:pt x="105" y="86"/>
                  </a:cubicBezTo>
                  <a:cubicBezTo>
                    <a:pt x="145" y="87"/>
                    <a:pt x="184" y="87"/>
                    <a:pt x="224" y="87"/>
                  </a:cubicBezTo>
                  <a:cubicBezTo>
                    <a:pt x="251" y="86"/>
                    <a:pt x="281" y="86"/>
                    <a:pt x="304" y="72"/>
                  </a:cubicBezTo>
                  <a:cubicBezTo>
                    <a:pt x="328" y="86"/>
                    <a:pt x="358" y="86"/>
                    <a:pt x="385" y="87"/>
                  </a:cubicBezTo>
                  <a:cubicBezTo>
                    <a:pt x="425" y="87"/>
                    <a:pt x="464" y="87"/>
                    <a:pt x="504" y="86"/>
                  </a:cubicBezTo>
                  <a:cubicBezTo>
                    <a:pt x="520" y="86"/>
                    <a:pt x="536" y="86"/>
                    <a:pt x="551" y="81"/>
                  </a:cubicBezTo>
                  <a:cubicBezTo>
                    <a:pt x="574" y="75"/>
                    <a:pt x="594" y="59"/>
                    <a:pt x="606" y="38"/>
                  </a:cubicBezTo>
                  <a:cubicBezTo>
                    <a:pt x="607" y="36"/>
                    <a:pt x="609" y="34"/>
                    <a:pt x="609" y="32"/>
                  </a:cubicBezTo>
                  <a:cubicBezTo>
                    <a:pt x="609" y="29"/>
                    <a:pt x="607" y="27"/>
                    <a:pt x="606" y="25"/>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6" name="Freeform 164"/>
            <p:cNvSpPr/>
            <p:nvPr/>
          </p:nvSpPr>
          <p:spPr bwMode="auto">
            <a:xfrm>
              <a:off x="6362701" y="3082925"/>
              <a:ext cx="630238" cy="88900"/>
            </a:xfrm>
            <a:custGeom>
              <a:avLst/>
              <a:gdLst>
                <a:gd name="T0" fmla="*/ 3 w 609"/>
                <a:gd name="T1" fmla="*/ 62 h 87"/>
                <a:gd name="T2" fmla="*/ 18 w 609"/>
                <a:gd name="T3" fmla="*/ 87 h 87"/>
                <a:gd name="T4" fmla="*/ 71 w 609"/>
                <a:gd name="T5" fmla="*/ 52 h 87"/>
                <a:gd name="T6" fmla="*/ 150 w 609"/>
                <a:gd name="T7" fmla="*/ 58 h 87"/>
                <a:gd name="T8" fmla="*/ 198 w 609"/>
                <a:gd name="T9" fmla="*/ 72 h 87"/>
                <a:gd name="T10" fmla="*/ 244 w 609"/>
                <a:gd name="T11" fmla="*/ 59 h 87"/>
                <a:gd name="T12" fmla="*/ 289 w 609"/>
                <a:gd name="T13" fmla="*/ 61 h 87"/>
                <a:gd name="T14" fmla="*/ 304 w 609"/>
                <a:gd name="T15" fmla="*/ 47 h 87"/>
                <a:gd name="T16" fmla="*/ 320 w 609"/>
                <a:gd name="T17" fmla="*/ 61 h 87"/>
                <a:gd name="T18" fmla="*/ 365 w 609"/>
                <a:gd name="T19" fmla="*/ 59 h 87"/>
                <a:gd name="T20" fmla="*/ 411 w 609"/>
                <a:gd name="T21" fmla="*/ 72 h 87"/>
                <a:gd name="T22" fmla="*/ 459 w 609"/>
                <a:gd name="T23" fmla="*/ 58 h 87"/>
                <a:gd name="T24" fmla="*/ 538 w 609"/>
                <a:gd name="T25" fmla="*/ 52 h 87"/>
                <a:gd name="T26" fmla="*/ 591 w 609"/>
                <a:gd name="T27" fmla="*/ 87 h 87"/>
                <a:gd name="T28" fmla="*/ 606 w 609"/>
                <a:gd name="T29" fmla="*/ 62 h 87"/>
                <a:gd name="T30" fmla="*/ 609 w 609"/>
                <a:gd name="T31" fmla="*/ 55 h 87"/>
                <a:gd name="T32" fmla="*/ 606 w 609"/>
                <a:gd name="T33" fmla="*/ 49 h 87"/>
                <a:gd name="T34" fmla="*/ 551 w 609"/>
                <a:gd name="T35" fmla="*/ 6 h 87"/>
                <a:gd name="T36" fmla="*/ 504 w 609"/>
                <a:gd name="T37" fmla="*/ 1 h 87"/>
                <a:gd name="T38" fmla="*/ 385 w 609"/>
                <a:gd name="T39" fmla="*/ 1 h 87"/>
                <a:gd name="T40" fmla="*/ 304 w 609"/>
                <a:gd name="T41" fmla="*/ 15 h 87"/>
                <a:gd name="T42" fmla="*/ 224 w 609"/>
                <a:gd name="T43" fmla="*/ 1 h 87"/>
                <a:gd name="T44" fmla="*/ 105 w 609"/>
                <a:gd name="T45" fmla="*/ 1 h 87"/>
                <a:gd name="T46" fmla="*/ 58 w 609"/>
                <a:gd name="T47" fmla="*/ 6 h 87"/>
                <a:gd name="T48" fmla="*/ 3 w 609"/>
                <a:gd name="T49" fmla="*/ 49 h 87"/>
                <a:gd name="T50" fmla="*/ 0 w 609"/>
                <a:gd name="T51" fmla="*/ 55 h 87"/>
                <a:gd name="T52" fmla="*/ 3 w 609"/>
                <a:gd name="T53" fmla="*/ 6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87">
                  <a:moveTo>
                    <a:pt x="3" y="62"/>
                  </a:moveTo>
                  <a:cubicBezTo>
                    <a:pt x="8" y="71"/>
                    <a:pt x="13" y="79"/>
                    <a:pt x="18" y="87"/>
                  </a:cubicBezTo>
                  <a:cubicBezTo>
                    <a:pt x="26" y="66"/>
                    <a:pt x="50" y="56"/>
                    <a:pt x="71" y="52"/>
                  </a:cubicBezTo>
                  <a:cubicBezTo>
                    <a:pt x="97" y="48"/>
                    <a:pt x="124" y="50"/>
                    <a:pt x="150" y="58"/>
                  </a:cubicBezTo>
                  <a:cubicBezTo>
                    <a:pt x="166" y="62"/>
                    <a:pt x="181" y="70"/>
                    <a:pt x="198" y="72"/>
                  </a:cubicBezTo>
                  <a:cubicBezTo>
                    <a:pt x="214" y="74"/>
                    <a:pt x="232" y="71"/>
                    <a:pt x="244" y="59"/>
                  </a:cubicBezTo>
                  <a:cubicBezTo>
                    <a:pt x="257" y="68"/>
                    <a:pt x="275" y="69"/>
                    <a:pt x="289" y="61"/>
                  </a:cubicBezTo>
                  <a:cubicBezTo>
                    <a:pt x="295" y="58"/>
                    <a:pt x="300" y="53"/>
                    <a:pt x="304" y="47"/>
                  </a:cubicBezTo>
                  <a:cubicBezTo>
                    <a:pt x="309" y="53"/>
                    <a:pt x="314" y="58"/>
                    <a:pt x="320" y="61"/>
                  </a:cubicBezTo>
                  <a:cubicBezTo>
                    <a:pt x="334" y="69"/>
                    <a:pt x="352" y="68"/>
                    <a:pt x="365" y="59"/>
                  </a:cubicBezTo>
                  <a:cubicBezTo>
                    <a:pt x="377" y="71"/>
                    <a:pt x="395" y="74"/>
                    <a:pt x="411" y="72"/>
                  </a:cubicBezTo>
                  <a:cubicBezTo>
                    <a:pt x="428" y="70"/>
                    <a:pt x="443" y="62"/>
                    <a:pt x="459" y="58"/>
                  </a:cubicBezTo>
                  <a:cubicBezTo>
                    <a:pt x="485" y="50"/>
                    <a:pt x="512" y="48"/>
                    <a:pt x="538" y="52"/>
                  </a:cubicBezTo>
                  <a:cubicBezTo>
                    <a:pt x="559" y="56"/>
                    <a:pt x="583" y="66"/>
                    <a:pt x="591" y="87"/>
                  </a:cubicBezTo>
                  <a:cubicBezTo>
                    <a:pt x="596" y="79"/>
                    <a:pt x="601" y="71"/>
                    <a:pt x="606" y="62"/>
                  </a:cubicBezTo>
                  <a:cubicBezTo>
                    <a:pt x="607" y="60"/>
                    <a:pt x="609" y="58"/>
                    <a:pt x="609" y="55"/>
                  </a:cubicBezTo>
                  <a:cubicBezTo>
                    <a:pt x="609" y="53"/>
                    <a:pt x="607" y="51"/>
                    <a:pt x="606" y="49"/>
                  </a:cubicBezTo>
                  <a:cubicBezTo>
                    <a:pt x="594" y="28"/>
                    <a:pt x="574" y="13"/>
                    <a:pt x="551" y="6"/>
                  </a:cubicBezTo>
                  <a:cubicBezTo>
                    <a:pt x="536" y="1"/>
                    <a:pt x="520" y="1"/>
                    <a:pt x="504" y="1"/>
                  </a:cubicBezTo>
                  <a:cubicBezTo>
                    <a:pt x="464" y="0"/>
                    <a:pt x="425" y="0"/>
                    <a:pt x="385" y="1"/>
                  </a:cubicBezTo>
                  <a:cubicBezTo>
                    <a:pt x="358" y="1"/>
                    <a:pt x="328" y="2"/>
                    <a:pt x="304" y="15"/>
                  </a:cubicBezTo>
                  <a:cubicBezTo>
                    <a:pt x="281" y="2"/>
                    <a:pt x="251" y="1"/>
                    <a:pt x="224" y="1"/>
                  </a:cubicBezTo>
                  <a:cubicBezTo>
                    <a:pt x="184" y="0"/>
                    <a:pt x="145" y="0"/>
                    <a:pt x="105" y="1"/>
                  </a:cubicBezTo>
                  <a:cubicBezTo>
                    <a:pt x="89" y="1"/>
                    <a:pt x="73" y="1"/>
                    <a:pt x="58" y="6"/>
                  </a:cubicBezTo>
                  <a:cubicBezTo>
                    <a:pt x="35" y="13"/>
                    <a:pt x="15" y="28"/>
                    <a:pt x="3" y="49"/>
                  </a:cubicBezTo>
                  <a:cubicBezTo>
                    <a:pt x="1" y="51"/>
                    <a:pt x="0" y="53"/>
                    <a:pt x="0" y="55"/>
                  </a:cubicBezTo>
                  <a:cubicBezTo>
                    <a:pt x="0" y="58"/>
                    <a:pt x="2" y="60"/>
                    <a:pt x="3" y="62"/>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7" name="Freeform 165"/>
            <p:cNvSpPr/>
            <p:nvPr/>
          </p:nvSpPr>
          <p:spPr bwMode="auto">
            <a:xfrm>
              <a:off x="6935788" y="2649538"/>
              <a:ext cx="90488" cy="487363"/>
            </a:xfrm>
            <a:custGeom>
              <a:avLst/>
              <a:gdLst>
                <a:gd name="T0" fmla="*/ 62 w 87"/>
                <a:gd name="T1" fmla="*/ 469 h 471"/>
                <a:gd name="T2" fmla="*/ 87 w 87"/>
                <a:gd name="T3" fmla="*/ 458 h 471"/>
                <a:gd name="T4" fmla="*/ 52 w 87"/>
                <a:gd name="T5" fmla="*/ 416 h 471"/>
                <a:gd name="T6" fmla="*/ 57 w 87"/>
                <a:gd name="T7" fmla="*/ 356 h 471"/>
                <a:gd name="T8" fmla="*/ 72 w 87"/>
                <a:gd name="T9" fmla="*/ 318 h 471"/>
                <a:gd name="T10" fmla="*/ 58 w 87"/>
                <a:gd name="T11" fmla="*/ 282 h 471"/>
                <a:gd name="T12" fmla="*/ 61 w 87"/>
                <a:gd name="T13" fmla="*/ 248 h 471"/>
                <a:gd name="T14" fmla="*/ 47 w 87"/>
                <a:gd name="T15" fmla="*/ 236 h 471"/>
                <a:gd name="T16" fmla="*/ 61 w 87"/>
                <a:gd name="T17" fmla="*/ 223 h 471"/>
                <a:gd name="T18" fmla="*/ 58 w 87"/>
                <a:gd name="T19" fmla="*/ 189 h 471"/>
                <a:gd name="T20" fmla="*/ 72 w 87"/>
                <a:gd name="T21" fmla="*/ 153 h 471"/>
                <a:gd name="T22" fmla="*/ 57 w 87"/>
                <a:gd name="T23" fmla="*/ 116 h 471"/>
                <a:gd name="T24" fmla="*/ 52 w 87"/>
                <a:gd name="T25" fmla="*/ 55 h 471"/>
                <a:gd name="T26" fmla="*/ 87 w 87"/>
                <a:gd name="T27" fmla="*/ 14 h 471"/>
                <a:gd name="T28" fmla="*/ 62 w 87"/>
                <a:gd name="T29" fmla="*/ 2 h 471"/>
                <a:gd name="T30" fmla="*/ 55 w 87"/>
                <a:gd name="T31" fmla="*/ 0 h 471"/>
                <a:gd name="T32" fmla="*/ 49 w 87"/>
                <a:gd name="T33" fmla="*/ 2 h 471"/>
                <a:gd name="T34" fmla="*/ 6 w 87"/>
                <a:gd name="T35" fmla="*/ 44 h 471"/>
                <a:gd name="T36" fmla="*/ 1 w 87"/>
                <a:gd name="T37" fmla="*/ 81 h 471"/>
                <a:gd name="T38" fmla="*/ 0 w 87"/>
                <a:gd name="T39" fmla="*/ 173 h 471"/>
                <a:gd name="T40" fmla="*/ 15 w 87"/>
                <a:gd name="T41" fmla="*/ 236 h 471"/>
                <a:gd name="T42" fmla="*/ 0 w 87"/>
                <a:gd name="T43" fmla="*/ 298 h 471"/>
                <a:gd name="T44" fmla="*/ 1 w 87"/>
                <a:gd name="T45" fmla="*/ 390 h 471"/>
                <a:gd name="T46" fmla="*/ 6 w 87"/>
                <a:gd name="T47" fmla="*/ 427 h 471"/>
                <a:gd name="T48" fmla="*/ 49 w 87"/>
                <a:gd name="T49" fmla="*/ 469 h 471"/>
                <a:gd name="T50" fmla="*/ 55 w 87"/>
                <a:gd name="T51" fmla="*/ 471 h 471"/>
                <a:gd name="T52" fmla="*/ 62 w 87"/>
                <a:gd name="T53" fmla="*/ 469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471">
                  <a:moveTo>
                    <a:pt x="62" y="469"/>
                  </a:moveTo>
                  <a:cubicBezTo>
                    <a:pt x="70" y="465"/>
                    <a:pt x="79" y="462"/>
                    <a:pt x="87" y="458"/>
                  </a:cubicBezTo>
                  <a:cubicBezTo>
                    <a:pt x="65" y="451"/>
                    <a:pt x="56" y="433"/>
                    <a:pt x="52" y="416"/>
                  </a:cubicBezTo>
                  <a:cubicBezTo>
                    <a:pt x="48" y="396"/>
                    <a:pt x="50" y="375"/>
                    <a:pt x="57" y="356"/>
                  </a:cubicBezTo>
                  <a:cubicBezTo>
                    <a:pt x="62" y="343"/>
                    <a:pt x="69" y="331"/>
                    <a:pt x="72" y="318"/>
                  </a:cubicBezTo>
                  <a:cubicBezTo>
                    <a:pt x="74" y="306"/>
                    <a:pt x="71" y="291"/>
                    <a:pt x="58" y="282"/>
                  </a:cubicBezTo>
                  <a:cubicBezTo>
                    <a:pt x="67" y="272"/>
                    <a:pt x="68" y="259"/>
                    <a:pt x="61" y="248"/>
                  </a:cubicBezTo>
                  <a:cubicBezTo>
                    <a:pt x="58" y="243"/>
                    <a:pt x="53" y="239"/>
                    <a:pt x="47" y="236"/>
                  </a:cubicBezTo>
                  <a:cubicBezTo>
                    <a:pt x="53" y="232"/>
                    <a:pt x="58" y="228"/>
                    <a:pt x="61" y="223"/>
                  </a:cubicBezTo>
                  <a:cubicBezTo>
                    <a:pt x="68" y="213"/>
                    <a:pt x="67" y="199"/>
                    <a:pt x="58" y="189"/>
                  </a:cubicBezTo>
                  <a:cubicBezTo>
                    <a:pt x="71" y="180"/>
                    <a:pt x="74" y="166"/>
                    <a:pt x="72" y="153"/>
                  </a:cubicBezTo>
                  <a:cubicBezTo>
                    <a:pt x="69" y="140"/>
                    <a:pt x="62" y="128"/>
                    <a:pt x="57" y="116"/>
                  </a:cubicBezTo>
                  <a:cubicBezTo>
                    <a:pt x="50" y="96"/>
                    <a:pt x="48" y="75"/>
                    <a:pt x="52" y="55"/>
                  </a:cubicBezTo>
                  <a:cubicBezTo>
                    <a:pt x="56" y="38"/>
                    <a:pt x="65" y="20"/>
                    <a:pt x="87" y="14"/>
                  </a:cubicBezTo>
                  <a:cubicBezTo>
                    <a:pt x="79" y="10"/>
                    <a:pt x="70" y="6"/>
                    <a:pt x="62" y="2"/>
                  </a:cubicBezTo>
                  <a:cubicBezTo>
                    <a:pt x="60" y="1"/>
                    <a:pt x="58" y="0"/>
                    <a:pt x="55" y="0"/>
                  </a:cubicBezTo>
                  <a:cubicBezTo>
                    <a:pt x="53" y="0"/>
                    <a:pt x="51" y="1"/>
                    <a:pt x="49" y="2"/>
                  </a:cubicBezTo>
                  <a:cubicBezTo>
                    <a:pt x="28" y="12"/>
                    <a:pt x="12" y="27"/>
                    <a:pt x="6" y="44"/>
                  </a:cubicBezTo>
                  <a:cubicBezTo>
                    <a:pt x="1" y="56"/>
                    <a:pt x="1" y="69"/>
                    <a:pt x="1" y="81"/>
                  </a:cubicBezTo>
                  <a:cubicBezTo>
                    <a:pt x="0" y="112"/>
                    <a:pt x="0" y="142"/>
                    <a:pt x="0" y="173"/>
                  </a:cubicBezTo>
                  <a:cubicBezTo>
                    <a:pt x="1" y="194"/>
                    <a:pt x="1" y="217"/>
                    <a:pt x="15" y="236"/>
                  </a:cubicBezTo>
                  <a:cubicBezTo>
                    <a:pt x="1" y="254"/>
                    <a:pt x="1" y="277"/>
                    <a:pt x="0" y="298"/>
                  </a:cubicBezTo>
                  <a:cubicBezTo>
                    <a:pt x="0" y="329"/>
                    <a:pt x="0" y="359"/>
                    <a:pt x="1" y="390"/>
                  </a:cubicBezTo>
                  <a:cubicBezTo>
                    <a:pt x="1" y="402"/>
                    <a:pt x="1" y="415"/>
                    <a:pt x="6" y="427"/>
                  </a:cubicBezTo>
                  <a:cubicBezTo>
                    <a:pt x="12" y="444"/>
                    <a:pt x="28" y="460"/>
                    <a:pt x="49" y="469"/>
                  </a:cubicBezTo>
                  <a:cubicBezTo>
                    <a:pt x="51" y="470"/>
                    <a:pt x="53" y="471"/>
                    <a:pt x="55" y="471"/>
                  </a:cubicBezTo>
                  <a:cubicBezTo>
                    <a:pt x="58" y="471"/>
                    <a:pt x="60" y="470"/>
                    <a:pt x="62" y="469"/>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8" name="Freeform 166"/>
            <p:cNvSpPr/>
            <p:nvPr/>
          </p:nvSpPr>
          <p:spPr bwMode="auto">
            <a:xfrm>
              <a:off x="6330951" y="2649538"/>
              <a:ext cx="90488" cy="487363"/>
            </a:xfrm>
            <a:custGeom>
              <a:avLst/>
              <a:gdLst>
                <a:gd name="T0" fmla="*/ 25 w 87"/>
                <a:gd name="T1" fmla="*/ 2 h 471"/>
                <a:gd name="T2" fmla="*/ 0 w 87"/>
                <a:gd name="T3" fmla="*/ 14 h 471"/>
                <a:gd name="T4" fmla="*/ 35 w 87"/>
                <a:gd name="T5" fmla="*/ 55 h 471"/>
                <a:gd name="T6" fmla="*/ 29 w 87"/>
                <a:gd name="T7" fmla="*/ 116 h 471"/>
                <a:gd name="T8" fmla="*/ 15 w 87"/>
                <a:gd name="T9" fmla="*/ 153 h 471"/>
                <a:gd name="T10" fmla="*/ 29 w 87"/>
                <a:gd name="T11" fmla="*/ 189 h 471"/>
                <a:gd name="T12" fmla="*/ 26 w 87"/>
                <a:gd name="T13" fmla="*/ 223 h 471"/>
                <a:gd name="T14" fmla="*/ 40 w 87"/>
                <a:gd name="T15" fmla="*/ 236 h 471"/>
                <a:gd name="T16" fmla="*/ 26 w 87"/>
                <a:gd name="T17" fmla="*/ 248 h 471"/>
                <a:gd name="T18" fmla="*/ 29 w 87"/>
                <a:gd name="T19" fmla="*/ 282 h 471"/>
                <a:gd name="T20" fmla="*/ 15 w 87"/>
                <a:gd name="T21" fmla="*/ 318 h 471"/>
                <a:gd name="T22" fmla="*/ 29 w 87"/>
                <a:gd name="T23" fmla="*/ 356 h 471"/>
                <a:gd name="T24" fmla="*/ 35 w 87"/>
                <a:gd name="T25" fmla="*/ 416 h 471"/>
                <a:gd name="T26" fmla="*/ 0 w 87"/>
                <a:gd name="T27" fmla="*/ 458 h 471"/>
                <a:gd name="T28" fmla="*/ 25 w 87"/>
                <a:gd name="T29" fmla="*/ 469 h 471"/>
                <a:gd name="T30" fmla="*/ 32 w 87"/>
                <a:gd name="T31" fmla="*/ 471 h 471"/>
                <a:gd name="T32" fmla="*/ 38 w 87"/>
                <a:gd name="T33" fmla="*/ 469 h 471"/>
                <a:gd name="T34" fmla="*/ 81 w 87"/>
                <a:gd name="T35" fmla="*/ 427 h 471"/>
                <a:gd name="T36" fmla="*/ 86 w 87"/>
                <a:gd name="T37" fmla="*/ 390 h 471"/>
                <a:gd name="T38" fmla="*/ 86 w 87"/>
                <a:gd name="T39" fmla="*/ 298 h 471"/>
                <a:gd name="T40" fmla="*/ 72 w 87"/>
                <a:gd name="T41" fmla="*/ 236 h 471"/>
                <a:gd name="T42" fmla="*/ 86 w 87"/>
                <a:gd name="T43" fmla="*/ 173 h 471"/>
                <a:gd name="T44" fmla="*/ 86 w 87"/>
                <a:gd name="T45" fmla="*/ 81 h 471"/>
                <a:gd name="T46" fmla="*/ 81 w 87"/>
                <a:gd name="T47" fmla="*/ 44 h 471"/>
                <a:gd name="T48" fmla="*/ 38 w 87"/>
                <a:gd name="T49" fmla="*/ 2 h 471"/>
                <a:gd name="T50" fmla="*/ 32 w 87"/>
                <a:gd name="T51" fmla="*/ 0 h 471"/>
                <a:gd name="T52" fmla="*/ 25 w 87"/>
                <a:gd name="T53" fmla="*/ 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471">
                  <a:moveTo>
                    <a:pt x="25" y="2"/>
                  </a:moveTo>
                  <a:cubicBezTo>
                    <a:pt x="17" y="6"/>
                    <a:pt x="8" y="10"/>
                    <a:pt x="0" y="14"/>
                  </a:cubicBezTo>
                  <a:cubicBezTo>
                    <a:pt x="22" y="20"/>
                    <a:pt x="31" y="38"/>
                    <a:pt x="35" y="55"/>
                  </a:cubicBezTo>
                  <a:cubicBezTo>
                    <a:pt x="39" y="75"/>
                    <a:pt x="37" y="96"/>
                    <a:pt x="29" y="116"/>
                  </a:cubicBezTo>
                  <a:cubicBezTo>
                    <a:pt x="25" y="128"/>
                    <a:pt x="18" y="140"/>
                    <a:pt x="15" y="153"/>
                  </a:cubicBezTo>
                  <a:cubicBezTo>
                    <a:pt x="13" y="166"/>
                    <a:pt x="16" y="180"/>
                    <a:pt x="29" y="189"/>
                  </a:cubicBezTo>
                  <a:cubicBezTo>
                    <a:pt x="19" y="199"/>
                    <a:pt x="18" y="213"/>
                    <a:pt x="26" y="223"/>
                  </a:cubicBezTo>
                  <a:cubicBezTo>
                    <a:pt x="29" y="228"/>
                    <a:pt x="34" y="232"/>
                    <a:pt x="40" y="236"/>
                  </a:cubicBezTo>
                  <a:cubicBezTo>
                    <a:pt x="34" y="239"/>
                    <a:pt x="29" y="243"/>
                    <a:pt x="26" y="248"/>
                  </a:cubicBezTo>
                  <a:cubicBezTo>
                    <a:pt x="18" y="259"/>
                    <a:pt x="19" y="272"/>
                    <a:pt x="29" y="282"/>
                  </a:cubicBezTo>
                  <a:cubicBezTo>
                    <a:pt x="16" y="291"/>
                    <a:pt x="13" y="306"/>
                    <a:pt x="15" y="318"/>
                  </a:cubicBezTo>
                  <a:cubicBezTo>
                    <a:pt x="18" y="331"/>
                    <a:pt x="25" y="343"/>
                    <a:pt x="29" y="356"/>
                  </a:cubicBezTo>
                  <a:cubicBezTo>
                    <a:pt x="37" y="375"/>
                    <a:pt x="39" y="396"/>
                    <a:pt x="35" y="416"/>
                  </a:cubicBezTo>
                  <a:cubicBezTo>
                    <a:pt x="31" y="433"/>
                    <a:pt x="22" y="451"/>
                    <a:pt x="0" y="458"/>
                  </a:cubicBezTo>
                  <a:cubicBezTo>
                    <a:pt x="8" y="461"/>
                    <a:pt x="17" y="465"/>
                    <a:pt x="25" y="469"/>
                  </a:cubicBezTo>
                  <a:cubicBezTo>
                    <a:pt x="27" y="470"/>
                    <a:pt x="29" y="471"/>
                    <a:pt x="32" y="471"/>
                  </a:cubicBezTo>
                  <a:cubicBezTo>
                    <a:pt x="34" y="471"/>
                    <a:pt x="36" y="470"/>
                    <a:pt x="38" y="469"/>
                  </a:cubicBezTo>
                  <a:cubicBezTo>
                    <a:pt x="59" y="460"/>
                    <a:pt x="74" y="444"/>
                    <a:pt x="81" y="427"/>
                  </a:cubicBezTo>
                  <a:cubicBezTo>
                    <a:pt x="86" y="415"/>
                    <a:pt x="86" y="402"/>
                    <a:pt x="86" y="390"/>
                  </a:cubicBezTo>
                  <a:cubicBezTo>
                    <a:pt x="87" y="359"/>
                    <a:pt x="87" y="329"/>
                    <a:pt x="86" y="298"/>
                  </a:cubicBezTo>
                  <a:cubicBezTo>
                    <a:pt x="86" y="277"/>
                    <a:pt x="85" y="254"/>
                    <a:pt x="72" y="236"/>
                  </a:cubicBezTo>
                  <a:cubicBezTo>
                    <a:pt x="85" y="217"/>
                    <a:pt x="86" y="194"/>
                    <a:pt x="86" y="173"/>
                  </a:cubicBezTo>
                  <a:cubicBezTo>
                    <a:pt x="87" y="142"/>
                    <a:pt x="87" y="112"/>
                    <a:pt x="86" y="81"/>
                  </a:cubicBezTo>
                  <a:cubicBezTo>
                    <a:pt x="86" y="69"/>
                    <a:pt x="86" y="56"/>
                    <a:pt x="81" y="44"/>
                  </a:cubicBezTo>
                  <a:cubicBezTo>
                    <a:pt x="74" y="27"/>
                    <a:pt x="59" y="12"/>
                    <a:pt x="38" y="2"/>
                  </a:cubicBezTo>
                  <a:cubicBezTo>
                    <a:pt x="36" y="1"/>
                    <a:pt x="34" y="0"/>
                    <a:pt x="32" y="0"/>
                  </a:cubicBezTo>
                  <a:cubicBezTo>
                    <a:pt x="29" y="0"/>
                    <a:pt x="27" y="1"/>
                    <a:pt x="25" y="2"/>
                  </a:cubicBezTo>
                  <a:close/>
                </a:path>
              </a:pathLst>
            </a:custGeom>
            <a:solidFill>
              <a:srgbClr val="FFD87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9" name="Rectangle 167"/>
            <p:cNvSpPr>
              <a:spLocks noChangeArrowheads="1"/>
            </p:cNvSpPr>
            <p:nvPr/>
          </p:nvSpPr>
          <p:spPr bwMode="auto">
            <a:xfrm>
              <a:off x="6397626" y="2678113"/>
              <a:ext cx="561975" cy="431800"/>
            </a:xfrm>
            <a:prstGeom prst="rect">
              <a:avLst/>
            </a:prstGeom>
            <a:solidFill>
              <a:srgbClr val="1AA2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0" name="Oval 168"/>
            <p:cNvSpPr>
              <a:spLocks noChangeArrowheads="1"/>
            </p:cNvSpPr>
            <p:nvPr/>
          </p:nvSpPr>
          <p:spPr bwMode="auto">
            <a:xfrm>
              <a:off x="6648451" y="2447925"/>
              <a:ext cx="60325" cy="60325"/>
            </a:xfrm>
            <a:prstGeom prst="ellipse">
              <a:avLst/>
            </a:pr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401" name="Oval 169"/>
          <p:cNvSpPr>
            <a:spLocks noChangeArrowheads="1"/>
          </p:cNvSpPr>
          <p:nvPr/>
        </p:nvSpPr>
        <p:spPr bwMode="auto">
          <a:xfrm>
            <a:off x="2012300" y="2214894"/>
            <a:ext cx="1118061" cy="1118061"/>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1" name="组合 450"/>
          <p:cNvGrpSpPr/>
          <p:nvPr/>
        </p:nvGrpSpPr>
        <p:grpSpPr>
          <a:xfrm>
            <a:off x="2196391" y="2513831"/>
            <a:ext cx="751568" cy="521874"/>
            <a:chOff x="5164138" y="3765550"/>
            <a:chExt cx="706438" cy="490538"/>
          </a:xfrm>
        </p:grpSpPr>
        <p:sp>
          <p:nvSpPr>
            <p:cNvPr id="402" name="Freeform 170"/>
            <p:cNvSpPr/>
            <p:nvPr/>
          </p:nvSpPr>
          <p:spPr bwMode="auto">
            <a:xfrm>
              <a:off x="5164138" y="3765550"/>
              <a:ext cx="706438" cy="490538"/>
            </a:xfrm>
            <a:custGeom>
              <a:avLst/>
              <a:gdLst>
                <a:gd name="T0" fmla="*/ 655 w 682"/>
                <a:gd name="T1" fmla="*/ 0 h 474"/>
                <a:gd name="T2" fmla="*/ 26 w 682"/>
                <a:gd name="T3" fmla="*/ 0 h 474"/>
                <a:gd name="T4" fmla="*/ 0 w 682"/>
                <a:gd name="T5" fmla="*/ 28 h 474"/>
                <a:gd name="T6" fmla="*/ 0 w 682"/>
                <a:gd name="T7" fmla="*/ 446 h 474"/>
                <a:gd name="T8" fmla="*/ 26 w 682"/>
                <a:gd name="T9" fmla="*/ 474 h 474"/>
                <a:gd name="T10" fmla="*/ 655 w 682"/>
                <a:gd name="T11" fmla="*/ 474 h 474"/>
                <a:gd name="T12" fmla="*/ 682 w 682"/>
                <a:gd name="T13" fmla="*/ 446 h 474"/>
                <a:gd name="T14" fmla="*/ 682 w 682"/>
                <a:gd name="T15" fmla="*/ 28 h 474"/>
                <a:gd name="T16" fmla="*/ 655 w 682"/>
                <a:gd name="T1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2" h="474">
                  <a:moveTo>
                    <a:pt x="655" y="0"/>
                  </a:moveTo>
                  <a:cubicBezTo>
                    <a:pt x="26" y="0"/>
                    <a:pt x="26" y="0"/>
                    <a:pt x="26" y="0"/>
                  </a:cubicBezTo>
                  <a:cubicBezTo>
                    <a:pt x="12" y="0"/>
                    <a:pt x="0" y="12"/>
                    <a:pt x="0" y="28"/>
                  </a:cubicBezTo>
                  <a:cubicBezTo>
                    <a:pt x="0" y="446"/>
                    <a:pt x="0" y="446"/>
                    <a:pt x="0" y="446"/>
                  </a:cubicBezTo>
                  <a:cubicBezTo>
                    <a:pt x="0" y="462"/>
                    <a:pt x="12" y="474"/>
                    <a:pt x="26" y="474"/>
                  </a:cubicBezTo>
                  <a:cubicBezTo>
                    <a:pt x="655" y="474"/>
                    <a:pt x="655" y="474"/>
                    <a:pt x="655" y="474"/>
                  </a:cubicBezTo>
                  <a:cubicBezTo>
                    <a:pt x="670" y="474"/>
                    <a:pt x="682" y="462"/>
                    <a:pt x="682" y="446"/>
                  </a:cubicBezTo>
                  <a:cubicBezTo>
                    <a:pt x="682" y="28"/>
                    <a:pt x="682" y="28"/>
                    <a:pt x="682" y="28"/>
                  </a:cubicBezTo>
                  <a:cubicBezTo>
                    <a:pt x="682" y="12"/>
                    <a:pt x="670" y="0"/>
                    <a:pt x="655" y="0"/>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3" name="Oval 171"/>
            <p:cNvSpPr>
              <a:spLocks noChangeArrowheads="1"/>
            </p:cNvSpPr>
            <p:nvPr/>
          </p:nvSpPr>
          <p:spPr bwMode="auto">
            <a:xfrm>
              <a:off x="5211763" y="3810000"/>
              <a:ext cx="128588" cy="128588"/>
            </a:xfrm>
            <a:prstGeom prst="ellipse">
              <a:avLst/>
            </a:pr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4" name="Oval 172"/>
            <p:cNvSpPr>
              <a:spLocks noChangeArrowheads="1"/>
            </p:cNvSpPr>
            <p:nvPr/>
          </p:nvSpPr>
          <p:spPr bwMode="auto">
            <a:xfrm>
              <a:off x="5372101" y="3810000"/>
              <a:ext cx="128588" cy="128588"/>
            </a:xfrm>
            <a:prstGeom prst="ellipse">
              <a:avLst/>
            </a:prstGeom>
            <a:solidFill>
              <a:srgbClr val="1AA28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5" name="Oval 173"/>
            <p:cNvSpPr>
              <a:spLocks noChangeArrowheads="1"/>
            </p:cNvSpPr>
            <p:nvPr/>
          </p:nvSpPr>
          <p:spPr bwMode="auto">
            <a:xfrm>
              <a:off x="5532438" y="3810000"/>
              <a:ext cx="130175" cy="128588"/>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6" name="Oval 174"/>
            <p:cNvSpPr>
              <a:spLocks noChangeArrowheads="1"/>
            </p:cNvSpPr>
            <p:nvPr/>
          </p:nvSpPr>
          <p:spPr bwMode="auto">
            <a:xfrm>
              <a:off x="5694363" y="3810000"/>
              <a:ext cx="128588" cy="128588"/>
            </a:xfrm>
            <a:prstGeom prst="ellipse">
              <a:avLst/>
            </a:pr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7" name="Oval 175"/>
            <p:cNvSpPr>
              <a:spLocks noChangeArrowheads="1"/>
            </p:cNvSpPr>
            <p:nvPr/>
          </p:nvSpPr>
          <p:spPr bwMode="auto">
            <a:xfrm>
              <a:off x="5211763" y="4081463"/>
              <a:ext cx="128588" cy="128588"/>
            </a:xfrm>
            <a:prstGeom prst="ellipse">
              <a:avLst/>
            </a:prstGeom>
            <a:solidFill>
              <a:srgbClr val="BBBFC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8" name="Oval 176"/>
            <p:cNvSpPr>
              <a:spLocks noChangeArrowheads="1"/>
            </p:cNvSpPr>
            <p:nvPr/>
          </p:nvSpPr>
          <p:spPr bwMode="auto">
            <a:xfrm>
              <a:off x="5372101" y="4081463"/>
              <a:ext cx="128588" cy="128588"/>
            </a:xfrm>
            <a:prstGeom prst="ellipse">
              <a:avLst/>
            </a:prstGeom>
            <a:solidFill>
              <a:srgbClr val="F79E6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9" name="Oval 177"/>
            <p:cNvSpPr>
              <a:spLocks noChangeArrowheads="1"/>
            </p:cNvSpPr>
            <p:nvPr/>
          </p:nvSpPr>
          <p:spPr bwMode="auto">
            <a:xfrm>
              <a:off x="5532438" y="4081463"/>
              <a:ext cx="130175" cy="128588"/>
            </a:xfrm>
            <a:prstGeom prst="ellipse">
              <a:avLst/>
            </a:prstGeom>
            <a:solidFill>
              <a:srgbClr val="26A4D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0" name="Oval 178"/>
            <p:cNvSpPr>
              <a:spLocks noChangeArrowheads="1"/>
            </p:cNvSpPr>
            <p:nvPr/>
          </p:nvSpPr>
          <p:spPr bwMode="auto">
            <a:xfrm>
              <a:off x="5694363" y="4081463"/>
              <a:ext cx="128588" cy="128588"/>
            </a:xfrm>
            <a:prstGeom prst="ellipse">
              <a:avLst/>
            </a:pr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1" name="Freeform 179"/>
            <p:cNvSpPr/>
            <p:nvPr/>
          </p:nvSpPr>
          <p:spPr bwMode="auto">
            <a:xfrm>
              <a:off x="5673726" y="3956050"/>
              <a:ext cx="158750" cy="93663"/>
            </a:xfrm>
            <a:custGeom>
              <a:avLst/>
              <a:gdLst>
                <a:gd name="T0" fmla="*/ 26 w 152"/>
                <a:gd name="T1" fmla="*/ 83 h 91"/>
                <a:gd name="T2" fmla="*/ 9 w 152"/>
                <a:gd name="T3" fmla="*/ 72 h 91"/>
                <a:gd name="T4" fmla="*/ 1 w 152"/>
                <a:gd name="T5" fmla="*/ 54 h 91"/>
                <a:gd name="T6" fmla="*/ 2 w 152"/>
                <a:gd name="T7" fmla="*/ 41 h 91"/>
                <a:gd name="T8" fmla="*/ 10 w 152"/>
                <a:gd name="T9" fmla="*/ 17 h 91"/>
                <a:gd name="T10" fmla="*/ 45 w 152"/>
                <a:gd name="T11" fmla="*/ 1 h 91"/>
                <a:gd name="T12" fmla="*/ 60 w 152"/>
                <a:gd name="T13" fmla="*/ 1 h 91"/>
                <a:gd name="T14" fmla="*/ 77 w 152"/>
                <a:gd name="T15" fmla="*/ 8 h 91"/>
                <a:gd name="T16" fmla="*/ 95 w 152"/>
                <a:gd name="T17" fmla="*/ 17 h 91"/>
                <a:gd name="T18" fmla="*/ 116 w 152"/>
                <a:gd name="T19" fmla="*/ 19 h 91"/>
                <a:gd name="T20" fmla="*/ 105 w 152"/>
                <a:gd name="T21" fmla="*/ 25 h 91"/>
                <a:gd name="T22" fmla="*/ 124 w 152"/>
                <a:gd name="T23" fmla="*/ 26 h 91"/>
                <a:gd name="T24" fmla="*/ 152 w 152"/>
                <a:gd name="T25" fmla="*/ 23 h 91"/>
                <a:gd name="T26" fmla="*/ 128 w 152"/>
                <a:gd name="T27" fmla="*/ 40 h 91"/>
                <a:gd name="T28" fmla="*/ 79 w 152"/>
                <a:gd name="T29" fmla="*/ 77 h 91"/>
                <a:gd name="T30" fmla="*/ 35 w 152"/>
                <a:gd name="T31" fmla="*/ 87 h 91"/>
                <a:gd name="T32" fmla="*/ 26 w 152"/>
                <a:gd name="T33"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1">
                  <a:moveTo>
                    <a:pt x="26" y="83"/>
                  </a:moveTo>
                  <a:cubicBezTo>
                    <a:pt x="20" y="80"/>
                    <a:pt x="14" y="77"/>
                    <a:pt x="9" y="72"/>
                  </a:cubicBezTo>
                  <a:cubicBezTo>
                    <a:pt x="5" y="67"/>
                    <a:pt x="1" y="61"/>
                    <a:pt x="1" y="54"/>
                  </a:cubicBezTo>
                  <a:cubicBezTo>
                    <a:pt x="0" y="50"/>
                    <a:pt x="1" y="45"/>
                    <a:pt x="2" y="41"/>
                  </a:cubicBezTo>
                  <a:cubicBezTo>
                    <a:pt x="3" y="32"/>
                    <a:pt x="5" y="24"/>
                    <a:pt x="10" y="17"/>
                  </a:cubicBezTo>
                  <a:cubicBezTo>
                    <a:pt x="18" y="7"/>
                    <a:pt x="32" y="3"/>
                    <a:pt x="45" y="1"/>
                  </a:cubicBezTo>
                  <a:cubicBezTo>
                    <a:pt x="50" y="1"/>
                    <a:pt x="55" y="0"/>
                    <a:pt x="60" y="1"/>
                  </a:cubicBezTo>
                  <a:cubicBezTo>
                    <a:pt x="66" y="2"/>
                    <a:pt x="72" y="5"/>
                    <a:pt x="77" y="8"/>
                  </a:cubicBezTo>
                  <a:cubicBezTo>
                    <a:pt x="83" y="11"/>
                    <a:pt x="89" y="14"/>
                    <a:pt x="95" y="17"/>
                  </a:cubicBezTo>
                  <a:cubicBezTo>
                    <a:pt x="102" y="19"/>
                    <a:pt x="109" y="21"/>
                    <a:pt x="116" y="19"/>
                  </a:cubicBezTo>
                  <a:cubicBezTo>
                    <a:pt x="112" y="22"/>
                    <a:pt x="109" y="24"/>
                    <a:pt x="105" y="25"/>
                  </a:cubicBezTo>
                  <a:cubicBezTo>
                    <a:pt x="111" y="26"/>
                    <a:pt x="117" y="27"/>
                    <a:pt x="124" y="26"/>
                  </a:cubicBezTo>
                  <a:cubicBezTo>
                    <a:pt x="133" y="24"/>
                    <a:pt x="144" y="19"/>
                    <a:pt x="152" y="23"/>
                  </a:cubicBezTo>
                  <a:cubicBezTo>
                    <a:pt x="144" y="28"/>
                    <a:pt x="135" y="33"/>
                    <a:pt x="128" y="40"/>
                  </a:cubicBezTo>
                  <a:cubicBezTo>
                    <a:pt x="126" y="43"/>
                    <a:pt x="95" y="70"/>
                    <a:pt x="79" y="77"/>
                  </a:cubicBezTo>
                  <a:cubicBezTo>
                    <a:pt x="66" y="84"/>
                    <a:pt x="50" y="91"/>
                    <a:pt x="35" y="87"/>
                  </a:cubicBezTo>
                  <a:cubicBezTo>
                    <a:pt x="32" y="86"/>
                    <a:pt x="29" y="85"/>
                    <a:pt x="26" y="8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2" name="Freeform 180"/>
            <p:cNvSpPr/>
            <p:nvPr/>
          </p:nvSpPr>
          <p:spPr bwMode="auto">
            <a:xfrm>
              <a:off x="5529263" y="3967163"/>
              <a:ext cx="158750" cy="90488"/>
            </a:xfrm>
            <a:custGeom>
              <a:avLst/>
              <a:gdLst>
                <a:gd name="T0" fmla="*/ 91 w 153"/>
                <a:gd name="T1" fmla="*/ 80 h 87"/>
                <a:gd name="T2" fmla="*/ 133 w 153"/>
                <a:gd name="T3" fmla="*/ 77 h 87"/>
                <a:gd name="T4" fmla="*/ 152 w 153"/>
                <a:gd name="T5" fmla="*/ 53 h 87"/>
                <a:gd name="T6" fmla="*/ 149 w 153"/>
                <a:gd name="T7" fmla="*/ 20 h 87"/>
                <a:gd name="T8" fmla="*/ 126 w 153"/>
                <a:gd name="T9" fmla="*/ 0 h 87"/>
                <a:gd name="T10" fmla="*/ 85 w 153"/>
                <a:gd name="T11" fmla="*/ 4 h 87"/>
                <a:gd name="T12" fmla="*/ 0 w 153"/>
                <a:gd name="T13" fmla="*/ 12 h 87"/>
                <a:gd name="T14" fmla="*/ 7 w 153"/>
                <a:gd name="T15" fmla="*/ 87 h 87"/>
                <a:gd name="T16" fmla="*/ 91 w 153"/>
                <a:gd name="T17"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87">
                  <a:moveTo>
                    <a:pt x="91" y="80"/>
                  </a:moveTo>
                  <a:cubicBezTo>
                    <a:pt x="105" y="79"/>
                    <a:pt x="119" y="78"/>
                    <a:pt x="133" y="77"/>
                  </a:cubicBezTo>
                  <a:cubicBezTo>
                    <a:pt x="144" y="76"/>
                    <a:pt x="153" y="65"/>
                    <a:pt x="152" y="53"/>
                  </a:cubicBezTo>
                  <a:cubicBezTo>
                    <a:pt x="149" y="20"/>
                    <a:pt x="149" y="20"/>
                    <a:pt x="149" y="20"/>
                  </a:cubicBezTo>
                  <a:cubicBezTo>
                    <a:pt x="148" y="8"/>
                    <a:pt x="138" y="0"/>
                    <a:pt x="126" y="0"/>
                  </a:cubicBezTo>
                  <a:cubicBezTo>
                    <a:pt x="112" y="2"/>
                    <a:pt x="99" y="3"/>
                    <a:pt x="85" y="4"/>
                  </a:cubicBezTo>
                  <a:cubicBezTo>
                    <a:pt x="56" y="6"/>
                    <a:pt x="27" y="9"/>
                    <a:pt x="0" y="12"/>
                  </a:cubicBezTo>
                  <a:cubicBezTo>
                    <a:pt x="7" y="87"/>
                    <a:pt x="7" y="87"/>
                    <a:pt x="7" y="87"/>
                  </a:cubicBezTo>
                  <a:cubicBezTo>
                    <a:pt x="34" y="85"/>
                    <a:pt x="62" y="83"/>
                    <a:pt x="91" y="80"/>
                  </a:cubicBez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3" name="Freeform 181"/>
            <p:cNvSpPr/>
            <p:nvPr/>
          </p:nvSpPr>
          <p:spPr bwMode="auto">
            <a:xfrm>
              <a:off x="5200651" y="3979863"/>
              <a:ext cx="336550" cy="88900"/>
            </a:xfrm>
            <a:custGeom>
              <a:avLst/>
              <a:gdLst>
                <a:gd name="T0" fmla="*/ 1 w 325"/>
                <a:gd name="T1" fmla="*/ 65 h 87"/>
                <a:gd name="T2" fmla="*/ 325 w 325"/>
                <a:gd name="T3" fmla="*/ 75 h 87"/>
                <a:gd name="T4" fmla="*/ 318 w 325"/>
                <a:gd name="T5" fmla="*/ 0 h 87"/>
                <a:gd name="T6" fmla="*/ 1 w 325"/>
                <a:gd name="T7" fmla="*/ 65 h 87"/>
              </a:gdLst>
              <a:ahLst/>
              <a:cxnLst>
                <a:cxn ang="0">
                  <a:pos x="T0" y="T1"/>
                </a:cxn>
                <a:cxn ang="0">
                  <a:pos x="T2" y="T3"/>
                </a:cxn>
                <a:cxn ang="0">
                  <a:pos x="T4" y="T5"/>
                </a:cxn>
                <a:cxn ang="0">
                  <a:pos x="T6" y="T7"/>
                </a:cxn>
              </a:cxnLst>
              <a:rect l="0" t="0" r="r" b="b"/>
              <a:pathLst>
                <a:path w="325" h="87">
                  <a:moveTo>
                    <a:pt x="1" y="65"/>
                  </a:moveTo>
                  <a:cubicBezTo>
                    <a:pt x="3" y="84"/>
                    <a:pt x="141" y="87"/>
                    <a:pt x="325" y="75"/>
                  </a:cubicBezTo>
                  <a:cubicBezTo>
                    <a:pt x="318" y="0"/>
                    <a:pt x="318" y="0"/>
                    <a:pt x="318" y="0"/>
                  </a:cubicBezTo>
                  <a:cubicBezTo>
                    <a:pt x="136" y="20"/>
                    <a:pt x="0" y="47"/>
                    <a:pt x="1" y="65"/>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414" name="Freeform 182"/>
          <p:cNvSpPr/>
          <p:nvPr/>
        </p:nvSpPr>
        <p:spPr bwMode="auto">
          <a:xfrm>
            <a:off x="7582980" y="4700975"/>
            <a:ext cx="1118061" cy="1118061"/>
          </a:xfrm>
          <a:custGeom>
            <a:avLst/>
            <a:gdLst>
              <a:gd name="T0" fmla="*/ 508 w 1016"/>
              <a:gd name="T1" fmla="*/ 0 h 1016"/>
              <a:gd name="T2" fmla="*/ 0 w 1016"/>
              <a:gd name="T3" fmla="*/ 508 h 1016"/>
              <a:gd name="T4" fmla="*/ 28 w 1016"/>
              <a:gd name="T5" fmla="*/ 673 h 1016"/>
              <a:gd name="T6" fmla="*/ 508 w 1016"/>
              <a:gd name="T7" fmla="*/ 1016 h 1016"/>
              <a:gd name="T8" fmla="*/ 989 w 1016"/>
              <a:gd name="T9" fmla="*/ 673 h 1016"/>
              <a:gd name="T10" fmla="*/ 1016 w 1016"/>
              <a:gd name="T11" fmla="*/ 508 h 1016"/>
              <a:gd name="T12" fmla="*/ 508 w 1016"/>
              <a:gd name="T13" fmla="*/ 0 h 1016"/>
            </a:gdLst>
            <a:ahLst/>
            <a:cxnLst>
              <a:cxn ang="0">
                <a:pos x="T0" y="T1"/>
              </a:cxn>
              <a:cxn ang="0">
                <a:pos x="T2" y="T3"/>
              </a:cxn>
              <a:cxn ang="0">
                <a:pos x="T4" y="T5"/>
              </a:cxn>
              <a:cxn ang="0">
                <a:pos x="T6" y="T7"/>
              </a:cxn>
              <a:cxn ang="0">
                <a:pos x="T8" y="T9"/>
              </a:cxn>
              <a:cxn ang="0">
                <a:pos x="T10" y="T11"/>
              </a:cxn>
              <a:cxn ang="0">
                <a:pos x="T12" y="T13"/>
              </a:cxn>
            </a:cxnLst>
            <a:rect l="0" t="0" r="r" b="b"/>
            <a:pathLst>
              <a:path w="1016" h="1016">
                <a:moveTo>
                  <a:pt x="508" y="0"/>
                </a:moveTo>
                <a:cubicBezTo>
                  <a:pt x="228" y="0"/>
                  <a:pt x="0" y="227"/>
                  <a:pt x="0" y="508"/>
                </a:cubicBezTo>
                <a:cubicBezTo>
                  <a:pt x="0" y="566"/>
                  <a:pt x="10" y="621"/>
                  <a:pt x="28" y="673"/>
                </a:cubicBezTo>
                <a:cubicBezTo>
                  <a:pt x="96" y="872"/>
                  <a:pt x="286" y="1016"/>
                  <a:pt x="508" y="1016"/>
                </a:cubicBezTo>
                <a:cubicBezTo>
                  <a:pt x="731" y="1016"/>
                  <a:pt x="921" y="872"/>
                  <a:pt x="989" y="673"/>
                </a:cubicBezTo>
                <a:cubicBezTo>
                  <a:pt x="1007" y="621"/>
                  <a:pt x="1016" y="566"/>
                  <a:pt x="1016" y="508"/>
                </a:cubicBezTo>
                <a:cubicBezTo>
                  <a:pt x="1016" y="227"/>
                  <a:pt x="789" y="0"/>
                  <a:pt x="508" y="0"/>
                </a:cubicBezTo>
                <a:close/>
              </a:path>
            </a:pathLst>
          </a:custGeom>
          <a:solidFill>
            <a:srgbClr val="BBBEC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45" name="组合 444"/>
          <p:cNvGrpSpPr/>
          <p:nvPr/>
        </p:nvGrpSpPr>
        <p:grpSpPr>
          <a:xfrm>
            <a:off x="7838006" y="4893511"/>
            <a:ext cx="618142" cy="699211"/>
            <a:chOff x="7556501" y="2503488"/>
            <a:chExt cx="581025" cy="657225"/>
          </a:xfrm>
        </p:grpSpPr>
        <p:sp>
          <p:nvSpPr>
            <p:cNvPr id="415" name="Rectangle 183"/>
            <p:cNvSpPr>
              <a:spLocks noChangeArrowheads="1"/>
            </p:cNvSpPr>
            <p:nvPr/>
          </p:nvSpPr>
          <p:spPr bwMode="auto">
            <a:xfrm>
              <a:off x="7589838" y="3082925"/>
              <a:ext cx="46038" cy="77788"/>
            </a:xfrm>
            <a:prstGeom prst="rect">
              <a:avLst/>
            </a:prstGeom>
            <a:solidFill>
              <a:srgbClr val="994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6" name="Rectangle 184"/>
            <p:cNvSpPr>
              <a:spLocks noChangeArrowheads="1"/>
            </p:cNvSpPr>
            <p:nvPr/>
          </p:nvSpPr>
          <p:spPr bwMode="auto">
            <a:xfrm>
              <a:off x="8004176" y="3082925"/>
              <a:ext cx="44450" cy="77788"/>
            </a:xfrm>
            <a:prstGeom prst="rect">
              <a:avLst/>
            </a:prstGeom>
            <a:solidFill>
              <a:srgbClr val="9940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7" name="Freeform 185"/>
            <p:cNvSpPr/>
            <p:nvPr/>
          </p:nvSpPr>
          <p:spPr bwMode="auto">
            <a:xfrm>
              <a:off x="7975601" y="2547938"/>
              <a:ext cx="161925" cy="350838"/>
            </a:xfrm>
            <a:custGeom>
              <a:avLst/>
              <a:gdLst>
                <a:gd name="T0" fmla="*/ 46 w 157"/>
                <a:gd name="T1" fmla="*/ 340 h 340"/>
                <a:gd name="T2" fmla="*/ 29 w 157"/>
                <a:gd name="T3" fmla="*/ 332 h 340"/>
                <a:gd name="T4" fmla="*/ 127 w 157"/>
                <a:gd name="T5" fmla="*/ 136 h 340"/>
                <a:gd name="T6" fmla="*/ 113 w 157"/>
                <a:gd name="T7" fmla="*/ 88 h 340"/>
                <a:gd name="T8" fmla="*/ 0 w 157"/>
                <a:gd name="T9" fmla="*/ 16 h 340"/>
                <a:gd name="T10" fmla="*/ 10 w 157"/>
                <a:gd name="T11" fmla="*/ 0 h 340"/>
                <a:gd name="T12" fmla="*/ 123 w 157"/>
                <a:gd name="T13" fmla="*/ 72 h 340"/>
                <a:gd name="T14" fmla="*/ 144 w 157"/>
                <a:gd name="T15" fmla="*/ 144 h 340"/>
                <a:gd name="T16" fmla="*/ 46 w 157"/>
                <a:gd name="T1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340">
                  <a:moveTo>
                    <a:pt x="46" y="340"/>
                  </a:moveTo>
                  <a:cubicBezTo>
                    <a:pt x="29" y="332"/>
                    <a:pt x="29" y="332"/>
                    <a:pt x="29" y="332"/>
                  </a:cubicBezTo>
                  <a:cubicBezTo>
                    <a:pt x="127" y="136"/>
                    <a:pt x="127" y="136"/>
                    <a:pt x="127" y="136"/>
                  </a:cubicBezTo>
                  <a:cubicBezTo>
                    <a:pt x="135" y="118"/>
                    <a:pt x="130" y="98"/>
                    <a:pt x="113" y="88"/>
                  </a:cubicBezTo>
                  <a:cubicBezTo>
                    <a:pt x="0" y="16"/>
                    <a:pt x="0" y="16"/>
                    <a:pt x="0" y="16"/>
                  </a:cubicBezTo>
                  <a:cubicBezTo>
                    <a:pt x="10" y="0"/>
                    <a:pt x="10" y="0"/>
                    <a:pt x="10" y="0"/>
                  </a:cubicBezTo>
                  <a:cubicBezTo>
                    <a:pt x="123" y="72"/>
                    <a:pt x="123" y="72"/>
                    <a:pt x="123" y="72"/>
                  </a:cubicBezTo>
                  <a:cubicBezTo>
                    <a:pt x="148" y="87"/>
                    <a:pt x="157" y="118"/>
                    <a:pt x="144" y="144"/>
                  </a:cubicBezTo>
                  <a:lnTo>
                    <a:pt x="46" y="340"/>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8" name="Freeform 186"/>
            <p:cNvSpPr/>
            <p:nvPr/>
          </p:nvSpPr>
          <p:spPr bwMode="auto">
            <a:xfrm>
              <a:off x="7556501" y="2760663"/>
              <a:ext cx="527050" cy="279400"/>
            </a:xfrm>
            <a:custGeom>
              <a:avLst/>
              <a:gdLst>
                <a:gd name="T0" fmla="*/ 332 w 332"/>
                <a:gd name="T1" fmla="*/ 176 h 176"/>
                <a:gd name="T2" fmla="*/ 0 w 332"/>
                <a:gd name="T3" fmla="*/ 176 h 176"/>
                <a:gd name="T4" fmla="*/ 64 w 332"/>
                <a:gd name="T5" fmla="*/ 0 h 176"/>
                <a:gd name="T6" fmla="*/ 268 w 332"/>
                <a:gd name="T7" fmla="*/ 0 h 176"/>
                <a:gd name="T8" fmla="*/ 332 w 332"/>
                <a:gd name="T9" fmla="*/ 176 h 176"/>
              </a:gdLst>
              <a:ahLst/>
              <a:cxnLst>
                <a:cxn ang="0">
                  <a:pos x="T0" y="T1"/>
                </a:cxn>
                <a:cxn ang="0">
                  <a:pos x="T2" y="T3"/>
                </a:cxn>
                <a:cxn ang="0">
                  <a:pos x="T4" y="T5"/>
                </a:cxn>
                <a:cxn ang="0">
                  <a:pos x="T6" y="T7"/>
                </a:cxn>
                <a:cxn ang="0">
                  <a:pos x="T8" y="T9"/>
                </a:cxn>
              </a:cxnLst>
              <a:rect l="0" t="0" r="r" b="b"/>
              <a:pathLst>
                <a:path w="332" h="176">
                  <a:moveTo>
                    <a:pt x="332" y="176"/>
                  </a:moveTo>
                  <a:lnTo>
                    <a:pt x="0" y="176"/>
                  </a:lnTo>
                  <a:lnTo>
                    <a:pt x="64" y="0"/>
                  </a:lnTo>
                  <a:lnTo>
                    <a:pt x="268" y="0"/>
                  </a:lnTo>
                  <a:lnTo>
                    <a:pt x="332" y="176"/>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9" name="Freeform 187"/>
            <p:cNvSpPr/>
            <p:nvPr/>
          </p:nvSpPr>
          <p:spPr bwMode="auto">
            <a:xfrm>
              <a:off x="7729538" y="2787650"/>
              <a:ext cx="179388" cy="188913"/>
            </a:xfrm>
            <a:custGeom>
              <a:avLst/>
              <a:gdLst>
                <a:gd name="T0" fmla="*/ 113 w 113"/>
                <a:gd name="T1" fmla="*/ 119 h 119"/>
                <a:gd name="T2" fmla="*/ 0 w 113"/>
                <a:gd name="T3" fmla="*/ 119 h 119"/>
                <a:gd name="T4" fmla="*/ 16 w 113"/>
                <a:gd name="T5" fmla="*/ 0 h 119"/>
                <a:gd name="T6" fmla="*/ 97 w 113"/>
                <a:gd name="T7" fmla="*/ 0 h 119"/>
                <a:gd name="T8" fmla="*/ 113 w 113"/>
                <a:gd name="T9" fmla="*/ 119 h 119"/>
              </a:gdLst>
              <a:ahLst/>
              <a:cxnLst>
                <a:cxn ang="0">
                  <a:pos x="T0" y="T1"/>
                </a:cxn>
                <a:cxn ang="0">
                  <a:pos x="T2" y="T3"/>
                </a:cxn>
                <a:cxn ang="0">
                  <a:pos x="T4" y="T5"/>
                </a:cxn>
                <a:cxn ang="0">
                  <a:pos x="T6" y="T7"/>
                </a:cxn>
                <a:cxn ang="0">
                  <a:pos x="T8" y="T9"/>
                </a:cxn>
              </a:cxnLst>
              <a:rect l="0" t="0" r="r" b="b"/>
              <a:pathLst>
                <a:path w="113" h="119">
                  <a:moveTo>
                    <a:pt x="113" y="119"/>
                  </a:moveTo>
                  <a:lnTo>
                    <a:pt x="0" y="119"/>
                  </a:lnTo>
                  <a:lnTo>
                    <a:pt x="16" y="0"/>
                  </a:lnTo>
                  <a:lnTo>
                    <a:pt x="97" y="0"/>
                  </a:lnTo>
                  <a:lnTo>
                    <a:pt x="113" y="119"/>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0" name="Freeform 188"/>
            <p:cNvSpPr/>
            <p:nvPr/>
          </p:nvSpPr>
          <p:spPr bwMode="auto">
            <a:xfrm>
              <a:off x="7727951" y="2786063"/>
              <a:ext cx="182563" cy="193675"/>
            </a:xfrm>
            <a:custGeom>
              <a:avLst/>
              <a:gdLst>
                <a:gd name="T0" fmla="*/ 114 w 115"/>
                <a:gd name="T1" fmla="*/ 120 h 122"/>
                <a:gd name="T2" fmla="*/ 114 w 115"/>
                <a:gd name="T3" fmla="*/ 119 h 122"/>
                <a:gd name="T4" fmla="*/ 3 w 115"/>
                <a:gd name="T5" fmla="*/ 119 h 122"/>
                <a:gd name="T6" fmla="*/ 18 w 115"/>
                <a:gd name="T7" fmla="*/ 2 h 122"/>
                <a:gd name="T8" fmla="*/ 97 w 115"/>
                <a:gd name="T9" fmla="*/ 2 h 122"/>
                <a:gd name="T10" fmla="*/ 113 w 115"/>
                <a:gd name="T11" fmla="*/ 120 h 122"/>
                <a:gd name="T12" fmla="*/ 114 w 115"/>
                <a:gd name="T13" fmla="*/ 120 h 122"/>
                <a:gd name="T14" fmla="*/ 114 w 115"/>
                <a:gd name="T15" fmla="*/ 119 h 122"/>
                <a:gd name="T16" fmla="*/ 114 w 115"/>
                <a:gd name="T17" fmla="*/ 120 h 122"/>
                <a:gd name="T18" fmla="*/ 115 w 115"/>
                <a:gd name="T19" fmla="*/ 120 h 122"/>
                <a:gd name="T20" fmla="*/ 99 w 115"/>
                <a:gd name="T21" fmla="*/ 0 h 122"/>
                <a:gd name="T22" fmla="*/ 16 w 115"/>
                <a:gd name="T23" fmla="*/ 0 h 122"/>
                <a:gd name="T24" fmla="*/ 0 w 115"/>
                <a:gd name="T25" fmla="*/ 122 h 122"/>
                <a:gd name="T26" fmla="*/ 115 w 115"/>
                <a:gd name="T27" fmla="*/ 122 h 122"/>
                <a:gd name="T28" fmla="*/ 115 w 115"/>
                <a:gd name="T29" fmla="*/ 120 h 122"/>
                <a:gd name="T30" fmla="*/ 114 w 115"/>
                <a:gd name="T31"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22">
                  <a:moveTo>
                    <a:pt x="114" y="120"/>
                  </a:moveTo>
                  <a:lnTo>
                    <a:pt x="114" y="119"/>
                  </a:lnTo>
                  <a:lnTo>
                    <a:pt x="3" y="119"/>
                  </a:lnTo>
                  <a:lnTo>
                    <a:pt x="18" y="2"/>
                  </a:lnTo>
                  <a:lnTo>
                    <a:pt x="97" y="2"/>
                  </a:lnTo>
                  <a:lnTo>
                    <a:pt x="113" y="120"/>
                  </a:lnTo>
                  <a:lnTo>
                    <a:pt x="114" y="120"/>
                  </a:lnTo>
                  <a:lnTo>
                    <a:pt x="114" y="119"/>
                  </a:lnTo>
                  <a:lnTo>
                    <a:pt x="114" y="120"/>
                  </a:lnTo>
                  <a:lnTo>
                    <a:pt x="115" y="120"/>
                  </a:lnTo>
                  <a:lnTo>
                    <a:pt x="99" y="0"/>
                  </a:lnTo>
                  <a:lnTo>
                    <a:pt x="16" y="0"/>
                  </a:lnTo>
                  <a:lnTo>
                    <a:pt x="0" y="122"/>
                  </a:lnTo>
                  <a:lnTo>
                    <a:pt x="115" y="122"/>
                  </a:lnTo>
                  <a:lnTo>
                    <a:pt x="115" y="120"/>
                  </a:lnTo>
                  <a:lnTo>
                    <a:pt x="114" y="120"/>
                  </a:lnTo>
                  <a:close/>
                </a:path>
              </a:pathLst>
            </a:custGeom>
            <a:solidFill>
              <a:srgbClr val="E37D3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1" name="Rectangle 189"/>
            <p:cNvSpPr>
              <a:spLocks noChangeArrowheads="1"/>
            </p:cNvSpPr>
            <p:nvPr/>
          </p:nvSpPr>
          <p:spPr bwMode="auto">
            <a:xfrm>
              <a:off x="7556501" y="3040063"/>
              <a:ext cx="527050" cy="44450"/>
            </a:xfrm>
            <a:prstGeom prst="rect">
              <a:avLst/>
            </a:prstGeom>
            <a:solidFill>
              <a:srgbClr val="BF5C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2" name="Freeform 190"/>
            <p:cNvSpPr/>
            <p:nvPr/>
          </p:nvSpPr>
          <p:spPr bwMode="auto">
            <a:xfrm>
              <a:off x="7910513" y="2503488"/>
              <a:ext cx="95250" cy="111125"/>
            </a:xfrm>
            <a:custGeom>
              <a:avLst/>
              <a:gdLst>
                <a:gd name="T0" fmla="*/ 43 w 93"/>
                <a:gd name="T1" fmla="*/ 107 h 107"/>
                <a:gd name="T2" fmla="*/ 0 w 93"/>
                <a:gd name="T3" fmla="*/ 78 h 107"/>
                <a:gd name="T4" fmla="*/ 44 w 93"/>
                <a:gd name="T5" fmla="*/ 11 h 107"/>
                <a:gd name="T6" fmla="*/ 68 w 93"/>
                <a:gd name="T7" fmla="*/ 5 h 107"/>
                <a:gd name="T8" fmla="*/ 82 w 93"/>
                <a:gd name="T9" fmla="*/ 15 h 107"/>
                <a:gd name="T10" fmla="*/ 87 w 93"/>
                <a:gd name="T11" fmla="*/ 39 h 107"/>
                <a:gd name="T12" fmla="*/ 43 w 93"/>
                <a:gd name="T13" fmla="*/ 107 h 107"/>
              </a:gdLst>
              <a:ahLst/>
              <a:cxnLst>
                <a:cxn ang="0">
                  <a:pos x="T0" y="T1"/>
                </a:cxn>
                <a:cxn ang="0">
                  <a:pos x="T2" y="T3"/>
                </a:cxn>
                <a:cxn ang="0">
                  <a:pos x="T4" y="T5"/>
                </a:cxn>
                <a:cxn ang="0">
                  <a:pos x="T6" y="T7"/>
                </a:cxn>
                <a:cxn ang="0">
                  <a:pos x="T8" y="T9"/>
                </a:cxn>
                <a:cxn ang="0">
                  <a:pos x="T10" y="T11"/>
                </a:cxn>
                <a:cxn ang="0">
                  <a:pos x="T12" y="T13"/>
                </a:cxn>
              </a:cxnLst>
              <a:rect l="0" t="0" r="r" b="b"/>
              <a:pathLst>
                <a:path w="93" h="107">
                  <a:moveTo>
                    <a:pt x="43" y="107"/>
                  </a:moveTo>
                  <a:cubicBezTo>
                    <a:pt x="0" y="78"/>
                    <a:pt x="0" y="78"/>
                    <a:pt x="0" y="78"/>
                  </a:cubicBezTo>
                  <a:cubicBezTo>
                    <a:pt x="44" y="11"/>
                    <a:pt x="44" y="11"/>
                    <a:pt x="44" y="11"/>
                  </a:cubicBezTo>
                  <a:cubicBezTo>
                    <a:pt x="49" y="2"/>
                    <a:pt x="60" y="0"/>
                    <a:pt x="68" y="5"/>
                  </a:cubicBezTo>
                  <a:cubicBezTo>
                    <a:pt x="82" y="15"/>
                    <a:pt x="82" y="15"/>
                    <a:pt x="82" y="15"/>
                  </a:cubicBezTo>
                  <a:cubicBezTo>
                    <a:pt x="90" y="20"/>
                    <a:pt x="93" y="31"/>
                    <a:pt x="87" y="39"/>
                  </a:cubicBezTo>
                  <a:lnTo>
                    <a:pt x="43" y="107"/>
                  </a:lnTo>
                  <a:close/>
                </a:path>
              </a:pathLst>
            </a:custGeom>
            <a:solidFill>
              <a:srgbClr val="2D4454"/>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3" name="Freeform 191"/>
            <p:cNvSpPr/>
            <p:nvPr/>
          </p:nvSpPr>
          <p:spPr bwMode="auto">
            <a:xfrm>
              <a:off x="7848601" y="2533650"/>
              <a:ext cx="157163" cy="136525"/>
            </a:xfrm>
            <a:custGeom>
              <a:avLst/>
              <a:gdLst>
                <a:gd name="T0" fmla="*/ 127 w 153"/>
                <a:gd name="T1" fmla="*/ 133 h 133"/>
                <a:gd name="T2" fmla="*/ 130 w 153"/>
                <a:gd name="T3" fmla="*/ 129 h 133"/>
                <a:gd name="T4" fmla="*/ 108 w 153"/>
                <a:gd name="T5" fmla="*/ 24 h 133"/>
                <a:gd name="T6" fmla="*/ 3 w 153"/>
                <a:gd name="T7" fmla="*/ 46 h 133"/>
                <a:gd name="T8" fmla="*/ 0 w 153"/>
                <a:gd name="T9" fmla="*/ 50 h 133"/>
                <a:gd name="T10" fmla="*/ 127 w 153"/>
                <a:gd name="T11" fmla="*/ 133 h 133"/>
              </a:gdLst>
              <a:ahLst/>
              <a:cxnLst>
                <a:cxn ang="0">
                  <a:pos x="T0" y="T1"/>
                </a:cxn>
                <a:cxn ang="0">
                  <a:pos x="T2" y="T3"/>
                </a:cxn>
                <a:cxn ang="0">
                  <a:pos x="T4" y="T5"/>
                </a:cxn>
                <a:cxn ang="0">
                  <a:pos x="T6" y="T7"/>
                </a:cxn>
                <a:cxn ang="0">
                  <a:pos x="T8" y="T9"/>
                </a:cxn>
                <a:cxn ang="0">
                  <a:pos x="T10" y="T11"/>
                </a:cxn>
              </a:cxnLst>
              <a:rect l="0" t="0" r="r" b="b"/>
              <a:pathLst>
                <a:path w="153" h="133">
                  <a:moveTo>
                    <a:pt x="127" y="133"/>
                  </a:moveTo>
                  <a:cubicBezTo>
                    <a:pt x="128" y="132"/>
                    <a:pt x="129" y="130"/>
                    <a:pt x="130" y="129"/>
                  </a:cubicBezTo>
                  <a:cubicBezTo>
                    <a:pt x="153" y="94"/>
                    <a:pt x="143" y="47"/>
                    <a:pt x="108" y="24"/>
                  </a:cubicBezTo>
                  <a:cubicBezTo>
                    <a:pt x="73" y="0"/>
                    <a:pt x="26" y="10"/>
                    <a:pt x="3" y="46"/>
                  </a:cubicBezTo>
                  <a:cubicBezTo>
                    <a:pt x="2" y="47"/>
                    <a:pt x="1" y="49"/>
                    <a:pt x="0" y="50"/>
                  </a:cubicBezTo>
                  <a:lnTo>
                    <a:pt x="127" y="133"/>
                  </a:lnTo>
                  <a:close/>
                </a:path>
              </a:pathLst>
            </a:custGeom>
            <a:solidFill>
              <a:srgbClr val="517F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424" name="Oval 192"/>
          <p:cNvSpPr>
            <a:spLocks noChangeArrowheads="1"/>
          </p:cNvSpPr>
          <p:nvPr/>
        </p:nvSpPr>
        <p:spPr bwMode="auto">
          <a:xfrm>
            <a:off x="638650" y="3451179"/>
            <a:ext cx="1118061" cy="1118061"/>
          </a:xfrm>
          <a:prstGeom prst="ellipse">
            <a:avLst/>
          </a:prstGeom>
          <a:solidFill>
            <a:srgbClr val="1D83A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6" name="组合 455"/>
          <p:cNvGrpSpPr/>
          <p:nvPr/>
        </p:nvGrpSpPr>
        <p:grpSpPr>
          <a:xfrm>
            <a:off x="814298" y="3579537"/>
            <a:ext cx="766767" cy="861346"/>
            <a:chOff x="3987801" y="4767263"/>
            <a:chExt cx="720725" cy="809625"/>
          </a:xfrm>
        </p:grpSpPr>
        <p:sp>
          <p:nvSpPr>
            <p:cNvPr id="425" name="Freeform 193"/>
            <p:cNvSpPr>
              <a:spLocks noEditPoints="1"/>
            </p:cNvSpPr>
            <p:nvPr/>
          </p:nvSpPr>
          <p:spPr bwMode="auto">
            <a:xfrm>
              <a:off x="3987801" y="5057775"/>
              <a:ext cx="720725" cy="363538"/>
            </a:xfrm>
            <a:custGeom>
              <a:avLst/>
              <a:gdLst>
                <a:gd name="T0" fmla="*/ 0 w 454"/>
                <a:gd name="T1" fmla="*/ 0 h 229"/>
                <a:gd name="T2" fmla="*/ 148 w 454"/>
                <a:gd name="T3" fmla="*/ 229 h 229"/>
                <a:gd name="T4" fmla="*/ 454 w 454"/>
                <a:gd name="T5" fmla="*/ 32 h 229"/>
                <a:gd name="T6" fmla="*/ 0 w 454"/>
                <a:gd name="T7" fmla="*/ 0 h 229"/>
                <a:gd name="T8" fmla="*/ 99 w 454"/>
                <a:gd name="T9" fmla="*/ 58 h 229"/>
                <a:gd name="T10" fmla="*/ 297 w 454"/>
                <a:gd name="T11" fmla="*/ 72 h 229"/>
                <a:gd name="T12" fmla="*/ 163 w 454"/>
                <a:gd name="T13" fmla="*/ 159 h 229"/>
                <a:gd name="T14" fmla="*/ 99 w 454"/>
                <a:gd name="T15" fmla="*/ 58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4" h="229">
                  <a:moveTo>
                    <a:pt x="0" y="0"/>
                  </a:moveTo>
                  <a:lnTo>
                    <a:pt x="148" y="229"/>
                  </a:lnTo>
                  <a:lnTo>
                    <a:pt x="454" y="32"/>
                  </a:lnTo>
                  <a:lnTo>
                    <a:pt x="0" y="0"/>
                  </a:lnTo>
                  <a:close/>
                  <a:moveTo>
                    <a:pt x="99" y="58"/>
                  </a:moveTo>
                  <a:lnTo>
                    <a:pt x="297" y="72"/>
                  </a:lnTo>
                  <a:lnTo>
                    <a:pt x="163" y="159"/>
                  </a:lnTo>
                  <a:lnTo>
                    <a:pt x="99" y="58"/>
                  </a:lnTo>
                  <a:close/>
                </a:path>
              </a:pathLst>
            </a:custGeom>
            <a:solidFill>
              <a:srgbClr val="ECF1F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6" name="Freeform 194"/>
            <p:cNvSpPr/>
            <p:nvPr/>
          </p:nvSpPr>
          <p:spPr bwMode="auto">
            <a:xfrm>
              <a:off x="4030663" y="5089525"/>
              <a:ext cx="31750" cy="22225"/>
            </a:xfrm>
            <a:custGeom>
              <a:avLst/>
              <a:gdLst>
                <a:gd name="T0" fmla="*/ 1 w 20"/>
                <a:gd name="T1" fmla="*/ 14 h 14"/>
                <a:gd name="T2" fmla="*/ 20 w 20"/>
                <a:gd name="T3" fmla="*/ 2 h 14"/>
                <a:gd name="T4" fmla="*/ 19 w 20"/>
                <a:gd name="T5" fmla="*/ 0 h 14"/>
                <a:gd name="T6" fmla="*/ 0 w 20"/>
                <a:gd name="T7" fmla="*/ 13 h 14"/>
                <a:gd name="T8" fmla="*/ 1 w 20"/>
                <a:gd name="T9" fmla="*/ 14 h 14"/>
              </a:gdLst>
              <a:ahLst/>
              <a:cxnLst>
                <a:cxn ang="0">
                  <a:pos x="T0" y="T1"/>
                </a:cxn>
                <a:cxn ang="0">
                  <a:pos x="T2" y="T3"/>
                </a:cxn>
                <a:cxn ang="0">
                  <a:pos x="T4" y="T5"/>
                </a:cxn>
                <a:cxn ang="0">
                  <a:pos x="T6" y="T7"/>
                </a:cxn>
                <a:cxn ang="0">
                  <a:pos x="T8" y="T9"/>
                </a:cxn>
              </a:cxnLst>
              <a:rect l="0" t="0" r="r" b="b"/>
              <a:pathLst>
                <a:path w="20" h="14">
                  <a:moveTo>
                    <a:pt x="1" y="14"/>
                  </a:moveTo>
                  <a:lnTo>
                    <a:pt x="20" y="2"/>
                  </a:lnTo>
                  <a:lnTo>
                    <a:pt x="19" y="0"/>
                  </a:lnTo>
                  <a:lnTo>
                    <a:pt x="0" y="13"/>
                  </a:lnTo>
                  <a:lnTo>
                    <a:pt x="1" y="14"/>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7" name="Freeform 195"/>
            <p:cNvSpPr/>
            <p:nvPr/>
          </p:nvSpPr>
          <p:spPr bwMode="auto">
            <a:xfrm>
              <a:off x="4040188" y="511492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8" name="Freeform 196"/>
            <p:cNvSpPr/>
            <p:nvPr/>
          </p:nvSpPr>
          <p:spPr bwMode="auto">
            <a:xfrm>
              <a:off x="4051301" y="5122863"/>
              <a:ext cx="30163" cy="20638"/>
            </a:xfrm>
            <a:custGeom>
              <a:avLst/>
              <a:gdLst>
                <a:gd name="T0" fmla="*/ 1 w 19"/>
                <a:gd name="T1" fmla="*/ 13 h 13"/>
                <a:gd name="T2" fmla="*/ 19 w 19"/>
                <a:gd name="T3" fmla="*/ 1 h 13"/>
                <a:gd name="T4" fmla="*/ 19 w 19"/>
                <a:gd name="T5" fmla="*/ 0 h 13"/>
                <a:gd name="T6" fmla="*/ 0 w 19"/>
                <a:gd name="T7" fmla="*/ 12 h 13"/>
                <a:gd name="T8" fmla="*/ 1 w 19"/>
                <a:gd name="T9" fmla="*/ 13 h 13"/>
              </a:gdLst>
              <a:ahLst/>
              <a:cxnLst>
                <a:cxn ang="0">
                  <a:pos x="T0" y="T1"/>
                </a:cxn>
                <a:cxn ang="0">
                  <a:pos x="T2" y="T3"/>
                </a:cxn>
                <a:cxn ang="0">
                  <a:pos x="T4" y="T5"/>
                </a:cxn>
                <a:cxn ang="0">
                  <a:pos x="T6" y="T7"/>
                </a:cxn>
                <a:cxn ang="0">
                  <a:pos x="T8" y="T9"/>
                </a:cxn>
              </a:cxnLst>
              <a:rect l="0" t="0" r="r" b="b"/>
              <a:pathLst>
                <a:path w="19" h="13">
                  <a:moveTo>
                    <a:pt x="1" y="13"/>
                  </a:moveTo>
                  <a:lnTo>
                    <a:pt x="19" y="1"/>
                  </a:lnTo>
                  <a:lnTo>
                    <a:pt x="19" y="0"/>
                  </a:lnTo>
                  <a:lnTo>
                    <a:pt x="0" y="12"/>
                  </a:lnTo>
                  <a:lnTo>
                    <a:pt x="1"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9" name="Freeform 197"/>
            <p:cNvSpPr/>
            <p:nvPr/>
          </p:nvSpPr>
          <p:spPr bwMode="auto">
            <a:xfrm>
              <a:off x="4060826" y="514667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0" name="Freeform 198"/>
            <p:cNvSpPr/>
            <p:nvPr/>
          </p:nvSpPr>
          <p:spPr bwMode="auto">
            <a:xfrm>
              <a:off x="4071938" y="5154613"/>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1" name="Freeform 199"/>
            <p:cNvSpPr/>
            <p:nvPr/>
          </p:nvSpPr>
          <p:spPr bwMode="auto">
            <a:xfrm>
              <a:off x="4081463" y="517842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2" name="Freeform 200"/>
            <p:cNvSpPr/>
            <p:nvPr/>
          </p:nvSpPr>
          <p:spPr bwMode="auto">
            <a:xfrm>
              <a:off x="4092576" y="5186363"/>
              <a:ext cx="30163" cy="20638"/>
            </a:xfrm>
            <a:custGeom>
              <a:avLst/>
              <a:gdLst>
                <a:gd name="T0" fmla="*/ 0 w 19"/>
                <a:gd name="T1" fmla="*/ 13 h 13"/>
                <a:gd name="T2" fmla="*/ 19 w 19"/>
                <a:gd name="T3" fmla="*/ 1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3" name="Freeform 201"/>
            <p:cNvSpPr/>
            <p:nvPr/>
          </p:nvSpPr>
          <p:spPr bwMode="auto">
            <a:xfrm>
              <a:off x="4102101" y="5210175"/>
              <a:ext cx="19050" cy="12700"/>
            </a:xfrm>
            <a:custGeom>
              <a:avLst/>
              <a:gdLst>
                <a:gd name="T0" fmla="*/ 1 w 12"/>
                <a:gd name="T1" fmla="*/ 8 h 8"/>
                <a:gd name="T2" fmla="*/ 12 w 12"/>
                <a:gd name="T3" fmla="*/ 1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4" name="Freeform 202"/>
            <p:cNvSpPr/>
            <p:nvPr/>
          </p:nvSpPr>
          <p:spPr bwMode="auto">
            <a:xfrm>
              <a:off x="4111626" y="5218113"/>
              <a:ext cx="31750" cy="20638"/>
            </a:xfrm>
            <a:custGeom>
              <a:avLst/>
              <a:gdLst>
                <a:gd name="T0" fmla="*/ 1 w 20"/>
                <a:gd name="T1" fmla="*/ 13 h 13"/>
                <a:gd name="T2" fmla="*/ 20 w 20"/>
                <a:gd name="T3" fmla="*/ 2 h 13"/>
                <a:gd name="T4" fmla="*/ 19 w 20"/>
                <a:gd name="T5" fmla="*/ 0 h 13"/>
                <a:gd name="T6" fmla="*/ 0 w 20"/>
                <a:gd name="T7" fmla="*/ 13 h 13"/>
                <a:gd name="T8" fmla="*/ 1 w 20"/>
                <a:gd name="T9" fmla="*/ 13 h 13"/>
              </a:gdLst>
              <a:ahLst/>
              <a:cxnLst>
                <a:cxn ang="0">
                  <a:pos x="T0" y="T1"/>
                </a:cxn>
                <a:cxn ang="0">
                  <a:pos x="T2" y="T3"/>
                </a:cxn>
                <a:cxn ang="0">
                  <a:pos x="T4" y="T5"/>
                </a:cxn>
                <a:cxn ang="0">
                  <a:pos x="T6" y="T7"/>
                </a:cxn>
                <a:cxn ang="0">
                  <a:pos x="T8" y="T9"/>
                </a:cxn>
              </a:cxnLst>
              <a:rect l="0" t="0" r="r" b="b"/>
              <a:pathLst>
                <a:path w="20" h="13">
                  <a:moveTo>
                    <a:pt x="1" y="13"/>
                  </a:moveTo>
                  <a:lnTo>
                    <a:pt x="20" y="2"/>
                  </a:lnTo>
                  <a:lnTo>
                    <a:pt x="19" y="0"/>
                  </a:lnTo>
                  <a:lnTo>
                    <a:pt x="0" y="13"/>
                  </a:lnTo>
                  <a:lnTo>
                    <a:pt x="1"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5" name="Freeform 203"/>
            <p:cNvSpPr/>
            <p:nvPr/>
          </p:nvSpPr>
          <p:spPr bwMode="auto">
            <a:xfrm>
              <a:off x="4122738" y="5241925"/>
              <a:ext cx="19050" cy="12700"/>
            </a:xfrm>
            <a:custGeom>
              <a:avLst/>
              <a:gdLst>
                <a:gd name="T0" fmla="*/ 1 w 12"/>
                <a:gd name="T1" fmla="*/ 8 h 8"/>
                <a:gd name="T2" fmla="*/ 12 w 12"/>
                <a:gd name="T3" fmla="*/ 2 h 8"/>
                <a:gd name="T4" fmla="*/ 11 w 12"/>
                <a:gd name="T5" fmla="*/ 0 h 8"/>
                <a:gd name="T6" fmla="*/ 0 w 12"/>
                <a:gd name="T7" fmla="*/ 7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2"/>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6" name="Freeform 204"/>
            <p:cNvSpPr/>
            <p:nvPr/>
          </p:nvSpPr>
          <p:spPr bwMode="auto">
            <a:xfrm>
              <a:off x="4133851" y="5249863"/>
              <a:ext cx="30163" cy="20638"/>
            </a:xfrm>
            <a:custGeom>
              <a:avLst/>
              <a:gdLst>
                <a:gd name="T0" fmla="*/ 0 w 19"/>
                <a:gd name="T1" fmla="*/ 13 h 13"/>
                <a:gd name="T2" fmla="*/ 19 w 19"/>
                <a:gd name="T3" fmla="*/ 1 h 13"/>
                <a:gd name="T4" fmla="*/ 18 w 19"/>
                <a:gd name="T5" fmla="*/ 0 h 13"/>
                <a:gd name="T6" fmla="*/ 0 w 19"/>
                <a:gd name="T7" fmla="*/ 13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8" y="0"/>
                  </a:lnTo>
                  <a:lnTo>
                    <a:pt x="0" y="13"/>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7" name="Freeform 206"/>
            <p:cNvSpPr/>
            <p:nvPr/>
          </p:nvSpPr>
          <p:spPr bwMode="auto">
            <a:xfrm>
              <a:off x="4143375" y="5273675"/>
              <a:ext cx="19050" cy="12700"/>
            </a:xfrm>
            <a:custGeom>
              <a:avLst/>
              <a:gdLst>
                <a:gd name="T0" fmla="*/ 1 w 12"/>
                <a:gd name="T1" fmla="*/ 8 h 8"/>
                <a:gd name="T2" fmla="*/ 12 w 12"/>
                <a:gd name="T3" fmla="*/ 2 h 8"/>
                <a:gd name="T4" fmla="*/ 11 w 12"/>
                <a:gd name="T5" fmla="*/ 0 h 8"/>
                <a:gd name="T6" fmla="*/ 0 w 12"/>
                <a:gd name="T7" fmla="*/ 8 h 8"/>
                <a:gd name="T8" fmla="*/ 1 w 12"/>
                <a:gd name="T9" fmla="*/ 8 h 8"/>
              </a:gdLst>
              <a:ahLst/>
              <a:cxnLst>
                <a:cxn ang="0">
                  <a:pos x="T0" y="T1"/>
                </a:cxn>
                <a:cxn ang="0">
                  <a:pos x="T2" y="T3"/>
                </a:cxn>
                <a:cxn ang="0">
                  <a:pos x="T4" y="T5"/>
                </a:cxn>
                <a:cxn ang="0">
                  <a:pos x="T6" y="T7"/>
                </a:cxn>
                <a:cxn ang="0">
                  <a:pos x="T8" y="T9"/>
                </a:cxn>
              </a:cxnLst>
              <a:rect l="0" t="0" r="r" b="b"/>
              <a:pathLst>
                <a:path w="12" h="8">
                  <a:moveTo>
                    <a:pt x="1" y="8"/>
                  </a:moveTo>
                  <a:lnTo>
                    <a:pt x="12" y="2"/>
                  </a:lnTo>
                  <a:lnTo>
                    <a:pt x="11" y="0"/>
                  </a:lnTo>
                  <a:lnTo>
                    <a:pt x="0" y="8"/>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8" name="Freeform 207"/>
            <p:cNvSpPr/>
            <p:nvPr/>
          </p:nvSpPr>
          <p:spPr bwMode="auto">
            <a:xfrm>
              <a:off x="4154488" y="5283200"/>
              <a:ext cx="30163" cy="20638"/>
            </a:xfrm>
            <a:custGeom>
              <a:avLst/>
              <a:gdLst>
                <a:gd name="T0" fmla="*/ 0 w 19"/>
                <a:gd name="T1" fmla="*/ 13 h 13"/>
                <a:gd name="T2" fmla="*/ 19 w 19"/>
                <a:gd name="T3" fmla="*/ 0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0"/>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9" name="Freeform 208"/>
            <p:cNvSpPr/>
            <p:nvPr/>
          </p:nvSpPr>
          <p:spPr bwMode="auto">
            <a:xfrm>
              <a:off x="4164013" y="5307013"/>
              <a:ext cx="17463" cy="11113"/>
            </a:xfrm>
            <a:custGeom>
              <a:avLst/>
              <a:gdLst>
                <a:gd name="T0" fmla="*/ 1 w 11"/>
                <a:gd name="T1" fmla="*/ 7 h 7"/>
                <a:gd name="T2" fmla="*/ 11 w 11"/>
                <a:gd name="T3" fmla="*/ 1 h 7"/>
                <a:gd name="T4" fmla="*/ 11 w 11"/>
                <a:gd name="T5" fmla="*/ 0 h 7"/>
                <a:gd name="T6" fmla="*/ 0 w 11"/>
                <a:gd name="T7" fmla="*/ 7 h 7"/>
                <a:gd name="T8" fmla="*/ 1 w 11"/>
                <a:gd name="T9" fmla="*/ 7 h 7"/>
              </a:gdLst>
              <a:ahLst/>
              <a:cxnLst>
                <a:cxn ang="0">
                  <a:pos x="T0" y="T1"/>
                </a:cxn>
                <a:cxn ang="0">
                  <a:pos x="T2" y="T3"/>
                </a:cxn>
                <a:cxn ang="0">
                  <a:pos x="T4" y="T5"/>
                </a:cxn>
                <a:cxn ang="0">
                  <a:pos x="T6" y="T7"/>
                </a:cxn>
                <a:cxn ang="0">
                  <a:pos x="T8" y="T9"/>
                </a:cxn>
              </a:cxnLst>
              <a:rect l="0" t="0" r="r" b="b"/>
              <a:pathLst>
                <a:path w="11" h="7">
                  <a:moveTo>
                    <a:pt x="1" y="7"/>
                  </a:moveTo>
                  <a:lnTo>
                    <a:pt x="11" y="1"/>
                  </a:lnTo>
                  <a:lnTo>
                    <a:pt x="11" y="0"/>
                  </a:lnTo>
                  <a:lnTo>
                    <a:pt x="0" y="7"/>
                  </a:lnTo>
                  <a:lnTo>
                    <a:pt x="1" y="7"/>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0" name="Freeform 209"/>
            <p:cNvSpPr/>
            <p:nvPr/>
          </p:nvSpPr>
          <p:spPr bwMode="auto">
            <a:xfrm>
              <a:off x="4175125" y="5314950"/>
              <a:ext cx="30163" cy="20638"/>
            </a:xfrm>
            <a:custGeom>
              <a:avLst/>
              <a:gdLst>
                <a:gd name="T0" fmla="*/ 0 w 19"/>
                <a:gd name="T1" fmla="*/ 13 h 13"/>
                <a:gd name="T2" fmla="*/ 19 w 19"/>
                <a:gd name="T3" fmla="*/ 0 h 13"/>
                <a:gd name="T4" fmla="*/ 18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0"/>
                  </a:lnTo>
                  <a:lnTo>
                    <a:pt x="18"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1" name="Freeform 210"/>
            <p:cNvSpPr/>
            <p:nvPr/>
          </p:nvSpPr>
          <p:spPr bwMode="auto">
            <a:xfrm>
              <a:off x="4184650" y="5338763"/>
              <a:ext cx="17463" cy="12700"/>
            </a:xfrm>
            <a:custGeom>
              <a:avLst/>
              <a:gdLst>
                <a:gd name="T0" fmla="*/ 1 w 11"/>
                <a:gd name="T1" fmla="*/ 8 h 8"/>
                <a:gd name="T2" fmla="*/ 11 w 11"/>
                <a:gd name="T3" fmla="*/ 0 h 8"/>
                <a:gd name="T4" fmla="*/ 11 w 11"/>
                <a:gd name="T5" fmla="*/ 0 h 8"/>
                <a:gd name="T6" fmla="*/ 0 w 11"/>
                <a:gd name="T7" fmla="*/ 7 h 8"/>
                <a:gd name="T8" fmla="*/ 1 w 11"/>
                <a:gd name="T9" fmla="*/ 8 h 8"/>
              </a:gdLst>
              <a:ahLst/>
              <a:cxnLst>
                <a:cxn ang="0">
                  <a:pos x="T0" y="T1"/>
                </a:cxn>
                <a:cxn ang="0">
                  <a:pos x="T2" y="T3"/>
                </a:cxn>
                <a:cxn ang="0">
                  <a:pos x="T4" y="T5"/>
                </a:cxn>
                <a:cxn ang="0">
                  <a:pos x="T6" y="T7"/>
                </a:cxn>
                <a:cxn ang="0">
                  <a:pos x="T8" y="T9"/>
                </a:cxn>
              </a:cxnLst>
              <a:rect l="0" t="0" r="r" b="b"/>
              <a:pathLst>
                <a:path w="11" h="8">
                  <a:moveTo>
                    <a:pt x="1" y="8"/>
                  </a:moveTo>
                  <a:lnTo>
                    <a:pt x="11" y="0"/>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2" name="Freeform 211"/>
            <p:cNvSpPr/>
            <p:nvPr/>
          </p:nvSpPr>
          <p:spPr bwMode="auto">
            <a:xfrm>
              <a:off x="4195763" y="5346700"/>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3" name="Freeform 212"/>
            <p:cNvSpPr/>
            <p:nvPr/>
          </p:nvSpPr>
          <p:spPr bwMode="auto">
            <a:xfrm>
              <a:off x="4205288" y="5370513"/>
              <a:ext cx="17463" cy="12700"/>
            </a:xfrm>
            <a:custGeom>
              <a:avLst/>
              <a:gdLst>
                <a:gd name="T0" fmla="*/ 1 w 11"/>
                <a:gd name="T1" fmla="*/ 8 h 8"/>
                <a:gd name="T2" fmla="*/ 11 w 11"/>
                <a:gd name="T3" fmla="*/ 1 h 8"/>
                <a:gd name="T4" fmla="*/ 11 w 11"/>
                <a:gd name="T5" fmla="*/ 0 h 8"/>
                <a:gd name="T6" fmla="*/ 0 w 11"/>
                <a:gd name="T7" fmla="*/ 7 h 8"/>
                <a:gd name="T8" fmla="*/ 1 w 11"/>
                <a:gd name="T9" fmla="*/ 8 h 8"/>
              </a:gdLst>
              <a:ahLst/>
              <a:cxnLst>
                <a:cxn ang="0">
                  <a:pos x="T0" y="T1"/>
                </a:cxn>
                <a:cxn ang="0">
                  <a:pos x="T2" y="T3"/>
                </a:cxn>
                <a:cxn ang="0">
                  <a:pos x="T4" y="T5"/>
                </a:cxn>
                <a:cxn ang="0">
                  <a:pos x="T6" y="T7"/>
                </a:cxn>
                <a:cxn ang="0">
                  <a:pos x="T8" y="T9"/>
                </a:cxn>
              </a:cxnLst>
              <a:rect l="0" t="0" r="r" b="b"/>
              <a:pathLst>
                <a:path w="11" h="8">
                  <a:moveTo>
                    <a:pt x="1" y="8"/>
                  </a:moveTo>
                  <a:lnTo>
                    <a:pt x="11" y="1"/>
                  </a:lnTo>
                  <a:lnTo>
                    <a:pt x="11" y="0"/>
                  </a:lnTo>
                  <a:lnTo>
                    <a:pt x="0" y="7"/>
                  </a:lnTo>
                  <a:lnTo>
                    <a:pt x="1" y="8"/>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4" name="Freeform 213"/>
            <p:cNvSpPr/>
            <p:nvPr/>
          </p:nvSpPr>
          <p:spPr bwMode="auto">
            <a:xfrm>
              <a:off x="4216400" y="5378450"/>
              <a:ext cx="30163" cy="20638"/>
            </a:xfrm>
            <a:custGeom>
              <a:avLst/>
              <a:gdLst>
                <a:gd name="T0" fmla="*/ 0 w 19"/>
                <a:gd name="T1" fmla="*/ 13 h 13"/>
                <a:gd name="T2" fmla="*/ 19 w 19"/>
                <a:gd name="T3" fmla="*/ 1 h 13"/>
                <a:gd name="T4" fmla="*/ 19 w 19"/>
                <a:gd name="T5" fmla="*/ 0 h 13"/>
                <a:gd name="T6" fmla="*/ 0 w 19"/>
                <a:gd name="T7" fmla="*/ 12 h 13"/>
                <a:gd name="T8" fmla="*/ 0 w 19"/>
                <a:gd name="T9" fmla="*/ 13 h 13"/>
              </a:gdLst>
              <a:ahLst/>
              <a:cxnLst>
                <a:cxn ang="0">
                  <a:pos x="T0" y="T1"/>
                </a:cxn>
                <a:cxn ang="0">
                  <a:pos x="T2" y="T3"/>
                </a:cxn>
                <a:cxn ang="0">
                  <a:pos x="T4" y="T5"/>
                </a:cxn>
                <a:cxn ang="0">
                  <a:pos x="T6" y="T7"/>
                </a:cxn>
                <a:cxn ang="0">
                  <a:pos x="T8" y="T9"/>
                </a:cxn>
              </a:cxnLst>
              <a:rect l="0" t="0" r="r" b="b"/>
              <a:pathLst>
                <a:path w="19" h="13">
                  <a:moveTo>
                    <a:pt x="0" y="13"/>
                  </a:moveTo>
                  <a:lnTo>
                    <a:pt x="19" y="1"/>
                  </a:lnTo>
                  <a:lnTo>
                    <a:pt x="19" y="0"/>
                  </a:lnTo>
                  <a:lnTo>
                    <a:pt x="0" y="12"/>
                  </a:lnTo>
                  <a:lnTo>
                    <a:pt x="0" y="13"/>
                  </a:lnTo>
                  <a:close/>
                </a:path>
              </a:pathLst>
            </a:custGeom>
            <a:solidFill>
              <a:srgbClr val="C866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5" name="Freeform 214"/>
            <p:cNvSpPr/>
            <p:nvPr/>
          </p:nvSpPr>
          <p:spPr bwMode="auto">
            <a:xfrm>
              <a:off x="4170363" y="4767263"/>
              <a:ext cx="384175" cy="130175"/>
            </a:xfrm>
            <a:custGeom>
              <a:avLst/>
              <a:gdLst>
                <a:gd name="T0" fmla="*/ 347 w 371"/>
                <a:gd name="T1" fmla="*/ 38 h 126"/>
                <a:gd name="T2" fmla="*/ 300 w 371"/>
                <a:gd name="T3" fmla="*/ 38 h 126"/>
                <a:gd name="T4" fmla="*/ 186 w 371"/>
                <a:gd name="T5" fmla="*/ 0 h 126"/>
                <a:gd name="T6" fmla="*/ 72 w 371"/>
                <a:gd name="T7" fmla="*/ 38 h 126"/>
                <a:gd name="T8" fmla="*/ 24 w 371"/>
                <a:gd name="T9" fmla="*/ 38 h 126"/>
                <a:gd name="T10" fmla="*/ 0 w 371"/>
                <a:gd name="T11" fmla="*/ 60 h 126"/>
                <a:gd name="T12" fmla="*/ 0 w 371"/>
                <a:gd name="T13" fmla="*/ 104 h 126"/>
                <a:gd name="T14" fmla="*/ 24 w 371"/>
                <a:gd name="T15" fmla="*/ 126 h 126"/>
                <a:gd name="T16" fmla="*/ 347 w 371"/>
                <a:gd name="T17" fmla="*/ 126 h 126"/>
                <a:gd name="T18" fmla="*/ 371 w 371"/>
                <a:gd name="T19" fmla="*/ 104 h 126"/>
                <a:gd name="T20" fmla="*/ 371 w 371"/>
                <a:gd name="T21" fmla="*/ 60 h 126"/>
                <a:gd name="T22" fmla="*/ 347 w 371"/>
                <a:gd name="T23" fmla="*/ 3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1" h="126">
                  <a:moveTo>
                    <a:pt x="347" y="38"/>
                  </a:moveTo>
                  <a:cubicBezTo>
                    <a:pt x="300" y="38"/>
                    <a:pt x="300" y="38"/>
                    <a:pt x="300" y="38"/>
                  </a:cubicBezTo>
                  <a:cubicBezTo>
                    <a:pt x="285" y="16"/>
                    <a:pt x="239" y="0"/>
                    <a:pt x="186" y="0"/>
                  </a:cubicBezTo>
                  <a:cubicBezTo>
                    <a:pt x="132" y="0"/>
                    <a:pt x="86" y="16"/>
                    <a:pt x="72" y="38"/>
                  </a:cubicBezTo>
                  <a:cubicBezTo>
                    <a:pt x="24" y="38"/>
                    <a:pt x="24" y="38"/>
                    <a:pt x="24" y="38"/>
                  </a:cubicBezTo>
                  <a:cubicBezTo>
                    <a:pt x="11" y="38"/>
                    <a:pt x="0" y="48"/>
                    <a:pt x="0" y="60"/>
                  </a:cubicBezTo>
                  <a:cubicBezTo>
                    <a:pt x="0" y="104"/>
                    <a:pt x="0" y="104"/>
                    <a:pt x="0" y="104"/>
                  </a:cubicBezTo>
                  <a:cubicBezTo>
                    <a:pt x="0" y="116"/>
                    <a:pt x="11" y="126"/>
                    <a:pt x="24" y="126"/>
                  </a:cubicBezTo>
                  <a:cubicBezTo>
                    <a:pt x="347" y="126"/>
                    <a:pt x="347" y="126"/>
                    <a:pt x="347" y="126"/>
                  </a:cubicBezTo>
                  <a:cubicBezTo>
                    <a:pt x="360" y="126"/>
                    <a:pt x="371" y="116"/>
                    <a:pt x="371" y="104"/>
                  </a:cubicBezTo>
                  <a:cubicBezTo>
                    <a:pt x="371" y="60"/>
                    <a:pt x="371" y="60"/>
                    <a:pt x="371" y="60"/>
                  </a:cubicBezTo>
                  <a:cubicBezTo>
                    <a:pt x="371" y="48"/>
                    <a:pt x="360" y="38"/>
                    <a:pt x="347" y="38"/>
                  </a:cubicBezTo>
                  <a:close/>
                </a:path>
              </a:pathLst>
            </a:custGeom>
            <a:solidFill>
              <a:srgbClr val="E0772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6" name="Rectangle 215"/>
            <p:cNvSpPr>
              <a:spLocks noChangeArrowheads="1"/>
            </p:cNvSpPr>
            <p:nvPr/>
          </p:nvSpPr>
          <p:spPr bwMode="auto">
            <a:xfrm>
              <a:off x="4308475" y="4897438"/>
              <a:ext cx="107950" cy="679450"/>
            </a:xfrm>
            <a:prstGeom prst="rect">
              <a:avLst/>
            </a:prstGeom>
            <a:solidFill>
              <a:srgbClr val="F799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7" name="Rectangle 216"/>
            <p:cNvSpPr>
              <a:spLocks noChangeArrowheads="1"/>
            </p:cNvSpPr>
            <p:nvPr/>
          </p:nvSpPr>
          <p:spPr bwMode="auto">
            <a:xfrm>
              <a:off x="4357688" y="491807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8" name="Rectangle 217"/>
            <p:cNvSpPr>
              <a:spLocks noChangeArrowheads="1"/>
            </p:cNvSpPr>
            <p:nvPr/>
          </p:nvSpPr>
          <p:spPr bwMode="auto">
            <a:xfrm>
              <a:off x="4378325" y="493712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49" name="Rectangle 218"/>
            <p:cNvSpPr>
              <a:spLocks noChangeArrowheads="1"/>
            </p:cNvSpPr>
            <p:nvPr/>
          </p:nvSpPr>
          <p:spPr bwMode="auto">
            <a:xfrm>
              <a:off x="4357688" y="4956175"/>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0" name="Rectangle 219"/>
            <p:cNvSpPr>
              <a:spLocks noChangeArrowheads="1"/>
            </p:cNvSpPr>
            <p:nvPr/>
          </p:nvSpPr>
          <p:spPr bwMode="auto">
            <a:xfrm>
              <a:off x="4378325" y="49736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1" name="Rectangle 220"/>
            <p:cNvSpPr>
              <a:spLocks noChangeArrowheads="1"/>
            </p:cNvSpPr>
            <p:nvPr/>
          </p:nvSpPr>
          <p:spPr bwMode="auto">
            <a:xfrm>
              <a:off x="4357688" y="4994275"/>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2" name="Rectangle 221"/>
            <p:cNvSpPr>
              <a:spLocks noChangeArrowheads="1"/>
            </p:cNvSpPr>
            <p:nvPr/>
          </p:nvSpPr>
          <p:spPr bwMode="auto">
            <a:xfrm>
              <a:off x="4378325" y="50117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3" name="Rectangle 222"/>
            <p:cNvSpPr>
              <a:spLocks noChangeArrowheads="1"/>
            </p:cNvSpPr>
            <p:nvPr/>
          </p:nvSpPr>
          <p:spPr bwMode="auto">
            <a:xfrm>
              <a:off x="4357688" y="5030788"/>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4" name="Rectangle 223"/>
            <p:cNvSpPr>
              <a:spLocks noChangeArrowheads="1"/>
            </p:cNvSpPr>
            <p:nvPr/>
          </p:nvSpPr>
          <p:spPr bwMode="auto">
            <a:xfrm>
              <a:off x="4378325" y="5049838"/>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5" name="Rectangle 224"/>
            <p:cNvSpPr>
              <a:spLocks noChangeArrowheads="1"/>
            </p:cNvSpPr>
            <p:nvPr/>
          </p:nvSpPr>
          <p:spPr bwMode="auto">
            <a:xfrm>
              <a:off x="4357688" y="5068888"/>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6" name="Rectangle 225"/>
            <p:cNvSpPr>
              <a:spLocks noChangeArrowheads="1"/>
            </p:cNvSpPr>
            <p:nvPr/>
          </p:nvSpPr>
          <p:spPr bwMode="auto">
            <a:xfrm>
              <a:off x="4378325" y="5086350"/>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7" name="Rectangle 226"/>
            <p:cNvSpPr>
              <a:spLocks noChangeArrowheads="1"/>
            </p:cNvSpPr>
            <p:nvPr/>
          </p:nvSpPr>
          <p:spPr bwMode="auto">
            <a:xfrm>
              <a:off x="4357688" y="5106988"/>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8" name="Rectangle 227"/>
            <p:cNvSpPr>
              <a:spLocks noChangeArrowheads="1"/>
            </p:cNvSpPr>
            <p:nvPr/>
          </p:nvSpPr>
          <p:spPr bwMode="auto">
            <a:xfrm>
              <a:off x="4378325" y="5126038"/>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59" name="Rectangle 228"/>
            <p:cNvSpPr>
              <a:spLocks noChangeArrowheads="1"/>
            </p:cNvSpPr>
            <p:nvPr/>
          </p:nvSpPr>
          <p:spPr bwMode="auto">
            <a:xfrm>
              <a:off x="4357688" y="5143500"/>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0" name="Rectangle 229"/>
            <p:cNvSpPr>
              <a:spLocks noChangeArrowheads="1"/>
            </p:cNvSpPr>
            <p:nvPr/>
          </p:nvSpPr>
          <p:spPr bwMode="auto">
            <a:xfrm>
              <a:off x="4378325" y="5162550"/>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1" name="Rectangle 230"/>
            <p:cNvSpPr>
              <a:spLocks noChangeArrowheads="1"/>
            </p:cNvSpPr>
            <p:nvPr/>
          </p:nvSpPr>
          <p:spPr bwMode="auto">
            <a:xfrm>
              <a:off x="4357688" y="5181600"/>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2" name="Rectangle 231"/>
            <p:cNvSpPr>
              <a:spLocks noChangeArrowheads="1"/>
            </p:cNvSpPr>
            <p:nvPr/>
          </p:nvSpPr>
          <p:spPr bwMode="auto">
            <a:xfrm>
              <a:off x="4378325" y="5200650"/>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3" name="Rectangle 232"/>
            <p:cNvSpPr>
              <a:spLocks noChangeArrowheads="1"/>
            </p:cNvSpPr>
            <p:nvPr/>
          </p:nvSpPr>
          <p:spPr bwMode="auto">
            <a:xfrm>
              <a:off x="4357688" y="5219700"/>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4" name="Rectangle 233"/>
            <p:cNvSpPr>
              <a:spLocks noChangeArrowheads="1"/>
            </p:cNvSpPr>
            <p:nvPr/>
          </p:nvSpPr>
          <p:spPr bwMode="auto">
            <a:xfrm>
              <a:off x="4378325" y="5238750"/>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5" name="Rectangle 234"/>
            <p:cNvSpPr>
              <a:spLocks noChangeArrowheads="1"/>
            </p:cNvSpPr>
            <p:nvPr/>
          </p:nvSpPr>
          <p:spPr bwMode="auto">
            <a:xfrm>
              <a:off x="4357688" y="52562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6" name="Rectangle 235"/>
            <p:cNvSpPr>
              <a:spLocks noChangeArrowheads="1"/>
            </p:cNvSpPr>
            <p:nvPr/>
          </p:nvSpPr>
          <p:spPr bwMode="auto">
            <a:xfrm>
              <a:off x="4378325" y="5275263"/>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7" name="Rectangle 236"/>
            <p:cNvSpPr>
              <a:spLocks noChangeArrowheads="1"/>
            </p:cNvSpPr>
            <p:nvPr/>
          </p:nvSpPr>
          <p:spPr bwMode="auto">
            <a:xfrm>
              <a:off x="4357688" y="52943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8" name="Rectangle 237"/>
            <p:cNvSpPr>
              <a:spLocks noChangeArrowheads="1"/>
            </p:cNvSpPr>
            <p:nvPr/>
          </p:nvSpPr>
          <p:spPr bwMode="auto">
            <a:xfrm>
              <a:off x="4378325" y="53133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69" name="Rectangle 238"/>
            <p:cNvSpPr>
              <a:spLocks noChangeArrowheads="1"/>
            </p:cNvSpPr>
            <p:nvPr/>
          </p:nvSpPr>
          <p:spPr bwMode="auto">
            <a:xfrm>
              <a:off x="4357688" y="5332413"/>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0" name="Rectangle 239"/>
            <p:cNvSpPr>
              <a:spLocks noChangeArrowheads="1"/>
            </p:cNvSpPr>
            <p:nvPr/>
          </p:nvSpPr>
          <p:spPr bwMode="auto">
            <a:xfrm>
              <a:off x="4378325" y="53514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1" name="Rectangle 240"/>
            <p:cNvSpPr>
              <a:spLocks noChangeArrowheads="1"/>
            </p:cNvSpPr>
            <p:nvPr/>
          </p:nvSpPr>
          <p:spPr bwMode="auto">
            <a:xfrm>
              <a:off x="4357688" y="536892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2" name="Rectangle 241"/>
            <p:cNvSpPr>
              <a:spLocks noChangeArrowheads="1"/>
            </p:cNvSpPr>
            <p:nvPr/>
          </p:nvSpPr>
          <p:spPr bwMode="auto">
            <a:xfrm>
              <a:off x="4378325" y="53879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3" name="Rectangle 242"/>
            <p:cNvSpPr>
              <a:spLocks noChangeArrowheads="1"/>
            </p:cNvSpPr>
            <p:nvPr/>
          </p:nvSpPr>
          <p:spPr bwMode="auto">
            <a:xfrm>
              <a:off x="4357688" y="5407025"/>
              <a:ext cx="50800"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4" name="Rectangle 243"/>
            <p:cNvSpPr>
              <a:spLocks noChangeArrowheads="1"/>
            </p:cNvSpPr>
            <p:nvPr/>
          </p:nvSpPr>
          <p:spPr bwMode="auto">
            <a:xfrm>
              <a:off x="4378325" y="54260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5" name="Rectangle 244"/>
            <p:cNvSpPr>
              <a:spLocks noChangeArrowheads="1"/>
            </p:cNvSpPr>
            <p:nvPr/>
          </p:nvSpPr>
          <p:spPr bwMode="auto">
            <a:xfrm>
              <a:off x="4357688" y="54467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6" name="Rectangle 245"/>
            <p:cNvSpPr>
              <a:spLocks noChangeArrowheads="1"/>
            </p:cNvSpPr>
            <p:nvPr/>
          </p:nvSpPr>
          <p:spPr bwMode="auto">
            <a:xfrm>
              <a:off x="4378325" y="54641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7" name="Rectangle 246"/>
            <p:cNvSpPr>
              <a:spLocks noChangeArrowheads="1"/>
            </p:cNvSpPr>
            <p:nvPr/>
          </p:nvSpPr>
          <p:spPr bwMode="auto">
            <a:xfrm>
              <a:off x="4357688" y="54848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8" name="Rectangle 247"/>
            <p:cNvSpPr>
              <a:spLocks noChangeArrowheads="1"/>
            </p:cNvSpPr>
            <p:nvPr/>
          </p:nvSpPr>
          <p:spPr bwMode="auto">
            <a:xfrm>
              <a:off x="4378325" y="5502275"/>
              <a:ext cx="30163" cy="4763"/>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9" name="Rectangle 248"/>
            <p:cNvSpPr>
              <a:spLocks noChangeArrowheads="1"/>
            </p:cNvSpPr>
            <p:nvPr/>
          </p:nvSpPr>
          <p:spPr bwMode="auto">
            <a:xfrm>
              <a:off x="4357688" y="5522913"/>
              <a:ext cx="50800"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0" name="Rectangle 249"/>
            <p:cNvSpPr>
              <a:spLocks noChangeArrowheads="1"/>
            </p:cNvSpPr>
            <p:nvPr/>
          </p:nvSpPr>
          <p:spPr bwMode="auto">
            <a:xfrm>
              <a:off x="4378325" y="5541963"/>
              <a:ext cx="30163" cy="3175"/>
            </a:xfrm>
            <a:prstGeom prst="rect">
              <a:avLst/>
            </a:prstGeom>
            <a:solidFill>
              <a:srgbClr val="701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81" name="Oval 250"/>
          <p:cNvSpPr>
            <a:spLocks noChangeArrowheads="1"/>
          </p:cNvSpPr>
          <p:nvPr/>
        </p:nvSpPr>
        <p:spPr bwMode="auto">
          <a:xfrm>
            <a:off x="10357887" y="3451179"/>
            <a:ext cx="1118061" cy="1118061"/>
          </a:xfrm>
          <a:prstGeom prst="ellipse">
            <a:avLst/>
          </a:pr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3" name="组合 452"/>
          <p:cNvGrpSpPr/>
          <p:nvPr/>
        </p:nvGrpSpPr>
        <p:grpSpPr>
          <a:xfrm>
            <a:off x="10555490" y="3613314"/>
            <a:ext cx="738056" cy="805612"/>
            <a:chOff x="7502525" y="4799013"/>
            <a:chExt cx="693738" cy="757238"/>
          </a:xfrm>
        </p:grpSpPr>
        <p:sp>
          <p:nvSpPr>
            <p:cNvPr id="82" name="Freeform 251"/>
            <p:cNvSpPr/>
            <p:nvPr/>
          </p:nvSpPr>
          <p:spPr bwMode="auto">
            <a:xfrm>
              <a:off x="7791450" y="4799013"/>
              <a:ext cx="150813" cy="579438"/>
            </a:xfrm>
            <a:custGeom>
              <a:avLst/>
              <a:gdLst>
                <a:gd name="T0" fmla="*/ 0 w 146"/>
                <a:gd name="T1" fmla="*/ 0 h 559"/>
                <a:gd name="T2" fmla="*/ 82 w 146"/>
                <a:gd name="T3" fmla="*/ 559 h 559"/>
                <a:gd name="T4" fmla="*/ 146 w 146"/>
                <a:gd name="T5" fmla="*/ 549 h 559"/>
                <a:gd name="T6" fmla="*/ 92 w 146"/>
                <a:gd name="T7" fmla="*/ 181 h 559"/>
                <a:gd name="T8" fmla="*/ 0 w 146"/>
                <a:gd name="T9" fmla="*/ 0 h 559"/>
              </a:gdLst>
              <a:ahLst/>
              <a:cxnLst>
                <a:cxn ang="0">
                  <a:pos x="T0" y="T1"/>
                </a:cxn>
                <a:cxn ang="0">
                  <a:pos x="T2" y="T3"/>
                </a:cxn>
                <a:cxn ang="0">
                  <a:pos x="T4" y="T5"/>
                </a:cxn>
                <a:cxn ang="0">
                  <a:pos x="T6" y="T7"/>
                </a:cxn>
                <a:cxn ang="0">
                  <a:pos x="T8" y="T9"/>
                </a:cxn>
              </a:cxnLst>
              <a:rect l="0" t="0" r="r" b="b"/>
              <a:pathLst>
                <a:path w="146" h="559">
                  <a:moveTo>
                    <a:pt x="0" y="0"/>
                  </a:moveTo>
                  <a:cubicBezTo>
                    <a:pt x="82" y="559"/>
                    <a:pt x="82" y="559"/>
                    <a:pt x="82" y="559"/>
                  </a:cubicBezTo>
                  <a:cubicBezTo>
                    <a:pt x="146" y="549"/>
                    <a:pt x="146" y="549"/>
                    <a:pt x="146" y="549"/>
                  </a:cubicBezTo>
                  <a:cubicBezTo>
                    <a:pt x="92" y="181"/>
                    <a:pt x="92" y="181"/>
                    <a:pt x="92" y="181"/>
                  </a:cubicBezTo>
                  <a:cubicBezTo>
                    <a:pt x="92" y="181"/>
                    <a:pt x="62" y="34"/>
                    <a:pt x="0" y="0"/>
                  </a:cubicBezTo>
                  <a:close/>
                </a:path>
              </a:pathLst>
            </a:custGeom>
            <a:solidFill>
              <a:srgbClr val="82898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3" name="Freeform 252"/>
            <p:cNvSpPr/>
            <p:nvPr/>
          </p:nvSpPr>
          <p:spPr bwMode="auto">
            <a:xfrm>
              <a:off x="7845425" y="5173663"/>
              <a:ext cx="87313" cy="127000"/>
            </a:xfrm>
            <a:custGeom>
              <a:avLst/>
              <a:gdLst>
                <a:gd name="T0" fmla="*/ 7 w 55"/>
                <a:gd name="T1" fmla="*/ 50 h 80"/>
                <a:gd name="T2" fmla="*/ 55 w 55"/>
                <a:gd name="T3" fmla="*/ 80 h 80"/>
                <a:gd name="T4" fmla="*/ 45 w 55"/>
                <a:gd name="T5" fmla="*/ 14 h 80"/>
                <a:gd name="T6" fmla="*/ 0 w 55"/>
                <a:gd name="T7" fmla="*/ 0 h 80"/>
                <a:gd name="T8" fmla="*/ 7 w 55"/>
                <a:gd name="T9" fmla="*/ 50 h 80"/>
              </a:gdLst>
              <a:ahLst/>
              <a:cxnLst>
                <a:cxn ang="0">
                  <a:pos x="T0" y="T1"/>
                </a:cxn>
                <a:cxn ang="0">
                  <a:pos x="T2" y="T3"/>
                </a:cxn>
                <a:cxn ang="0">
                  <a:pos x="T4" y="T5"/>
                </a:cxn>
                <a:cxn ang="0">
                  <a:pos x="T6" y="T7"/>
                </a:cxn>
                <a:cxn ang="0">
                  <a:pos x="T8" y="T9"/>
                </a:cxn>
              </a:cxnLst>
              <a:rect l="0" t="0" r="r" b="b"/>
              <a:pathLst>
                <a:path w="55" h="80">
                  <a:moveTo>
                    <a:pt x="7" y="50"/>
                  </a:moveTo>
                  <a:lnTo>
                    <a:pt x="55" y="80"/>
                  </a:lnTo>
                  <a:lnTo>
                    <a:pt x="45" y="14"/>
                  </a:lnTo>
                  <a:lnTo>
                    <a:pt x="0" y="0"/>
                  </a:lnTo>
                  <a:lnTo>
                    <a:pt x="7" y="50"/>
                  </a:lnTo>
                  <a:close/>
                </a:path>
              </a:pathLst>
            </a:custGeom>
            <a:solidFill>
              <a:srgbClr val="6975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4" name="Freeform 253"/>
            <p:cNvSpPr>
              <a:spLocks noEditPoints="1"/>
            </p:cNvSpPr>
            <p:nvPr/>
          </p:nvSpPr>
          <p:spPr bwMode="auto">
            <a:xfrm>
              <a:off x="7808913" y="5341938"/>
              <a:ext cx="215900" cy="214313"/>
            </a:xfrm>
            <a:custGeom>
              <a:avLst/>
              <a:gdLst>
                <a:gd name="T0" fmla="*/ 49 w 208"/>
                <a:gd name="T1" fmla="*/ 30 h 208"/>
                <a:gd name="T2" fmla="*/ 30 w 208"/>
                <a:gd name="T3" fmla="*/ 159 h 208"/>
                <a:gd name="T4" fmla="*/ 159 w 208"/>
                <a:gd name="T5" fmla="*/ 178 h 208"/>
                <a:gd name="T6" fmla="*/ 178 w 208"/>
                <a:gd name="T7" fmla="*/ 49 h 208"/>
                <a:gd name="T8" fmla="*/ 49 w 208"/>
                <a:gd name="T9" fmla="*/ 30 h 208"/>
                <a:gd name="T10" fmla="*/ 139 w 208"/>
                <a:gd name="T11" fmla="*/ 151 h 208"/>
                <a:gd name="T12" fmla="*/ 57 w 208"/>
                <a:gd name="T13" fmla="*/ 139 h 208"/>
                <a:gd name="T14" fmla="*/ 69 w 208"/>
                <a:gd name="T15" fmla="*/ 56 h 208"/>
                <a:gd name="T16" fmla="*/ 152 w 208"/>
                <a:gd name="T17" fmla="*/ 68 h 208"/>
                <a:gd name="T18" fmla="*/ 139 w 208"/>
                <a:gd name="T19" fmla="*/ 15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8">
                  <a:moveTo>
                    <a:pt x="49" y="30"/>
                  </a:moveTo>
                  <a:cubicBezTo>
                    <a:pt x="9" y="60"/>
                    <a:pt x="0" y="118"/>
                    <a:pt x="30" y="159"/>
                  </a:cubicBezTo>
                  <a:cubicBezTo>
                    <a:pt x="61" y="199"/>
                    <a:pt x="118" y="208"/>
                    <a:pt x="159" y="178"/>
                  </a:cubicBezTo>
                  <a:cubicBezTo>
                    <a:pt x="200" y="147"/>
                    <a:pt x="208" y="90"/>
                    <a:pt x="178" y="49"/>
                  </a:cubicBezTo>
                  <a:cubicBezTo>
                    <a:pt x="147" y="8"/>
                    <a:pt x="90" y="0"/>
                    <a:pt x="49" y="30"/>
                  </a:cubicBezTo>
                  <a:close/>
                  <a:moveTo>
                    <a:pt x="139" y="151"/>
                  </a:moveTo>
                  <a:cubicBezTo>
                    <a:pt x="113" y="171"/>
                    <a:pt x="76" y="165"/>
                    <a:pt x="57" y="139"/>
                  </a:cubicBezTo>
                  <a:cubicBezTo>
                    <a:pt x="37" y="113"/>
                    <a:pt x="42" y="76"/>
                    <a:pt x="69" y="56"/>
                  </a:cubicBezTo>
                  <a:cubicBezTo>
                    <a:pt x="95" y="37"/>
                    <a:pt x="132" y="42"/>
                    <a:pt x="152" y="68"/>
                  </a:cubicBezTo>
                  <a:cubicBezTo>
                    <a:pt x="171" y="95"/>
                    <a:pt x="166" y="132"/>
                    <a:pt x="139" y="151"/>
                  </a:cubicBezTo>
                  <a:close/>
                </a:path>
              </a:pathLst>
            </a:custGeom>
            <a:solidFill>
              <a:srgbClr val="1F84A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5" name="Freeform 254"/>
            <p:cNvSpPr/>
            <p:nvPr/>
          </p:nvSpPr>
          <p:spPr bwMode="auto">
            <a:xfrm>
              <a:off x="7502525" y="5013325"/>
              <a:ext cx="530225" cy="307975"/>
            </a:xfrm>
            <a:custGeom>
              <a:avLst/>
              <a:gdLst>
                <a:gd name="T0" fmla="*/ 0 w 512"/>
                <a:gd name="T1" fmla="*/ 0 h 298"/>
                <a:gd name="T2" fmla="*/ 512 w 512"/>
                <a:gd name="T3" fmla="*/ 239 h 298"/>
                <a:gd name="T4" fmla="*/ 485 w 512"/>
                <a:gd name="T5" fmla="*/ 298 h 298"/>
                <a:gd name="T6" fmla="*/ 147 w 512"/>
                <a:gd name="T7" fmla="*/ 141 h 298"/>
                <a:gd name="T8" fmla="*/ 0 w 512"/>
                <a:gd name="T9" fmla="*/ 0 h 298"/>
              </a:gdLst>
              <a:ahLst/>
              <a:cxnLst>
                <a:cxn ang="0">
                  <a:pos x="T0" y="T1"/>
                </a:cxn>
                <a:cxn ang="0">
                  <a:pos x="T2" y="T3"/>
                </a:cxn>
                <a:cxn ang="0">
                  <a:pos x="T4" y="T5"/>
                </a:cxn>
                <a:cxn ang="0">
                  <a:pos x="T6" y="T7"/>
                </a:cxn>
                <a:cxn ang="0">
                  <a:pos x="T8" y="T9"/>
                </a:cxn>
              </a:cxnLst>
              <a:rect l="0" t="0" r="r" b="b"/>
              <a:pathLst>
                <a:path w="512" h="298">
                  <a:moveTo>
                    <a:pt x="0" y="0"/>
                  </a:moveTo>
                  <a:cubicBezTo>
                    <a:pt x="512" y="239"/>
                    <a:pt x="512" y="239"/>
                    <a:pt x="512" y="239"/>
                  </a:cubicBezTo>
                  <a:cubicBezTo>
                    <a:pt x="485" y="298"/>
                    <a:pt x="485" y="298"/>
                    <a:pt x="485" y="298"/>
                  </a:cubicBezTo>
                  <a:cubicBezTo>
                    <a:pt x="147" y="141"/>
                    <a:pt x="147" y="141"/>
                    <a:pt x="147" y="141"/>
                  </a:cubicBezTo>
                  <a:cubicBezTo>
                    <a:pt x="147" y="141"/>
                    <a:pt x="15" y="69"/>
                    <a:pt x="0" y="0"/>
                  </a:cubicBezTo>
                  <a:close/>
                </a:path>
              </a:pathLst>
            </a:custGeom>
            <a:solidFill>
              <a:srgbClr val="AEB4A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6" name="Freeform 255"/>
            <p:cNvSpPr>
              <a:spLocks noEditPoints="1"/>
            </p:cNvSpPr>
            <p:nvPr/>
          </p:nvSpPr>
          <p:spPr bwMode="auto">
            <a:xfrm>
              <a:off x="7981950" y="5214938"/>
              <a:ext cx="214313" cy="214313"/>
            </a:xfrm>
            <a:custGeom>
              <a:avLst/>
              <a:gdLst>
                <a:gd name="T0" fmla="*/ 30 w 208"/>
                <a:gd name="T1" fmla="*/ 158 h 207"/>
                <a:gd name="T2" fmla="*/ 159 w 208"/>
                <a:gd name="T3" fmla="*/ 177 h 207"/>
                <a:gd name="T4" fmla="*/ 178 w 208"/>
                <a:gd name="T5" fmla="*/ 49 h 207"/>
                <a:gd name="T6" fmla="*/ 49 w 208"/>
                <a:gd name="T7" fmla="*/ 30 h 207"/>
                <a:gd name="T8" fmla="*/ 30 w 208"/>
                <a:gd name="T9" fmla="*/ 158 h 207"/>
                <a:gd name="T10" fmla="*/ 56 w 208"/>
                <a:gd name="T11" fmla="*/ 139 h 207"/>
                <a:gd name="T12" fmla="*/ 69 w 208"/>
                <a:gd name="T13" fmla="*/ 56 h 207"/>
                <a:gd name="T14" fmla="*/ 151 w 208"/>
                <a:gd name="T15" fmla="*/ 68 h 207"/>
                <a:gd name="T16" fmla="*/ 139 w 208"/>
                <a:gd name="T17" fmla="*/ 151 h 207"/>
                <a:gd name="T18" fmla="*/ 56 w 208"/>
                <a:gd name="T19" fmla="*/ 139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07">
                  <a:moveTo>
                    <a:pt x="30" y="158"/>
                  </a:moveTo>
                  <a:cubicBezTo>
                    <a:pt x="60" y="199"/>
                    <a:pt x="118" y="207"/>
                    <a:pt x="159" y="177"/>
                  </a:cubicBezTo>
                  <a:cubicBezTo>
                    <a:pt x="199" y="147"/>
                    <a:pt x="208" y="89"/>
                    <a:pt x="178" y="49"/>
                  </a:cubicBezTo>
                  <a:cubicBezTo>
                    <a:pt x="147" y="8"/>
                    <a:pt x="90" y="0"/>
                    <a:pt x="49" y="30"/>
                  </a:cubicBezTo>
                  <a:cubicBezTo>
                    <a:pt x="8" y="60"/>
                    <a:pt x="0" y="118"/>
                    <a:pt x="30" y="158"/>
                  </a:cubicBezTo>
                  <a:close/>
                  <a:moveTo>
                    <a:pt x="56" y="139"/>
                  </a:moveTo>
                  <a:cubicBezTo>
                    <a:pt x="37" y="113"/>
                    <a:pt x="42" y="75"/>
                    <a:pt x="69" y="56"/>
                  </a:cubicBezTo>
                  <a:cubicBezTo>
                    <a:pt x="95" y="36"/>
                    <a:pt x="132" y="42"/>
                    <a:pt x="151" y="68"/>
                  </a:cubicBezTo>
                  <a:cubicBezTo>
                    <a:pt x="171" y="94"/>
                    <a:pt x="165" y="131"/>
                    <a:pt x="139" y="151"/>
                  </a:cubicBezTo>
                  <a:cubicBezTo>
                    <a:pt x="113" y="171"/>
                    <a:pt x="76" y="165"/>
                    <a:pt x="56" y="139"/>
                  </a:cubicBezTo>
                  <a:close/>
                </a:path>
              </a:pathLst>
            </a:custGeom>
            <a:solidFill>
              <a:srgbClr val="1F84A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7" name="Freeform 256"/>
            <p:cNvSpPr/>
            <p:nvPr/>
          </p:nvSpPr>
          <p:spPr bwMode="auto">
            <a:xfrm>
              <a:off x="7862888" y="5205413"/>
              <a:ext cx="49213" cy="50800"/>
            </a:xfrm>
            <a:custGeom>
              <a:avLst/>
              <a:gdLst>
                <a:gd name="T0" fmla="*/ 41 w 48"/>
                <a:gd name="T1" fmla="*/ 11 h 49"/>
                <a:gd name="T2" fmla="*/ 37 w 48"/>
                <a:gd name="T3" fmla="*/ 41 h 49"/>
                <a:gd name="T4" fmla="*/ 7 w 48"/>
                <a:gd name="T5" fmla="*/ 37 h 49"/>
                <a:gd name="T6" fmla="*/ 11 w 48"/>
                <a:gd name="T7" fmla="*/ 7 h 49"/>
                <a:gd name="T8" fmla="*/ 41 w 48"/>
                <a:gd name="T9" fmla="*/ 11 h 49"/>
              </a:gdLst>
              <a:ahLst/>
              <a:cxnLst>
                <a:cxn ang="0">
                  <a:pos x="T0" y="T1"/>
                </a:cxn>
                <a:cxn ang="0">
                  <a:pos x="T2" y="T3"/>
                </a:cxn>
                <a:cxn ang="0">
                  <a:pos x="T4" y="T5"/>
                </a:cxn>
                <a:cxn ang="0">
                  <a:pos x="T6" y="T7"/>
                </a:cxn>
                <a:cxn ang="0">
                  <a:pos x="T8" y="T9"/>
                </a:cxn>
              </a:cxnLst>
              <a:rect l="0" t="0" r="r" b="b"/>
              <a:pathLst>
                <a:path w="48" h="49">
                  <a:moveTo>
                    <a:pt x="41" y="11"/>
                  </a:moveTo>
                  <a:cubicBezTo>
                    <a:pt x="48" y="21"/>
                    <a:pt x="46" y="34"/>
                    <a:pt x="37" y="41"/>
                  </a:cubicBezTo>
                  <a:cubicBezTo>
                    <a:pt x="27" y="49"/>
                    <a:pt x="14" y="47"/>
                    <a:pt x="7" y="37"/>
                  </a:cubicBezTo>
                  <a:cubicBezTo>
                    <a:pt x="0" y="28"/>
                    <a:pt x="2" y="14"/>
                    <a:pt x="11" y="7"/>
                  </a:cubicBezTo>
                  <a:cubicBezTo>
                    <a:pt x="21" y="0"/>
                    <a:pt x="34" y="2"/>
                    <a:pt x="41" y="11"/>
                  </a:cubicBezTo>
                  <a:close/>
                </a:path>
              </a:pathLst>
            </a:custGeom>
            <a:solidFill>
              <a:srgbClr val="EDF2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88" name="Freeform 257"/>
          <p:cNvSpPr/>
          <p:nvPr/>
        </p:nvSpPr>
        <p:spPr bwMode="auto">
          <a:xfrm>
            <a:off x="655539" y="2209827"/>
            <a:ext cx="1094416" cy="442496"/>
          </a:xfrm>
          <a:custGeom>
            <a:avLst/>
            <a:gdLst>
              <a:gd name="T0" fmla="*/ 496 w 993"/>
              <a:gd name="T1" fmla="*/ 0 h 402"/>
              <a:gd name="T2" fmla="*/ 0 w 993"/>
              <a:gd name="T3" fmla="*/ 402 h 402"/>
              <a:gd name="T4" fmla="*/ 993 w 993"/>
              <a:gd name="T5" fmla="*/ 402 h 402"/>
              <a:gd name="T6" fmla="*/ 496 w 993"/>
              <a:gd name="T7" fmla="*/ 0 h 402"/>
            </a:gdLst>
            <a:ahLst/>
            <a:cxnLst>
              <a:cxn ang="0">
                <a:pos x="T0" y="T1"/>
              </a:cxn>
              <a:cxn ang="0">
                <a:pos x="T2" y="T3"/>
              </a:cxn>
              <a:cxn ang="0">
                <a:pos x="T4" y="T5"/>
              </a:cxn>
              <a:cxn ang="0">
                <a:pos x="T6" y="T7"/>
              </a:cxn>
            </a:cxnLst>
            <a:rect l="0" t="0" r="r" b="b"/>
            <a:pathLst>
              <a:path w="993" h="402">
                <a:moveTo>
                  <a:pt x="496" y="0"/>
                </a:moveTo>
                <a:cubicBezTo>
                  <a:pt x="252" y="0"/>
                  <a:pt x="49" y="172"/>
                  <a:pt x="0" y="402"/>
                </a:cubicBezTo>
                <a:cubicBezTo>
                  <a:pt x="993" y="402"/>
                  <a:pt x="993" y="402"/>
                  <a:pt x="993" y="402"/>
                </a:cubicBezTo>
                <a:cubicBezTo>
                  <a:pt x="944" y="172"/>
                  <a:pt x="740" y="0"/>
                  <a:pt x="496" y="0"/>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9" name="Freeform 258"/>
          <p:cNvSpPr/>
          <p:nvPr/>
        </p:nvSpPr>
        <p:spPr bwMode="auto">
          <a:xfrm>
            <a:off x="643716" y="2652322"/>
            <a:ext cx="1118061" cy="675565"/>
          </a:xfrm>
          <a:custGeom>
            <a:avLst/>
            <a:gdLst>
              <a:gd name="T0" fmla="*/ 12 w 1016"/>
              <a:gd name="T1" fmla="*/ 0 h 614"/>
              <a:gd name="T2" fmla="*/ 0 w 1016"/>
              <a:gd name="T3" fmla="*/ 106 h 614"/>
              <a:gd name="T4" fmla="*/ 508 w 1016"/>
              <a:gd name="T5" fmla="*/ 614 h 614"/>
              <a:gd name="T6" fmla="*/ 1016 w 1016"/>
              <a:gd name="T7" fmla="*/ 106 h 614"/>
              <a:gd name="T8" fmla="*/ 1005 w 1016"/>
              <a:gd name="T9" fmla="*/ 0 h 614"/>
              <a:gd name="T10" fmla="*/ 12 w 1016"/>
              <a:gd name="T11" fmla="*/ 0 h 614"/>
            </a:gdLst>
            <a:ahLst/>
            <a:cxnLst>
              <a:cxn ang="0">
                <a:pos x="T0" y="T1"/>
              </a:cxn>
              <a:cxn ang="0">
                <a:pos x="T2" y="T3"/>
              </a:cxn>
              <a:cxn ang="0">
                <a:pos x="T4" y="T5"/>
              </a:cxn>
              <a:cxn ang="0">
                <a:pos x="T6" y="T7"/>
              </a:cxn>
              <a:cxn ang="0">
                <a:pos x="T8" y="T9"/>
              </a:cxn>
              <a:cxn ang="0">
                <a:pos x="T10" y="T11"/>
              </a:cxn>
            </a:cxnLst>
            <a:rect l="0" t="0" r="r" b="b"/>
            <a:pathLst>
              <a:path w="1016" h="614">
                <a:moveTo>
                  <a:pt x="12" y="0"/>
                </a:moveTo>
                <a:cubicBezTo>
                  <a:pt x="4" y="34"/>
                  <a:pt x="0" y="70"/>
                  <a:pt x="0" y="106"/>
                </a:cubicBezTo>
                <a:cubicBezTo>
                  <a:pt x="0" y="387"/>
                  <a:pt x="228" y="614"/>
                  <a:pt x="508" y="614"/>
                </a:cubicBezTo>
                <a:cubicBezTo>
                  <a:pt x="789" y="614"/>
                  <a:pt x="1016" y="387"/>
                  <a:pt x="1016" y="106"/>
                </a:cubicBezTo>
                <a:cubicBezTo>
                  <a:pt x="1016" y="70"/>
                  <a:pt x="1012" y="34"/>
                  <a:pt x="1005" y="0"/>
                </a:cubicBezTo>
                <a:lnTo>
                  <a:pt x="12" y="0"/>
                </a:lnTo>
                <a:close/>
              </a:path>
            </a:pathLst>
          </a:custGeom>
          <a:solidFill>
            <a:srgbClr val="E0AF5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2" name="组合 451"/>
          <p:cNvGrpSpPr/>
          <p:nvPr/>
        </p:nvGrpSpPr>
        <p:grpSpPr>
          <a:xfrm>
            <a:off x="824430" y="2211516"/>
            <a:ext cx="805613" cy="1004903"/>
            <a:chOff x="3997325" y="3481388"/>
            <a:chExt cx="757238" cy="944562"/>
          </a:xfrm>
        </p:grpSpPr>
        <p:sp>
          <p:nvSpPr>
            <p:cNvPr id="90" name="Freeform 259"/>
            <p:cNvSpPr/>
            <p:nvPr/>
          </p:nvSpPr>
          <p:spPr bwMode="auto">
            <a:xfrm>
              <a:off x="4162425" y="3863975"/>
              <a:ext cx="592138" cy="561975"/>
            </a:xfrm>
            <a:custGeom>
              <a:avLst/>
              <a:gdLst>
                <a:gd name="T0" fmla="*/ 207 w 572"/>
                <a:gd name="T1" fmla="*/ 166 h 543"/>
                <a:gd name="T2" fmla="*/ 89 w 572"/>
                <a:gd name="T3" fmla="*/ 199 h 543"/>
                <a:gd name="T4" fmla="*/ 30 w 572"/>
                <a:gd name="T5" fmla="*/ 243 h 543"/>
                <a:gd name="T6" fmla="*/ 19 w 572"/>
                <a:gd name="T7" fmla="*/ 321 h 543"/>
                <a:gd name="T8" fmla="*/ 162 w 572"/>
                <a:gd name="T9" fmla="*/ 514 h 543"/>
                <a:gd name="T10" fmla="*/ 241 w 572"/>
                <a:gd name="T11" fmla="*/ 525 h 543"/>
                <a:gd name="T12" fmla="*/ 300 w 572"/>
                <a:gd name="T13" fmla="*/ 481 h 543"/>
                <a:gd name="T14" fmla="*/ 365 w 572"/>
                <a:gd name="T15" fmla="*/ 377 h 543"/>
                <a:gd name="T16" fmla="*/ 483 w 572"/>
                <a:gd name="T17" fmla="*/ 344 h 543"/>
                <a:gd name="T18" fmla="*/ 542 w 572"/>
                <a:gd name="T19" fmla="*/ 300 h 543"/>
                <a:gd name="T20" fmla="*/ 554 w 572"/>
                <a:gd name="T21" fmla="*/ 222 h 543"/>
                <a:gd name="T22" fmla="*/ 410 w 572"/>
                <a:gd name="T23" fmla="*/ 30 h 543"/>
                <a:gd name="T24" fmla="*/ 332 w 572"/>
                <a:gd name="T25" fmla="*/ 19 h 543"/>
                <a:gd name="T26" fmla="*/ 272 w 572"/>
                <a:gd name="T27" fmla="*/ 63 h 543"/>
                <a:gd name="T28" fmla="*/ 207 w 572"/>
                <a:gd name="T29" fmla="*/ 166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2" h="543">
                  <a:moveTo>
                    <a:pt x="207" y="166"/>
                  </a:moveTo>
                  <a:cubicBezTo>
                    <a:pt x="166" y="197"/>
                    <a:pt x="120" y="209"/>
                    <a:pt x="89" y="199"/>
                  </a:cubicBezTo>
                  <a:cubicBezTo>
                    <a:pt x="30" y="243"/>
                    <a:pt x="30" y="243"/>
                    <a:pt x="30" y="243"/>
                  </a:cubicBezTo>
                  <a:cubicBezTo>
                    <a:pt x="5" y="262"/>
                    <a:pt x="0" y="297"/>
                    <a:pt x="19" y="321"/>
                  </a:cubicBezTo>
                  <a:cubicBezTo>
                    <a:pt x="162" y="514"/>
                    <a:pt x="162" y="514"/>
                    <a:pt x="162" y="514"/>
                  </a:cubicBezTo>
                  <a:cubicBezTo>
                    <a:pt x="181" y="538"/>
                    <a:pt x="216" y="543"/>
                    <a:pt x="241" y="525"/>
                  </a:cubicBezTo>
                  <a:cubicBezTo>
                    <a:pt x="300" y="481"/>
                    <a:pt x="300" y="481"/>
                    <a:pt x="300" y="481"/>
                  </a:cubicBezTo>
                  <a:cubicBezTo>
                    <a:pt x="299" y="449"/>
                    <a:pt x="324" y="408"/>
                    <a:pt x="365" y="377"/>
                  </a:cubicBezTo>
                  <a:cubicBezTo>
                    <a:pt x="406" y="346"/>
                    <a:pt x="452" y="335"/>
                    <a:pt x="483" y="344"/>
                  </a:cubicBezTo>
                  <a:cubicBezTo>
                    <a:pt x="542" y="300"/>
                    <a:pt x="542" y="300"/>
                    <a:pt x="542" y="300"/>
                  </a:cubicBezTo>
                  <a:cubicBezTo>
                    <a:pt x="567" y="282"/>
                    <a:pt x="572" y="247"/>
                    <a:pt x="554" y="222"/>
                  </a:cubicBezTo>
                  <a:cubicBezTo>
                    <a:pt x="410" y="30"/>
                    <a:pt x="410" y="30"/>
                    <a:pt x="410" y="30"/>
                  </a:cubicBezTo>
                  <a:cubicBezTo>
                    <a:pt x="392" y="5"/>
                    <a:pt x="356" y="0"/>
                    <a:pt x="332" y="19"/>
                  </a:cubicBezTo>
                  <a:cubicBezTo>
                    <a:pt x="272" y="63"/>
                    <a:pt x="272" y="63"/>
                    <a:pt x="272" y="63"/>
                  </a:cubicBezTo>
                  <a:cubicBezTo>
                    <a:pt x="273" y="95"/>
                    <a:pt x="249" y="136"/>
                    <a:pt x="207" y="166"/>
                  </a:cubicBezTo>
                  <a:close/>
                </a:path>
              </a:pathLst>
            </a:custGeom>
            <a:solidFill>
              <a:srgbClr val="CB4D4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1" name="Freeform 260"/>
            <p:cNvSpPr/>
            <p:nvPr/>
          </p:nvSpPr>
          <p:spPr bwMode="auto">
            <a:xfrm>
              <a:off x="4260850" y="3949700"/>
              <a:ext cx="427038" cy="371475"/>
            </a:xfrm>
            <a:custGeom>
              <a:avLst/>
              <a:gdLst>
                <a:gd name="T0" fmla="*/ 314 w 413"/>
                <a:gd name="T1" fmla="*/ 6 h 358"/>
                <a:gd name="T2" fmla="*/ 341 w 413"/>
                <a:gd name="T3" fmla="*/ 10 h 358"/>
                <a:gd name="T4" fmla="*/ 407 w 413"/>
                <a:gd name="T5" fmla="*/ 99 h 358"/>
                <a:gd name="T6" fmla="*/ 403 w 413"/>
                <a:gd name="T7" fmla="*/ 125 h 358"/>
                <a:gd name="T8" fmla="*/ 98 w 413"/>
                <a:gd name="T9" fmla="*/ 352 h 358"/>
                <a:gd name="T10" fmla="*/ 72 w 413"/>
                <a:gd name="T11" fmla="*/ 348 h 358"/>
                <a:gd name="T12" fmla="*/ 6 w 413"/>
                <a:gd name="T13" fmla="*/ 259 h 358"/>
                <a:gd name="T14" fmla="*/ 10 w 413"/>
                <a:gd name="T15" fmla="*/ 233 h 358"/>
                <a:gd name="T16" fmla="*/ 314 w 413"/>
                <a:gd name="T17" fmla="*/ 6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3" h="358">
                  <a:moveTo>
                    <a:pt x="314" y="6"/>
                  </a:moveTo>
                  <a:cubicBezTo>
                    <a:pt x="323" y="0"/>
                    <a:pt x="334" y="2"/>
                    <a:pt x="341" y="10"/>
                  </a:cubicBezTo>
                  <a:cubicBezTo>
                    <a:pt x="407" y="99"/>
                    <a:pt x="407" y="99"/>
                    <a:pt x="407" y="99"/>
                  </a:cubicBezTo>
                  <a:cubicBezTo>
                    <a:pt x="413" y="107"/>
                    <a:pt x="411" y="119"/>
                    <a:pt x="403" y="125"/>
                  </a:cubicBezTo>
                  <a:cubicBezTo>
                    <a:pt x="98" y="352"/>
                    <a:pt x="98" y="352"/>
                    <a:pt x="98" y="352"/>
                  </a:cubicBezTo>
                  <a:cubicBezTo>
                    <a:pt x="90" y="358"/>
                    <a:pt x="78" y="356"/>
                    <a:pt x="72" y="348"/>
                  </a:cubicBezTo>
                  <a:cubicBezTo>
                    <a:pt x="6" y="259"/>
                    <a:pt x="6" y="259"/>
                    <a:pt x="6" y="259"/>
                  </a:cubicBezTo>
                  <a:cubicBezTo>
                    <a:pt x="0" y="251"/>
                    <a:pt x="1" y="239"/>
                    <a:pt x="10" y="233"/>
                  </a:cubicBezTo>
                  <a:lnTo>
                    <a:pt x="314" y="6"/>
                  </a:lnTo>
                  <a:close/>
                </a:path>
              </a:pathLst>
            </a:custGeom>
            <a:solidFill>
              <a:srgbClr val="FFF9F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2" name="Freeform 261"/>
            <p:cNvSpPr/>
            <p:nvPr/>
          </p:nvSpPr>
          <p:spPr bwMode="auto">
            <a:xfrm>
              <a:off x="4270375" y="3960813"/>
              <a:ext cx="404813" cy="346075"/>
            </a:xfrm>
            <a:custGeom>
              <a:avLst/>
              <a:gdLst>
                <a:gd name="T0" fmla="*/ 207 w 255"/>
                <a:gd name="T1" fmla="*/ 0 h 218"/>
                <a:gd name="T2" fmla="*/ 255 w 255"/>
                <a:gd name="T3" fmla="*/ 64 h 218"/>
                <a:gd name="T4" fmla="*/ 47 w 255"/>
                <a:gd name="T5" fmla="*/ 218 h 218"/>
                <a:gd name="T6" fmla="*/ 0 w 255"/>
                <a:gd name="T7" fmla="*/ 154 h 218"/>
                <a:gd name="T8" fmla="*/ 207 w 255"/>
                <a:gd name="T9" fmla="*/ 0 h 218"/>
              </a:gdLst>
              <a:ahLst/>
              <a:cxnLst>
                <a:cxn ang="0">
                  <a:pos x="T0" y="T1"/>
                </a:cxn>
                <a:cxn ang="0">
                  <a:pos x="T2" y="T3"/>
                </a:cxn>
                <a:cxn ang="0">
                  <a:pos x="T4" y="T5"/>
                </a:cxn>
                <a:cxn ang="0">
                  <a:pos x="T6" y="T7"/>
                </a:cxn>
                <a:cxn ang="0">
                  <a:pos x="T8" y="T9"/>
                </a:cxn>
              </a:cxnLst>
              <a:rect l="0" t="0" r="r" b="b"/>
              <a:pathLst>
                <a:path w="255" h="218">
                  <a:moveTo>
                    <a:pt x="207" y="0"/>
                  </a:moveTo>
                  <a:lnTo>
                    <a:pt x="255" y="64"/>
                  </a:lnTo>
                  <a:lnTo>
                    <a:pt x="47" y="218"/>
                  </a:lnTo>
                  <a:lnTo>
                    <a:pt x="0" y="154"/>
                  </a:lnTo>
                  <a:lnTo>
                    <a:pt x="207" y="0"/>
                  </a:lnTo>
                  <a:close/>
                </a:path>
              </a:pathLst>
            </a:custGeom>
            <a:solidFill>
              <a:srgbClr val="D2D3D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3" name="Freeform 262"/>
            <p:cNvSpPr/>
            <p:nvPr/>
          </p:nvSpPr>
          <p:spPr bwMode="auto">
            <a:xfrm>
              <a:off x="4325938" y="4035425"/>
              <a:ext cx="349250" cy="271463"/>
            </a:xfrm>
            <a:custGeom>
              <a:avLst/>
              <a:gdLst>
                <a:gd name="T0" fmla="*/ 208 w 220"/>
                <a:gd name="T1" fmla="*/ 0 h 171"/>
                <a:gd name="T2" fmla="*/ 220 w 220"/>
                <a:gd name="T3" fmla="*/ 17 h 171"/>
                <a:gd name="T4" fmla="*/ 12 w 220"/>
                <a:gd name="T5" fmla="*/ 171 h 171"/>
                <a:gd name="T6" fmla="*/ 0 w 220"/>
                <a:gd name="T7" fmla="*/ 154 h 171"/>
                <a:gd name="T8" fmla="*/ 208 w 220"/>
                <a:gd name="T9" fmla="*/ 0 h 171"/>
              </a:gdLst>
              <a:ahLst/>
              <a:cxnLst>
                <a:cxn ang="0">
                  <a:pos x="T0" y="T1"/>
                </a:cxn>
                <a:cxn ang="0">
                  <a:pos x="T2" y="T3"/>
                </a:cxn>
                <a:cxn ang="0">
                  <a:pos x="T4" y="T5"/>
                </a:cxn>
                <a:cxn ang="0">
                  <a:pos x="T6" y="T7"/>
                </a:cxn>
                <a:cxn ang="0">
                  <a:pos x="T8" y="T9"/>
                </a:cxn>
              </a:cxnLst>
              <a:rect l="0" t="0" r="r" b="b"/>
              <a:pathLst>
                <a:path w="220" h="171">
                  <a:moveTo>
                    <a:pt x="208" y="0"/>
                  </a:moveTo>
                  <a:lnTo>
                    <a:pt x="220" y="17"/>
                  </a:lnTo>
                  <a:lnTo>
                    <a:pt x="12" y="171"/>
                  </a:lnTo>
                  <a:lnTo>
                    <a:pt x="0" y="154"/>
                  </a:lnTo>
                  <a:lnTo>
                    <a:pt x="208" y="0"/>
                  </a:lnTo>
                  <a:close/>
                </a:path>
              </a:pathLst>
            </a:custGeom>
            <a:solidFill>
              <a:srgbClr val="BDB9B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4" name="Freeform 263"/>
            <p:cNvSpPr/>
            <p:nvPr/>
          </p:nvSpPr>
          <p:spPr bwMode="auto">
            <a:xfrm>
              <a:off x="4411663" y="4079875"/>
              <a:ext cx="90488" cy="90488"/>
            </a:xfrm>
            <a:custGeom>
              <a:avLst/>
              <a:gdLst>
                <a:gd name="T0" fmla="*/ 21 w 87"/>
                <a:gd name="T1" fmla="*/ 13 h 87"/>
                <a:gd name="T2" fmla="*/ 74 w 87"/>
                <a:gd name="T3" fmla="*/ 21 h 87"/>
                <a:gd name="T4" fmla="*/ 67 w 87"/>
                <a:gd name="T5" fmla="*/ 74 h 87"/>
                <a:gd name="T6" fmla="*/ 13 w 87"/>
                <a:gd name="T7" fmla="*/ 66 h 87"/>
                <a:gd name="T8" fmla="*/ 21 w 87"/>
                <a:gd name="T9" fmla="*/ 13 h 87"/>
              </a:gdLst>
              <a:ahLst/>
              <a:cxnLst>
                <a:cxn ang="0">
                  <a:pos x="T0" y="T1"/>
                </a:cxn>
                <a:cxn ang="0">
                  <a:pos x="T2" y="T3"/>
                </a:cxn>
                <a:cxn ang="0">
                  <a:pos x="T4" y="T5"/>
                </a:cxn>
                <a:cxn ang="0">
                  <a:pos x="T6" y="T7"/>
                </a:cxn>
                <a:cxn ang="0">
                  <a:pos x="T8" y="T9"/>
                </a:cxn>
              </a:cxnLst>
              <a:rect l="0" t="0" r="r" b="b"/>
              <a:pathLst>
                <a:path w="87" h="87">
                  <a:moveTo>
                    <a:pt x="21" y="13"/>
                  </a:moveTo>
                  <a:cubicBezTo>
                    <a:pt x="38" y="0"/>
                    <a:pt x="62" y="4"/>
                    <a:pt x="74" y="21"/>
                  </a:cubicBezTo>
                  <a:cubicBezTo>
                    <a:pt x="87" y="38"/>
                    <a:pt x="83" y="61"/>
                    <a:pt x="67" y="74"/>
                  </a:cubicBezTo>
                  <a:cubicBezTo>
                    <a:pt x="50" y="87"/>
                    <a:pt x="26" y="83"/>
                    <a:pt x="13" y="66"/>
                  </a:cubicBezTo>
                  <a:cubicBezTo>
                    <a:pt x="0" y="49"/>
                    <a:pt x="4" y="26"/>
                    <a:pt x="21" y="13"/>
                  </a:cubicBezTo>
                  <a:close/>
                </a:path>
              </a:pathLst>
            </a:custGeom>
            <a:solidFill>
              <a:srgbClr val="48486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5" name="Freeform 264"/>
            <p:cNvSpPr/>
            <p:nvPr/>
          </p:nvSpPr>
          <p:spPr bwMode="auto">
            <a:xfrm>
              <a:off x="3998913" y="3911600"/>
              <a:ext cx="234950" cy="303213"/>
            </a:xfrm>
            <a:custGeom>
              <a:avLst/>
              <a:gdLst>
                <a:gd name="T0" fmla="*/ 4 w 227"/>
                <a:gd name="T1" fmla="*/ 293 h 293"/>
                <a:gd name="T2" fmla="*/ 5 w 227"/>
                <a:gd name="T3" fmla="*/ 293 h 293"/>
                <a:gd name="T4" fmla="*/ 17 w 227"/>
                <a:gd name="T5" fmla="*/ 293 h 293"/>
                <a:gd name="T6" fmla="*/ 227 w 227"/>
                <a:gd name="T7" fmla="*/ 79 h 293"/>
                <a:gd name="T8" fmla="*/ 95 w 227"/>
                <a:gd name="T9" fmla="*/ 0 h 293"/>
                <a:gd name="T10" fmla="*/ 0 w 227"/>
                <a:gd name="T11" fmla="*/ 292 h 293"/>
                <a:gd name="T12" fmla="*/ 4 w 227"/>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227" h="293">
                  <a:moveTo>
                    <a:pt x="4" y="293"/>
                  </a:moveTo>
                  <a:cubicBezTo>
                    <a:pt x="5" y="293"/>
                    <a:pt x="5" y="293"/>
                    <a:pt x="5" y="293"/>
                  </a:cubicBezTo>
                  <a:cubicBezTo>
                    <a:pt x="10" y="290"/>
                    <a:pt x="14" y="291"/>
                    <a:pt x="17" y="293"/>
                  </a:cubicBezTo>
                  <a:cubicBezTo>
                    <a:pt x="227" y="79"/>
                    <a:pt x="227" y="79"/>
                    <a:pt x="227" y="79"/>
                  </a:cubicBezTo>
                  <a:cubicBezTo>
                    <a:pt x="95" y="0"/>
                    <a:pt x="95" y="0"/>
                    <a:pt x="95" y="0"/>
                  </a:cubicBezTo>
                  <a:cubicBezTo>
                    <a:pt x="0" y="292"/>
                    <a:pt x="0" y="292"/>
                    <a:pt x="0" y="292"/>
                  </a:cubicBezTo>
                  <a:cubicBezTo>
                    <a:pt x="2" y="292"/>
                    <a:pt x="3" y="293"/>
                    <a:pt x="4" y="293"/>
                  </a:cubicBez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6" name="Freeform 265"/>
            <p:cNvSpPr/>
            <p:nvPr/>
          </p:nvSpPr>
          <p:spPr bwMode="auto">
            <a:xfrm>
              <a:off x="3998913" y="3911600"/>
              <a:ext cx="187325" cy="303213"/>
            </a:xfrm>
            <a:custGeom>
              <a:avLst/>
              <a:gdLst>
                <a:gd name="T0" fmla="*/ 4 w 181"/>
                <a:gd name="T1" fmla="*/ 293 h 293"/>
                <a:gd name="T2" fmla="*/ 5 w 181"/>
                <a:gd name="T3" fmla="*/ 293 h 293"/>
                <a:gd name="T4" fmla="*/ 12 w 181"/>
                <a:gd name="T5" fmla="*/ 291 h 293"/>
                <a:gd name="T6" fmla="*/ 181 w 181"/>
                <a:gd name="T7" fmla="*/ 51 h 293"/>
                <a:gd name="T8" fmla="*/ 95 w 181"/>
                <a:gd name="T9" fmla="*/ 0 h 293"/>
                <a:gd name="T10" fmla="*/ 0 w 181"/>
                <a:gd name="T11" fmla="*/ 292 h 293"/>
                <a:gd name="T12" fmla="*/ 4 w 181"/>
                <a:gd name="T13" fmla="*/ 293 h 293"/>
              </a:gdLst>
              <a:ahLst/>
              <a:cxnLst>
                <a:cxn ang="0">
                  <a:pos x="T0" y="T1"/>
                </a:cxn>
                <a:cxn ang="0">
                  <a:pos x="T2" y="T3"/>
                </a:cxn>
                <a:cxn ang="0">
                  <a:pos x="T4" y="T5"/>
                </a:cxn>
                <a:cxn ang="0">
                  <a:pos x="T6" y="T7"/>
                </a:cxn>
                <a:cxn ang="0">
                  <a:pos x="T8" y="T9"/>
                </a:cxn>
                <a:cxn ang="0">
                  <a:pos x="T10" y="T11"/>
                </a:cxn>
                <a:cxn ang="0">
                  <a:pos x="T12" y="T13"/>
                </a:cxn>
              </a:cxnLst>
              <a:rect l="0" t="0" r="r" b="b"/>
              <a:pathLst>
                <a:path w="181" h="293">
                  <a:moveTo>
                    <a:pt x="4" y="293"/>
                  </a:moveTo>
                  <a:cubicBezTo>
                    <a:pt x="5" y="293"/>
                    <a:pt x="5" y="293"/>
                    <a:pt x="5" y="293"/>
                  </a:cubicBezTo>
                  <a:cubicBezTo>
                    <a:pt x="7" y="291"/>
                    <a:pt x="10" y="291"/>
                    <a:pt x="12" y="291"/>
                  </a:cubicBezTo>
                  <a:cubicBezTo>
                    <a:pt x="181" y="51"/>
                    <a:pt x="181" y="51"/>
                    <a:pt x="181" y="51"/>
                  </a:cubicBezTo>
                  <a:cubicBezTo>
                    <a:pt x="95" y="0"/>
                    <a:pt x="95" y="0"/>
                    <a:pt x="95" y="0"/>
                  </a:cubicBezTo>
                  <a:cubicBezTo>
                    <a:pt x="0" y="292"/>
                    <a:pt x="0" y="292"/>
                    <a:pt x="0" y="292"/>
                  </a:cubicBezTo>
                  <a:cubicBezTo>
                    <a:pt x="2" y="292"/>
                    <a:pt x="3" y="293"/>
                    <a:pt x="4" y="293"/>
                  </a:cubicBez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7" name="Freeform 266"/>
            <p:cNvSpPr/>
            <p:nvPr/>
          </p:nvSpPr>
          <p:spPr bwMode="auto">
            <a:xfrm>
              <a:off x="3998913" y="3911600"/>
              <a:ext cx="142875" cy="303213"/>
            </a:xfrm>
            <a:custGeom>
              <a:avLst/>
              <a:gdLst>
                <a:gd name="T0" fmla="*/ 4 w 137"/>
                <a:gd name="T1" fmla="*/ 293 h 293"/>
                <a:gd name="T2" fmla="*/ 137 w 137"/>
                <a:gd name="T3" fmla="*/ 25 h 293"/>
                <a:gd name="T4" fmla="*/ 95 w 137"/>
                <a:gd name="T5" fmla="*/ 0 h 293"/>
                <a:gd name="T6" fmla="*/ 0 w 137"/>
                <a:gd name="T7" fmla="*/ 292 h 293"/>
                <a:gd name="T8" fmla="*/ 4 w 137"/>
                <a:gd name="T9" fmla="*/ 293 h 293"/>
              </a:gdLst>
              <a:ahLst/>
              <a:cxnLst>
                <a:cxn ang="0">
                  <a:pos x="T0" y="T1"/>
                </a:cxn>
                <a:cxn ang="0">
                  <a:pos x="T2" y="T3"/>
                </a:cxn>
                <a:cxn ang="0">
                  <a:pos x="T4" y="T5"/>
                </a:cxn>
                <a:cxn ang="0">
                  <a:pos x="T6" y="T7"/>
                </a:cxn>
                <a:cxn ang="0">
                  <a:pos x="T8" y="T9"/>
                </a:cxn>
              </a:cxnLst>
              <a:rect l="0" t="0" r="r" b="b"/>
              <a:pathLst>
                <a:path w="137" h="293">
                  <a:moveTo>
                    <a:pt x="4" y="293"/>
                  </a:moveTo>
                  <a:cubicBezTo>
                    <a:pt x="137" y="25"/>
                    <a:pt x="137" y="25"/>
                    <a:pt x="137" y="25"/>
                  </a:cubicBezTo>
                  <a:cubicBezTo>
                    <a:pt x="95" y="0"/>
                    <a:pt x="95" y="0"/>
                    <a:pt x="95" y="0"/>
                  </a:cubicBezTo>
                  <a:cubicBezTo>
                    <a:pt x="0" y="292"/>
                    <a:pt x="0" y="292"/>
                    <a:pt x="0" y="292"/>
                  </a:cubicBezTo>
                  <a:cubicBezTo>
                    <a:pt x="2" y="292"/>
                    <a:pt x="3" y="293"/>
                    <a:pt x="4" y="293"/>
                  </a:cubicBez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8" name="Freeform 267"/>
            <p:cNvSpPr/>
            <p:nvPr/>
          </p:nvSpPr>
          <p:spPr bwMode="auto">
            <a:xfrm>
              <a:off x="3997325" y="4133850"/>
              <a:ext cx="73025" cy="95250"/>
            </a:xfrm>
            <a:custGeom>
              <a:avLst/>
              <a:gdLst>
                <a:gd name="T0" fmla="*/ 28 w 72"/>
                <a:gd name="T1" fmla="*/ 0 h 92"/>
                <a:gd name="T2" fmla="*/ 1 w 72"/>
                <a:gd name="T3" fmla="*/ 82 h 92"/>
                <a:gd name="T4" fmla="*/ 11 w 72"/>
                <a:gd name="T5" fmla="*/ 88 h 92"/>
                <a:gd name="T6" fmla="*/ 72 w 72"/>
                <a:gd name="T7" fmla="*/ 26 h 92"/>
                <a:gd name="T8" fmla="*/ 28 w 72"/>
                <a:gd name="T9" fmla="*/ 0 h 92"/>
              </a:gdLst>
              <a:ahLst/>
              <a:cxnLst>
                <a:cxn ang="0">
                  <a:pos x="T0" y="T1"/>
                </a:cxn>
                <a:cxn ang="0">
                  <a:pos x="T2" y="T3"/>
                </a:cxn>
                <a:cxn ang="0">
                  <a:pos x="T4" y="T5"/>
                </a:cxn>
                <a:cxn ang="0">
                  <a:pos x="T6" y="T7"/>
                </a:cxn>
                <a:cxn ang="0">
                  <a:pos x="T8" y="T9"/>
                </a:cxn>
              </a:cxnLst>
              <a:rect l="0" t="0" r="r" b="b"/>
              <a:pathLst>
                <a:path w="72" h="92">
                  <a:moveTo>
                    <a:pt x="28" y="0"/>
                  </a:moveTo>
                  <a:cubicBezTo>
                    <a:pt x="1" y="82"/>
                    <a:pt x="1" y="82"/>
                    <a:pt x="1" y="82"/>
                  </a:cubicBezTo>
                  <a:cubicBezTo>
                    <a:pt x="0" y="88"/>
                    <a:pt x="7" y="92"/>
                    <a:pt x="11" y="88"/>
                  </a:cubicBezTo>
                  <a:cubicBezTo>
                    <a:pt x="72" y="26"/>
                    <a:pt x="72" y="26"/>
                    <a:pt x="72" y="26"/>
                  </a:cubicBezTo>
                  <a:lnTo>
                    <a:pt x="28" y="0"/>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9" name="Freeform 268"/>
            <p:cNvSpPr/>
            <p:nvPr/>
          </p:nvSpPr>
          <p:spPr bwMode="auto">
            <a:xfrm>
              <a:off x="4183063" y="3494088"/>
              <a:ext cx="339725" cy="509588"/>
            </a:xfrm>
            <a:custGeom>
              <a:avLst/>
              <a:gdLst>
                <a:gd name="T0" fmla="*/ 17 w 329"/>
                <a:gd name="T1" fmla="*/ 485 h 493"/>
                <a:gd name="T2" fmla="*/ 17 w 329"/>
                <a:gd name="T3" fmla="*/ 485 h 493"/>
                <a:gd name="T4" fmla="*/ 54 w 329"/>
                <a:gd name="T5" fmla="*/ 477 h 493"/>
                <a:gd name="T6" fmla="*/ 329 w 329"/>
                <a:gd name="T7" fmla="*/ 15 h 493"/>
                <a:gd name="T8" fmla="*/ 276 w 329"/>
                <a:gd name="T9" fmla="*/ 0 h 493"/>
                <a:gd name="T10" fmla="*/ 7 w 329"/>
                <a:gd name="T11" fmla="*/ 448 h 493"/>
                <a:gd name="T12" fmla="*/ 17 w 329"/>
                <a:gd name="T13" fmla="*/ 485 h 493"/>
              </a:gdLst>
              <a:ahLst/>
              <a:cxnLst>
                <a:cxn ang="0">
                  <a:pos x="T0" y="T1"/>
                </a:cxn>
                <a:cxn ang="0">
                  <a:pos x="T2" y="T3"/>
                </a:cxn>
                <a:cxn ang="0">
                  <a:pos x="T4" y="T5"/>
                </a:cxn>
                <a:cxn ang="0">
                  <a:pos x="T6" y="T7"/>
                </a:cxn>
                <a:cxn ang="0">
                  <a:pos x="T8" y="T9"/>
                </a:cxn>
                <a:cxn ang="0">
                  <a:pos x="T10" y="T11"/>
                </a:cxn>
                <a:cxn ang="0">
                  <a:pos x="T12" y="T13"/>
                </a:cxn>
              </a:cxnLst>
              <a:rect l="0" t="0" r="r" b="b"/>
              <a:pathLst>
                <a:path w="329" h="493">
                  <a:moveTo>
                    <a:pt x="17" y="485"/>
                  </a:moveTo>
                  <a:cubicBezTo>
                    <a:pt x="17" y="485"/>
                    <a:pt x="17" y="485"/>
                    <a:pt x="17" y="485"/>
                  </a:cubicBezTo>
                  <a:cubicBezTo>
                    <a:pt x="29" y="493"/>
                    <a:pt x="47" y="489"/>
                    <a:pt x="54" y="477"/>
                  </a:cubicBezTo>
                  <a:cubicBezTo>
                    <a:pt x="329" y="15"/>
                    <a:pt x="329" y="15"/>
                    <a:pt x="329" y="15"/>
                  </a:cubicBezTo>
                  <a:cubicBezTo>
                    <a:pt x="312" y="9"/>
                    <a:pt x="294" y="4"/>
                    <a:pt x="276" y="0"/>
                  </a:cubicBezTo>
                  <a:cubicBezTo>
                    <a:pt x="7" y="448"/>
                    <a:pt x="7" y="448"/>
                    <a:pt x="7" y="448"/>
                  </a:cubicBezTo>
                  <a:cubicBezTo>
                    <a:pt x="0" y="461"/>
                    <a:pt x="4" y="477"/>
                    <a:pt x="17" y="485"/>
                  </a:cubicBezTo>
                  <a:close/>
                </a:path>
              </a:pathLst>
            </a:custGeom>
            <a:solidFill>
              <a:srgbClr val="04786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0" name="Freeform 269"/>
            <p:cNvSpPr/>
            <p:nvPr/>
          </p:nvSpPr>
          <p:spPr bwMode="auto">
            <a:xfrm>
              <a:off x="4094163" y="3481388"/>
              <a:ext cx="317500" cy="466725"/>
            </a:xfrm>
            <a:custGeom>
              <a:avLst/>
              <a:gdLst>
                <a:gd name="T0" fmla="*/ 307 w 307"/>
                <a:gd name="T1" fmla="*/ 4 h 452"/>
                <a:gd name="T2" fmla="*/ 254 w 307"/>
                <a:gd name="T3" fmla="*/ 0 h 452"/>
                <a:gd name="T4" fmla="*/ 6 w 307"/>
                <a:gd name="T5" fmla="*/ 413 h 452"/>
                <a:gd name="T6" fmla="*/ 15 w 307"/>
                <a:gd name="T7" fmla="*/ 446 h 452"/>
                <a:gd name="T8" fmla="*/ 47 w 307"/>
                <a:gd name="T9" fmla="*/ 437 h 452"/>
                <a:gd name="T10" fmla="*/ 307 w 307"/>
                <a:gd name="T11" fmla="*/ 4 h 452"/>
              </a:gdLst>
              <a:ahLst/>
              <a:cxnLst>
                <a:cxn ang="0">
                  <a:pos x="T0" y="T1"/>
                </a:cxn>
                <a:cxn ang="0">
                  <a:pos x="T2" y="T3"/>
                </a:cxn>
                <a:cxn ang="0">
                  <a:pos x="T4" y="T5"/>
                </a:cxn>
                <a:cxn ang="0">
                  <a:pos x="T6" y="T7"/>
                </a:cxn>
                <a:cxn ang="0">
                  <a:pos x="T8" y="T9"/>
                </a:cxn>
                <a:cxn ang="0">
                  <a:pos x="T10" y="T11"/>
                </a:cxn>
              </a:cxnLst>
              <a:rect l="0" t="0" r="r" b="b"/>
              <a:pathLst>
                <a:path w="307" h="452">
                  <a:moveTo>
                    <a:pt x="307" y="4"/>
                  </a:moveTo>
                  <a:cubicBezTo>
                    <a:pt x="289" y="2"/>
                    <a:pt x="272" y="1"/>
                    <a:pt x="254" y="0"/>
                  </a:cubicBezTo>
                  <a:cubicBezTo>
                    <a:pt x="6" y="413"/>
                    <a:pt x="6" y="413"/>
                    <a:pt x="6" y="413"/>
                  </a:cubicBezTo>
                  <a:cubicBezTo>
                    <a:pt x="0" y="424"/>
                    <a:pt x="3" y="439"/>
                    <a:pt x="15" y="446"/>
                  </a:cubicBezTo>
                  <a:cubicBezTo>
                    <a:pt x="26" y="452"/>
                    <a:pt x="41" y="449"/>
                    <a:pt x="47" y="437"/>
                  </a:cubicBezTo>
                  <a:lnTo>
                    <a:pt x="307" y="4"/>
                  </a:lnTo>
                  <a:close/>
                </a:path>
              </a:pathLst>
            </a:custGeom>
            <a:solidFill>
              <a:srgbClr val="0EBDE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1" name="Freeform 270"/>
            <p:cNvSpPr/>
            <p:nvPr/>
          </p:nvSpPr>
          <p:spPr bwMode="auto">
            <a:xfrm>
              <a:off x="4135438" y="3484563"/>
              <a:ext cx="333375" cy="492125"/>
            </a:xfrm>
            <a:custGeom>
              <a:avLst/>
              <a:gdLst>
                <a:gd name="T0" fmla="*/ 16 w 321"/>
                <a:gd name="T1" fmla="*/ 467 h 475"/>
                <a:gd name="T2" fmla="*/ 16 w 321"/>
                <a:gd name="T3" fmla="*/ 467 h 475"/>
                <a:gd name="T4" fmla="*/ 52 w 321"/>
                <a:gd name="T5" fmla="*/ 458 h 475"/>
                <a:gd name="T6" fmla="*/ 321 w 321"/>
                <a:gd name="T7" fmla="*/ 9 h 475"/>
                <a:gd name="T8" fmla="*/ 266 w 321"/>
                <a:gd name="T9" fmla="*/ 0 h 475"/>
                <a:gd name="T10" fmla="*/ 7 w 321"/>
                <a:gd name="T11" fmla="*/ 432 h 475"/>
                <a:gd name="T12" fmla="*/ 16 w 321"/>
                <a:gd name="T13" fmla="*/ 467 h 475"/>
              </a:gdLst>
              <a:ahLst/>
              <a:cxnLst>
                <a:cxn ang="0">
                  <a:pos x="T0" y="T1"/>
                </a:cxn>
                <a:cxn ang="0">
                  <a:pos x="T2" y="T3"/>
                </a:cxn>
                <a:cxn ang="0">
                  <a:pos x="T4" y="T5"/>
                </a:cxn>
                <a:cxn ang="0">
                  <a:pos x="T6" y="T7"/>
                </a:cxn>
                <a:cxn ang="0">
                  <a:pos x="T8" y="T9"/>
                </a:cxn>
                <a:cxn ang="0">
                  <a:pos x="T10" y="T11"/>
                </a:cxn>
                <a:cxn ang="0">
                  <a:pos x="T12" y="T13"/>
                </a:cxn>
              </a:cxnLst>
              <a:rect l="0" t="0" r="r" b="b"/>
              <a:pathLst>
                <a:path w="321" h="475">
                  <a:moveTo>
                    <a:pt x="16" y="467"/>
                  </a:moveTo>
                  <a:cubicBezTo>
                    <a:pt x="16" y="467"/>
                    <a:pt x="16" y="467"/>
                    <a:pt x="16" y="467"/>
                  </a:cubicBezTo>
                  <a:cubicBezTo>
                    <a:pt x="29" y="475"/>
                    <a:pt x="44" y="471"/>
                    <a:pt x="52" y="458"/>
                  </a:cubicBezTo>
                  <a:cubicBezTo>
                    <a:pt x="321" y="9"/>
                    <a:pt x="321" y="9"/>
                    <a:pt x="321" y="9"/>
                  </a:cubicBezTo>
                  <a:cubicBezTo>
                    <a:pt x="303" y="5"/>
                    <a:pt x="285" y="2"/>
                    <a:pt x="266" y="0"/>
                  </a:cubicBezTo>
                  <a:cubicBezTo>
                    <a:pt x="7" y="432"/>
                    <a:pt x="7" y="432"/>
                    <a:pt x="7" y="432"/>
                  </a:cubicBezTo>
                  <a:cubicBezTo>
                    <a:pt x="0" y="444"/>
                    <a:pt x="4" y="460"/>
                    <a:pt x="16" y="467"/>
                  </a:cubicBezTo>
                  <a:close/>
                </a:path>
              </a:pathLst>
            </a:custGeom>
            <a:solidFill>
              <a:srgbClr val="07AAA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02" name="Oval 271"/>
          <p:cNvSpPr>
            <a:spLocks noChangeArrowheads="1"/>
          </p:cNvSpPr>
          <p:nvPr/>
        </p:nvSpPr>
        <p:spPr bwMode="auto">
          <a:xfrm>
            <a:off x="2008921" y="3451179"/>
            <a:ext cx="1118061" cy="1118061"/>
          </a:xfrm>
          <a:prstGeom prst="ellipse">
            <a:avLst/>
          </a:prstGeom>
          <a:solidFill>
            <a:srgbClr val="F79E6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5" name="组合 454"/>
          <p:cNvGrpSpPr/>
          <p:nvPr/>
        </p:nvGrpSpPr>
        <p:grpSpPr>
          <a:xfrm>
            <a:off x="2267326" y="3658915"/>
            <a:ext cx="592809" cy="908636"/>
            <a:chOff x="5230813" y="4841875"/>
            <a:chExt cx="557213" cy="854075"/>
          </a:xfrm>
        </p:grpSpPr>
        <p:sp>
          <p:nvSpPr>
            <p:cNvPr id="103" name="Freeform 272"/>
            <p:cNvSpPr/>
            <p:nvPr/>
          </p:nvSpPr>
          <p:spPr bwMode="auto">
            <a:xfrm>
              <a:off x="5283200" y="5235575"/>
              <a:ext cx="150813" cy="334963"/>
            </a:xfrm>
            <a:custGeom>
              <a:avLst/>
              <a:gdLst>
                <a:gd name="T0" fmla="*/ 35 w 147"/>
                <a:gd name="T1" fmla="*/ 324 h 324"/>
                <a:gd name="T2" fmla="*/ 0 w 147"/>
                <a:gd name="T3" fmla="*/ 13 h 324"/>
                <a:gd name="T4" fmla="*/ 107 w 147"/>
                <a:gd name="T5" fmla="*/ 0 h 324"/>
                <a:gd name="T6" fmla="*/ 147 w 147"/>
                <a:gd name="T7" fmla="*/ 311 h 324"/>
                <a:gd name="T8" fmla="*/ 35 w 147"/>
                <a:gd name="T9" fmla="*/ 324 h 324"/>
              </a:gdLst>
              <a:ahLst/>
              <a:cxnLst>
                <a:cxn ang="0">
                  <a:pos x="T0" y="T1"/>
                </a:cxn>
                <a:cxn ang="0">
                  <a:pos x="T2" y="T3"/>
                </a:cxn>
                <a:cxn ang="0">
                  <a:pos x="T4" y="T5"/>
                </a:cxn>
                <a:cxn ang="0">
                  <a:pos x="T6" y="T7"/>
                </a:cxn>
                <a:cxn ang="0">
                  <a:pos x="T8" y="T9"/>
                </a:cxn>
              </a:cxnLst>
              <a:rect l="0" t="0" r="r" b="b"/>
              <a:pathLst>
                <a:path w="147" h="324">
                  <a:moveTo>
                    <a:pt x="35" y="324"/>
                  </a:moveTo>
                  <a:cubicBezTo>
                    <a:pt x="22" y="216"/>
                    <a:pt x="11" y="112"/>
                    <a:pt x="0" y="13"/>
                  </a:cubicBezTo>
                  <a:cubicBezTo>
                    <a:pt x="107" y="0"/>
                    <a:pt x="107" y="0"/>
                    <a:pt x="107" y="0"/>
                  </a:cubicBezTo>
                  <a:cubicBezTo>
                    <a:pt x="120" y="99"/>
                    <a:pt x="134" y="203"/>
                    <a:pt x="147" y="311"/>
                  </a:cubicBezTo>
                  <a:cubicBezTo>
                    <a:pt x="35" y="324"/>
                    <a:pt x="35" y="324"/>
                    <a:pt x="35" y="324"/>
                  </a:cubicBezTo>
                </a:path>
              </a:pathLst>
            </a:custGeom>
            <a:solidFill>
              <a:srgbClr val="ABAB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4" name="Freeform 273"/>
            <p:cNvSpPr/>
            <p:nvPr/>
          </p:nvSpPr>
          <p:spPr bwMode="auto">
            <a:xfrm>
              <a:off x="5283200" y="5241925"/>
              <a:ext cx="88900" cy="328613"/>
            </a:xfrm>
            <a:custGeom>
              <a:avLst/>
              <a:gdLst>
                <a:gd name="T0" fmla="*/ 87 w 87"/>
                <a:gd name="T1" fmla="*/ 311 h 317"/>
                <a:gd name="T2" fmla="*/ 35 w 87"/>
                <a:gd name="T3" fmla="*/ 317 h 317"/>
                <a:gd name="T4" fmla="*/ 0 w 87"/>
                <a:gd name="T5" fmla="*/ 6 h 317"/>
                <a:gd name="T6" fmla="*/ 50 w 87"/>
                <a:gd name="T7" fmla="*/ 0 h 317"/>
                <a:gd name="T8" fmla="*/ 87 w 87"/>
                <a:gd name="T9" fmla="*/ 311 h 317"/>
              </a:gdLst>
              <a:ahLst/>
              <a:cxnLst>
                <a:cxn ang="0">
                  <a:pos x="T0" y="T1"/>
                </a:cxn>
                <a:cxn ang="0">
                  <a:pos x="T2" y="T3"/>
                </a:cxn>
                <a:cxn ang="0">
                  <a:pos x="T4" y="T5"/>
                </a:cxn>
                <a:cxn ang="0">
                  <a:pos x="T6" y="T7"/>
                </a:cxn>
                <a:cxn ang="0">
                  <a:pos x="T8" y="T9"/>
                </a:cxn>
              </a:cxnLst>
              <a:rect l="0" t="0" r="r" b="b"/>
              <a:pathLst>
                <a:path w="87" h="317">
                  <a:moveTo>
                    <a:pt x="87" y="311"/>
                  </a:moveTo>
                  <a:cubicBezTo>
                    <a:pt x="35" y="317"/>
                    <a:pt x="35" y="317"/>
                    <a:pt x="35" y="317"/>
                  </a:cubicBezTo>
                  <a:cubicBezTo>
                    <a:pt x="22" y="209"/>
                    <a:pt x="11" y="105"/>
                    <a:pt x="0" y="6"/>
                  </a:cubicBezTo>
                  <a:cubicBezTo>
                    <a:pt x="50" y="0"/>
                    <a:pt x="50" y="0"/>
                    <a:pt x="50" y="0"/>
                  </a:cubicBezTo>
                  <a:lnTo>
                    <a:pt x="87" y="311"/>
                  </a:lnTo>
                  <a:close/>
                </a:path>
              </a:pathLst>
            </a:custGeom>
            <a:solidFill>
              <a:srgbClr val="958E8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5" name="Freeform 274"/>
            <p:cNvSpPr/>
            <p:nvPr/>
          </p:nvSpPr>
          <p:spPr bwMode="auto">
            <a:xfrm>
              <a:off x="5248275" y="5092700"/>
              <a:ext cx="182563" cy="155575"/>
            </a:xfrm>
            <a:custGeom>
              <a:avLst/>
              <a:gdLst>
                <a:gd name="T0" fmla="*/ 22 w 177"/>
                <a:gd name="T1" fmla="*/ 46 h 151"/>
                <a:gd name="T2" fmla="*/ 78 w 177"/>
                <a:gd name="T3" fmla="*/ 3 h 151"/>
                <a:gd name="T4" fmla="*/ 103 w 177"/>
                <a:gd name="T5" fmla="*/ 22 h 151"/>
                <a:gd name="T6" fmla="*/ 138 w 177"/>
                <a:gd name="T7" fmla="*/ 34 h 151"/>
                <a:gd name="T8" fmla="*/ 166 w 177"/>
                <a:gd name="T9" fmla="*/ 12 h 151"/>
                <a:gd name="T10" fmla="*/ 177 w 177"/>
                <a:gd name="T11" fmla="*/ 0 h 151"/>
                <a:gd name="T12" fmla="*/ 177 w 177"/>
                <a:gd name="T13" fmla="*/ 5 h 151"/>
                <a:gd name="T14" fmla="*/ 140 w 177"/>
                <a:gd name="T15" fmla="*/ 138 h 151"/>
                <a:gd name="T16" fmla="*/ 33 w 177"/>
                <a:gd name="T17" fmla="*/ 151 h 151"/>
                <a:gd name="T18" fmla="*/ 0 w 177"/>
                <a:gd name="T19" fmla="*/ 51 h 151"/>
                <a:gd name="T20" fmla="*/ 22 w 177"/>
                <a:gd name="T21" fmla="*/ 4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51">
                  <a:moveTo>
                    <a:pt x="22" y="46"/>
                  </a:moveTo>
                  <a:cubicBezTo>
                    <a:pt x="48" y="31"/>
                    <a:pt x="41" y="4"/>
                    <a:pt x="78" y="3"/>
                  </a:cubicBezTo>
                  <a:cubicBezTo>
                    <a:pt x="97" y="3"/>
                    <a:pt x="92" y="8"/>
                    <a:pt x="103" y="22"/>
                  </a:cubicBezTo>
                  <a:cubicBezTo>
                    <a:pt x="114" y="36"/>
                    <a:pt x="121" y="37"/>
                    <a:pt x="138" y="34"/>
                  </a:cubicBezTo>
                  <a:cubicBezTo>
                    <a:pt x="158" y="31"/>
                    <a:pt x="156" y="27"/>
                    <a:pt x="166" y="12"/>
                  </a:cubicBezTo>
                  <a:cubicBezTo>
                    <a:pt x="169" y="8"/>
                    <a:pt x="173" y="4"/>
                    <a:pt x="177" y="0"/>
                  </a:cubicBezTo>
                  <a:cubicBezTo>
                    <a:pt x="177" y="2"/>
                    <a:pt x="177" y="3"/>
                    <a:pt x="177" y="5"/>
                  </a:cubicBezTo>
                  <a:cubicBezTo>
                    <a:pt x="170" y="82"/>
                    <a:pt x="140" y="138"/>
                    <a:pt x="140" y="138"/>
                  </a:cubicBezTo>
                  <a:cubicBezTo>
                    <a:pt x="33" y="151"/>
                    <a:pt x="33" y="151"/>
                    <a:pt x="33" y="151"/>
                  </a:cubicBezTo>
                  <a:cubicBezTo>
                    <a:pt x="33" y="151"/>
                    <a:pt x="13" y="115"/>
                    <a:pt x="0" y="51"/>
                  </a:cubicBezTo>
                  <a:cubicBezTo>
                    <a:pt x="7" y="52"/>
                    <a:pt x="14" y="50"/>
                    <a:pt x="22" y="46"/>
                  </a:cubicBezTo>
                </a:path>
              </a:pathLst>
            </a:custGeom>
            <a:solidFill>
              <a:srgbClr val="27272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6" name="Freeform 275"/>
            <p:cNvSpPr/>
            <p:nvPr/>
          </p:nvSpPr>
          <p:spPr bwMode="auto">
            <a:xfrm>
              <a:off x="5230813" y="4841875"/>
              <a:ext cx="209550" cy="304800"/>
            </a:xfrm>
            <a:custGeom>
              <a:avLst/>
              <a:gdLst>
                <a:gd name="T0" fmla="*/ 183 w 203"/>
                <a:gd name="T1" fmla="*/ 254 h 294"/>
                <a:gd name="T2" fmla="*/ 155 w 203"/>
                <a:gd name="T3" fmla="*/ 276 h 294"/>
                <a:gd name="T4" fmla="*/ 120 w 203"/>
                <a:gd name="T5" fmla="*/ 264 h 294"/>
                <a:gd name="T6" fmla="*/ 95 w 203"/>
                <a:gd name="T7" fmla="*/ 245 h 294"/>
                <a:gd name="T8" fmla="*/ 39 w 203"/>
                <a:gd name="T9" fmla="*/ 288 h 294"/>
                <a:gd name="T10" fmla="*/ 17 w 203"/>
                <a:gd name="T11" fmla="*/ 293 h 294"/>
                <a:gd name="T12" fmla="*/ 12 w 203"/>
                <a:gd name="T13" fmla="*/ 262 h 294"/>
                <a:gd name="T14" fmla="*/ 84 w 203"/>
                <a:gd name="T15" fmla="*/ 0 h 294"/>
                <a:gd name="T16" fmla="*/ 194 w 203"/>
                <a:gd name="T17" fmla="*/ 242 h 294"/>
                <a:gd name="T18" fmla="*/ 183 w 203"/>
                <a:gd name="T19" fmla="*/ 25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94">
                  <a:moveTo>
                    <a:pt x="183" y="254"/>
                  </a:moveTo>
                  <a:cubicBezTo>
                    <a:pt x="173" y="269"/>
                    <a:pt x="175" y="273"/>
                    <a:pt x="155" y="276"/>
                  </a:cubicBezTo>
                  <a:cubicBezTo>
                    <a:pt x="138" y="279"/>
                    <a:pt x="131" y="278"/>
                    <a:pt x="120" y="264"/>
                  </a:cubicBezTo>
                  <a:cubicBezTo>
                    <a:pt x="109" y="250"/>
                    <a:pt x="114" y="245"/>
                    <a:pt x="95" y="245"/>
                  </a:cubicBezTo>
                  <a:cubicBezTo>
                    <a:pt x="58" y="246"/>
                    <a:pt x="65" y="273"/>
                    <a:pt x="39" y="288"/>
                  </a:cubicBezTo>
                  <a:cubicBezTo>
                    <a:pt x="31" y="292"/>
                    <a:pt x="24" y="294"/>
                    <a:pt x="17" y="293"/>
                  </a:cubicBezTo>
                  <a:cubicBezTo>
                    <a:pt x="15" y="283"/>
                    <a:pt x="13" y="273"/>
                    <a:pt x="12" y="262"/>
                  </a:cubicBezTo>
                  <a:cubicBezTo>
                    <a:pt x="0" y="178"/>
                    <a:pt x="115" y="107"/>
                    <a:pt x="84" y="0"/>
                  </a:cubicBezTo>
                  <a:cubicBezTo>
                    <a:pt x="84" y="0"/>
                    <a:pt x="203" y="111"/>
                    <a:pt x="194" y="242"/>
                  </a:cubicBezTo>
                  <a:cubicBezTo>
                    <a:pt x="190" y="246"/>
                    <a:pt x="186" y="250"/>
                    <a:pt x="183" y="254"/>
                  </a:cubicBezTo>
                </a:path>
              </a:pathLst>
            </a:custGeom>
            <a:solidFill>
              <a:srgbClr val="D6252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7" name="Freeform 276"/>
            <p:cNvSpPr/>
            <p:nvPr/>
          </p:nvSpPr>
          <p:spPr bwMode="auto">
            <a:xfrm>
              <a:off x="5248275" y="5097463"/>
              <a:ext cx="87313" cy="150813"/>
            </a:xfrm>
            <a:custGeom>
              <a:avLst/>
              <a:gdLst>
                <a:gd name="T0" fmla="*/ 84 w 84"/>
                <a:gd name="T1" fmla="*/ 140 h 146"/>
                <a:gd name="T2" fmla="*/ 33 w 84"/>
                <a:gd name="T3" fmla="*/ 146 h 146"/>
                <a:gd name="T4" fmla="*/ 0 w 84"/>
                <a:gd name="T5" fmla="*/ 46 h 146"/>
                <a:gd name="T6" fmla="*/ 22 w 84"/>
                <a:gd name="T7" fmla="*/ 41 h 146"/>
                <a:gd name="T8" fmla="*/ 67 w 84"/>
                <a:gd name="T9" fmla="*/ 0 h 146"/>
                <a:gd name="T10" fmla="*/ 84 w 84"/>
                <a:gd name="T11" fmla="*/ 140 h 146"/>
              </a:gdLst>
              <a:ahLst/>
              <a:cxnLst>
                <a:cxn ang="0">
                  <a:pos x="T0" y="T1"/>
                </a:cxn>
                <a:cxn ang="0">
                  <a:pos x="T2" y="T3"/>
                </a:cxn>
                <a:cxn ang="0">
                  <a:pos x="T4" y="T5"/>
                </a:cxn>
                <a:cxn ang="0">
                  <a:pos x="T6" y="T7"/>
                </a:cxn>
                <a:cxn ang="0">
                  <a:pos x="T8" y="T9"/>
                </a:cxn>
                <a:cxn ang="0">
                  <a:pos x="T10" y="T11"/>
                </a:cxn>
              </a:cxnLst>
              <a:rect l="0" t="0" r="r" b="b"/>
              <a:pathLst>
                <a:path w="84" h="146">
                  <a:moveTo>
                    <a:pt x="84" y="140"/>
                  </a:moveTo>
                  <a:cubicBezTo>
                    <a:pt x="33" y="146"/>
                    <a:pt x="33" y="146"/>
                    <a:pt x="33" y="146"/>
                  </a:cubicBezTo>
                  <a:cubicBezTo>
                    <a:pt x="33" y="146"/>
                    <a:pt x="13" y="110"/>
                    <a:pt x="0" y="46"/>
                  </a:cubicBezTo>
                  <a:cubicBezTo>
                    <a:pt x="7" y="47"/>
                    <a:pt x="14" y="45"/>
                    <a:pt x="22" y="41"/>
                  </a:cubicBezTo>
                  <a:cubicBezTo>
                    <a:pt x="45" y="27"/>
                    <a:pt x="43" y="5"/>
                    <a:pt x="67" y="0"/>
                  </a:cubicBezTo>
                  <a:lnTo>
                    <a:pt x="84" y="140"/>
                  </a:lnTo>
                  <a:close/>
                </a:path>
              </a:pathLst>
            </a:custGeom>
            <a:solidFill>
              <a:srgbClr val="1918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8" name="Freeform 277"/>
            <p:cNvSpPr/>
            <p:nvPr/>
          </p:nvSpPr>
          <p:spPr bwMode="auto">
            <a:xfrm>
              <a:off x="5235575" y="4959350"/>
              <a:ext cx="82550" cy="187325"/>
            </a:xfrm>
            <a:custGeom>
              <a:avLst/>
              <a:gdLst>
                <a:gd name="T0" fmla="*/ 79 w 79"/>
                <a:gd name="T1" fmla="*/ 133 h 180"/>
                <a:gd name="T2" fmla="*/ 34 w 79"/>
                <a:gd name="T3" fmla="*/ 174 h 180"/>
                <a:gd name="T4" fmla="*/ 12 w 79"/>
                <a:gd name="T5" fmla="*/ 179 h 180"/>
                <a:gd name="T6" fmla="*/ 7 w 79"/>
                <a:gd name="T7" fmla="*/ 148 h 180"/>
                <a:gd name="T8" fmla="*/ 63 w 79"/>
                <a:gd name="T9" fmla="*/ 0 h 180"/>
                <a:gd name="T10" fmla="*/ 79 w 79"/>
                <a:gd name="T11" fmla="*/ 133 h 180"/>
              </a:gdLst>
              <a:ahLst/>
              <a:cxnLst>
                <a:cxn ang="0">
                  <a:pos x="T0" y="T1"/>
                </a:cxn>
                <a:cxn ang="0">
                  <a:pos x="T2" y="T3"/>
                </a:cxn>
                <a:cxn ang="0">
                  <a:pos x="T4" y="T5"/>
                </a:cxn>
                <a:cxn ang="0">
                  <a:pos x="T6" y="T7"/>
                </a:cxn>
                <a:cxn ang="0">
                  <a:pos x="T8" y="T9"/>
                </a:cxn>
                <a:cxn ang="0">
                  <a:pos x="T10" y="T11"/>
                </a:cxn>
              </a:cxnLst>
              <a:rect l="0" t="0" r="r" b="b"/>
              <a:pathLst>
                <a:path w="79" h="180">
                  <a:moveTo>
                    <a:pt x="79" y="133"/>
                  </a:moveTo>
                  <a:cubicBezTo>
                    <a:pt x="55" y="138"/>
                    <a:pt x="57" y="160"/>
                    <a:pt x="34" y="174"/>
                  </a:cubicBezTo>
                  <a:cubicBezTo>
                    <a:pt x="26" y="178"/>
                    <a:pt x="19" y="180"/>
                    <a:pt x="12" y="179"/>
                  </a:cubicBezTo>
                  <a:cubicBezTo>
                    <a:pt x="10" y="169"/>
                    <a:pt x="8" y="159"/>
                    <a:pt x="7" y="148"/>
                  </a:cubicBezTo>
                  <a:cubicBezTo>
                    <a:pt x="0" y="98"/>
                    <a:pt x="38" y="52"/>
                    <a:pt x="63" y="0"/>
                  </a:cubicBezTo>
                  <a:lnTo>
                    <a:pt x="79" y="133"/>
                  </a:lnTo>
                  <a:close/>
                </a:path>
              </a:pathLst>
            </a:custGeom>
            <a:solidFill>
              <a:srgbClr val="C6212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9" name="Rectangle 278"/>
            <p:cNvSpPr>
              <a:spLocks noChangeArrowheads="1"/>
            </p:cNvSpPr>
            <p:nvPr/>
          </p:nvSpPr>
          <p:spPr bwMode="auto">
            <a:xfrm>
              <a:off x="5343525" y="4894263"/>
              <a:ext cx="76200" cy="204788"/>
            </a:xfrm>
            <a:prstGeom prst="rect">
              <a:avLst/>
            </a:prstGeom>
            <a:solidFill>
              <a:srgbClr val="EB92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0" name="Freeform 279"/>
            <p:cNvSpPr/>
            <p:nvPr/>
          </p:nvSpPr>
          <p:spPr bwMode="auto">
            <a:xfrm>
              <a:off x="5576888" y="5108575"/>
              <a:ext cx="157163" cy="334963"/>
            </a:xfrm>
            <a:custGeom>
              <a:avLst/>
              <a:gdLst>
                <a:gd name="T0" fmla="*/ 0 w 152"/>
                <a:gd name="T1" fmla="*/ 310 h 325"/>
                <a:gd name="T2" fmla="*/ 45 w 152"/>
                <a:gd name="T3" fmla="*/ 0 h 325"/>
                <a:gd name="T4" fmla="*/ 152 w 152"/>
                <a:gd name="T5" fmla="*/ 15 h 325"/>
                <a:gd name="T6" fmla="*/ 111 w 152"/>
                <a:gd name="T7" fmla="*/ 325 h 325"/>
                <a:gd name="T8" fmla="*/ 0 w 152"/>
                <a:gd name="T9" fmla="*/ 310 h 325"/>
              </a:gdLst>
              <a:ahLst/>
              <a:cxnLst>
                <a:cxn ang="0">
                  <a:pos x="T0" y="T1"/>
                </a:cxn>
                <a:cxn ang="0">
                  <a:pos x="T2" y="T3"/>
                </a:cxn>
                <a:cxn ang="0">
                  <a:pos x="T4" y="T5"/>
                </a:cxn>
                <a:cxn ang="0">
                  <a:pos x="T6" y="T7"/>
                </a:cxn>
                <a:cxn ang="0">
                  <a:pos x="T8" y="T9"/>
                </a:cxn>
              </a:cxnLst>
              <a:rect l="0" t="0" r="r" b="b"/>
              <a:pathLst>
                <a:path w="152" h="325">
                  <a:moveTo>
                    <a:pt x="0" y="310"/>
                  </a:moveTo>
                  <a:cubicBezTo>
                    <a:pt x="15" y="202"/>
                    <a:pt x="30" y="98"/>
                    <a:pt x="45" y="0"/>
                  </a:cubicBezTo>
                  <a:cubicBezTo>
                    <a:pt x="152" y="15"/>
                    <a:pt x="152" y="15"/>
                    <a:pt x="152" y="15"/>
                  </a:cubicBezTo>
                  <a:cubicBezTo>
                    <a:pt x="140" y="113"/>
                    <a:pt x="126" y="217"/>
                    <a:pt x="111" y="325"/>
                  </a:cubicBezTo>
                  <a:cubicBezTo>
                    <a:pt x="0" y="310"/>
                    <a:pt x="0" y="310"/>
                    <a:pt x="0" y="310"/>
                  </a:cubicBezTo>
                </a:path>
              </a:pathLst>
            </a:custGeom>
            <a:solidFill>
              <a:srgbClr val="ABAB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1" name="Freeform 280"/>
            <p:cNvSpPr/>
            <p:nvPr/>
          </p:nvSpPr>
          <p:spPr bwMode="auto">
            <a:xfrm>
              <a:off x="5622925" y="4979988"/>
              <a:ext cx="138113" cy="142875"/>
            </a:xfrm>
            <a:custGeom>
              <a:avLst/>
              <a:gdLst>
                <a:gd name="T0" fmla="*/ 21 w 134"/>
                <a:gd name="T1" fmla="*/ 21 h 138"/>
                <a:gd name="T2" fmla="*/ 43 w 134"/>
                <a:gd name="T3" fmla="*/ 0 h 138"/>
                <a:gd name="T4" fmla="*/ 59 w 134"/>
                <a:gd name="T5" fmla="*/ 22 h 138"/>
                <a:gd name="T6" fmla="*/ 74 w 134"/>
                <a:gd name="T7" fmla="*/ 39 h 138"/>
                <a:gd name="T8" fmla="*/ 93 w 134"/>
                <a:gd name="T9" fmla="*/ 22 h 138"/>
                <a:gd name="T10" fmla="*/ 115 w 134"/>
                <a:gd name="T11" fmla="*/ 14 h 138"/>
                <a:gd name="T12" fmla="*/ 127 w 134"/>
                <a:gd name="T13" fmla="*/ 36 h 138"/>
                <a:gd name="T14" fmla="*/ 134 w 134"/>
                <a:gd name="T15" fmla="*/ 38 h 138"/>
                <a:gd name="T16" fmla="*/ 107 w 134"/>
                <a:gd name="T17" fmla="*/ 138 h 138"/>
                <a:gd name="T18" fmla="*/ 0 w 134"/>
                <a:gd name="T19" fmla="*/ 123 h 138"/>
                <a:gd name="T20" fmla="*/ 2 w 134"/>
                <a:gd name="T21" fmla="*/ 44 h 138"/>
                <a:gd name="T22" fmla="*/ 21 w 134"/>
                <a:gd name="T23" fmla="*/ 2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38">
                  <a:moveTo>
                    <a:pt x="21" y="21"/>
                  </a:moveTo>
                  <a:cubicBezTo>
                    <a:pt x="25" y="12"/>
                    <a:pt x="31" y="0"/>
                    <a:pt x="43" y="0"/>
                  </a:cubicBezTo>
                  <a:cubicBezTo>
                    <a:pt x="55" y="0"/>
                    <a:pt x="58" y="12"/>
                    <a:pt x="59" y="22"/>
                  </a:cubicBezTo>
                  <a:cubicBezTo>
                    <a:pt x="60" y="33"/>
                    <a:pt x="62" y="36"/>
                    <a:pt x="74" y="39"/>
                  </a:cubicBezTo>
                  <a:cubicBezTo>
                    <a:pt x="89" y="42"/>
                    <a:pt x="89" y="32"/>
                    <a:pt x="93" y="22"/>
                  </a:cubicBezTo>
                  <a:cubicBezTo>
                    <a:pt x="97" y="14"/>
                    <a:pt x="105" y="9"/>
                    <a:pt x="115" y="14"/>
                  </a:cubicBezTo>
                  <a:cubicBezTo>
                    <a:pt x="122" y="18"/>
                    <a:pt x="121" y="32"/>
                    <a:pt x="127" y="36"/>
                  </a:cubicBezTo>
                  <a:cubicBezTo>
                    <a:pt x="129" y="38"/>
                    <a:pt x="131" y="38"/>
                    <a:pt x="134" y="38"/>
                  </a:cubicBezTo>
                  <a:cubicBezTo>
                    <a:pt x="107" y="138"/>
                    <a:pt x="107" y="138"/>
                    <a:pt x="107" y="138"/>
                  </a:cubicBezTo>
                  <a:cubicBezTo>
                    <a:pt x="0" y="123"/>
                    <a:pt x="0" y="123"/>
                    <a:pt x="0" y="123"/>
                  </a:cubicBezTo>
                  <a:cubicBezTo>
                    <a:pt x="2" y="44"/>
                    <a:pt x="2" y="44"/>
                    <a:pt x="2" y="44"/>
                  </a:cubicBezTo>
                  <a:cubicBezTo>
                    <a:pt x="10" y="41"/>
                    <a:pt x="16" y="33"/>
                    <a:pt x="21" y="21"/>
                  </a:cubicBezTo>
                  <a:close/>
                </a:path>
              </a:pathLst>
            </a:custGeom>
            <a:solidFill>
              <a:srgbClr val="27272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2" name="Freeform 281"/>
            <p:cNvSpPr/>
            <p:nvPr/>
          </p:nvSpPr>
          <p:spPr bwMode="auto">
            <a:xfrm>
              <a:off x="5624513" y="4891088"/>
              <a:ext cx="163513" cy="134938"/>
            </a:xfrm>
            <a:custGeom>
              <a:avLst/>
              <a:gdLst>
                <a:gd name="T0" fmla="*/ 132 w 157"/>
                <a:gd name="T1" fmla="*/ 124 h 130"/>
                <a:gd name="T2" fmla="*/ 125 w 157"/>
                <a:gd name="T3" fmla="*/ 122 h 130"/>
                <a:gd name="T4" fmla="*/ 113 w 157"/>
                <a:gd name="T5" fmla="*/ 100 h 130"/>
                <a:gd name="T6" fmla="*/ 91 w 157"/>
                <a:gd name="T7" fmla="*/ 108 h 130"/>
                <a:gd name="T8" fmla="*/ 72 w 157"/>
                <a:gd name="T9" fmla="*/ 125 h 130"/>
                <a:gd name="T10" fmla="*/ 57 w 157"/>
                <a:gd name="T11" fmla="*/ 108 h 130"/>
                <a:gd name="T12" fmla="*/ 41 w 157"/>
                <a:gd name="T13" fmla="*/ 86 h 130"/>
                <a:gd name="T14" fmla="*/ 19 w 157"/>
                <a:gd name="T15" fmla="*/ 107 h 130"/>
                <a:gd name="T16" fmla="*/ 0 w 157"/>
                <a:gd name="T17" fmla="*/ 130 h 130"/>
                <a:gd name="T18" fmla="*/ 2 w 157"/>
                <a:gd name="T19" fmla="*/ 21 h 130"/>
                <a:gd name="T20" fmla="*/ 22 w 157"/>
                <a:gd name="T21" fmla="*/ 2 h 130"/>
                <a:gd name="T22" fmla="*/ 140 w 157"/>
                <a:gd name="T23" fmla="*/ 18 h 130"/>
                <a:gd name="T24" fmla="*/ 154 w 157"/>
                <a:gd name="T25" fmla="*/ 42 h 130"/>
                <a:gd name="T26" fmla="*/ 132 w 157"/>
                <a:gd name="T27" fmla="*/ 12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30">
                  <a:moveTo>
                    <a:pt x="132" y="124"/>
                  </a:moveTo>
                  <a:cubicBezTo>
                    <a:pt x="129" y="124"/>
                    <a:pt x="127" y="124"/>
                    <a:pt x="125" y="122"/>
                  </a:cubicBezTo>
                  <a:cubicBezTo>
                    <a:pt x="119" y="118"/>
                    <a:pt x="120" y="104"/>
                    <a:pt x="113" y="100"/>
                  </a:cubicBezTo>
                  <a:cubicBezTo>
                    <a:pt x="103" y="95"/>
                    <a:pt x="95" y="100"/>
                    <a:pt x="91" y="108"/>
                  </a:cubicBezTo>
                  <a:cubicBezTo>
                    <a:pt x="87" y="118"/>
                    <a:pt x="87" y="128"/>
                    <a:pt x="72" y="125"/>
                  </a:cubicBezTo>
                  <a:cubicBezTo>
                    <a:pt x="60" y="122"/>
                    <a:pt x="58" y="119"/>
                    <a:pt x="57" y="108"/>
                  </a:cubicBezTo>
                  <a:cubicBezTo>
                    <a:pt x="56" y="98"/>
                    <a:pt x="53" y="86"/>
                    <a:pt x="41" y="86"/>
                  </a:cubicBezTo>
                  <a:cubicBezTo>
                    <a:pt x="29" y="86"/>
                    <a:pt x="23" y="98"/>
                    <a:pt x="19" y="107"/>
                  </a:cubicBezTo>
                  <a:cubicBezTo>
                    <a:pt x="14" y="119"/>
                    <a:pt x="8" y="127"/>
                    <a:pt x="0" y="130"/>
                  </a:cubicBezTo>
                  <a:cubicBezTo>
                    <a:pt x="2" y="21"/>
                    <a:pt x="2" y="21"/>
                    <a:pt x="2" y="21"/>
                  </a:cubicBezTo>
                  <a:cubicBezTo>
                    <a:pt x="2" y="9"/>
                    <a:pt x="11" y="0"/>
                    <a:pt x="22" y="2"/>
                  </a:cubicBezTo>
                  <a:cubicBezTo>
                    <a:pt x="140" y="18"/>
                    <a:pt x="140" y="18"/>
                    <a:pt x="140" y="18"/>
                  </a:cubicBezTo>
                  <a:cubicBezTo>
                    <a:pt x="151" y="20"/>
                    <a:pt x="157" y="30"/>
                    <a:pt x="154" y="42"/>
                  </a:cubicBezTo>
                  <a:lnTo>
                    <a:pt x="132" y="124"/>
                  </a:lnTo>
                  <a:close/>
                </a:path>
              </a:pathLst>
            </a:custGeom>
            <a:solidFill>
              <a:srgbClr val="1BA0D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3" name="Freeform 282"/>
            <p:cNvSpPr/>
            <p:nvPr/>
          </p:nvSpPr>
          <p:spPr bwMode="auto">
            <a:xfrm>
              <a:off x="5576888" y="5108575"/>
              <a:ext cx="96838" cy="327025"/>
            </a:xfrm>
            <a:custGeom>
              <a:avLst/>
              <a:gdLst>
                <a:gd name="T0" fmla="*/ 52 w 95"/>
                <a:gd name="T1" fmla="*/ 317 h 317"/>
                <a:gd name="T2" fmla="*/ 0 w 95"/>
                <a:gd name="T3" fmla="*/ 310 h 317"/>
                <a:gd name="T4" fmla="*/ 45 w 95"/>
                <a:gd name="T5" fmla="*/ 0 h 317"/>
                <a:gd name="T6" fmla="*/ 95 w 95"/>
                <a:gd name="T7" fmla="*/ 7 h 317"/>
                <a:gd name="T8" fmla="*/ 52 w 95"/>
                <a:gd name="T9" fmla="*/ 317 h 317"/>
              </a:gdLst>
              <a:ahLst/>
              <a:cxnLst>
                <a:cxn ang="0">
                  <a:pos x="T0" y="T1"/>
                </a:cxn>
                <a:cxn ang="0">
                  <a:pos x="T2" y="T3"/>
                </a:cxn>
                <a:cxn ang="0">
                  <a:pos x="T4" y="T5"/>
                </a:cxn>
                <a:cxn ang="0">
                  <a:pos x="T6" y="T7"/>
                </a:cxn>
                <a:cxn ang="0">
                  <a:pos x="T8" y="T9"/>
                </a:cxn>
              </a:cxnLst>
              <a:rect l="0" t="0" r="r" b="b"/>
              <a:pathLst>
                <a:path w="95" h="317">
                  <a:moveTo>
                    <a:pt x="52" y="317"/>
                  </a:moveTo>
                  <a:cubicBezTo>
                    <a:pt x="0" y="310"/>
                    <a:pt x="0" y="310"/>
                    <a:pt x="0" y="310"/>
                  </a:cubicBezTo>
                  <a:cubicBezTo>
                    <a:pt x="15" y="202"/>
                    <a:pt x="30" y="98"/>
                    <a:pt x="45" y="0"/>
                  </a:cubicBezTo>
                  <a:cubicBezTo>
                    <a:pt x="95" y="7"/>
                    <a:pt x="95" y="7"/>
                    <a:pt x="95" y="7"/>
                  </a:cubicBezTo>
                  <a:lnTo>
                    <a:pt x="52" y="317"/>
                  </a:lnTo>
                  <a:close/>
                </a:path>
              </a:pathLst>
            </a:custGeom>
            <a:solidFill>
              <a:srgbClr val="958E8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4" name="Freeform 283"/>
            <p:cNvSpPr/>
            <p:nvPr/>
          </p:nvSpPr>
          <p:spPr bwMode="auto">
            <a:xfrm>
              <a:off x="5622925" y="4979988"/>
              <a:ext cx="65088" cy="134938"/>
            </a:xfrm>
            <a:custGeom>
              <a:avLst/>
              <a:gdLst>
                <a:gd name="T0" fmla="*/ 50 w 63"/>
                <a:gd name="T1" fmla="*/ 130 h 130"/>
                <a:gd name="T2" fmla="*/ 0 w 63"/>
                <a:gd name="T3" fmla="*/ 123 h 130"/>
                <a:gd name="T4" fmla="*/ 2 w 63"/>
                <a:gd name="T5" fmla="*/ 44 h 130"/>
                <a:gd name="T6" fmla="*/ 21 w 63"/>
                <a:gd name="T7" fmla="*/ 21 h 130"/>
                <a:gd name="T8" fmla="*/ 43 w 63"/>
                <a:gd name="T9" fmla="*/ 0 h 130"/>
                <a:gd name="T10" fmla="*/ 59 w 63"/>
                <a:gd name="T11" fmla="*/ 22 h 130"/>
                <a:gd name="T12" fmla="*/ 63 w 63"/>
                <a:gd name="T13" fmla="*/ 34 h 130"/>
                <a:gd name="T14" fmla="*/ 50 w 63"/>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30">
                  <a:moveTo>
                    <a:pt x="50" y="130"/>
                  </a:moveTo>
                  <a:cubicBezTo>
                    <a:pt x="0" y="123"/>
                    <a:pt x="0" y="123"/>
                    <a:pt x="0" y="123"/>
                  </a:cubicBezTo>
                  <a:cubicBezTo>
                    <a:pt x="2" y="44"/>
                    <a:pt x="2" y="44"/>
                    <a:pt x="2" y="44"/>
                  </a:cubicBezTo>
                  <a:cubicBezTo>
                    <a:pt x="10" y="41"/>
                    <a:pt x="16" y="33"/>
                    <a:pt x="21" y="21"/>
                  </a:cubicBezTo>
                  <a:cubicBezTo>
                    <a:pt x="25" y="12"/>
                    <a:pt x="31" y="0"/>
                    <a:pt x="43" y="0"/>
                  </a:cubicBezTo>
                  <a:cubicBezTo>
                    <a:pt x="55" y="0"/>
                    <a:pt x="58" y="12"/>
                    <a:pt x="59" y="22"/>
                  </a:cubicBezTo>
                  <a:cubicBezTo>
                    <a:pt x="59" y="28"/>
                    <a:pt x="61" y="31"/>
                    <a:pt x="63" y="34"/>
                  </a:cubicBezTo>
                  <a:lnTo>
                    <a:pt x="50" y="130"/>
                  </a:lnTo>
                  <a:close/>
                </a:path>
              </a:pathLst>
            </a:custGeom>
            <a:solidFill>
              <a:srgbClr val="16191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5" name="Freeform 284"/>
            <p:cNvSpPr/>
            <p:nvPr/>
          </p:nvSpPr>
          <p:spPr bwMode="auto">
            <a:xfrm>
              <a:off x="5624513" y="4891088"/>
              <a:ext cx="79375" cy="134938"/>
            </a:xfrm>
            <a:custGeom>
              <a:avLst/>
              <a:gdLst>
                <a:gd name="T0" fmla="*/ 61 w 76"/>
                <a:gd name="T1" fmla="*/ 120 h 130"/>
                <a:gd name="T2" fmla="*/ 57 w 76"/>
                <a:gd name="T3" fmla="*/ 108 h 130"/>
                <a:gd name="T4" fmla="*/ 41 w 76"/>
                <a:gd name="T5" fmla="*/ 86 h 130"/>
                <a:gd name="T6" fmla="*/ 19 w 76"/>
                <a:gd name="T7" fmla="*/ 107 h 130"/>
                <a:gd name="T8" fmla="*/ 0 w 76"/>
                <a:gd name="T9" fmla="*/ 130 h 130"/>
                <a:gd name="T10" fmla="*/ 2 w 76"/>
                <a:gd name="T11" fmla="*/ 21 h 130"/>
                <a:gd name="T12" fmla="*/ 22 w 76"/>
                <a:gd name="T13" fmla="*/ 2 h 130"/>
                <a:gd name="T14" fmla="*/ 76 w 76"/>
                <a:gd name="T15" fmla="*/ 9 h 130"/>
                <a:gd name="T16" fmla="*/ 61 w 76"/>
                <a:gd name="T17" fmla="*/ 12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30">
                  <a:moveTo>
                    <a:pt x="61" y="120"/>
                  </a:moveTo>
                  <a:cubicBezTo>
                    <a:pt x="59" y="117"/>
                    <a:pt x="57" y="114"/>
                    <a:pt x="57" y="108"/>
                  </a:cubicBezTo>
                  <a:cubicBezTo>
                    <a:pt x="56" y="98"/>
                    <a:pt x="53" y="86"/>
                    <a:pt x="41" y="86"/>
                  </a:cubicBezTo>
                  <a:cubicBezTo>
                    <a:pt x="29" y="86"/>
                    <a:pt x="23" y="98"/>
                    <a:pt x="19" y="107"/>
                  </a:cubicBezTo>
                  <a:cubicBezTo>
                    <a:pt x="14" y="119"/>
                    <a:pt x="8" y="127"/>
                    <a:pt x="0" y="130"/>
                  </a:cubicBezTo>
                  <a:cubicBezTo>
                    <a:pt x="2" y="21"/>
                    <a:pt x="2" y="21"/>
                    <a:pt x="2" y="21"/>
                  </a:cubicBezTo>
                  <a:cubicBezTo>
                    <a:pt x="2" y="9"/>
                    <a:pt x="11" y="0"/>
                    <a:pt x="22" y="2"/>
                  </a:cubicBezTo>
                  <a:cubicBezTo>
                    <a:pt x="76" y="9"/>
                    <a:pt x="76" y="9"/>
                    <a:pt x="76" y="9"/>
                  </a:cubicBezTo>
                  <a:lnTo>
                    <a:pt x="61" y="120"/>
                  </a:lnTo>
                  <a:close/>
                </a:path>
              </a:pathLst>
            </a:custGeom>
            <a:solidFill>
              <a:srgbClr val="0896B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6" name="Freeform 285"/>
            <p:cNvSpPr/>
            <p:nvPr/>
          </p:nvSpPr>
          <p:spPr bwMode="auto">
            <a:xfrm>
              <a:off x="5419725" y="5556250"/>
              <a:ext cx="30163" cy="136525"/>
            </a:xfrm>
            <a:custGeom>
              <a:avLst/>
              <a:gdLst>
                <a:gd name="T0" fmla="*/ 7 w 30"/>
                <a:gd name="T1" fmla="*/ 62 h 132"/>
                <a:gd name="T2" fmla="*/ 14 w 30"/>
                <a:gd name="T3" fmla="*/ 130 h 132"/>
                <a:gd name="T4" fmla="*/ 30 w 30"/>
                <a:gd name="T5" fmla="*/ 132 h 132"/>
                <a:gd name="T6" fmla="*/ 16 w 30"/>
                <a:gd name="T7" fmla="*/ 11 h 132"/>
                <a:gd name="T8" fmla="*/ 15 w 30"/>
                <a:gd name="T9" fmla="*/ 0 h 132"/>
                <a:gd name="T10" fmla="*/ 0 w 30"/>
                <a:gd name="T11" fmla="*/ 1 h 132"/>
                <a:gd name="T12" fmla="*/ 1 w 30"/>
                <a:gd name="T13" fmla="*/ 7 h 132"/>
                <a:gd name="T14" fmla="*/ 7 w 30"/>
                <a:gd name="T15" fmla="*/ 6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32">
                  <a:moveTo>
                    <a:pt x="7" y="62"/>
                  </a:moveTo>
                  <a:cubicBezTo>
                    <a:pt x="9" y="84"/>
                    <a:pt x="12" y="107"/>
                    <a:pt x="14" y="130"/>
                  </a:cubicBezTo>
                  <a:cubicBezTo>
                    <a:pt x="20" y="131"/>
                    <a:pt x="25" y="131"/>
                    <a:pt x="30" y="132"/>
                  </a:cubicBezTo>
                  <a:cubicBezTo>
                    <a:pt x="26" y="92"/>
                    <a:pt x="21" y="52"/>
                    <a:pt x="16" y="11"/>
                  </a:cubicBezTo>
                  <a:cubicBezTo>
                    <a:pt x="16" y="7"/>
                    <a:pt x="15" y="3"/>
                    <a:pt x="15" y="0"/>
                  </a:cubicBezTo>
                  <a:cubicBezTo>
                    <a:pt x="0" y="1"/>
                    <a:pt x="0" y="1"/>
                    <a:pt x="0" y="1"/>
                  </a:cubicBezTo>
                  <a:cubicBezTo>
                    <a:pt x="0" y="3"/>
                    <a:pt x="0" y="5"/>
                    <a:pt x="1" y="7"/>
                  </a:cubicBezTo>
                  <a:cubicBezTo>
                    <a:pt x="3" y="24"/>
                    <a:pt x="5" y="43"/>
                    <a:pt x="7" y="62"/>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7" name="Freeform 286"/>
            <p:cNvSpPr/>
            <p:nvPr/>
          </p:nvSpPr>
          <p:spPr bwMode="auto">
            <a:xfrm>
              <a:off x="5318125" y="5559425"/>
              <a:ext cx="103188" cy="130175"/>
            </a:xfrm>
            <a:custGeom>
              <a:avLst/>
              <a:gdLst>
                <a:gd name="T0" fmla="*/ 93 w 100"/>
                <a:gd name="T1" fmla="*/ 60 h 125"/>
                <a:gd name="T2" fmla="*/ 86 w 100"/>
                <a:gd name="T3" fmla="*/ 0 h 125"/>
                <a:gd name="T4" fmla="*/ 0 w 100"/>
                <a:gd name="T5" fmla="*/ 10 h 125"/>
                <a:gd name="T6" fmla="*/ 2 w 100"/>
                <a:gd name="T7" fmla="*/ 22 h 125"/>
                <a:gd name="T8" fmla="*/ 11 w 100"/>
                <a:gd name="T9" fmla="*/ 101 h 125"/>
                <a:gd name="T10" fmla="*/ 100 w 100"/>
                <a:gd name="T11" fmla="*/ 125 h 125"/>
                <a:gd name="T12" fmla="*/ 93 w 100"/>
                <a:gd name="T13" fmla="*/ 60 h 125"/>
              </a:gdLst>
              <a:ahLst/>
              <a:cxnLst>
                <a:cxn ang="0">
                  <a:pos x="T0" y="T1"/>
                </a:cxn>
                <a:cxn ang="0">
                  <a:pos x="T2" y="T3"/>
                </a:cxn>
                <a:cxn ang="0">
                  <a:pos x="T4" y="T5"/>
                </a:cxn>
                <a:cxn ang="0">
                  <a:pos x="T6" y="T7"/>
                </a:cxn>
                <a:cxn ang="0">
                  <a:pos x="T8" y="T9"/>
                </a:cxn>
                <a:cxn ang="0">
                  <a:pos x="T10" y="T11"/>
                </a:cxn>
                <a:cxn ang="0">
                  <a:pos x="T12" y="T13"/>
                </a:cxn>
              </a:cxnLst>
              <a:rect l="0" t="0" r="r" b="b"/>
              <a:pathLst>
                <a:path w="100" h="125">
                  <a:moveTo>
                    <a:pt x="93" y="60"/>
                  </a:moveTo>
                  <a:cubicBezTo>
                    <a:pt x="91" y="39"/>
                    <a:pt x="89" y="19"/>
                    <a:pt x="86" y="0"/>
                  </a:cubicBezTo>
                  <a:cubicBezTo>
                    <a:pt x="0" y="10"/>
                    <a:pt x="0" y="10"/>
                    <a:pt x="0" y="10"/>
                  </a:cubicBezTo>
                  <a:cubicBezTo>
                    <a:pt x="1" y="14"/>
                    <a:pt x="1" y="18"/>
                    <a:pt x="2" y="22"/>
                  </a:cubicBezTo>
                  <a:cubicBezTo>
                    <a:pt x="5" y="48"/>
                    <a:pt x="8" y="75"/>
                    <a:pt x="11" y="101"/>
                  </a:cubicBezTo>
                  <a:cubicBezTo>
                    <a:pt x="40" y="112"/>
                    <a:pt x="70" y="120"/>
                    <a:pt x="100" y="125"/>
                  </a:cubicBezTo>
                  <a:cubicBezTo>
                    <a:pt x="98" y="103"/>
                    <a:pt x="96" y="81"/>
                    <a:pt x="93" y="6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8" name="Freeform 287"/>
            <p:cNvSpPr/>
            <p:nvPr/>
          </p:nvSpPr>
          <p:spPr bwMode="auto">
            <a:xfrm>
              <a:off x="5375275" y="5284788"/>
              <a:ext cx="44450" cy="274638"/>
            </a:xfrm>
            <a:custGeom>
              <a:avLst/>
              <a:gdLst>
                <a:gd name="T0" fmla="*/ 1 w 42"/>
                <a:gd name="T1" fmla="*/ 0 h 266"/>
                <a:gd name="T2" fmla="*/ 0 w 42"/>
                <a:gd name="T3" fmla="*/ 0 h 266"/>
                <a:gd name="T4" fmla="*/ 7 w 42"/>
                <a:gd name="T5" fmla="*/ 60 h 266"/>
                <a:gd name="T6" fmla="*/ 9 w 42"/>
                <a:gd name="T7" fmla="*/ 75 h 266"/>
                <a:gd name="T8" fmla="*/ 11 w 42"/>
                <a:gd name="T9" fmla="*/ 92 h 266"/>
                <a:gd name="T10" fmla="*/ 16 w 42"/>
                <a:gd name="T11" fmla="*/ 130 h 266"/>
                <a:gd name="T12" fmla="*/ 21 w 42"/>
                <a:gd name="T13" fmla="*/ 172 h 266"/>
                <a:gd name="T14" fmla="*/ 26 w 42"/>
                <a:gd name="T15" fmla="*/ 219 h 266"/>
                <a:gd name="T16" fmla="*/ 31 w 42"/>
                <a:gd name="T17" fmla="*/ 266 h 266"/>
                <a:gd name="T18" fmla="*/ 31 w 42"/>
                <a:gd name="T19" fmla="*/ 266 h 266"/>
                <a:gd name="T20" fmla="*/ 31 w 42"/>
                <a:gd name="T21" fmla="*/ 266 h 266"/>
                <a:gd name="T22" fmla="*/ 31 w 42"/>
                <a:gd name="T23" fmla="*/ 266 h 266"/>
                <a:gd name="T24" fmla="*/ 42 w 42"/>
                <a:gd name="T25" fmla="*/ 264 h 266"/>
                <a:gd name="T26" fmla="*/ 36 w 42"/>
                <a:gd name="T27" fmla="*/ 218 h 266"/>
                <a:gd name="T28" fmla="*/ 23 w 42"/>
                <a:gd name="T29" fmla="*/ 129 h 266"/>
                <a:gd name="T30" fmla="*/ 12 w 42"/>
                <a:gd name="T31" fmla="*/ 60 h 266"/>
                <a:gd name="T32" fmla="*/ 1 w 42"/>
                <a:gd name="T33"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266">
                  <a:moveTo>
                    <a:pt x="1" y="0"/>
                  </a:moveTo>
                  <a:cubicBezTo>
                    <a:pt x="0" y="0"/>
                    <a:pt x="0" y="0"/>
                    <a:pt x="0" y="0"/>
                  </a:cubicBezTo>
                  <a:cubicBezTo>
                    <a:pt x="0" y="0"/>
                    <a:pt x="2" y="22"/>
                    <a:pt x="7" y="60"/>
                  </a:cubicBezTo>
                  <a:cubicBezTo>
                    <a:pt x="8" y="65"/>
                    <a:pt x="9" y="70"/>
                    <a:pt x="9" y="75"/>
                  </a:cubicBezTo>
                  <a:cubicBezTo>
                    <a:pt x="10" y="81"/>
                    <a:pt x="11" y="86"/>
                    <a:pt x="11" y="92"/>
                  </a:cubicBezTo>
                  <a:cubicBezTo>
                    <a:pt x="13" y="104"/>
                    <a:pt x="14" y="116"/>
                    <a:pt x="16" y="130"/>
                  </a:cubicBezTo>
                  <a:cubicBezTo>
                    <a:pt x="17" y="143"/>
                    <a:pt x="19" y="157"/>
                    <a:pt x="21" y="172"/>
                  </a:cubicBezTo>
                  <a:cubicBezTo>
                    <a:pt x="23" y="187"/>
                    <a:pt x="24" y="203"/>
                    <a:pt x="26" y="219"/>
                  </a:cubicBezTo>
                  <a:cubicBezTo>
                    <a:pt x="28" y="234"/>
                    <a:pt x="30" y="250"/>
                    <a:pt x="31" y="266"/>
                  </a:cubicBezTo>
                  <a:cubicBezTo>
                    <a:pt x="31" y="266"/>
                    <a:pt x="31" y="266"/>
                    <a:pt x="31" y="266"/>
                  </a:cubicBezTo>
                  <a:cubicBezTo>
                    <a:pt x="31" y="266"/>
                    <a:pt x="31" y="266"/>
                    <a:pt x="31" y="266"/>
                  </a:cubicBezTo>
                  <a:cubicBezTo>
                    <a:pt x="31" y="266"/>
                    <a:pt x="31" y="266"/>
                    <a:pt x="31" y="266"/>
                  </a:cubicBezTo>
                  <a:cubicBezTo>
                    <a:pt x="42" y="264"/>
                    <a:pt x="42" y="264"/>
                    <a:pt x="42" y="264"/>
                  </a:cubicBezTo>
                  <a:cubicBezTo>
                    <a:pt x="40" y="248"/>
                    <a:pt x="38" y="233"/>
                    <a:pt x="36" y="218"/>
                  </a:cubicBezTo>
                  <a:cubicBezTo>
                    <a:pt x="32" y="185"/>
                    <a:pt x="27" y="155"/>
                    <a:pt x="23" y="129"/>
                  </a:cubicBezTo>
                  <a:cubicBezTo>
                    <a:pt x="19" y="102"/>
                    <a:pt x="16" y="79"/>
                    <a:pt x="12" y="60"/>
                  </a:cubicBezTo>
                  <a:cubicBezTo>
                    <a:pt x="5" y="22"/>
                    <a:pt x="1" y="0"/>
                    <a:pt x="1" y="0"/>
                  </a:cubicBezTo>
                </a:path>
              </a:pathLst>
            </a:custGeom>
            <a:solidFill>
              <a:srgbClr val="D5D5D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9" name="Freeform 288"/>
            <p:cNvSpPr/>
            <p:nvPr/>
          </p:nvSpPr>
          <p:spPr bwMode="auto">
            <a:xfrm>
              <a:off x="5407025" y="5557838"/>
              <a:ext cx="26988" cy="133350"/>
            </a:xfrm>
            <a:custGeom>
              <a:avLst/>
              <a:gdLst>
                <a:gd name="T0" fmla="*/ 14 w 25"/>
                <a:gd name="T1" fmla="*/ 127 h 129"/>
                <a:gd name="T2" fmla="*/ 25 w 25"/>
                <a:gd name="T3" fmla="*/ 129 h 129"/>
                <a:gd name="T4" fmla="*/ 18 w 25"/>
                <a:gd name="T5" fmla="*/ 61 h 129"/>
                <a:gd name="T6" fmla="*/ 12 w 25"/>
                <a:gd name="T7" fmla="*/ 6 h 129"/>
                <a:gd name="T8" fmla="*/ 11 w 25"/>
                <a:gd name="T9" fmla="*/ 0 h 129"/>
                <a:gd name="T10" fmla="*/ 0 w 25"/>
                <a:gd name="T11" fmla="*/ 2 h 129"/>
                <a:gd name="T12" fmla="*/ 7 w 25"/>
                <a:gd name="T13" fmla="*/ 62 h 129"/>
                <a:gd name="T14" fmla="*/ 14 w 25"/>
                <a:gd name="T15" fmla="*/ 127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29">
                  <a:moveTo>
                    <a:pt x="14" y="127"/>
                  </a:moveTo>
                  <a:cubicBezTo>
                    <a:pt x="18" y="128"/>
                    <a:pt x="22" y="128"/>
                    <a:pt x="25" y="129"/>
                  </a:cubicBezTo>
                  <a:cubicBezTo>
                    <a:pt x="23" y="106"/>
                    <a:pt x="20" y="83"/>
                    <a:pt x="18" y="61"/>
                  </a:cubicBezTo>
                  <a:cubicBezTo>
                    <a:pt x="16" y="42"/>
                    <a:pt x="14" y="23"/>
                    <a:pt x="12" y="6"/>
                  </a:cubicBezTo>
                  <a:cubicBezTo>
                    <a:pt x="11" y="4"/>
                    <a:pt x="11" y="2"/>
                    <a:pt x="11" y="0"/>
                  </a:cubicBezTo>
                  <a:cubicBezTo>
                    <a:pt x="0" y="2"/>
                    <a:pt x="0" y="2"/>
                    <a:pt x="0" y="2"/>
                  </a:cubicBezTo>
                  <a:cubicBezTo>
                    <a:pt x="3" y="21"/>
                    <a:pt x="5" y="41"/>
                    <a:pt x="7" y="62"/>
                  </a:cubicBezTo>
                  <a:cubicBezTo>
                    <a:pt x="10" y="83"/>
                    <a:pt x="12" y="105"/>
                    <a:pt x="14" y="127"/>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0" name="Freeform 289"/>
            <p:cNvSpPr/>
            <p:nvPr/>
          </p:nvSpPr>
          <p:spPr bwMode="auto">
            <a:xfrm>
              <a:off x="5407025" y="5557838"/>
              <a:ext cx="26988" cy="133350"/>
            </a:xfrm>
            <a:custGeom>
              <a:avLst/>
              <a:gdLst>
                <a:gd name="T0" fmla="*/ 11 w 25"/>
                <a:gd name="T1" fmla="*/ 0 h 129"/>
                <a:gd name="T2" fmla="*/ 11 w 25"/>
                <a:gd name="T3" fmla="*/ 0 h 129"/>
                <a:gd name="T4" fmla="*/ 0 w 25"/>
                <a:gd name="T5" fmla="*/ 2 h 129"/>
                <a:gd name="T6" fmla="*/ 7 w 25"/>
                <a:gd name="T7" fmla="*/ 62 h 129"/>
                <a:gd name="T8" fmla="*/ 14 w 25"/>
                <a:gd name="T9" fmla="*/ 127 h 129"/>
                <a:gd name="T10" fmla="*/ 25 w 25"/>
                <a:gd name="T11" fmla="*/ 129 h 129"/>
                <a:gd name="T12" fmla="*/ 18 w 25"/>
                <a:gd name="T13" fmla="*/ 61 h 129"/>
                <a:gd name="T14" fmla="*/ 12 w 25"/>
                <a:gd name="T15" fmla="*/ 6 h 129"/>
                <a:gd name="T16" fmla="*/ 11 w 25"/>
                <a:gd name="T17" fmla="*/ 0 h 129"/>
                <a:gd name="T18" fmla="*/ 11 w 25"/>
                <a:gd name="T1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129">
                  <a:moveTo>
                    <a:pt x="11" y="0"/>
                  </a:moveTo>
                  <a:cubicBezTo>
                    <a:pt x="11" y="0"/>
                    <a:pt x="11" y="0"/>
                    <a:pt x="11" y="0"/>
                  </a:cubicBezTo>
                  <a:cubicBezTo>
                    <a:pt x="0" y="2"/>
                    <a:pt x="0" y="2"/>
                    <a:pt x="0" y="2"/>
                  </a:cubicBezTo>
                  <a:cubicBezTo>
                    <a:pt x="3" y="21"/>
                    <a:pt x="5" y="41"/>
                    <a:pt x="7" y="62"/>
                  </a:cubicBezTo>
                  <a:cubicBezTo>
                    <a:pt x="10" y="83"/>
                    <a:pt x="12" y="105"/>
                    <a:pt x="14" y="127"/>
                  </a:cubicBezTo>
                  <a:cubicBezTo>
                    <a:pt x="18" y="128"/>
                    <a:pt x="22" y="128"/>
                    <a:pt x="25" y="129"/>
                  </a:cubicBezTo>
                  <a:cubicBezTo>
                    <a:pt x="23" y="106"/>
                    <a:pt x="20" y="83"/>
                    <a:pt x="18" y="61"/>
                  </a:cubicBezTo>
                  <a:cubicBezTo>
                    <a:pt x="16" y="42"/>
                    <a:pt x="14" y="23"/>
                    <a:pt x="12" y="6"/>
                  </a:cubicBezTo>
                  <a:cubicBezTo>
                    <a:pt x="11" y="4"/>
                    <a:pt x="11" y="2"/>
                    <a:pt x="11" y="0"/>
                  </a:cubicBezTo>
                  <a:cubicBezTo>
                    <a:pt x="11" y="0"/>
                    <a:pt x="11" y="0"/>
                    <a:pt x="11" y="0"/>
                  </a:cubicBezTo>
                </a:path>
              </a:pathLst>
            </a:custGeom>
            <a:solidFill>
              <a:srgbClr val="BF948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1" name="Freeform 290"/>
            <p:cNvSpPr/>
            <p:nvPr/>
          </p:nvSpPr>
          <p:spPr bwMode="auto">
            <a:xfrm>
              <a:off x="5638800" y="5441950"/>
              <a:ext cx="52388" cy="239713"/>
            </a:xfrm>
            <a:custGeom>
              <a:avLst/>
              <a:gdLst>
                <a:gd name="T0" fmla="*/ 26 w 50"/>
                <a:gd name="T1" fmla="*/ 60 h 232"/>
                <a:gd name="T2" fmla="*/ 8 w 50"/>
                <a:gd name="T3" fmla="*/ 178 h 232"/>
                <a:gd name="T4" fmla="*/ 0 w 50"/>
                <a:gd name="T5" fmla="*/ 232 h 232"/>
                <a:gd name="T6" fmla="*/ 18 w 50"/>
                <a:gd name="T7" fmla="*/ 227 h 232"/>
                <a:gd name="T8" fmla="*/ 49 w 50"/>
                <a:gd name="T9" fmla="*/ 14 h 232"/>
                <a:gd name="T10" fmla="*/ 50 w 50"/>
                <a:gd name="T11" fmla="*/ 2 h 232"/>
                <a:gd name="T12" fmla="*/ 35 w 50"/>
                <a:gd name="T13" fmla="*/ 0 h 232"/>
                <a:gd name="T14" fmla="*/ 34 w 50"/>
                <a:gd name="T15" fmla="*/ 5 h 232"/>
                <a:gd name="T16" fmla="*/ 26 w 50"/>
                <a:gd name="T17" fmla="*/ 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32">
                  <a:moveTo>
                    <a:pt x="26" y="60"/>
                  </a:moveTo>
                  <a:cubicBezTo>
                    <a:pt x="21" y="98"/>
                    <a:pt x="15" y="137"/>
                    <a:pt x="8" y="178"/>
                  </a:cubicBezTo>
                  <a:cubicBezTo>
                    <a:pt x="6" y="196"/>
                    <a:pt x="3" y="214"/>
                    <a:pt x="0" y="232"/>
                  </a:cubicBezTo>
                  <a:cubicBezTo>
                    <a:pt x="6" y="231"/>
                    <a:pt x="12" y="229"/>
                    <a:pt x="18" y="227"/>
                  </a:cubicBezTo>
                  <a:cubicBezTo>
                    <a:pt x="29" y="158"/>
                    <a:pt x="39" y="87"/>
                    <a:pt x="49" y="14"/>
                  </a:cubicBezTo>
                  <a:cubicBezTo>
                    <a:pt x="49" y="10"/>
                    <a:pt x="50" y="6"/>
                    <a:pt x="50" y="2"/>
                  </a:cubicBezTo>
                  <a:cubicBezTo>
                    <a:pt x="35" y="0"/>
                    <a:pt x="35" y="0"/>
                    <a:pt x="35" y="0"/>
                  </a:cubicBezTo>
                  <a:cubicBezTo>
                    <a:pt x="34" y="2"/>
                    <a:pt x="34" y="3"/>
                    <a:pt x="34" y="5"/>
                  </a:cubicBezTo>
                  <a:cubicBezTo>
                    <a:pt x="31" y="23"/>
                    <a:pt x="29" y="41"/>
                    <a:pt x="26" y="6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2" name="Freeform 291"/>
            <p:cNvSpPr/>
            <p:nvPr/>
          </p:nvSpPr>
          <p:spPr bwMode="auto">
            <a:xfrm>
              <a:off x="5540375" y="5429250"/>
              <a:ext cx="123825" cy="266700"/>
            </a:xfrm>
            <a:custGeom>
              <a:avLst/>
              <a:gdLst>
                <a:gd name="T0" fmla="*/ 93 w 119"/>
                <a:gd name="T1" fmla="*/ 190 h 259"/>
                <a:gd name="T2" fmla="*/ 110 w 119"/>
                <a:gd name="T3" fmla="*/ 71 h 259"/>
                <a:gd name="T4" fmla="*/ 119 w 119"/>
                <a:gd name="T5" fmla="*/ 11 h 259"/>
                <a:gd name="T6" fmla="*/ 34 w 119"/>
                <a:gd name="T7" fmla="*/ 0 h 259"/>
                <a:gd name="T8" fmla="*/ 33 w 119"/>
                <a:gd name="T9" fmla="*/ 11 h 259"/>
                <a:gd name="T10" fmla="*/ 0 w 119"/>
                <a:gd name="T11" fmla="*/ 259 h 259"/>
                <a:gd name="T12" fmla="*/ 84 w 119"/>
                <a:gd name="T13" fmla="*/ 248 h 259"/>
                <a:gd name="T14" fmla="*/ 93 w 119"/>
                <a:gd name="T15" fmla="*/ 190 h 2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59">
                  <a:moveTo>
                    <a:pt x="93" y="190"/>
                  </a:moveTo>
                  <a:cubicBezTo>
                    <a:pt x="99" y="149"/>
                    <a:pt x="105" y="109"/>
                    <a:pt x="110" y="71"/>
                  </a:cubicBezTo>
                  <a:cubicBezTo>
                    <a:pt x="113" y="51"/>
                    <a:pt x="116" y="31"/>
                    <a:pt x="119" y="11"/>
                  </a:cubicBezTo>
                  <a:cubicBezTo>
                    <a:pt x="34" y="0"/>
                    <a:pt x="34" y="0"/>
                    <a:pt x="34" y="0"/>
                  </a:cubicBezTo>
                  <a:cubicBezTo>
                    <a:pt x="34" y="4"/>
                    <a:pt x="33" y="7"/>
                    <a:pt x="33" y="11"/>
                  </a:cubicBezTo>
                  <a:cubicBezTo>
                    <a:pt x="21" y="96"/>
                    <a:pt x="10" y="179"/>
                    <a:pt x="0" y="259"/>
                  </a:cubicBezTo>
                  <a:cubicBezTo>
                    <a:pt x="29" y="258"/>
                    <a:pt x="57" y="254"/>
                    <a:pt x="84" y="248"/>
                  </a:cubicBezTo>
                  <a:cubicBezTo>
                    <a:pt x="87" y="228"/>
                    <a:pt x="90" y="209"/>
                    <a:pt x="93" y="190"/>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3" name="Freeform 292"/>
            <p:cNvSpPr/>
            <p:nvPr/>
          </p:nvSpPr>
          <p:spPr bwMode="auto">
            <a:xfrm>
              <a:off x="5668963" y="5440363"/>
              <a:ext cx="6350" cy="1588"/>
            </a:xfrm>
            <a:custGeom>
              <a:avLst/>
              <a:gdLst>
                <a:gd name="T0" fmla="*/ 0 w 7"/>
                <a:gd name="T1" fmla="*/ 0 h 1"/>
                <a:gd name="T2" fmla="*/ 7 w 7"/>
                <a:gd name="T3" fmla="*/ 1 h 1"/>
                <a:gd name="T4" fmla="*/ 7 w 7"/>
                <a:gd name="T5" fmla="*/ 1 h 1"/>
                <a:gd name="T6" fmla="*/ 7 w 7"/>
                <a:gd name="T7" fmla="*/ 1 h 1"/>
                <a:gd name="T8" fmla="*/ 7 w 7"/>
                <a:gd name="T9" fmla="*/ 1 h 1"/>
                <a:gd name="T10" fmla="*/ 0 w 7"/>
                <a:gd name="T11" fmla="*/ 0 h 1"/>
              </a:gdLst>
              <a:ahLst/>
              <a:cxnLst>
                <a:cxn ang="0">
                  <a:pos x="T0" y="T1"/>
                </a:cxn>
                <a:cxn ang="0">
                  <a:pos x="T2" y="T3"/>
                </a:cxn>
                <a:cxn ang="0">
                  <a:pos x="T4" y="T5"/>
                </a:cxn>
                <a:cxn ang="0">
                  <a:pos x="T6" y="T7"/>
                </a:cxn>
                <a:cxn ang="0">
                  <a:pos x="T8" y="T9"/>
                </a:cxn>
                <a:cxn ang="0">
                  <a:pos x="T10" y="T11"/>
                </a:cxn>
              </a:cxnLst>
              <a:rect l="0" t="0" r="r" b="b"/>
              <a:pathLst>
                <a:path w="7" h="1">
                  <a:moveTo>
                    <a:pt x="0" y="0"/>
                  </a:moveTo>
                  <a:cubicBezTo>
                    <a:pt x="7" y="1"/>
                    <a:pt x="7" y="1"/>
                    <a:pt x="7" y="1"/>
                  </a:cubicBezTo>
                  <a:cubicBezTo>
                    <a:pt x="7" y="1"/>
                    <a:pt x="7" y="1"/>
                    <a:pt x="7" y="1"/>
                  </a:cubicBezTo>
                  <a:cubicBezTo>
                    <a:pt x="7" y="1"/>
                    <a:pt x="7" y="1"/>
                    <a:pt x="7" y="1"/>
                  </a:cubicBezTo>
                  <a:cubicBezTo>
                    <a:pt x="7" y="1"/>
                    <a:pt x="7" y="1"/>
                    <a:pt x="7" y="1"/>
                  </a:cubicBezTo>
                  <a:cubicBezTo>
                    <a:pt x="0" y="0"/>
                    <a:pt x="0" y="0"/>
                    <a:pt x="0" y="0"/>
                  </a:cubicBezTo>
                </a:path>
              </a:pathLst>
            </a:custGeom>
            <a:solidFill>
              <a:srgbClr val="FBCFB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4" name="Freeform 293"/>
            <p:cNvSpPr/>
            <p:nvPr/>
          </p:nvSpPr>
          <p:spPr bwMode="auto">
            <a:xfrm>
              <a:off x="5664200" y="5165725"/>
              <a:ext cx="39688" cy="276225"/>
            </a:xfrm>
            <a:custGeom>
              <a:avLst/>
              <a:gdLst>
                <a:gd name="T0" fmla="*/ 37 w 38"/>
                <a:gd name="T1" fmla="*/ 0 h 267"/>
                <a:gd name="T2" fmla="*/ 29 w 38"/>
                <a:gd name="T3" fmla="*/ 61 h 267"/>
                <a:gd name="T4" fmla="*/ 27 w 38"/>
                <a:gd name="T5" fmla="*/ 76 h 267"/>
                <a:gd name="T6" fmla="*/ 25 w 38"/>
                <a:gd name="T7" fmla="*/ 92 h 267"/>
                <a:gd name="T8" fmla="*/ 19 w 38"/>
                <a:gd name="T9" fmla="*/ 130 h 267"/>
                <a:gd name="T10" fmla="*/ 14 w 38"/>
                <a:gd name="T11" fmla="*/ 172 h 267"/>
                <a:gd name="T12" fmla="*/ 7 w 38"/>
                <a:gd name="T13" fmla="*/ 219 h 267"/>
                <a:gd name="T14" fmla="*/ 0 w 38"/>
                <a:gd name="T15" fmla="*/ 265 h 267"/>
                <a:gd name="T16" fmla="*/ 4 w 38"/>
                <a:gd name="T17" fmla="*/ 266 h 267"/>
                <a:gd name="T18" fmla="*/ 11 w 38"/>
                <a:gd name="T19" fmla="*/ 267 h 267"/>
                <a:gd name="T20" fmla="*/ 17 w 38"/>
                <a:gd name="T21" fmla="*/ 221 h 267"/>
                <a:gd name="T22" fmla="*/ 27 w 38"/>
                <a:gd name="T23" fmla="*/ 131 h 267"/>
                <a:gd name="T24" fmla="*/ 34 w 38"/>
                <a:gd name="T25" fmla="*/ 61 h 267"/>
                <a:gd name="T26" fmla="*/ 38 w 38"/>
                <a:gd name="T27" fmla="*/ 1 h 267"/>
                <a:gd name="T28" fmla="*/ 37 w 38"/>
                <a:gd name="T29"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267">
                  <a:moveTo>
                    <a:pt x="37" y="0"/>
                  </a:moveTo>
                  <a:cubicBezTo>
                    <a:pt x="37" y="0"/>
                    <a:pt x="34" y="22"/>
                    <a:pt x="29" y="61"/>
                  </a:cubicBezTo>
                  <a:cubicBezTo>
                    <a:pt x="28" y="66"/>
                    <a:pt x="28" y="71"/>
                    <a:pt x="27" y="76"/>
                  </a:cubicBezTo>
                  <a:cubicBezTo>
                    <a:pt x="26" y="81"/>
                    <a:pt x="25" y="87"/>
                    <a:pt x="25" y="92"/>
                  </a:cubicBezTo>
                  <a:cubicBezTo>
                    <a:pt x="23" y="104"/>
                    <a:pt x="21" y="117"/>
                    <a:pt x="19" y="130"/>
                  </a:cubicBezTo>
                  <a:cubicBezTo>
                    <a:pt x="18" y="143"/>
                    <a:pt x="16" y="157"/>
                    <a:pt x="14" y="172"/>
                  </a:cubicBezTo>
                  <a:cubicBezTo>
                    <a:pt x="11" y="187"/>
                    <a:pt x="9" y="203"/>
                    <a:pt x="7" y="219"/>
                  </a:cubicBezTo>
                  <a:cubicBezTo>
                    <a:pt x="5" y="234"/>
                    <a:pt x="2" y="250"/>
                    <a:pt x="0" y="265"/>
                  </a:cubicBezTo>
                  <a:cubicBezTo>
                    <a:pt x="4" y="266"/>
                    <a:pt x="4" y="266"/>
                    <a:pt x="4" y="266"/>
                  </a:cubicBezTo>
                  <a:cubicBezTo>
                    <a:pt x="11" y="267"/>
                    <a:pt x="11" y="267"/>
                    <a:pt x="11" y="267"/>
                  </a:cubicBezTo>
                  <a:cubicBezTo>
                    <a:pt x="13" y="251"/>
                    <a:pt x="15" y="236"/>
                    <a:pt x="17" y="221"/>
                  </a:cubicBezTo>
                  <a:cubicBezTo>
                    <a:pt x="21" y="188"/>
                    <a:pt x="24" y="158"/>
                    <a:pt x="27" y="131"/>
                  </a:cubicBezTo>
                  <a:cubicBezTo>
                    <a:pt x="30" y="104"/>
                    <a:pt x="33" y="81"/>
                    <a:pt x="34" y="61"/>
                  </a:cubicBezTo>
                  <a:cubicBezTo>
                    <a:pt x="36" y="23"/>
                    <a:pt x="38" y="1"/>
                    <a:pt x="38" y="1"/>
                  </a:cubicBezTo>
                  <a:cubicBezTo>
                    <a:pt x="37" y="0"/>
                    <a:pt x="37" y="0"/>
                    <a:pt x="37" y="0"/>
                  </a:cubicBezTo>
                </a:path>
              </a:pathLst>
            </a:custGeom>
            <a:solidFill>
              <a:srgbClr val="D5D5D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5" name="Freeform 294"/>
            <p:cNvSpPr/>
            <p:nvPr/>
          </p:nvSpPr>
          <p:spPr bwMode="auto">
            <a:xfrm>
              <a:off x="5627688" y="5440363"/>
              <a:ext cx="47625" cy="244475"/>
            </a:xfrm>
            <a:custGeom>
              <a:avLst/>
              <a:gdLst>
                <a:gd name="T0" fmla="*/ 9 w 46"/>
                <a:gd name="T1" fmla="*/ 179 h 237"/>
                <a:gd name="T2" fmla="*/ 0 w 46"/>
                <a:gd name="T3" fmla="*/ 237 h 237"/>
                <a:gd name="T4" fmla="*/ 11 w 46"/>
                <a:gd name="T5" fmla="*/ 234 h 237"/>
                <a:gd name="T6" fmla="*/ 19 w 46"/>
                <a:gd name="T7" fmla="*/ 180 h 237"/>
                <a:gd name="T8" fmla="*/ 37 w 46"/>
                <a:gd name="T9" fmla="*/ 62 h 237"/>
                <a:gd name="T10" fmla="*/ 45 w 46"/>
                <a:gd name="T11" fmla="*/ 7 h 237"/>
                <a:gd name="T12" fmla="*/ 46 w 46"/>
                <a:gd name="T13" fmla="*/ 2 h 237"/>
                <a:gd name="T14" fmla="*/ 35 w 46"/>
                <a:gd name="T15" fmla="*/ 0 h 237"/>
                <a:gd name="T16" fmla="*/ 26 w 46"/>
                <a:gd name="T17" fmla="*/ 60 h 237"/>
                <a:gd name="T18" fmla="*/ 9 w 46"/>
                <a:gd name="T19" fmla="*/ 179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237">
                  <a:moveTo>
                    <a:pt x="9" y="179"/>
                  </a:moveTo>
                  <a:cubicBezTo>
                    <a:pt x="6" y="198"/>
                    <a:pt x="3" y="217"/>
                    <a:pt x="0" y="237"/>
                  </a:cubicBezTo>
                  <a:cubicBezTo>
                    <a:pt x="4" y="236"/>
                    <a:pt x="7" y="235"/>
                    <a:pt x="11" y="234"/>
                  </a:cubicBezTo>
                  <a:cubicBezTo>
                    <a:pt x="14" y="216"/>
                    <a:pt x="17" y="198"/>
                    <a:pt x="19" y="180"/>
                  </a:cubicBezTo>
                  <a:cubicBezTo>
                    <a:pt x="26" y="139"/>
                    <a:pt x="32" y="100"/>
                    <a:pt x="37" y="62"/>
                  </a:cubicBezTo>
                  <a:cubicBezTo>
                    <a:pt x="40" y="43"/>
                    <a:pt x="42" y="25"/>
                    <a:pt x="45" y="7"/>
                  </a:cubicBezTo>
                  <a:cubicBezTo>
                    <a:pt x="45" y="5"/>
                    <a:pt x="45" y="4"/>
                    <a:pt x="46" y="2"/>
                  </a:cubicBezTo>
                  <a:cubicBezTo>
                    <a:pt x="35" y="0"/>
                    <a:pt x="35" y="0"/>
                    <a:pt x="35" y="0"/>
                  </a:cubicBezTo>
                  <a:cubicBezTo>
                    <a:pt x="32" y="20"/>
                    <a:pt x="29" y="40"/>
                    <a:pt x="26" y="60"/>
                  </a:cubicBezTo>
                  <a:cubicBezTo>
                    <a:pt x="21" y="98"/>
                    <a:pt x="15" y="138"/>
                    <a:pt x="9" y="179"/>
                  </a:cubicBezTo>
                </a:path>
              </a:pathLst>
            </a:custGeom>
            <a:solidFill>
              <a:srgbClr val="7E291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6" name="Freeform 295"/>
            <p:cNvSpPr/>
            <p:nvPr/>
          </p:nvSpPr>
          <p:spPr bwMode="auto">
            <a:xfrm>
              <a:off x="5627688" y="5440363"/>
              <a:ext cx="47625" cy="244475"/>
            </a:xfrm>
            <a:custGeom>
              <a:avLst/>
              <a:gdLst>
                <a:gd name="T0" fmla="*/ 35 w 46"/>
                <a:gd name="T1" fmla="*/ 0 h 237"/>
                <a:gd name="T2" fmla="*/ 35 w 46"/>
                <a:gd name="T3" fmla="*/ 0 h 237"/>
                <a:gd name="T4" fmla="*/ 26 w 46"/>
                <a:gd name="T5" fmla="*/ 60 h 237"/>
                <a:gd name="T6" fmla="*/ 9 w 46"/>
                <a:gd name="T7" fmla="*/ 179 h 237"/>
                <a:gd name="T8" fmla="*/ 0 w 46"/>
                <a:gd name="T9" fmla="*/ 237 h 237"/>
                <a:gd name="T10" fmla="*/ 11 w 46"/>
                <a:gd name="T11" fmla="*/ 234 h 237"/>
                <a:gd name="T12" fmla="*/ 19 w 46"/>
                <a:gd name="T13" fmla="*/ 180 h 237"/>
                <a:gd name="T14" fmla="*/ 37 w 46"/>
                <a:gd name="T15" fmla="*/ 62 h 237"/>
                <a:gd name="T16" fmla="*/ 45 w 46"/>
                <a:gd name="T17" fmla="*/ 7 h 237"/>
                <a:gd name="T18" fmla="*/ 46 w 46"/>
                <a:gd name="T19" fmla="*/ 2 h 237"/>
                <a:gd name="T20" fmla="*/ 39 w 46"/>
                <a:gd name="T21" fmla="*/ 1 h 237"/>
                <a:gd name="T22" fmla="*/ 35 w 46"/>
                <a:gd name="T23"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37">
                  <a:moveTo>
                    <a:pt x="35" y="0"/>
                  </a:moveTo>
                  <a:cubicBezTo>
                    <a:pt x="35" y="0"/>
                    <a:pt x="35" y="0"/>
                    <a:pt x="35" y="0"/>
                  </a:cubicBezTo>
                  <a:cubicBezTo>
                    <a:pt x="32" y="20"/>
                    <a:pt x="29" y="40"/>
                    <a:pt x="26" y="60"/>
                  </a:cubicBezTo>
                  <a:cubicBezTo>
                    <a:pt x="21" y="98"/>
                    <a:pt x="15" y="138"/>
                    <a:pt x="9" y="179"/>
                  </a:cubicBezTo>
                  <a:cubicBezTo>
                    <a:pt x="6" y="198"/>
                    <a:pt x="3" y="217"/>
                    <a:pt x="0" y="237"/>
                  </a:cubicBezTo>
                  <a:cubicBezTo>
                    <a:pt x="4" y="236"/>
                    <a:pt x="7" y="235"/>
                    <a:pt x="11" y="234"/>
                  </a:cubicBezTo>
                  <a:cubicBezTo>
                    <a:pt x="14" y="216"/>
                    <a:pt x="17" y="198"/>
                    <a:pt x="19" y="180"/>
                  </a:cubicBezTo>
                  <a:cubicBezTo>
                    <a:pt x="26" y="139"/>
                    <a:pt x="32" y="100"/>
                    <a:pt x="37" y="62"/>
                  </a:cubicBezTo>
                  <a:cubicBezTo>
                    <a:pt x="40" y="43"/>
                    <a:pt x="42" y="25"/>
                    <a:pt x="45" y="7"/>
                  </a:cubicBezTo>
                  <a:cubicBezTo>
                    <a:pt x="45" y="5"/>
                    <a:pt x="45" y="4"/>
                    <a:pt x="46" y="2"/>
                  </a:cubicBezTo>
                  <a:cubicBezTo>
                    <a:pt x="39" y="1"/>
                    <a:pt x="39" y="1"/>
                    <a:pt x="39" y="1"/>
                  </a:cubicBezTo>
                  <a:cubicBezTo>
                    <a:pt x="35" y="0"/>
                    <a:pt x="35" y="0"/>
                    <a:pt x="35" y="0"/>
                  </a:cubicBezTo>
                </a:path>
              </a:pathLst>
            </a:custGeom>
            <a:solidFill>
              <a:srgbClr val="BF948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27" name="Oval 296"/>
          <p:cNvSpPr>
            <a:spLocks noChangeArrowheads="1"/>
          </p:cNvSpPr>
          <p:nvPr/>
        </p:nvSpPr>
        <p:spPr bwMode="auto">
          <a:xfrm>
            <a:off x="8989307" y="3451179"/>
            <a:ext cx="1118061" cy="1118061"/>
          </a:xfrm>
          <a:prstGeom prst="ellipse">
            <a:avLst/>
          </a:prstGeom>
          <a:solidFill>
            <a:srgbClr val="36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4" name="组合 453"/>
          <p:cNvGrpSpPr/>
          <p:nvPr/>
        </p:nvGrpSpPr>
        <p:grpSpPr>
          <a:xfrm>
            <a:off x="9137932" y="3716338"/>
            <a:ext cx="820813" cy="852902"/>
            <a:chOff x="6292850" y="4895850"/>
            <a:chExt cx="771525" cy="801688"/>
          </a:xfrm>
        </p:grpSpPr>
        <p:sp>
          <p:nvSpPr>
            <p:cNvPr id="237" name="Freeform 5"/>
            <p:cNvSpPr/>
            <p:nvPr/>
          </p:nvSpPr>
          <p:spPr bwMode="auto">
            <a:xfrm>
              <a:off x="6678613" y="5692775"/>
              <a:ext cx="0" cy="4763"/>
            </a:xfrm>
            <a:custGeom>
              <a:avLst/>
              <a:gdLst>
                <a:gd name="T0" fmla="*/ 5 h 5"/>
                <a:gd name="T1" fmla="*/ 0 h 5"/>
                <a:gd name="T2" fmla="*/ 1 h 5"/>
                <a:gd name="T3" fmla="*/ 5 h 5"/>
              </a:gdLst>
              <a:ahLst/>
              <a:cxnLst>
                <a:cxn ang="0">
                  <a:pos x="0" y="T0"/>
                </a:cxn>
                <a:cxn ang="0">
                  <a:pos x="0" y="T1"/>
                </a:cxn>
                <a:cxn ang="0">
                  <a:pos x="0" y="T2"/>
                </a:cxn>
                <a:cxn ang="0">
                  <a:pos x="0" y="T3"/>
                </a:cxn>
              </a:cxnLst>
              <a:rect l="0" t="0" r="r" b="b"/>
              <a:pathLst>
                <a:path h="5">
                  <a:moveTo>
                    <a:pt x="0" y="5"/>
                  </a:moveTo>
                  <a:cubicBezTo>
                    <a:pt x="0" y="0"/>
                    <a:pt x="0" y="0"/>
                    <a:pt x="0" y="0"/>
                  </a:cubicBezTo>
                  <a:cubicBezTo>
                    <a:pt x="0" y="1"/>
                    <a:pt x="0" y="1"/>
                    <a:pt x="0" y="1"/>
                  </a:cubicBezTo>
                  <a:cubicBezTo>
                    <a:pt x="0" y="5"/>
                    <a:pt x="0" y="5"/>
                    <a:pt x="0" y="5"/>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8" name="Freeform 6"/>
            <p:cNvSpPr/>
            <p:nvPr/>
          </p:nvSpPr>
          <p:spPr bwMode="auto">
            <a:xfrm>
              <a:off x="6675438" y="5692775"/>
              <a:ext cx="3175" cy="4763"/>
            </a:xfrm>
            <a:custGeom>
              <a:avLst/>
              <a:gdLst>
                <a:gd name="T0" fmla="*/ 2 w 2"/>
                <a:gd name="T1" fmla="*/ 0 h 4"/>
                <a:gd name="T2" fmla="*/ 0 w 2"/>
                <a:gd name="T3" fmla="*/ 4 h 4"/>
                <a:gd name="T4" fmla="*/ 2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2" y="2"/>
                    <a:pt x="1" y="3"/>
                    <a:pt x="0" y="4"/>
                  </a:cubicBezTo>
                  <a:cubicBezTo>
                    <a:pt x="1" y="4"/>
                    <a:pt x="2" y="4"/>
                    <a:pt x="2" y="4"/>
                  </a:cubicBezTo>
                  <a:lnTo>
                    <a:pt x="2" y="0"/>
                  </a:ln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9" name="Freeform 7"/>
            <p:cNvSpPr/>
            <p:nvPr/>
          </p:nvSpPr>
          <p:spPr bwMode="auto">
            <a:xfrm>
              <a:off x="6678613" y="5692775"/>
              <a:ext cx="0" cy="4763"/>
            </a:xfrm>
            <a:custGeom>
              <a:avLst/>
              <a:gdLst>
                <a:gd name="T0" fmla="*/ 0 w 1"/>
                <a:gd name="T1" fmla="*/ 5 h 5"/>
                <a:gd name="T2" fmla="*/ 1 w 1"/>
                <a:gd name="T3" fmla="*/ 5 h 5"/>
                <a:gd name="T4" fmla="*/ 1 w 1"/>
                <a:gd name="T5" fmla="*/ 1 h 5"/>
                <a:gd name="T6" fmla="*/ 0 w 1"/>
                <a:gd name="T7" fmla="*/ 0 h 5"/>
                <a:gd name="T8" fmla="*/ 0 w 1"/>
                <a:gd name="T9" fmla="*/ 5 h 5"/>
              </a:gdLst>
              <a:ahLst/>
              <a:cxnLst>
                <a:cxn ang="0">
                  <a:pos x="T0" y="T1"/>
                </a:cxn>
                <a:cxn ang="0">
                  <a:pos x="T2" y="T3"/>
                </a:cxn>
                <a:cxn ang="0">
                  <a:pos x="T4" y="T5"/>
                </a:cxn>
                <a:cxn ang="0">
                  <a:pos x="T6" y="T7"/>
                </a:cxn>
                <a:cxn ang="0">
                  <a:pos x="T8" y="T9"/>
                </a:cxn>
              </a:cxnLst>
              <a:rect l="0" t="0" r="r" b="b"/>
              <a:pathLst>
                <a:path w="1" h="5">
                  <a:moveTo>
                    <a:pt x="0" y="5"/>
                  </a:moveTo>
                  <a:cubicBezTo>
                    <a:pt x="1" y="5"/>
                    <a:pt x="1" y="5"/>
                    <a:pt x="1" y="5"/>
                  </a:cubicBezTo>
                  <a:cubicBezTo>
                    <a:pt x="1" y="1"/>
                    <a:pt x="1" y="1"/>
                    <a:pt x="1" y="1"/>
                  </a:cubicBezTo>
                  <a:cubicBezTo>
                    <a:pt x="0" y="1"/>
                    <a:pt x="0" y="1"/>
                    <a:pt x="0" y="0"/>
                  </a:cubicBezTo>
                  <a:cubicBezTo>
                    <a:pt x="0" y="5"/>
                    <a:pt x="0" y="5"/>
                    <a:pt x="0" y="5"/>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0" name="Freeform 8"/>
            <p:cNvSpPr/>
            <p:nvPr/>
          </p:nvSpPr>
          <p:spPr bwMode="auto">
            <a:xfrm>
              <a:off x="6678613" y="5692775"/>
              <a:ext cx="3175" cy="4763"/>
            </a:xfrm>
            <a:custGeom>
              <a:avLst/>
              <a:gdLst>
                <a:gd name="T0" fmla="*/ 2 w 2"/>
                <a:gd name="T1" fmla="*/ 4 h 4"/>
                <a:gd name="T2" fmla="*/ 0 w 2"/>
                <a:gd name="T3" fmla="*/ 0 h 4"/>
                <a:gd name="T4" fmla="*/ 0 w 2"/>
                <a:gd name="T5" fmla="*/ 4 h 4"/>
                <a:gd name="T6" fmla="*/ 2 w 2"/>
                <a:gd name="T7" fmla="*/ 4 h 4"/>
              </a:gdLst>
              <a:ahLst/>
              <a:cxnLst>
                <a:cxn ang="0">
                  <a:pos x="T0" y="T1"/>
                </a:cxn>
                <a:cxn ang="0">
                  <a:pos x="T2" y="T3"/>
                </a:cxn>
                <a:cxn ang="0">
                  <a:pos x="T4" y="T5"/>
                </a:cxn>
                <a:cxn ang="0">
                  <a:pos x="T6" y="T7"/>
                </a:cxn>
              </a:cxnLst>
              <a:rect l="0" t="0" r="r" b="b"/>
              <a:pathLst>
                <a:path w="2" h="4">
                  <a:moveTo>
                    <a:pt x="2" y="4"/>
                  </a:moveTo>
                  <a:cubicBezTo>
                    <a:pt x="1" y="3"/>
                    <a:pt x="0" y="2"/>
                    <a:pt x="0" y="0"/>
                  </a:cubicBezTo>
                  <a:cubicBezTo>
                    <a:pt x="0" y="4"/>
                    <a:pt x="0" y="4"/>
                    <a:pt x="0" y="4"/>
                  </a:cubicBezTo>
                  <a:cubicBezTo>
                    <a:pt x="0" y="4"/>
                    <a:pt x="1" y="4"/>
                    <a:pt x="2" y="4"/>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8" name="Freeform 297"/>
            <p:cNvSpPr/>
            <p:nvPr/>
          </p:nvSpPr>
          <p:spPr bwMode="auto">
            <a:xfrm>
              <a:off x="6292850" y="5145088"/>
              <a:ext cx="192088" cy="514350"/>
            </a:xfrm>
            <a:custGeom>
              <a:avLst/>
              <a:gdLst>
                <a:gd name="T0" fmla="*/ 186 w 187"/>
                <a:gd name="T1" fmla="*/ 498 h 498"/>
                <a:gd name="T2" fmla="*/ 186 w 187"/>
                <a:gd name="T3" fmla="*/ 2 h 498"/>
                <a:gd name="T4" fmla="*/ 187 w 187"/>
                <a:gd name="T5" fmla="*/ 2 h 498"/>
                <a:gd name="T6" fmla="*/ 186 w 187"/>
                <a:gd name="T7" fmla="*/ 2 h 498"/>
                <a:gd name="T8" fmla="*/ 186 w 187"/>
                <a:gd name="T9" fmla="*/ 0 h 498"/>
                <a:gd name="T10" fmla="*/ 93 w 187"/>
                <a:gd name="T11" fmla="*/ 20 h 498"/>
                <a:gd name="T12" fmla="*/ 0 w 187"/>
                <a:gd name="T13" fmla="*/ 0 h 498"/>
                <a:gd name="T14" fmla="*/ 0 w 187"/>
                <a:gd name="T15" fmla="*/ 2 h 498"/>
                <a:gd name="T16" fmla="*/ 0 w 187"/>
                <a:gd name="T17" fmla="*/ 2 h 498"/>
                <a:gd name="T18" fmla="*/ 0 w 187"/>
                <a:gd name="T19" fmla="*/ 2 h 498"/>
                <a:gd name="T20" fmla="*/ 0 w 187"/>
                <a:gd name="T21" fmla="*/ 370 h 498"/>
                <a:gd name="T22" fmla="*/ 186 w 187"/>
                <a:gd name="T2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498">
                  <a:moveTo>
                    <a:pt x="186" y="498"/>
                  </a:moveTo>
                  <a:cubicBezTo>
                    <a:pt x="186" y="2"/>
                    <a:pt x="186" y="2"/>
                    <a:pt x="186" y="2"/>
                  </a:cubicBezTo>
                  <a:cubicBezTo>
                    <a:pt x="187" y="2"/>
                    <a:pt x="187" y="2"/>
                    <a:pt x="187" y="2"/>
                  </a:cubicBezTo>
                  <a:cubicBezTo>
                    <a:pt x="186" y="2"/>
                    <a:pt x="186" y="2"/>
                    <a:pt x="186" y="2"/>
                  </a:cubicBezTo>
                  <a:cubicBezTo>
                    <a:pt x="186" y="0"/>
                    <a:pt x="186" y="0"/>
                    <a:pt x="186" y="0"/>
                  </a:cubicBezTo>
                  <a:cubicBezTo>
                    <a:pt x="185" y="11"/>
                    <a:pt x="144" y="20"/>
                    <a:pt x="93" y="20"/>
                  </a:cubicBezTo>
                  <a:cubicBezTo>
                    <a:pt x="42" y="20"/>
                    <a:pt x="1" y="11"/>
                    <a:pt x="0" y="0"/>
                  </a:cubicBezTo>
                  <a:cubicBezTo>
                    <a:pt x="0" y="2"/>
                    <a:pt x="0" y="2"/>
                    <a:pt x="0" y="2"/>
                  </a:cubicBezTo>
                  <a:cubicBezTo>
                    <a:pt x="0" y="2"/>
                    <a:pt x="0" y="2"/>
                    <a:pt x="0" y="2"/>
                  </a:cubicBezTo>
                  <a:cubicBezTo>
                    <a:pt x="0" y="2"/>
                    <a:pt x="0" y="2"/>
                    <a:pt x="0" y="2"/>
                  </a:cubicBezTo>
                  <a:cubicBezTo>
                    <a:pt x="0" y="370"/>
                    <a:pt x="0" y="370"/>
                    <a:pt x="0" y="370"/>
                  </a:cubicBezTo>
                  <a:cubicBezTo>
                    <a:pt x="51" y="426"/>
                    <a:pt x="115" y="470"/>
                    <a:pt x="186" y="498"/>
                  </a:cubicBezTo>
                  <a:close/>
                </a:path>
              </a:pathLst>
            </a:custGeom>
            <a:solidFill>
              <a:srgbClr val="D7B35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9" name="Freeform 298"/>
            <p:cNvSpPr/>
            <p:nvPr/>
          </p:nvSpPr>
          <p:spPr bwMode="auto">
            <a:xfrm>
              <a:off x="6484938" y="5145088"/>
              <a:ext cx="193675" cy="552450"/>
            </a:xfrm>
            <a:custGeom>
              <a:avLst/>
              <a:gdLst>
                <a:gd name="T0" fmla="*/ 0 w 186"/>
                <a:gd name="T1" fmla="*/ 498 h 534"/>
                <a:gd name="T2" fmla="*/ 184 w 186"/>
                <a:gd name="T3" fmla="*/ 534 h 534"/>
                <a:gd name="T4" fmla="*/ 186 w 186"/>
                <a:gd name="T5" fmla="*/ 530 h 534"/>
                <a:gd name="T6" fmla="*/ 186 w 186"/>
                <a:gd name="T7" fmla="*/ 2 h 534"/>
                <a:gd name="T8" fmla="*/ 186 w 186"/>
                <a:gd name="T9" fmla="*/ 2 h 534"/>
                <a:gd name="T10" fmla="*/ 186 w 186"/>
                <a:gd name="T11" fmla="*/ 2 h 534"/>
                <a:gd name="T12" fmla="*/ 186 w 186"/>
                <a:gd name="T13" fmla="*/ 0 h 534"/>
                <a:gd name="T14" fmla="*/ 93 w 186"/>
                <a:gd name="T15" fmla="*/ 20 h 534"/>
                <a:gd name="T16" fmla="*/ 0 w 186"/>
                <a:gd name="T17" fmla="*/ 0 h 534"/>
                <a:gd name="T18" fmla="*/ 0 w 186"/>
                <a:gd name="T19" fmla="*/ 2 h 534"/>
                <a:gd name="T20" fmla="*/ 0 w 186"/>
                <a:gd name="T21" fmla="*/ 2 h 534"/>
                <a:gd name="T22" fmla="*/ 0 w 186"/>
                <a:gd name="T23" fmla="*/ 2 h 534"/>
                <a:gd name="T24" fmla="*/ 0 w 186"/>
                <a:gd name="T25"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534">
                  <a:moveTo>
                    <a:pt x="0" y="498"/>
                  </a:moveTo>
                  <a:cubicBezTo>
                    <a:pt x="57" y="521"/>
                    <a:pt x="119" y="533"/>
                    <a:pt x="184" y="534"/>
                  </a:cubicBezTo>
                  <a:cubicBezTo>
                    <a:pt x="185" y="533"/>
                    <a:pt x="186" y="532"/>
                    <a:pt x="186" y="530"/>
                  </a:cubicBezTo>
                  <a:cubicBezTo>
                    <a:pt x="186" y="2"/>
                    <a:pt x="186" y="2"/>
                    <a:pt x="186" y="2"/>
                  </a:cubicBezTo>
                  <a:cubicBezTo>
                    <a:pt x="186" y="2"/>
                    <a:pt x="186" y="2"/>
                    <a:pt x="186" y="2"/>
                  </a:cubicBezTo>
                  <a:cubicBezTo>
                    <a:pt x="186" y="2"/>
                    <a:pt x="186" y="2"/>
                    <a:pt x="186" y="2"/>
                  </a:cubicBezTo>
                  <a:cubicBezTo>
                    <a:pt x="186" y="0"/>
                    <a:pt x="186" y="0"/>
                    <a:pt x="186" y="0"/>
                  </a:cubicBezTo>
                  <a:cubicBezTo>
                    <a:pt x="185" y="11"/>
                    <a:pt x="144" y="20"/>
                    <a:pt x="93" y="20"/>
                  </a:cubicBezTo>
                  <a:cubicBezTo>
                    <a:pt x="42" y="20"/>
                    <a:pt x="1" y="11"/>
                    <a:pt x="0" y="0"/>
                  </a:cubicBezTo>
                  <a:cubicBezTo>
                    <a:pt x="0" y="2"/>
                    <a:pt x="0" y="2"/>
                    <a:pt x="0" y="2"/>
                  </a:cubicBezTo>
                  <a:cubicBezTo>
                    <a:pt x="0" y="2"/>
                    <a:pt x="0" y="2"/>
                    <a:pt x="0" y="2"/>
                  </a:cubicBezTo>
                  <a:cubicBezTo>
                    <a:pt x="0" y="2"/>
                    <a:pt x="0" y="2"/>
                    <a:pt x="0" y="2"/>
                  </a:cubicBezTo>
                  <a:lnTo>
                    <a:pt x="0" y="498"/>
                  </a:lnTo>
                  <a:close/>
                </a:path>
              </a:pathLst>
            </a:custGeom>
            <a:solidFill>
              <a:srgbClr val="4ABDE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0" name="Freeform 299"/>
            <p:cNvSpPr/>
            <p:nvPr/>
          </p:nvSpPr>
          <p:spPr bwMode="auto">
            <a:xfrm>
              <a:off x="6678613" y="5145088"/>
              <a:ext cx="192088" cy="552450"/>
            </a:xfrm>
            <a:custGeom>
              <a:avLst/>
              <a:gdLst>
                <a:gd name="T0" fmla="*/ 1 w 187"/>
                <a:gd name="T1" fmla="*/ 530 h 534"/>
                <a:gd name="T2" fmla="*/ 3 w 187"/>
                <a:gd name="T3" fmla="*/ 534 h 534"/>
                <a:gd name="T4" fmla="*/ 187 w 187"/>
                <a:gd name="T5" fmla="*/ 498 h 534"/>
                <a:gd name="T6" fmla="*/ 187 w 187"/>
                <a:gd name="T7" fmla="*/ 2 h 534"/>
                <a:gd name="T8" fmla="*/ 187 w 187"/>
                <a:gd name="T9" fmla="*/ 2 h 534"/>
                <a:gd name="T10" fmla="*/ 187 w 187"/>
                <a:gd name="T11" fmla="*/ 2 h 534"/>
                <a:gd name="T12" fmla="*/ 187 w 187"/>
                <a:gd name="T13" fmla="*/ 0 h 534"/>
                <a:gd name="T14" fmla="*/ 94 w 187"/>
                <a:gd name="T15" fmla="*/ 20 h 534"/>
                <a:gd name="T16" fmla="*/ 1 w 187"/>
                <a:gd name="T17" fmla="*/ 0 h 534"/>
                <a:gd name="T18" fmla="*/ 1 w 187"/>
                <a:gd name="T19" fmla="*/ 2 h 534"/>
                <a:gd name="T20" fmla="*/ 0 w 187"/>
                <a:gd name="T21" fmla="*/ 2 h 534"/>
                <a:gd name="T22" fmla="*/ 1 w 187"/>
                <a:gd name="T23" fmla="*/ 2 h 534"/>
                <a:gd name="T24" fmla="*/ 1 w 187"/>
                <a:gd name="T25" fmla="*/ 53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7" h="534">
                  <a:moveTo>
                    <a:pt x="1" y="530"/>
                  </a:moveTo>
                  <a:cubicBezTo>
                    <a:pt x="1" y="532"/>
                    <a:pt x="2" y="533"/>
                    <a:pt x="3" y="534"/>
                  </a:cubicBezTo>
                  <a:cubicBezTo>
                    <a:pt x="68" y="533"/>
                    <a:pt x="130" y="521"/>
                    <a:pt x="187" y="498"/>
                  </a:cubicBezTo>
                  <a:cubicBezTo>
                    <a:pt x="187" y="2"/>
                    <a:pt x="187" y="2"/>
                    <a:pt x="187" y="2"/>
                  </a:cubicBezTo>
                  <a:cubicBezTo>
                    <a:pt x="187" y="2"/>
                    <a:pt x="187" y="2"/>
                    <a:pt x="187" y="2"/>
                  </a:cubicBezTo>
                  <a:cubicBezTo>
                    <a:pt x="187" y="2"/>
                    <a:pt x="187" y="2"/>
                    <a:pt x="187" y="2"/>
                  </a:cubicBezTo>
                  <a:cubicBezTo>
                    <a:pt x="187" y="0"/>
                    <a:pt x="187" y="0"/>
                    <a:pt x="187" y="0"/>
                  </a:cubicBezTo>
                  <a:cubicBezTo>
                    <a:pt x="186" y="11"/>
                    <a:pt x="145" y="20"/>
                    <a:pt x="94" y="20"/>
                  </a:cubicBezTo>
                  <a:cubicBezTo>
                    <a:pt x="43" y="20"/>
                    <a:pt x="2" y="11"/>
                    <a:pt x="1" y="0"/>
                  </a:cubicBezTo>
                  <a:cubicBezTo>
                    <a:pt x="1" y="2"/>
                    <a:pt x="1" y="2"/>
                    <a:pt x="1" y="2"/>
                  </a:cubicBezTo>
                  <a:cubicBezTo>
                    <a:pt x="0" y="2"/>
                    <a:pt x="0" y="2"/>
                    <a:pt x="0" y="2"/>
                  </a:cubicBezTo>
                  <a:cubicBezTo>
                    <a:pt x="1" y="2"/>
                    <a:pt x="1" y="2"/>
                    <a:pt x="1" y="2"/>
                  </a:cubicBezTo>
                  <a:lnTo>
                    <a:pt x="1" y="530"/>
                  </a:lnTo>
                  <a:close/>
                </a:path>
              </a:pathLst>
            </a:custGeom>
            <a:solidFill>
              <a:srgbClr val="88AE4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1" name="Freeform 300"/>
            <p:cNvSpPr/>
            <p:nvPr/>
          </p:nvSpPr>
          <p:spPr bwMode="auto">
            <a:xfrm>
              <a:off x="6870700" y="5145088"/>
              <a:ext cx="193675" cy="514350"/>
            </a:xfrm>
            <a:custGeom>
              <a:avLst/>
              <a:gdLst>
                <a:gd name="T0" fmla="*/ 0 w 187"/>
                <a:gd name="T1" fmla="*/ 498 h 498"/>
                <a:gd name="T2" fmla="*/ 187 w 187"/>
                <a:gd name="T3" fmla="*/ 370 h 498"/>
                <a:gd name="T4" fmla="*/ 187 w 187"/>
                <a:gd name="T5" fmla="*/ 2 h 498"/>
                <a:gd name="T6" fmla="*/ 187 w 187"/>
                <a:gd name="T7" fmla="*/ 2 h 498"/>
                <a:gd name="T8" fmla="*/ 187 w 187"/>
                <a:gd name="T9" fmla="*/ 2 h 498"/>
                <a:gd name="T10" fmla="*/ 187 w 187"/>
                <a:gd name="T11" fmla="*/ 0 h 498"/>
                <a:gd name="T12" fmla="*/ 94 w 187"/>
                <a:gd name="T13" fmla="*/ 20 h 498"/>
                <a:gd name="T14" fmla="*/ 0 w 187"/>
                <a:gd name="T15" fmla="*/ 0 h 498"/>
                <a:gd name="T16" fmla="*/ 0 w 187"/>
                <a:gd name="T17" fmla="*/ 2 h 498"/>
                <a:gd name="T18" fmla="*/ 0 w 187"/>
                <a:gd name="T19" fmla="*/ 2 h 498"/>
                <a:gd name="T20" fmla="*/ 0 w 187"/>
                <a:gd name="T21" fmla="*/ 2 h 498"/>
                <a:gd name="T22" fmla="*/ 0 w 187"/>
                <a:gd name="T2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 h="498">
                  <a:moveTo>
                    <a:pt x="0" y="498"/>
                  </a:moveTo>
                  <a:cubicBezTo>
                    <a:pt x="72" y="470"/>
                    <a:pt x="136" y="426"/>
                    <a:pt x="187" y="370"/>
                  </a:cubicBezTo>
                  <a:cubicBezTo>
                    <a:pt x="187" y="2"/>
                    <a:pt x="187" y="2"/>
                    <a:pt x="187" y="2"/>
                  </a:cubicBezTo>
                  <a:cubicBezTo>
                    <a:pt x="187" y="2"/>
                    <a:pt x="187" y="2"/>
                    <a:pt x="187" y="2"/>
                  </a:cubicBezTo>
                  <a:cubicBezTo>
                    <a:pt x="187" y="2"/>
                    <a:pt x="187" y="2"/>
                    <a:pt x="187" y="2"/>
                  </a:cubicBezTo>
                  <a:cubicBezTo>
                    <a:pt x="187" y="0"/>
                    <a:pt x="187" y="0"/>
                    <a:pt x="187" y="0"/>
                  </a:cubicBezTo>
                  <a:cubicBezTo>
                    <a:pt x="186" y="11"/>
                    <a:pt x="144" y="20"/>
                    <a:pt x="94" y="20"/>
                  </a:cubicBezTo>
                  <a:cubicBezTo>
                    <a:pt x="43" y="20"/>
                    <a:pt x="2" y="11"/>
                    <a:pt x="0" y="0"/>
                  </a:cubicBezTo>
                  <a:cubicBezTo>
                    <a:pt x="0" y="2"/>
                    <a:pt x="0" y="2"/>
                    <a:pt x="0" y="2"/>
                  </a:cubicBezTo>
                  <a:cubicBezTo>
                    <a:pt x="0" y="2"/>
                    <a:pt x="0" y="2"/>
                    <a:pt x="0" y="2"/>
                  </a:cubicBezTo>
                  <a:cubicBezTo>
                    <a:pt x="0" y="2"/>
                    <a:pt x="0" y="2"/>
                    <a:pt x="0" y="2"/>
                  </a:cubicBezTo>
                  <a:lnTo>
                    <a:pt x="0" y="498"/>
                  </a:lnTo>
                  <a:close/>
                </a:path>
              </a:pathLst>
            </a:custGeom>
            <a:solidFill>
              <a:srgbClr val="C8574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2" name="Freeform 301"/>
            <p:cNvSpPr/>
            <p:nvPr/>
          </p:nvSpPr>
          <p:spPr bwMode="auto">
            <a:xfrm>
              <a:off x="6292850" y="4948238"/>
              <a:ext cx="192088"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EECE7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3" name="Freeform 302"/>
            <p:cNvSpPr/>
            <p:nvPr/>
          </p:nvSpPr>
          <p:spPr bwMode="auto">
            <a:xfrm>
              <a:off x="6375400"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EDC55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4" name="Freeform 303"/>
            <p:cNvSpPr/>
            <p:nvPr/>
          </p:nvSpPr>
          <p:spPr bwMode="auto">
            <a:xfrm>
              <a:off x="6292850" y="5156200"/>
              <a:ext cx="192088" cy="31750"/>
            </a:xfrm>
            <a:custGeom>
              <a:avLst/>
              <a:gdLst>
                <a:gd name="T0" fmla="*/ 93 w 187"/>
                <a:gd name="T1" fmla="*/ 20 h 30"/>
                <a:gd name="T2" fmla="*/ 0 w 187"/>
                <a:gd name="T3" fmla="*/ 0 h 30"/>
                <a:gd name="T4" fmla="*/ 0 w 187"/>
                <a:gd name="T5" fmla="*/ 10 h 30"/>
                <a:gd name="T6" fmla="*/ 93 w 187"/>
                <a:gd name="T7" fmla="*/ 30 h 30"/>
                <a:gd name="T8" fmla="*/ 187 w 187"/>
                <a:gd name="T9" fmla="*/ 10 h 30"/>
                <a:gd name="T10" fmla="*/ 187 w 187"/>
                <a:gd name="T11" fmla="*/ 0 h 30"/>
                <a:gd name="T12" fmla="*/ 93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3" y="20"/>
                  </a:moveTo>
                  <a:cubicBezTo>
                    <a:pt x="42" y="20"/>
                    <a:pt x="0" y="11"/>
                    <a:pt x="0" y="0"/>
                  </a:cubicBezTo>
                  <a:cubicBezTo>
                    <a:pt x="0" y="10"/>
                    <a:pt x="0" y="10"/>
                    <a:pt x="0" y="10"/>
                  </a:cubicBezTo>
                  <a:cubicBezTo>
                    <a:pt x="0" y="21"/>
                    <a:pt x="42" y="30"/>
                    <a:pt x="93" y="30"/>
                  </a:cubicBezTo>
                  <a:cubicBezTo>
                    <a:pt x="145" y="30"/>
                    <a:pt x="187" y="21"/>
                    <a:pt x="187" y="10"/>
                  </a:cubicBezTo>
                  <a:cubicBezTo>
                    <a:pt x="187" y="0"/>
                    <a:pt x="187" y="0"/>
                    <a:pt x="187" y="0"/>
                  </a:cubicBezTo>
                  <a:cubicBezTo>
                    <a:pt x="187" y="11"/>
                    <a:pt x="145" y="20"/>
                    <a:pt x="93"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5" name="Freeform 304"/>
            <p:cNvSpPr/>
            <p:nvPr/>
          </p:nvSpPr>
          <p:spPr bwMode="auto">
            <a:xfrm>
              <a:off x="6484938" y="4948238"/>
              <a:ext cx="193675"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91D7E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6" name="Freeform 305"/>
            <p:cNvSpPr/>
            <p:nvPr/>
          </p:nvSpPr>
          <p:spPr bwMode="auto">
            <a:xfrm>
              <a:off x="6569075"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4ABDE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7" name="Freeform 306"/>
            <p:cNvSpPr/>
            <p:nvPr/>
          </p:nvSpPr>
          <p:spPr bwMode="auto">
            <a:xfrm>
              <a:off x="6484938" y="5156200"/>
              <a:ext cx="193675" cy="31750"/>
            </a:xfrm>
            <a:custGeom>
              <a:avLst/>
              <a:gdLst>
                <a:gd name="T0" fmla="*/ 93 w 186"/>
                <a:gd name="T1" fmla="*/ 20 h 30"/>
                <a:gd name="T2" fmla="*/ 0 w 186"/>
                <a:gd name="T3" fmla="*/ 0 h 30"/>
                <a:gd name="T4" fmla="*/ 0 w 186"/>
                <a:gd name="T5" fmla="*/ 10 h 30"/>
                <a:gd name="T6" fmla="*/ 93 w 186"/>
                <a:gd name="T7" fmla="*/ 30 h 30"/>
                <a:gd name="T8" fmla="*/ 186 w 186"/>
                <a:gd name="T9" fmla="*/ 10 h 30"/>
                <a:gd name="T10" fmla="*/ 186 w 186"/>
                <a:gd name="T11" fmla="*/ 0 h 30"/>
                <a:gd name="T12" fmla="*/ 93 w 186"/>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6" h="30">
                  <a:moveTo>
                    <a:pt x="93" y="20"/>
                  </a:moveTo>
                  <a:cubicBezTo>
                    <a:pt x="41" y="20"/>
                    <a:pt x="0" y="11"/>
                    <a:pt x="0" y="0"/>
                  </a:cubicBezTo>
                  <a:cubicBezTo>
                    <a:pt x="0" y="10"/>
                    <a:pt x="0" y="10"/>
                    <a:pt x="0" y="10"/>
                  </a:cubicBezTo>
                  <a:cubicBezTo>
                    <a:pt x="0" y="21"/>
                    <a:pt x="41" y="30"/>
                    <a:pt x="93" y="30"/>
                  </a:cubicBezTo>
                  <a:cubicBezTo>
                    <a:pt x="145" y="30"/>
                    <a:pt x="186" y="21"/>
                    <a:pt x="186" y="10"/>
                  </a:cubicBezTo>
                  <a:cubicBezTo>
                    <a:pt x="186" y="0"/>
                    <a:pt x="186" y="0"/>
                    <a:pt x="186" y="0"/>
                  </a:cubicBezTo>
                  <a:cubicBezTo>
                    <a:pt x="186" y="11"/>
                    <a:pt x="145" y="20"/>
                    <a:pt x="93"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8" name="Oval 307"/>
            <p:cNvSpPr>
              <a:spLocks noChangeArrowheads="1"/>
            </p:cNvSpPr>
            <p:nvPr/>
          </p:nvSpPr>
          <p:spPr bwMode="auto">
            <a:xfrm>
              <a:off x="6515100" y="5313363"/>
              <a:ext cx="109538" cy="304800"/>
            </a:xfrm>
            <a:prstGeom prst="ellipse">
              <a:avLst/>
            </a:pr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9" name="Freeform 308"/>
            <p:cNvSpPr/>
            <p:nvPr/>
          </p:nvSpPr>
          <p:spPr bwMode="auto">
            <a:xfrm>
              <a:off x="6678613" y="4948238"/>
              <a:ext cx="192088" cy="217488"/>
            </a:xfrm>
            <a:custGeom>
              <a:avLst/>
              <a:gdLst>
                <a:gd name="T0" fmla="*/ 93 w 186"/>
                <a:gd name="T1" fmla="*/ 211 h 211"/>
                <a:gd name="T2" fmla="*/ 186 w 186"/>
                <a:gd name="T3" fmla="*/ 191 h 211"/>
                <a:gd name="T4" fmla="*/ 186 w 186"/>
                <a:gd name="T5" fmla="*/ 190 h 211"/>
                <a:gd name="T6" fmla="*/ 185 w 186"/>
                <a:gd name="T7" fmla="*/ 190 h 211"/>
                <a:gd name="T8" fmla="*/ 107 w 186"/>
                <a:gd name="T9" fmla="*/ 0 h 211"/>
                <a:gd name="T10" fmla="*/ 79 w 186"/>
                <a:gd name="T11" fmla="*/ 0 h 211"/>
                <a:gd name="T12" fmla="*/ 1 w 186"/>
                <a:gd name="T13" fmla="*/ 190 h 211"/>
                <a:gd name="T14" fmla="*/ 0 w 186"/>
                <a:gd name="T15" fmla="*/ 190 h 211"/>
                <a:gd name="T16" fmla="*/ 0 w 186"/>
                <a:gd name="T17" fmla="*/ 191 h 211"/>
                <a:gd name="T18" fmla="*/ 93 w 186"/>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6" h="211">
                  <a:moveTo>
                    <a:pt x="93" y="211"/>
                  </a:moveTo>
                  <a:cubicBezTo>
                    <a:pt x="144" y="211"/>
                    <a:pt x="185" y="202"/>
                    <a:pt x="186" y="191"/>
                  </a:cubicBezTo>
                  <a:cubicBezTo>
                    <a:pt x="186" y="190"/>
                    <a:pt x="186" y="190"/>
                    <a:pt x="186" y="190"/>
                  </a:cubicBezTo>
                  <a:cubicBezTo>
                    <a:pt x="185" y="190"/>
                    <a:pt x="185" y="190"/>
                    <a:pt x="185" y="190"/>
                  </a:cubicBezTo>
                  <a:cubicBezTo>
                    <a:pt x="107" y="0"/>
                    <a:pt x="107" y="0"/>
                    <a:pt x="107" y="0"/>
                  </a:cubicBezTo>
                  <a:cubicBezTo>
                    <a:pt x="79" y="0"/>
                    <a:pt x="79" y="0"/>
                    <a:pt x="79" y="0"/>
                  </a:cubicBezTo>
                  <a:cubicBezTo>
                    <a:pt x="1" y="190"/>
                    <a:pt x="1" y="190"/>
                    <a:pt x="1" y="190"/>
                  </a:cubicBezTo>
                  <a:cubicBezTo>
                    <a:pt x="0" y="190"/>
                    <a:pt x="0" y="190"/>
                    <a:pt x="0" y="190"/>
                  </a:cubicBezTo>
                  <a:cubicBezTo>
                    <a:pt x="0" y="191"/>
                    <a:pt x="0" y="191"/>
                    <a:pt x="0" y="191"/>
                  </a:cubicBezTo>
                  <a:cubicBezTo>
                    <a:pt x="1" y="202"/>
                    <a:pt x="42" y="211"/>
                    <a:pt x="93" y="211"/>
                  </a:cubicBezTo>
                  <a:close/>
                </a:path>
              </a:pathLst>
            </a:custGeom>
            <a:solidFill>
              <a:srgbClr val="A5D06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0" name="Freeform 309"/>
            <p:cNvSpPr/>
            <p:nvPr/>
          </p:nvSpPr>
          <p:spPr bwMode="auto">
            <a:xfrm>
              <a:off x="6762750"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3" y="21"/>
                    <a:pt x="18" y="0"/>
                    <a:pt x="12" y="0"/>
                  </a:cubicBezTo>
                  <a:cubicBezTo>
                    <a:pt x="6" y="0"/>
                    <a:pt x="1" y="21"/>
                    <a:pt x="0" y="50"/>
                  </a:cubicBezTo>
                  <a:lnTo>
                    <a:pt x="24" y="50"/>
                  </a:lnTo>
                  <a:close/>
                </a:path>
              </a:pathLst>
            </a:custGeom>
            <a:solidFill>
              <a:srgbClr val="88AE4A"/>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1" name="Freeform 310"/>
            <p:cNvSpPr/>
            <p:nvPr/>
          </p:nvSpPr>
          <p:spPr bwMode="auto">
            <a:xfrm>
              <a:off x="6678613" y="5156200"/>
              <a:ext cx="192088" cy="31750"/>
            </a:xfrm>
            <a:custGeom>
              <a:avLst/>
              <a:gdLst>
                <a:gd name="T0" fmla="*/ 94 w 187"/>
                <a:gd name="T1" fmla="*/ 20 h 30"/>
                <a:gd name="T2" fmla="*/ 0 w 187"/>
                <a:gd name="T3" fmla="*/ 0 h 30"/>
                <a:gd name="T4" fmla="*/ 0 w 187"/>
                <a:gd name="T5" fmla="*/ 10 h 30"/>
                <a:gd name="T6" fmla="*/ 94 w 187"/>
                <a:gd name="T7" fmla="*/ 30 h 30"/>
                <a:gd name="T8" fmla="*/ 187 w 187"/>
                <a:gd name="T9" fmla="*/ 10 h 30"/>
                <a:gd name="T10" fmla="*/ 187 w 187"/>
                <a:gd name="T11" fmla="*/ 0 h 30"/>
                <a:gd name="T12" fmla="*/ 94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4" y="20"/>
                  </a:moveTo>
                  <a:cubicBezTo>
                    <a:pt x="42" y="20"/>
                    <a:pt x="0" y="11"/>
                    <a:pt x="0" y="0"/>
                  </a:cubicBezTo>
                  <a:cubicBezTo>
                    <a:pt x="0" y="10"/>
                    <a:pt x="0" y="10"/>
                    <a:pt x="0" y="10"/>
                  </a:cubicBezTo>
                  <a:cubicBezTo>
                    <a:pt x="0" y="21"/>
                    <a:pt x="42" y="30"/>
                    <a:pt x="94" y="30"/>
                  </a:cubicBezTo>
                  <a:cubicBezTo>
                    <a:pt x="145" y="30"/>
                    <a:pt x="187" y="21"/>
                    <a:pt x="187" y="10"/>
                  </a:cubicBezTo>
                  <a:cubicBezTo>
                    <a:pt x="187" y="0"/>
                    <a:pt x="187" y="0"/>
                    <a:pt x="187" y="0"/>
                  </a:cubicBezTo>
                  <a:cubicBezTo>
                    <a:pt x="187" y="11"/>
                    <a:pt x="145" y="20"/>
                    <a:pt x="94"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2" name="Oval 311"/>
            <p:cNvSpPr>
              <a:spLocks noChangeArrowheads="1"/>
            </p:cNvSpPr>
            <p:nvPr/>
          </p:nvSpPr>
          <p:spPr bwMode="auto">
            <a:xfrm>
              <a:off x="6707188" y="5313363"/>
              <a:ext cx="109538" cy="304800"/>
            </a:xfrm>
            <a:prstGeom prst="ellipse">
              <a:avLst/>
            </a:pr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3" name="Freeform 312"/>
            <p:cNvSpPr/>
            <p:nvPr/>
          </p:nvSpPr>
          <p:spPr bwMode="auto">
            <a:xfrm>
              <a:off x="6870700" y="4948238"/>
              <a:ext cx="193675" cy="217488"/>
            </a:xfrm>
            <a:custGeom>
              <a:avLst/>
              <a:gdLst>
                <a:gd name="T0" fmla="*/ 94 w 187"/>
                <a:gd name="T1" fmla="*/ 211 h 211"/>
                <a:gd name="T2" fmla="*/ 187 w 187"/>
                <a:gd name="T3" fmla="*/ 191 h 211"/>
                <a:gd name="T4" fmla="*/ 187 w 187"/>
                <a:gd name="T5" fmla="*/ 190 h 211"/>
                <a:gd name="T6" fmla="*/ 186 w 187"/>
                <a:gd name="T7" fmla="*/ 190 h 211"/>
                <a:gd name="T8" fmla="*/ 108 w 187"/>
                <a:gd name="T9" fmla="*/ 0 h 211"/>
                <a:gd name="T10" fmla="*/ 80 w 187"/>
                <a:gd name="T11" fmla="*/ 0 h 211"/>
                <a:gd name="T12" fmla="*/ 2 w 187"/>
                <a:gd name="T13" fmla="*/ 190 h 211"/>
                <a:gd name="T14" fmla="*/ 0 w 187"/>
                <a:gd name="T15" fmla="*/ 190 h 211"/>
                <a:gd name="T16" fmla="*/ 0 w 187"/>
                <a:gd name="T17" fmla="*/ 191 h 211"/>
                <a:gd name="T18" fmla="*/ 94 w 187"/>
                <a:gd name="T1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211">
                  <a:moveTo>
                    <a:pt x="94" y="211"/>
                  </a:moveTo>
                  <a:cubicBezTo>
                    <a:pt x="144" y="211"/>
                    <a:pt x="186" y="202"/>
                    <a:pt x="187" y="191"/>
                  </a:cubicBezTo>
                  <a:cubicBezTo>
                    <a:pt x="187" y="190"/>
                    <a:pt x="187" y="190"/>
                    <a:pt x="187" y="190"/>
                  </a:cubicBezTo>
                  <a:cubicBezTo>
                    <a:pt x="186" y="190"/>
                    <a:pt x="186" y="190"/>
                    <a:pt x="186" y="190"/>
                  </a:cubicBezTo>
                  <a:cubicBezTo>
                    <a:pt x="108" y="0"/>
                    <a:pt x="108" y="0"/>
                    <a:pt x="108" y="0"/>
                  </a:cubicBezTo>
                  <a:cubicBezTo>
                    <a:pt x="80" y="0"/>
                    <a:pt x="80" y="0"/>
                    <a:pt x="80" y="0"/>
                  </a:cubicBezTo>
                  <a:cubicBezTo>
                    <a:pt x="2" y="190"/>
                    <a:pt x="2" y="190"/>
                    <a:pt x="2" y="190"/>
                  </a:cubicBezTo>
                  <a:cubicBezTo>
                    <a:pt x="0" y="190"/>
                    <a:pt x="0" y="190"/>
                    <a:pt x="0" y="190"/>
                  </a:cubicBezTo>
                  <a:cubicBezTo>
                    <a:pt x="0" y="191"/>
                    <a:pt x="0" y="191"/>
                    <a:pt x="0" y="191"/>
                  </a:cubicBezTo>
                  <a:cubicBezTo>
                    <a:pt x="2" y="202"/>
                    <a:pt x="43" y="211"/>
                    <a:pt x="94" y="211"/>
                  </a:cubicBezTo>
                  <a:close/>
                </a:path>
              </a:pathLst>
            </a:custGeom>
            <a:solidFill>
              <a:srgbClr val="E1574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4" name="Freeform 313"/>
            <p:cNvSpPr/>
            <p:nvPr/>
          </p:nvSpPr>
          <p:spPr bwMode="auto">
            <a:xfrm>
              <a:off x="6956425" y="4895850"/>
              <a:ext cx="25400" cy="52388"/>
            </a:xfrm>
            <a:custGeom>
              <a:avLst/>
              <a:gdLst>
                <a:gd name="T0" fmla="*/ 24 w 24"/>
                <a:gd name="T1" fmla="*/ 50 h 50"/>
                <a:gd name="T2" fmla="*/ 12 w 24"/>
                <a:gd name="T3" fmla="*/ 0 h 50"/>
                <a:gd name="T4" fmla="*/ 0 w 24"/>
                <a:gd name="T5" fmla="*/ 50 h 50"/>
                <a:gd name="T6" fmla="*/ 24 w 24"/>
                <a:gd name="T7" fmla="*/ 50 h 50"/>
              </a:gdLst>
              <a:ahLst/>
              <a:cxnLst>
                <a:cxn ang="0">
                  <a:pos x="T0" y="T1"/>
                </a:cxn>
                <a:cxn ang="0">
                  <a:pos x="T2" y="T3"/>
                </a:cxn>
                <a:cxn ang="0">
                  <a:pos x="T4" y="T5"/>
                </a:cxn>
                <a:cxn ang="0">
                  <a:pos x="T6" y="T7"/>
                </a:cxn>
              </a:cxnLst>
              <a:rect l="0" t="0" r="r" b="b"/>
              <a:pathLst>
                <a:path w="24" h="50">
                  <a:moveTo>
                    <a:pt x="24" y="50"/>
                  </a:moveTo>
                  <a:cubicBezTo>
                    <a:pt x="22" y="21"/>
                    <a:pt x="18" y="0"/>
                    <a:pt x="12" y="0"/>
                  </a:cubicBezTo>
                  <a:cubicBezTo>
                    <a:pt x="6" y="0"/>
                    <a:pt x="1" y="21"/>
                    <a:pt x="0" y="50"/>
                  </a:cubicBezTo>
                  <a:lnTo>
                    <a:pt x="24" y="50"/>
                  </a:lnTo>
                  <a:close/>
                </a:path>
              </a:pathLst>
            </a:custGeom>
            <a:solidFill>
              <a:srgbClr val="BD392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5" name="Freeform 314"/>
            <p:cNvSpPr/>
            <p:nvPr/>
          </p:nvSpPr>
          <p:spPr bwMode="auto">
            <a:xfrm>
              <a:off x="6870700" y="5156200"/>
              <a:ext cx="193675" cy="31750"/>
            </a:xfrm>
            <a:custGeom>
              <a:avLst/>
              <a:gdLst>
                <a:gd name="T0" fmla="*/ 94 w 187"/>
                <a:gd name="T1" fmla="*/ 20 h 30"/>
                <a:gd name="T2" fmla="*/ 0 w 187"/>
                <a:gd name="T3" fmla="*/ 0 h 30"/>
                <a:gd name="T4" fmla="*/ 0 w 187"/>
                <a:gd name="T5" fmla="*/ 10 h 30"/>
                <a:gd name="T6" fmla="*/ 94 w 187"/>
                <a:gd name="T7" fmla="*/ 30 h 30"/>
                <a:gd name="T8" fmla="*/ 187 w 187"/>
                <a:gd name="T9" fmla="*/ 10 h 30"/>
                <a:gd name="T10" fmla="*/ 187 w 187"/>
                <a:gd name="T11" fmla="*/ 0 h 30"/>
                <a:gd name="T12" fmla="*/ 94 w 187"/>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87" h="30">
                  <a:moveTo>
                    <a:pt x="94" y="20"/>
                  </a:moveTo>
                  <a:cubicBezTo>
                    <a:pt x="42" y="20"/>
                    <a:pt x="0" y="11"/>
                    <a:pt x="0" y="0"/>
                  </a:cubicBezTo>
                  <a:cubicBezTo>
                    <a:pt x="0" y="10"/>
                    <a:pt x="0" y="10"/>
                    <a:pt x="0" y="10"/>
                  </a:cubicBezTo>
                  <a:cubicBezTo>
                    <a:pt x="0" y="21"/>
                    <a:pt x="42" y="30"/>
                    <a:pt x="94" y="30"/>
                  </a:cubicBezTo>
                  <a:cubicBezTo>
                    <a:pt x="145" y="30"/>
                    <a:pt x="187" y="21"/>
                    <a:pt x="187" y="10"/>
                  </a:cubicBezTo>
                  <a:cubicBezTo>
                    <a:pt x="187" y="0"/>
                    <a:pt x="187" y="0"/>
                    <a:pt x="187" y="0"/>
                  </a:cubicBezTo>
                  <a:cubicBezTo>
                    <a:pt x="187" y="11"/>
                    <a:pt x="145" y="20"/>
                    <a:pt x="94" y="20"/>
                  </a:cubicBezTo>
                  <a:close/>
                </a:path>
              </a:pathLst>
            </a:custGeom>
            <a:solidFill>
              <a:srgbClr val="2336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6" name="Freeform 315"/>
            <p:cNvSpPr/>
            <p:nvPr/>
          </p:nvSpPr>
          <p:spPr bwMode="auto">
            <a:xfrm>
              <a:off x="6321425" y="5313363"/>
              <a:ext cx="109538" cy="298450"/>
            </a:xfrm>
            <a:custGeom>
              <a:avLst/>
              <a:gdLst>
                <a:gd name="T0" fmla="*/ 106 w 106"/>
                <a:gd name="T1" fmla="*/ 148 h 290"/>
                <a:gd name="T2" fmla="*/ 53 w 106"/>
                <a:gd name="T3" fmla="*/ 0 h 290"/>
                <a:gd name="T4" fmla="*/ 0 w 106"/>
                <a:gd name="T5" fmla="*/ 148 h 290"/>
                <a:gd name="T6" fmla="*/ 14 w 106"/>
                <a:gd name="T7" fmla="*/ 249 h 290"/>
                <a:gd name="T8" fmla="*/ 69 w 106"/>
                <a:gd name="T9" fmla="*/ 290 h 290"/>
                <a:gd name="T10" fmla="*/ 106 w 106"/>
                <a:gd name="T11" fmla="*/ 148 h 290"/>
              </a:gdLst>
              <a:ahLst/>
              <a:cxnLst>
                <a:cxn ang="0">
                  <a:pos x="T0" y="T1"/>
                </a:cxn>
                <a:cxn ang="0">
                  <a:pos x="T2" y="T3"/>
                </a:cxn>
                <a:cxn ang="0">
                  <a:pos x="T4" y="T5"/>
                </a:cxn>
                <a:cxn ang="0">
                  <a:pos x="T6" y="T7"/>
                </a:cxn>
                <a:cxn ang="0">
                  <a:pos x="T8" y="T9"/>
                </a:cxn>
                <a:cxn ang="0">
                  <a:pos x="T10" y="T11"/>
                </a:cxn>
              </a:cxnLst>
              <a:rect l="0" t="0" r="r" b="b"/>
              <a:pathLst>
                <a:path w="106" h="290">
                  <a:moveTo>
                    <a:pt x="106" y="148"/>
                  </a:moveTo>
                  <a:cubicBezTo>
                    <a:pt x="106" y="66"/>
                    <a:pt x="82" y="0"/>
                    <a:pt x="53" y="0"/>
                  </a:cubicBezTo>
                  <a:cubicBezTo>
                    <a:pt x="24" y="0"/>
                    <a:pt x="0" y="66"/>
                    <a:pt x="0" y="148"/>
                  </a:cubicBezTo>
                  <a:cubicBezTo>
                    <a:pt x="0" y="187"/>
                    <a:pt x="6" y="222"/>
                    <a:pt x="14" y="249"/>
                  </a:cubicBezTo>
                  <a:cubicBezTo>
                    <a:pt x="31" y="264"/>
                    <a:pt x="50" y="277"/>
                    <a:pt x="69" y="290"/>
                  </a:cubicBezTo>
                  <a:cubicBezTo>
                    <a:pt x="90" y="271"/>
                    <a:pt x="106" y="215"/>
                    <a:pt x="106" y="148"/>
                  </a:cubicBezTo>
                  <a:close/>
                </a:path>
              </a:pathLst>
            </a:cu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7" name="Freeform 316"/>
            <p:cNvSpPr/>
            <p:nvPr/>
          </p:nvSpPr>
          <p:spPr bwMode="auto">
            <a:xfrm>
              <a:off x="6900863" y="5313363"/>
              <a:ext cx="109538" cy="304800"/>
            </a:xfrm>
            <a:custGeom>
              <a:avLst/>
              <a:gdLst>
                <a:gd name="T0" fmla="*/ 53 w 105"/>
                <a:gd name="T1" fmla="*/ 0 h 296"/>
                <a:gd name="T2" fmla="*/ 0 w 105"/>
                <a:gd name="T3" fmla="*/ 148 h 296"/>
                <a:gd name="T4" fmla="*/ 51 w 105"/>
                <a:gd name="T5" fmla="*/ 296 h 296"/>
                <a:gd name="T6" fmla="*/ 78 w 105"/>
                <a:gd name="T7" fmla="*/ 279 h 296"/>
                <a:gd name="T8" fmla="*/ 105 w 105"/>
                <a:gd name="T9" fmla="*/ 148 h 296"/>
                <a:gd name="T10" fmla="*/ 53 w 105"/>
                <a:gd name="T11" fmla="*/ 0 h 296"/>
              </a:gdLst>
              <a:ahLst/>
              <a:cxnLst>
                <a:cxn ang="0">
                  <a:pos x="T0" y="T1"/>
                </a:cxn>
                <a:cxn ang="0">
                  <a:pos x="T2" y="T3"/>
                </a:cxn>
                <a:cxn ang="0">
                  <a:pos x="T4" y="T5"/>
                </a:cxn>
                <a:cxn ang="0">
                  <a:pos x="T6" y="T7"/>
                </a:cxn>
                <a:cxn ang="0">
                  <a:pos x="T8" y="T9"/>
                </a:cxn>
                <a:cxn ang="0">
                  <a:pos x="T10" y="T11"/>
                </a:cxn>
              </a:cxnLst>
              <a:rect l="0" t="0" r="r" b="b"/>
              <a:pathLst>
                <a:path w="105" h="296">
                  <a:moveTo>
                    <a:pt x="53" y="0"/>
                  </a:moveTo>
                  <a:cubicBezTo>
                    <a:pt x="23" y="0"/>
                    <a:pt x="0" y="66"/>
                    <a:pt x="0" y="148"/>
                  </a:cubicBezTo>
                  <a:cubicBezTo>
                    <a:pt x="0" y="228"/>
                    <a:pt x="22" y="294"/>
                    <a:pt x="51" y="296"/>
                  </a:cubicBezTo>
                  <a:cubicBezTo>
                    <a:pt x="60" y="291"/>
                    <a:pt x="69" y="285"/>
                    <a:pt x="78" y="279"/>
                  </a:cubicBezTo>
                  <a:cubicBezTo>
                    <a:pt x="94" y="253"/>
                    <a:pt x="105" y="205"/>
                    <a:pt x="105" y="148"/>
                  </a:cubicBezTo>
                  <a:cubicBezTo>
                    <a:pt x="105" y="66"/>
                    <a:pt x="82" y="0"/>
                    <a:pt x="53" y="0"/>
                  </a:cubicBezTo>
                  <a:close/>
                </a:path>
              </a:pathLst>
            </a:custGeom>
            <a:solidFill>
              <a:srgbClr val="283E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48" name="Freeform 317"/>
          <p:cNvSpPr/>
          <p:nvPr/>
        </p:nvSpPr>
        <p:spPr bwMode="auto">
          <a:xfrm>
            <a:off x="738296" y="5562322"/>
            <a:ext cx="920459" cy="243204"/>
          </a:xfrm>
          <a:custGeom>
            <a:avLst/>
            <a:gdLst>
              <a:gd name="T0" fmla="*/ 418 w 837"/>
              <a:gd name="T1" fmla="*/ 221 h 221"/>
              <a:gd name="T2" fmla="*/ 837 w 837"/>
              <a:gd name="T3" fmla="*/ 0 h 221"/>
              <a:gd name="T4" fmla="*/ 0 w 837"/>
              <a:gd name="T5" fmla="*/ 0 h 221"/>
              <a:gd name="T6" fmla="*/ 418 w 837"/>
              <a:gd name="T7" fmla="*/ 221 h 221"/>
            </a:gdLst>
            <a:ahLst/>
            <a:cxnLst>
              <a:cxn ang="0">
                <a:pos x="T0" y="T1"/>
              </a:cxn>
              <a:cxn ang="0">
                <a:pos x="T2" y="T3"/>
              </a:cxn>
              <a:cxn ang="0">
                <a:pos x="T4" y="T5"/>
              </a:cxn>
              <a:cxn ang="0">
                <a:pos x="T6" y="T7"/>
              </a:cxn>
            </a:cxnLst>
            <a:rect l="0" t="0" r="r" b="b"/>
            <a:pathLst>
              <a:path w="837" h="221">
                <a:moveTo>
                  <a:pt x="418" y="221"/>
                </a:moveTo>
                <a:cubicBezTo>
                  <a:pt x="592" y="221"/>
                  <a:pt x="745" y="133"/>
                  <a:pt x="837" y="0"/>
                </a:cubicBezTo>
                <a:cubicBezTo>
                  <a:pt x="0" y="0"/>
                  <a:pt x="0" y="0"/>
                  <a:pt x="0" y="0"/>
                </a:cubicBezTo>
                <a:cubicBezTo>
                  <a:pt x="91" y="133"/>
                  <a:pt x="245" y="221"/>
                  <a:pt x="418" y="221"/>
                </a:cubicBezTo>
                <a:close/>
              </a:path>
            </a:pathLst>
          </a:custGeom>
          <a:solidFill>
            <a:srgbClr val="C69B4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9" name="Freeform 318"/>
          <p:cNvSpPr/>
          <p:nvPr/>
        </p:nvSpPr>
        <p:spPr bwMode="auto">
          <a:xfrm>
            <a:off x="638649" y="4687463"/>
            <a:ext cx="1118061" cy="874857"/>
          </a:xfrm>
          <a:custGeom>
            <a:avLst/>
            <a:gdLst>
              <a:gd name="T0" fmla="*/ 508 w 1016"/>
              <a:gd name="T1" fmla="*/ 0 h 795"/>
              <a:gd name="T2" fmla="*/ 0 w 1016"/>
              <a:gd name="T3" fmla="*/ 508 h 795"/>
              <a:gd name="T4" fmla="*/ 90 w 1016"/>
              <a:gd name="T5" fmla="*/ 795 h 795"/>
              <a:gd name="T6" fmla="*/ 927 w 1016"/>
              <a:gd name="T7" fmla="*/ 795 h 795"/>
              <a:gd name="T8" fmla="*/ 1016 w 1016"/>
              <a:gd name="T9" fmla="*/ 508 h 795"/>
              <a:gd name="T10" fmla="*/ 508 w 1016"/>
              <a:gd name="T11" fmla="*/ 0 h 795"/>
            </a:gdLst>
            <a:ahLst/>
            <a:cxnLst>
              <a:cxn ang="0">
                <a:pos x="T0" y="T1"/>
              </a:cxn>
              <a:cxn ang="0">
                <a:pos x="T2" y="T3"/>
              </a:cxn>
              <a:cxn ang="0">
                <a:pos x="T4" y="T5"/>
              </a:cxn>
              <a:cxn ang="0">
                <a:pos x="T6" y="T7"/>
              </a:cxn>
              <a:cxn ang="0">
                <a:pos x="T8" y="T9"/>
              </a:cxn>
              <a:cxn ang="0">
                <a:pos x="T10" y="T11"/>
              </a:cxn>
            </a:cxnLst>
            <a:rect l="0" t="0" r="r" b="b"/>
            <a:pathLst>
              <a:path w="1016" h="795">
                <a:moveTo>
                  <a:pt x="508" y="0"/>
                </a:moveTo>
                <a:cubicBezTo>
                  <a:pt x="228" y="0"/>
                  <a:pt x="0" y="227"/>
                  <a:pt x="0" y="508"/>
                </a:cubicBezTo>
                <a:cubicBezTo>
                  <a:pt x="0" y="614"/>
                  <a:pt x="33" y="713"/>
                  <a:pt x="90" y="795"/>
                </a:cubicBezTo>
                <a:cubicBezTo>
                  <a:pt x="927" y="795"/>
                  <a:pt x="927" y="795"/>
                  <a:pt x="927" y="795"/>
                </a:cubicBezTo>
                <a:cubicBezTo>
                  <a:pt x="983" y="713"/>
                  <a:pt x="1016" y="614"/>
                  <a:pt x="1016" y="508"/>
                </a:cubicBezTo>
                <a:cubicBezTo>
                  <a:pt x="1016" y="227"/>
                  <a:pt x="789" y="0"/>
                  <a:pt x="508" y="0"/>
                </a:cubicBezTo>
                <a:close/>
              </a:path>
            </a:pathLst>
          </a:custGeom>
          <a:solidFill>
            <a:srgbClr val="FFD47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60" name="组合 459"/>
          <p:cNvGrpSpPr/>
          <p:nvPr/>
        </p:nvGrpSpPr>
        <p:grpSpPr>
          <a:xfrm>
            <a:off x="863275" y="4788799"/>
            <a:ext cx="670499" cy="1016726"/>
            <a:chOff x="4033838" y="5903913"/>
            <a:chExt cx="630238" cy="955675"/>
          </a:xfrm>
        </p:grpSpPr>
        <p:sp>
          <p:nvSpPr>
            <p:cNvPr id="150" name="Freeform 319"/>
            <p:cNvSpPr/>
            <p:nvPr/>
          </p:nvSpPr>
          <p:spPr bwMode="auto">
            <a:xfrm>
              <a:off x="4033838" y="6037263"/>
              <a:ext cx="166688" cy="234950"/>
            </a:xfrm>
            <a:custGeom>
              <a:avLst/>
              <a:gdLst>
                <a:gd name="T0" fmla="*/ 0 w 105"/>
                <a:gd name="T1" fmla="*/ 148 h 148"/>
                <a:gd name="T2" fmla="*/ 105 w 105"/>
                <a:gd name="T3" fmla="*/ 148 h 148"/>
                <a:gd name="T4" fmla="*/ 53 w 105"/>
                <a:gd name="T5" fmla="*/ 0 h 148"/>
                <a:gd name="T6" fmla="*/ 0 w 105"/>
                <a:gd name="T7" fmla="*/ 148 h 148"/>
              </a:gdLst>
              <a:ahLst/>
              <a:cxnLst>
                <a:cxn ang="0">
                  <a:pos x="T0" y="T1"/>
                </a:cxn>
                <a:cxn ang="0">
                  <a:pos x="T2" y="T3"/>
                </a:cxn>
                <a:cxn ang="0">
                  <a:pos x="T4" y="T5"/>
                </a:cxn>
                <a:cxn ang="0">
                  <a:pos x="T6" y="T7"/>
                </a:cxn>
              </a:cxnLst>
              <a:rect l="0" t="0" r="r" b="b"/>
              <a:pathLst>
                <a:path w="105" h="148">
                  <a:moveTo>
                    <a:pt x="0" y="148"/>
                  </a:moveTo>
                  <a:lnTo>
                    <a:pt x="105" y="148"/>
                  </a:lnTo>
                  <a:lnTo>
                    <a:pt x="53" y="0"/>
                  </a:lnTo>
                  <a:lnTo>
                    <a:pt x="0" y="148"/>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1" name="Freeform 320"/>
            <p:cNvSpPr/>
            <p:nvPr/>
          </p:nvSpPr>
          <p:spPr bwMode="auto">
            <a:xfrm>
              <a:off x="4090988" y="6037263"/>
              <a:ext cx="109538" cy="234950"/>
            </a:xfrm>
            <a:custGeom>
              <a:avLst/>
              <a:gdLst>
                <a:gd name="T0" fmla="*/ 0 w 69"/>
                <a:gd name="T1" fmla="*/ 148 h 148"/>
                <a:gd name="T2" fmla="*/ 69 w 69"/>
                <a:gd name="T3" fmla="*/ 148 h 148"/>
                <a:gd name="T4" fmla="*/ 17 w 69"/>
                <a:gd name="T5" fmla="*/ 0 h 148"/>
                <a:gd name="T6" fmla="*/ 0 w 69"/>
                <a:gd name="T7" fmla="*/ 148 h 148"/>
              </a:gdLst>
              <a:ahLst/>
              <a:cxnLst>
                <a:cxn ang="0">
                  <a:pos x="T0" y="T1"/>
                </a:cxn>
                <a:cxn ang="0">
                  <a:pos x="T2" y="T3"/>
                </a:cxn>
                <a:cxn ang="0">
                  <a:pos x="T4" y="T5"/>
                </a:cxn>
                <a:cxn ang="0">
                  <a:pos x="T6" y="T7"/>
                </a:cxn>
              </a:cxnLst>
              <a:rect l="0" t="0" r="r" b="b"/>
              <a:pathLst>
                <a:path w="69" h="148">
                  <a:moveTo>
                    <a:pt x="0" y="148"/>
                  </a:moveTo>
                  <a:lnTo>
                    <a:pt x="69" y="148"/>
                  </a:lnTo>
                  <a:lnTo>
                    <a:pt x="17" y="0"/>
                  </a:lnTo>
                  <a:lnTo>
                    <a:pt x="0" y="148"/>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2" name="Freeform 321"/>
            <p:cNvSpPr/>
            <p:nvPr/>
          </p:nvSpPr>
          <p:spPr bwMode="auto">
            <a:xfrm>
              <a:off x="4117975" y="6037263"/>
              <a:ext cx="82550" cy="234950"/>
            </a:xfrm>
            <a:custGeom>
              <a:avLst/>
              <a:gdLst>
                <a:gd name="T0" fmla="*/ 19 w 52"/>
                <a:gd name="T1" fmla="*/ 148 h 148"/>
                <a:gd name="T2" fmla="*/ 52 w 52"/>
                <a:gd name="T3" fmla="*/ 148 h 148"/>
                <a:gd name="T4" fmla="*/ 0 w 52"/>
                <a:gd name="T5" fmla="*/ 0 h 148"/>
                <a:gd name="T6" fmla="*/ 19 w 52"/>
                <a:gd name="T7" fmla="*/ 148 h 148"/>
              </a:gdLst>
              <a:ahLst/>
              <a:cxnLst>
                <a:cxn ang="0">
                  <a:pos x="T0" y="T1"/>
                </a:cxn>
                <a:cxn ang="0">
                  <a:pos x="T2" y="T3"/>
                </a:cxn>
                <a:cxn ang="0">
                  <a:pos x="T4" y="T5"/>
                </a:cxn>
                <a:cxn ang="0">
                  <a:pos x="T6" y="T7"/>
                </a:cxn>
              </a:cxnLst>
              <a:rect l="0" t="0" r="r" b="b"/>
              <a:pathLst>
                <a:path w="52" h="148">
                  <a:moveTo>
                    <a:pt x="19" y="148"/>
                  </a:moveTo>
                  <a:lnTo>
                    <a:pt x="52" y="148"/>
                  </a:lnTo>
                  <a:lnTo>
                    <a:pt x="0" y="0"/>
                  </a:lnTo>
                  <a:lnTo>
                    <a:pt x="19" y="148"/>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3" name="Freeform 322"/>
            <p:cNvSpPr/>
            <p:nvPr/>
          </p:nvSpPr>
          <p:spPr bwMode="auto">
            <a:xfrm>
              <a:off x="4090988" y="6037263"/>
              <a:ext cx="53975" cy="77788"/>
            </a:xfrm>
            <a:custGeom>
              <a:avLst/>
              <a:gdLst>
                <a:gd name="T0" fmla="*/ 34 w 34"/>
                <a:gd name="T1" fmla="*/ 49 h 49"/>
                <a:gd name="T2" fmla="*/ 17 w 34"/>
                <a:gd name="T3" fmla="*/ 0 h 49"/>
                <a:gd name="T4" fmla="*/ 0 w 34"/>
                <a:gd name="T5" fmla="*/ 49 h 49"/>
                <a:gd name="T6" fmla="*/ 34 w 34"/>
                <a:gd name="T7" fmla="*/ 49 h 49"/>
              </a:gdLst>
              <a:ahLst/>
              <a:cxnLst>
                <a:cxn ang="0">
                  <a:pos x="T0" y="T1"/>
                </a:cxn>
                <a:cxn ang="0">
                  <a:pos x="T2" y="T3"/>
                </a:cxn>
                <a:cxn ang="0">
                  <a:pos x="T4" y="T5"/>
                </a:cxn>
                <a:cxn ang="0">
                  <a:pos x="T6" y="T7"/>
                </a:cxn>
              </a:cxnLst>
              <a:rect l="0" t="0" r="r" b="b"/>
              <a:pathLst>
                <a:path w="34" h="49">
                  <a:moveTo>
                    <a:pt x="34" y="49"/>
                  </a:moveTo>
                  <a:lnTo>
                    <a:pt x="17" y="0"/>
                  </a:lnTo>
                  <a:lnTo>
                    <a:pt x="0" y="49"/>
                  </a:lnTo>
                  <a:lnTo>
                    <a:pt x="34" y="49"/>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4" name="Freeform 323"/>
            <p:cNvSpPr/>
            <p:nvPr/>
          </p:nvSpPr>
          <p:spPr bwMode="auto">
            <a:xfrm>
              <a:off x="4270375" y="5903913"/>
              <a:ext cx="166688" cy="263525"/>
            </a:xfrm>
            <a:custGeom>
              <a:avLst/>
              <a:gdLst>
                <a:gd name="T0" fmla="*/ 0 w 105"/>
                <a:gd name="T1" fmla="*/ 166 h 166"/>
                <a:gd name="T2" fmla="*/ 105 w 105"/>
                <a:gd name="T3" fmla="*/ 166 h 166"/>
                <a:gd name="T4" fmla="*/ 54 w 105"/>
                <a:gd name="T5" fmla="*/ 0 h 166"/>
                <a:gd name="T6" fmla="*/ 0 w 105"/>
                <a:gd name="T7" fmla="*/ 166 h 166"/>
              </a:gdLst>
              <a:ahLst/>
              <a:cxnLst>
                <a:cxn ang="0">
                  <a:pos x="T0" y="T1"/>
                </a:cxn>
                <a:cxn ang="0">
                  <a:pos x="T2" y="T3"/>
                </a:cxn>
                <a:cxn ang="0">
                  <a:pos x="T4" y="T5"/>
                </a:cxn>
                <a:cxn ang="0">
                  <a:pos x="T6" y="T7"/>
                </a:cxn>
              </a:cxnLst>
              <a:rect l="0" t="0" r="r" b="b"/>
              <a:pathLst>
                <a:path w="105" h="166">
                  <a:moveTo>
                    <a:pt x="0" y="166"/>
                  </a:moveTo>
                  <a:lnTo>
                    <a:pt x="105" y="166"/>
                  </a:lnTo>
                  <a:lnTo>
                    <a:pt x="54" y="0"/>
                  </a:lnTo>
                  <a:lnTo>
                    <a:pt x="0" y="166"/>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5" name="Freeform 324"/>
            <p:cNvSpPr/>
            <p:nvPr/>
          </p:nvSpPr>
          <p:spPr bwMode="auto">
            <a:xfrm>
              <a:off x="4329113" y="5903913"/>
              <a:ext cx="107950" cy="263525"/>
            </a:xfrm>
            <a:custGeom>
              <a:avLst/>
              <a:gdLst>
                <a:gd name="T0" fmla="*/ 0 w 68"/>
                <a:gd name="T1" fmla="*/ 166 h 166"/>
                <a:gd name="T2" fmla="*/ 68 w 68"/>
                <a:gd name="T3" fmla="*/ 166 h 166"/>
                <a:gd name="T4" fmla="*/ 17 w 68"/>
                <a:gd name="T5" fmla="*/ 0 h 166"/>
                <a:gd name="T6" fmla="*/ 0 w 68"/>
                <a:gd name="T7" fmla="*/ 166 h 166"/>
              </a:gdLst>
              <a:ahLst/>
              <a:cxnLst>
                <a:cxn ang="0">
                  <a:pos x="T0" y="T1"/>
                </a:cxn>
                <a:cxn ang="0">
                  <a:pos x="T2" y="T3"/>
                </a:cxn>
                <a:cxn ang="0">
                  <a:pos x="T4" y="T5"/>
                </a:cxn>
                <a:cxn ang="0">
                  <a:pos x="T6" y="T7"/>
                </a:cxn>
              </a:cxnLst>
              <a:rect l="0" t="0" r="r" b="b"/>
              <a:pathLst>
                <a:path w="68" h="166">
                  <a:moveTo>
                    <a:pt x="0" y="166"/>
                  </a:moveTo>
                  <a:lnTo>
                    <a:pt x="68" y="166"/>
                  </a:lnTo>
                  <a:lnTo>
                    <a:pt x="17" y="0"/>
                  </a:lnTo>
                  <a:lnTo>
                    <a:pt x="0" y="166"/>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6" name="Freeform 325"/>
            <p:cNvSpPr/>
            <p:nvPr/>
          </p:nvSpPr>
          <p:spPr bwMode="auto">
            <a:xfrm>
              <a:off x="4356100" y="5903913"/>
              <a:ext cx="80963" cy="263525"/>
            </a:xfrm>
            <a:custGeom>
              <a:avLst/>
              <a:gdLst>
                <a:gd name="T0" fmla="*/ 19 w 51"/>
                <a:gd name="T1" fmla="*/ 166 h 166"/>
                <a:gd name="T2" fmla="*/ 51 w 51"/>
                <a:gd name="T3" fmla="*/ 166 h 166"/>
                <a:gd name="T4" fmla="*/ 0 w 51"/>
                <a:gd name="T5" fmla="*/ 0 h 166"/>
                <a:gd name="T6" fmla="*/ 19 w 51"/>
                <a:gd name="T7" fmla="*/ 166 h 166"/>
              </a:gdLst>
              <a:ahLst/>
              <a:cxnLst>
                <a:cxn ang="0">
                  <a:pos x="T0" y="T1"/>
                </a:cxn>
                <a:cxn ang="0">
                  <a:pos x="T2" y="T3"/>
                </a:cxn>
                <a:cxn ang="0">
                  <a:pos x="T4" y="T5"/>
                </a:cxn>
                <a:cxn ang="0">
                  <a:pos x="T6" y="T7"/>
                </a:cxn>
              </a:cxnLst>
              <a:rect l="0" t="0" r="r" b="b"/>
              <a:pathLst>
                <a:path w="51" h="166">
                  <a:moveTo>
                    <a:pt x="19" y="166"/>
                  </a:moveTo>
                  <a:lnTo>
                    <a:pt x="51" y="166"/>
                  </a:lnTo>
                  <a:lnTo>
                    <a:pt x="0" y="0"/>
                  </a:lnTo>
                  <a:lnTo>
                    <a:pt x="19" y="166"/>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7" name="Freeform 326"/>
            <p:cNvSpPr/>
            <p:nvPr/>
          </p:nvSpPr>
          <p:spPr bwMode="auto">
            <a:xfrm>
              <a:off x="4327525" y="5903913"/>
              <a:ext cx="55563" cy="87313"/>
            </a:xfrm>
            <a:custGeom>
              <a:avLst/>
              <a:gdLst>
                <a:gd name="T0" fmla="*/ 35 w 35"/>
                <a:gd name="T1" fmla="*/ 55 h 55"/>
                <a:gd name="T2" fmla="*/ 18 w 35"/>
                <a:gd name="T3" fmla="*/ 0 h 55"/>
                <a:gd name="T4" fmla="*/ 0 w 35"/>
                <a:gd name="T5" fmla="*/ 55 h 55"/>
                <a:gd name="T6" fmla="*/ 35 w 35"/>
                <a:gd name="T7" fmla="*/ 55 h 55"/>
              </a:gdLst>
              <a:ahLst/>
              <a:cxnLst>
                <a:cxn ang="0">
                  <a:pos x="T0" y="T1"/>
                </a:cxn>
                <a:cxn ang="0">
                  <a:pos x="T2" y="T3"/>
                </a:cxn>
                <a:cxn ang="0">
                  <a:pos x="T4" y="T5"/>
                </a:cxn>
                <a:cxn ang="0">
                  <a:pos x="T6" y="T7"/>
                </a:cxn>
              </a:cxnLst>
              <a:rect l="0" t="0" r="r" b="b"/>
              <a:pathLst>
                <a:path w="35" h="55">
                  <a:moveTo>
                    <a:pt x="35" y="55"/>
                  </a:moveTo>
                  <a:lnTo>
                    <a:pt x="18" y="0"/>
                  </a:lnTo>
                  <a:lnTo>
                    <a:pt x="0" y="55"/>
                  </a:lnTo>
                  <a:lnTo>
                    <a:pt x="35" y="55"/>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8" name="Freeform 327"/>
            <p:cNvSpPr/>
            <p:nvPr/>
          </p:nvSpPr>
          <p:spPr bwMode="auto">
            <a:xfrm>
              <a:off x="4495800" y="6354763"/>
              <a:ext cx="168275" cy="212725"/>
            </a:xfrm>
            <a:custGeom>
              <a:avLst/>
              <a:gdLst>
                <a:gd name="T0" fmla="*/ 0 w 106"/>
                <a:gd name="T1" fmla="*/ 134 h 134"/>
                <a:gd name="T2" fmla="*/ 106 w 106"/>
                <a:gd name="T3" fmla="*/ 134 h 134"/>
                <a:gd name="T4" fmla="*/ 54 w 106"/>
                <a:gd name="T5" fmla="*/ 0 h 134"/>
                <a:gd name="T6" fmla="*/ 0 w 106"/>
                <a:gd name="T7" fmla="*/ 134 h 134"/>
              </a:gdLst>
              <a:ahLst/>
              <a:cxnLst>
                <a:cxn ang="0">
                  <a:pos x="T0" y="T1"/>
                </a:cxn>
                <a:cxn ang="0">
                  <a:pos x="T2" y="T3"/>
                </a:cxn>
                <a:cxn ang="0">
                  <a:pos x="T4" y="T5"/>
                </a:cxn>
                <a:cxn ang="0">
                  <a:pos x="T6" y="T7"/>
                </a:cxn>
              </a:cxnLst>
              <a:rect l="0" t="0" r="r" b="b"/>
              <a:pathLst>
                <a:path w="106" h="134">
                  <a:moveTo>
                    <a:pt x="0" y="134"/>
                  </a:moveTo>
                  <a:lnTo>
                    <a:pt x="106" y="134"/>
                  </a:lnTo>
                  <a:lnTo>
                    <a:pt x="54" y="0"/>
                  </a:lnTo>
                  <a:lnTo>
                    <a:pt x="0" y="134"/>
                  </a:lnTo>
                  <a:close/>
                </a:path>
              </a:pathLst>
            </a:custGeom>
            <a:solidFill>
              <a:srgbClr val="DEBEA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9" name="Freeform 328"/>
            <p:cNvSpPr/>
            <p:nvPr/>
          </p:nvSpPr>
          <p:spPr bwMode="auto">
            <a:xfrm>
              <a:off x="4554538" y="6354763"/>
              <a:ext cx="109538" cy="212725"/>
            </a:xfrm>
            <a:custGeom>
              <a:avLst/>
              <a:gdLst>
                <a:gd name="T0" fmla="*/ 0 w 69"/>
                <a:gd name="T1" fmla="*/ 134 h 134"/>
                <a:gd name="T2" fmla="*/ 69 w 69"/>
                <a:gd name="T3" fmla="*/ 134 h 134"/>
                <a:gd name="T4" fmla="*/ 17 w 69"/>
                <a:gd name="T5" fmla="*/ 0 h 134"/>
                <a:gd name="T6" fmla="*/ 0 w 69"/>
                <a:gd name="T7" fmla="*/ 134 h 134"/>
              </a:gdLst>
              <a:ahLst/>
              <a:cxnLst>
                <a:cxn ang="0">
                  <a:pos x="T0" y="T1"/>
                </a:cxn>
                <a:cxn ang="0">
                  <a:pos x="T2" y="T3"/>
                </a:cxn>
                <a:cxn ang="0">
                  <a:pos x="T4" y="T5"/>
                </a:cxn>
                <a:cxn ang="0">
                  <a:pos x="T6" y="T7"/>
                </a:cxn>
              </a:cxnLst>
              <a:rect l="0" t="0" r="r" b="b"/>
              <a:pathLst>
                <a:path w="69" h="134">
                  <a:moveTo>
                    <a:pt x="0" y="134"/>
                  </a:moveTo>
                  <a:lnTo>
                    <a:pt x="69" y="134"/>
                  </a:lnTo>
                  <a:lnTo>
                    <a:pt x="17" y="0"/>
                  </a:lnTo>
                  <a:lnTo>
                    <a:pt x="0" y="134"/>
                  </a:lnTo>
                  <a:close/>
                </a:path>
              </a:pathLst>
            </a:custGeom>
            <a:solidFill>
              <a:srgbClr val="F1D7B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0" name="Freeform 329"/>
            <p:cNvSpPr/>
            <p:nvPr/>
          </p:nvSpPr>
          <p:spPr bwMode="auto">
            <a:xfrm>
              <a:off x="4581525" y="6354763"/>
              <a:ext cx="82550" cy="212725"/>
            </a:xfrm>
            <a:custGeom>
              <a:avLst/>
              <a:gdLst>
                <a:gd name="T0" fmla="*/ 19 w 52"/>
                <a:gd name="T1" fmla="*/ 134 h 134"/>
                <a:gd name="T2" fmla="*/ 52 w 52"/>
                <a:gd name="T3" fmla="*/ 134 h 134"/>
                <a:gd name="T4" fmla="*/ 0 w 52"/>
                <a:gd name="T5" fmla="*/ 0 h 134"/>
                <a:gd name="T6" fmla="*/ 19 w 52"/>
                <a:gd name="T7" fmla="*/ 134 h 134"/>
              </a:gdLst>
              <a:ahLst/>
              <a:cxnLst>
                <a:cxn ang="0">
                  <a:pos x="T0" y="T1"/>
                </a:cxn>
                <a:cxn ang="0">
                  <a:pos x="T2" y="T3"/>
                </a:cxn>
                <a:cxn ang="0">
                  <a:pos x="T4" y="T5"/>
                </a:cxn>
                <a:cxn ang="0">
                  <a:pos x="T6" y="T7"/>
                </a:cxn>
              </a:cxnLst>
              <a:rect l="0" t="0" r="r" b="b"/>
              <a:pathLst>
                <a:path w="52" h="134">
                  <a:moveTo>
                    <a:pt x="19" y="134"/>
                  </a:moveTo>
                  <a:lnTo>
                    <a:pt x="52" y="134"/>
                  </a:lnTo>
                  <a:lnTo>
                    <a:pt x="0" y="0"/>
                  </a:lnTo>
                  <a:lnTo>
                    <a:pt x="19" y="134"/>
                  </a:lnTo>
                  <a:close/>
                </a:path>
              </a:pathLst>
            </a:custGeom>
            <a:solidFill>
              <a:srgbClr val="FAF6C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1" name="Freeform 330"/>
            <p:cNvSpPr/>
            <p:nvPr/>
          </p:nvSpPr>
          <p:spPr bwMode="auto">
            <a:xfrm>
              <a:off x="4554538" y="6354763"/>
              <a:ext cx="53975" cy="71438"/>
            </a:xfrm>
            <a:custGeom>
              <a:avLst/>
              <a:gdLst>
                <a:gd name="T0" fmla="*/ 34 w 34"/>
                <a:gd name="T1" fmla="*/ 45 h 45"/>
                <a:gd name="T2" fmla="*/ 17 w 34"/>
                <a:gd name="T3" fmla="*/ 0 h 45"/>
                <a:gd name="T4" fmla="*/ 0 w 34"/>
                <a:gd name="T5" fmla="*/ 45 h 45"/>
                <a:gd name="T6" fmla="*/ 34 w 34"/>
                <a:gd name="T7" fmla="*/ 45 h 45"/>
              </a:gdLst>
              <a:ahLst/>
              <a:cxnLst>
                <a:cxn ang="0">
                  <a:pos x="T0" y="T1"/>
                </a:cxn>
                <a:cxn ang="0">
                  <a:pos x="T2" y="T3"/>
                </a:cxn>
                <a:cxn ang="0">
                  <a:pos x="T4" y="T5"/>
                </a:cxn>
                <a:cxn ang="0">
                  <a:pos x="T6" y="T7"/>
                </a:cxn>
              </a:cxnLst>
              <a:rect l="0" t="0" r="r" b="b"/>
              <a:pathLst>
                <a:path w="34" h="45">
                  <a:moveTo>
                    <a:pt x="34" y="45"/>
                  </a:moveTo>
                  <a:lnTo>
                    <a:pt x="17" y="0"/>
                  </a:lnTo>
                  <a:lnTo>
                    <a:pt x="0" y="45"/>
                  </a:lnTo>
                  <a:lnTo>
                    <a:pt x="34" y="45"/>
                  </a:lnTo>
                  <a:close/>
                </a:path>
              </a:pathLst>
            </a:custGeom>
            <a:solidFill>
              <a:srgbClr val="39454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2" name="Freeform 331"/>
            <p:cNvSpPr/>
            <p:nvPr/>
          </p:nvSpPr>
          <p:spPr bwMode="auto">
            <a:xfrm>
              <a:off x="4033838" y="6272213"/>
              <a:ext cx="166688" cy="519113"/>
            </a:xfrm>
            <a:custGeom>
              <a:avLst/>
              <a:gdLst>
                <a:gd name="T0" fmla="*/ 56 w 161"/>
                <a:gd name="T1" fmla="*/ 0 h 503"/>
                <a:gd name="T2" fmla="*/ 111 w 161"/>
                <a:gd name="T3" fmla="*/ 0 h 503"/>
                <a:gd name="T4" fmla="*/ 161 w 161"/>
                <a:gd name="T5" fmla="*/ 0 h 503"/>
                <a:gd name="T6" fmla="*/ 0 w 161"/>
                <a:gd name="T7" fmla="*/ 0 h 503"/>
                <a:gd name="T8" fmla="*/ 0 w 161"/>
                <a:gd name="T9" fmla="*/ 466 h 503"/>
                <a:gd name="T10" fmla="*/ 57 w 161"/>
                <a:gd name="T11" fmla="*/ 503 h 503"/>
                <a:gd name="T12" fmla="*/ 56 w 161"/>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161" h="503">
                  <a:moveTo>
                    <a:pt x="56" y="0"/>
                  </a:moveTo>
                  <a:cubicBezTo>
                    <a:pt x="111" y="0"/>
                    <a:pt x="111" y="0"/>
                    <a:pt x="111" y="0"/>
                  </a:cubicBezTo>
                  <a:cubicBezTo>
                    <a:pt x="161" y="0"/>
                    <a:pt x="161" y="0"/>
                    <a:pt x="161" y="0"/>
                  </a:cubicBezTo>
                  <a:cubicBezTo>
                    <a:pt x="0" y="0"/>
                    <a:pt x="0" y="0"/>
                    <a:pt x="0" y="0"/>
                  </a:cubicBezTo>
                  <a:cubicBezTo>
                    <a:pt x="0" y="466"/>
                    <a:pt x="0" y="466"/>
                    <a:pt x="0" y="466"/>
                  </a:cubicBezTo>
                  <a:cubicBezTo>
                    <a:pt x="18" y="480"/>
                    <a:pt x="37" y="492"/>
                    <a:pt x="57" y="503"/>
                  </a:cubicBezTo>
                  <a:lnTo>
                    <a:pt x="56" y="0"/>
                  </a:lnTo>
                  <a:close/>
                </a:path>
              </a:pathLst>
            </a:custGeom>
            <a:solidFill>
              <a:srgbClr val="4D7B3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3" name="Freeform 332"/>
            <p:cNvSpPr/>
            <p:nvPr/>
          </p:nvSpPr>
          <p:spPr bwMode="auto">
            <a:xfrm>
              <a:off x="4148138" y="6272213"/>
              <a:ext cx="52388" cy="565150"/>
            </a:xfrm>
            <a:custGeom>
              <a:avLst/>
              <a:gdLst>
                <a:gd name="T0" fmla="*/ 0 w 50"/>
                <a:gd name="T1" fmla="*/ 0 h 547"/>
                <a:gd name="T2" fmla="*/ 0 w 50"/>
                <a:gd name="T3" fmla="*/ 530 h 547"/>
                <a:gd name="T4" fmla="*/ 50 w 50"/>
                <a:gd name="T5" fmla="*/ 547 h 547"/>
                <a:gd name="T6" fmla="*/ 50 w 50"/>
                <a:gd name="T7" fmla="*/ 0 h 547"/>
                <a:gd name="T8" fmla="*/ 0 w 50"/>
                <a:gd name="T9" fmla="*/ 0 h 547"/>
              </a:gdLst>
              <a:ahLst/>
              <a:cxnLst>
                <a:cxn ang="0">
                  <a:pos x="T0" y="T1"/>
                </a:cxn>
                <a:cxn ang="0">
                  <a:pos x="T2" y="T3"/>
                </a:cxn>
                <a:cxn ang="0">
                  <a:pos x="T4" y="T5"/>
                </a:cxn>
                <a:cxn ang="0">
                  <a:pos x="T6" y="T7"/>
                </a:cxn>
                <a:cxn ang="0">
                  <a:pos x="T8" y="T9"/>
                </a:cxn>
              </a:cxnLst>
              <a:rect l="0" t="0" r="r" b="b"/>
              <a:pathLst>
                <a:path w="50" h="547">
                  <a:moveTo>
                    <a:pt x="0" y="0"/>
                  </a:moveTo>
                  <a:cubicBezTo>
                    <a:pt x="0" y="530"/>
                    <a:pt x="0" y="530"/>
                    <a:pt x="0" y="530"/>
                  </a:cubicBezTo>
                  <a:cubicBezTo>
                    <a:pt x="17" y="536"/>
                    <a:pt x="33" y="542"/>
                    <a:pt x="50" y="547"/>
                  </a:cubicBezTo>
                  <a:cubicBezTo>
                    <a:pt x="50" y="0"/>
                    <a:pt x="50" y="0"/>
                    <a:pt x="50" y="0"/>
                  </a:cubicBezTo>
                  <a:lnTo>
                    <a:pt x="0" y="0"/>
                  </a:lnTo>
                  <a:close/>
                </a:path>
              </a:pathLst>
            </a:custGeom>
            <a:solidFill>
              <a:srgbClr val="8BC53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4" name="Freeform 333"/>
            <p:cNvSpPr/>
            <p:nvPr/>
          </p:nvSpPr>
          <p:spPr bwMode="auto">
            <a:xfrm>
              <a:off x="4090988" y="6272213"/>
              <a:ext cx="57150" cy="547688"/>
            </a:xfrm>
            <a:custGeom>
              <a:avLst/>
              <a:gdLst>
                <a:gd name="T0" fmla="*/ 1 w 55"/>
                <a:gd name="T1" fmla="*/ 503 h 530"/>
                <a:gd name="T2" fmla="*/ 55 w 55"/>
                <a:gd name="T3" fmla="*/ 530 h 530"/>
                <a:gd name="T4" fmla="*/ 55 w 55"/>
                <a:gd name="T5" fmla="*/ 0 h 530"/>
                <a:gd name="T6" fmla="*/ 0 w 55"/>
                <a:gd name="T7" fmla="*/ 0 h 530"/>
                <a:gd name="T8" fmla="*/ 1 w 55"/>
                <a:gd name="T9" fmla="*/ 503 h 530"/>
              </a:gdLst>
              <a:ahLst/>
              <a:cxnLst>
                <a:cxn ang="0">
                  <a:pos x="T0" y="T1"/>
                </a:cxn>
                <a:cxn ang="0">
                  <a:pos x="T2" y="T3"/>
                </a:cxn>
                <a:cxn ang="0">
                  <a:pos x="T4" y="T5"/>
                </a:cxn>
                <a:cxn ang="0">
                  <a:pos x="T6" y="T7"/>
                </a:cxn>
                <a:cxn ang="0">
                  <a:pos x="T8" y="T9"/>
                </a:cxn>
              </a:cxnLst>
              <a:rect l="0" t="0" r="r" b="b"/>
              <a:pathLst>
                <a:path w="55" h="530">
                  <a:moveTo>
                    <a:pt x="1" y="503"/>
                  </a:moveTo>
                  <a:cubicBezTo>
                    <a:pt x="18" y="513"/>
                    <a:pt x="36" y="522"/>
                    <a:pt x="55" y="530"/>
                  </a:cubicBezTo>
                  <a:cubicBezTo>
                    <a:pt x="55" y="0"/>
                    <a:pt x="55" y="0"/>
                    <a:pt x="55" y="0"/>
                  </a:cubicBezTo>
                  <a:cubicBezTo>
                    <a:pt x="0" y="0"/>
                    <a:pt x="0" y="0"/>
                    <a:pt x="0" y="0"/>
                  </a:cubicBezTo>
                  <a:lnTo>
                    <a:pt x="1" y="503"/>
                  </a:lnTo>
                  <a:close/>
                </a:path>
              </a:pathLst>
            </a:custGeom>
            <a:solidFill>
              <a:srgbClr val="719F4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5" name="Freeform 334"/>
            <p:cNvSpPr/>
            <p:nvPr/>
          </p:nvSpPr>
          <p:spPr bwMode="auto">
            <a:xfrm>
              <a:off x="4270375" y="6167438"/>
              <a:ext cx="166688" cy="690563"/>
            </a:xfrm>
            <a:custGeom>
              <a:avLst/>
              <a:gdLst>
                <a:gd name="T0" fmla="*/ 57 w 161"/>
                <a:gd name="T1" fmla="*/ 0 h 667"/>
                <a:gd name="T2" fmla="*/ 111 w 161"/>
                <a:gd name="T3" fmla="*/ 0 h 667"/>
                <a:gd name="T4" fmla="*/ 161 w 161"/>
                <a:gd name="T5" fmla="*/ 0 h 667"/>
                <a:gd name="T6" fmla="*/ 0 w 161"/>
                <a:gd name="T7" fmla="*/ 0 h 667"/>
                <a:gd name="T8" fmla="*/ 0 w 161"/>
                <a:gd name="T9" fmla="*/ 662 h 667"/>
                <a:gd name="T10" fmla="*/ 57 w 161"/>
                <a:gd name="T11" fmla="*/ 667 h 667"/>
                <a:gd name="T12" fmla="*/ 57 w 161"/>
                <a:gd name="T13" fmla="*/ 0 h 667"/>
              </a:gdLst>
              <a:ahLst/>
              <a:cxnLst>
                <a:cxn ang="0">
                  <a:pos x="T0" y="T1"/>
                </a:cxn>
                <a:cxn ang="0">
                  <a:pos x="T2" y="T3"/>
                </a:cxn>
                <a:cxn ang="0">
                  <a:pos x="T4" y="T5"/>
                </a:cxn>
                <a:cxn ang="0">
                  <a:pos x="T6" y="T7"/>
                </a:cxn>
                <a:cxn ang="0">
                  <a:pos x="T8" y="T9"/>
                </a:cxn>
                <a:cxn ang="0">
                  <a:pos x="T10" y="T11"/>
                </a:cxn>
                <a:cxn ang="0">
                  <a:pos x="T12" y="T13"/>
                </a:cxn>
              </a:cxnLst>
              <a:rect l="0" t="0" r="r" b="b"/>
              <a:pathLst>
                <a:path w="161" h="667">
                  <a:moveTo>
                    <a:pt x="57" y="0"/>
                  </a:moveTo>
                  <a:cubicBezTo>
                    <a:pt x="111" y="0"/>
                    <a:pt x="111" y="0"/>
                    <a:pt x="111" y="0"/>
                  </a:cubicBezTo>
                  <a:cubicBezTo>
                    <a:pt x="161" y="0"/>
                    <a:pt x="161" y="0"/>
                    <a:pt x="161" y="0"/>
                  </a:cubicBezTo>
                  <a:cubicBezTo>
                    <a:pt x="0" y="0"/>
                    <a:pt x="0" y="0"/>
                    <a:pt x="0" y="0"/>
                  </a:cubicBezTo>
                  <a:cubicBezTo>
                    <a:pt x="0" y="662"/>
                    <a:pt x="0" y="662"/>
                    <a:pt x="0" y="662"/>
                  </a:cubicBezTo>
                  <a:cubicBezTo>
                    <a:pt x="19" y="665"/>
                    <a:pt x="38" y="667"/>
                    <a:pt x="57" y="667"/>
                  </a:cubicBezTo>
                  <a:lnTo>
                    <a:pt x="57" y="0"/>
                  </a:lnTo>
                  <a:close/>
                </a:path>
              </a:pathLst>
            </a:custGeom>
            <a:solidFill>
              <a:srgbClr val="04786C"/>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6" name="Freeform 335"/>
            <p:cNvSpPr/>
            <p:nvPr/>
          </p:nvSpPr>
          <p:spPr bwMode="auto">
            <a:xfrm>
              <a:off x="4386263" y="6167438"/>
              <a:ext cx="52388" cy="688975"/>
            </a:xfrm>
            <a:custGeom>
              <a:avLst/>
              <a:gdLst>
                <a:gd name="T0" fmla="*/ 0 w 51"/>
                <a:gd name="T1" fmla="*/ 0 h 666"/>
                <a:gd name="T2" fmla="*/ 0 w 51"/>
                <a:gd name="T3" fmla="*/ 666 h 666"/>
                <a:gd name="T4" fmla="*/ 51 w 51"/>
                <a:gd name="T5" fmla="*/ 660 h 666"/>
                <a:gd name="T6" fmla="*/ 50 w 51"/>
                <a:gd name="T7" fmla="*/ 0 h 666"/>
                <a:gd name="T8" fmla="*/ 0 w 51"/>
                <a:gd name="T9" fmla="*/ 0 h 666"/>
              </a:gdLst>
              <a:ahLst/>
              <a:cxnLst>
                <a:cxn ang="0">
                  <a:pos x="T0" y="T1"/>
                </a:cxn>
                <a:cxn ang="0">
                  <a:pos x="T2" y="T3"/>
                </a:cxn>
                <a:cxn ang="0">
                  <a:pos x="T4" y="T5"/>
                </a:cxn>
                <a:cxn ang="0">
                  <a:pos x="T6" y="T7"/>
                </a:cxn>
                <a:cxn ang="0">
                  <a:pos x="T8" y="T9"/>
                </a:cxn>
              </a:cxnLst>
              <a:rect l="0" t="0" r="r" b="b"/>
              <a:pathLst>
                <a:path w="51" h="666">
                  <a:moveTo>
                    <a:pt x="0" y="0"/>
                  </a:moveTo>
                  <a:cubicBezTo>
                    <a:pt x="0" y="666"/>
                    <a:pt x="0" y="666"/>
                    <a:pt x="0" y="666"/>
                  </a:cubicBezTo>
                  <a:cubicBezTo>
                    <a:pt x="17" y="665"/>
                    <a:pt x="34" y="663"/>
                    <a:pt x="51" y="660"/>
                  </a:cubicBezTo>
                  <a:cubicBezTo>
                    <a:pt x="50" y="0"/>
                    <a:pt x="50" y="0"/>
                    <a:pt x="50" y="0"/>
                  </a:cubicBezTo>
                  <a:lnTo>
                    <a:pt x="0" y="0"/>
                  </a:lnTo>
                  <a:close/>
                </a:path>
              </a:pathLst>
            </a:custGeom>
            <a:solidFill>
              <a:srgbClr val="0EBDE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7" name="Freeform 336"/>
            <p:cNvSpPr/>
            <p:nvPr/>
          </p:nvSpPr>
          <p:spPr bwMode="auto">
            <a:xfrm>
              <a:off x="4329113" y="6167438"/>
              <a:ext cx="57150" cy="692150"/>
            </a:xfrm>
            <a:custGeom>
              <a:avLst/>
              <a:gdLst>
                <a:gd name="T0" fmla="*/ 0 w 54"/>
                <a:gd name="T1" fmla="*/ 667 h 668"/>
                <a:gd name="T2" fmla="*/ 18 w 54"/>
                <a:gd name="T3" fmla="*/ 668 h 668"/>
                <a:gd name="T4" fmla="*/ 54 w 54"/>
                <a:gd name="T5" fmla="*/ 666 h 668"/>
                <a:gd name="T6" fmla="*/ 54 w 54"/>
                <a:gd name="T7" fmla="*/ 0 h 668"/>
                <a:gd name="T8" fmla="*/ 0 w 54"/>
                <a:gd name="T9" fmla="*/ 0 h 668"/>
                <a:gd name="T10" fmla="*/ 0 w 54"/>
                <a:gd name="T11" fmla="*/ 667 h 668"/>
              </a:gdLst>
              <a:ahLst/>
              <a:cxnLst>
                <a:cxn ang="0">
                  <a:pos x="T0" y="T1"/>
                </a:cxn>
                <a:cxn ang="0">
                  <a:pos x="T2" y="T3"/>
                </a:cxn>
                <a:cxn ang="0">
                  <a:pos x="T4" y="T5"/>
                </a:cxn>
                <a:cxn ang="0">
                  <a:pos x="T6" y="T7"/>
                </a:cxn>
                <a:cxn ang="0">
                  <a:pos x="T8" y="T9"/>
                </a:cxn>
                <a:cxn ang="0">
                  <a:pos x="T10" y="T11"/>
                </a:cxn>
              </a:cxnLst>
              <a:rect l="0" t="0" r="r" b="b"/>
              <a:pathLst>
                <a:path w="54" h="668">
                  <a:moveTo>
                    <a:pt x="0" y="667"/>
                  </a:moveTo>
                  <a:cubicBezTo>
                    <a:pt x="6" y="667"/>
                    <a:pt x="12" y="668"/>
                    <a:pt x="18" y="668"/>
                  </a:cubicBezTo>
                  <a:cubicBezTo>
                    <a:pt x="30" y="668"/>
                    <a:pt x="43" y="667"/>
                    <a:pt x="54" y="666"/>
                  </a:cubicBezTo>
                  <a:cubicBezTo>
                    <a:pt x="54" y="0"/>
                    <a:pt x="54" y="0"/>
                    <a:pt x="54" y="0"/>
                  </a:cubicBezTo>
                  <a:cubicBezTo>
                    <a:pt x="0" y="0"/>
                    <a:pt x="0" y="0"/>
                    <a:pt x="0" y="0"/>
                  </a:cubicBezTo>
                  <a:lnTo>
                    <a:pt x="0" y="667"/>
                  </a:lnTo>
                  <a:close/>
                </a:path>
              </a:pathLst>
            </a:custGeom>
            <a:solidFill>
              <a:srgbClr val="07AAA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8" name="Freeform 337"/>
            <p:cNvSpPr/>
            <p:nvPr/>
          </p:nvSpPr>
          <p:spPr bwMode="auto">
            <a:xfrm>
              <a:off x="4495800" y="6567488"/>
              <a:ext cx="58738" cy="269875"/>
            </a:xfrm>
            <a:custGeom>
              <a:avLst/>
              <a:gdLst>
                <a:gd name="T0" fmla="*/ 57 w 57"/>
                <a:gd name="T1" fmla="*/ 0 h 261"/>
                <a:gd name="T2" fmla="*/ 0 w 57"/>
                <a:gd name="T3" fmla="*/ 0 h 261"/>
                <a:gd name="T4" fmla="*/ 0 w 57"/>
                <a:gd name="T5" fmla="*/ 261 h 261"/>
                <a:gd name="T6" fmla="*/ 57 w 57"/>
                <a:gd name="T7" fmla="*/ 241 h 261"/>
                <a:gd name="T8" fmla="*/ 57 w 57"/>
                <a:gd name="T9" fmla="*/ 0 h 261"/>
              </a:gdLst>
              <a:ahLst/>
              <a:cxnLst>
                <a:cxn ang="0">
                  <a:pos x="T0" y="T1"/>
                </a:cxn>
                <a:cxn ang="0">
                  <a:pos x="T2" y="T3"/>
                </a:cxn>
                <a:cxn ang="0">
                  <a:pos x="T4" y="T5"/>
                </a:cxn>
                <a:cxn ang="0">
                  <a:pos x="T6" y="T7"/>
                </a:cxn>
                <a:cxn ang="0">
                  <a:pos x="T8" y="T9"/>
                </a:cxn>
              </a:cxnLst>
              <a:rect l="0" t="0" r="r" b="b"/>
              <a:pathLst>
                <a:path w="57" h="261">
                  <a:moveTo>
                    <a:pt x="57" y="0"/>
                  </a:moveTo>
                  <a:cubicBezTo>
                    <a:pt x="0" y="0"/>
                    <a:pt x="0" y="0"/>
                    <a:pt x="0" y="0"/>
                  </a:cubicBezTo>
                  <a:cubicBezTo>
                    <a:pt x="0" y="261"/>
                    <a:pt x="0" y="261"/>
                    <a:pt x="0" y="261"/>
                  </a:cubicBezTo>
                  <a:cubicBezTo>
                    <a:pt x="20" y="255"/>
                    <a:pt x="39" y="249"/>
                    <a:pt x="57" y="241"/>
                  </a:cubicBezTo>
                  <a:lnTo>
                    <a:pt x="57" y="0"/>
                  </a:lnTo>
                  <a:close/>
                </a:path>
              </a:pathLst>
            </a:custGeom>
            <a:solidFill>
              <a:srgbClr val="F7981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9" name="Rectangle 338"/>
            <p:cNvSpPr>
              <a:spLocks noChangeArrowheads="1"/>
            </p:cNvSpPr>
            <p:nvPr/>
          </p:nvSpPr>
          <p:spPr bwMode="auto">
            <a:xfrm>
              <a:off x="4611688" y="6567488"/>
              <a:ext cx="52388" cy="1588"/>
            </a:xfrm>
            <a:prstGeom prst="rect">
              <a:avLst/>
            </a:prstGeom>
            <a:solidFill>
              <a:srgbClr val="FDE5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0" name="Freeform 339"/>
            <p:cNvSpPr/>
            <p:nvPr/>
          </p:nvSpPr>
          <p:spPr bwMode="auto">
            <a:xfrm>
              <a:off x="4611688" y="6567488"/>
              <a:ext cx="52388" cy="220663"/>
            </a:xfrm>
            <a:custGeom>
              <a:avLst/>
              <a:gdLst>
                <a:gd name="T0" fmla="*/ 0 w 51"/>
                <a:gd name="T1" fmla="*/ 0 h 213"/>
                <a:gd name="T2" fmla="*/ 1 w 51"/>
                <a:gd name="T3" fmla="*/ 213 h 213"/>
                <a:gd name="T4" fmla="*/ 51 w 51"/>
                <a:gd name="T5" fmla="*/ 180 h 213"/>
                <a:gd name="T6" fmla="*/ 51 w 51"/>
                <a:gd name="T7" fmla="*/ 0 h 213"/>
                <a:gd name="T8" fmla="*/ 0 w 51"/>
                <a:gd name="T9" fmla="*/ 0 h 213"/>
              </a:gdLst>
              <a:ahLst/>
              <a:cxnLst>
                <a:cxn ang="0">
                  <a:pos x="T0" y="T1"/>
                </a:cxn>
                <a:cxn ang="0">
                  <a:pos x="T2" y="T3"/>
                </a:cxn>
                <a:cxn ang="0">
                  <a:pos x="T4" y="T5"/>
                </a:cxn>
                <a:cxn ang="0">
                  <a:pos x="T6" y="T7"/>
                </a:cxn>
                <a:cxn ang="0">
                  <a:pos x="T8" y="T9"/>
                </a:cxn>
              </a:cxnLst>
              <a:rect l="0" t="0" r="r" b="b"/>
              <a:pathLst>
                <a:path w="51" h="213">
                  <a:moveTo>
                    <a:pt x="0" y="0"/>
                  </a:moveTo>
                  <a:cubicBezTo>
                    <a:pt x="1" y="213"/>
                    <a:pt x="1" y="213"/>
                    <a:pt x="1" y="213"/>
                  </a:cubicBezTo>
                  <a:cubicBezTo>
                    <a:pt x="18" y="203"/>
                    <a:pt x="35" y="192"/>
                    <a:pt x="51" y="180"/>
                  </a:cubicBezTo>
                  <a:cubicBezTo>
                    <a:pt x="51" y="0"/>
                    <a:pt x="51" y="0"/>
                    <a:pt x="51" y="0"/>
                  </a:cubicBezTo>
                  <a:lnTo>
                    <a:pt x="0" y="0"/>
                  </a:lnTo>
                  <a:close/>
                </a:path>
              </a:pathLst>
            </a:custGeom>
            <a:solidFill>
              <a:srgbClr val="FDE53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1" name="Rectangle 340"/>
            <p:cNvSpPr>
              <a:spLocks noChangeArrowheads="1"/>
            </p:cNvSpPr>
            <p:nvPr/>
          </p:nvSpPr>
          <p:spPr bwMode="auto">
            <a:xfrm>
              <a:off x="4554538" y="6567488"/>
              <a:ext cx="57150" cy="1588"/>
            </a:xfrm>
            <a:prstGeom prst="rect">
              <a:avLst/>
            </a:prstGeom>
            <a:solidFill>
              <a:srgbClr val="F8CC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2" name="Freeform 341"/>
            <p:cNvSpPr/>
            <p:nvPr/>
          </p:nvSpPr>
          <p:spPr bwMode="auto">
            <a:xfrm>
              <a:off x="4554538" y="6567488"/>
              <a:ext cx="57150" cy="249238"/>
            </a:xfrm>
            <a:custGeom>
              <a:avLst/>
              <a:gdLst>
                <a:gd name="T0" fmla="*/ 55 w 55"/>
                <a:gd name="T1" fmla="*/ 213 h 241"/>
                <a:gd name="T2" fmla="*/ 54 w 55"/>
                <a:gd name="T3" fmla="*/ 0 h 241"/>
                <a:gd name="T4" fmla="*/ 0 w 55"/>
                <a:gd name="T5" fmla="*/ 0 h 241"/>
                <a:gd name="T6" fmla="*/ 0 w 55"/>
                <a:gd name="T7" fmla="*/ 241 h 241"/>
                <a:gd name="T8" fmla="*/ 55 w 55"/>
                <a:gd name="T9" fmla="*/ 213 h 241"/>
              </a:gdLst>
              <a:ahLst/>
              <a:cxnLst>
                <a:cxn ang="0">
                  <a:pos x="T0" y="T1"/>
                </a:cxn>
                <a:cxn ang="0">
                  <a:pos x="T2" y="T3"/>
                </a:cxn>
                <a:cxn ang="0">
                  <a:pos x="T4" y="T5"/>
                </a:cxn>
                <a:cxn ang="0">
                  <a:pos x="T6" y="T7"/>
                </a:cxn>
                <a:cxn ang="0">
                  <a:pos x="T8" y="T9"/>
                </a:cxn>
              </a:cxnLst>
              <a:rect l="0" t="0" r="r" b="b"/>
              <a:pathLst>
                <a:path w="55" h="241">
                  <a:moveTo>
                    <a:pt x="55" y="213"/>
                  </a:moveTo>
                  <a:cubicBezTo>
                    <a:pt x="54" y="0"/>
                    <a:pt x="54" y="0"/>
                    <a:pt x="54" y="0"/>
                  </a:cubicBezTo>
                  <a:cubicBezTo>
                    <a:pt x="0" y="0"/>
                    <a:pt x="0" y="0"/>
                    <a:pt x="0" y="0"/>
                  </a:cubicBezTo>
                  <a:cubicBezTo>
                    <a:pt x="0" y="241"/>
                    <a:pt x="0" y="241"/>
                    <a:pt x="0" y="241"/>
                  </a:cubicBezTo>
                  <a:cubicBezTo>
                    <a:pt x="19" y="233"/>
                    <a:pt x="37" y="224"/>
                    <a:pt x="55" y="213"/>
                  </a:cubicBezTo>
                  <a:close/>
                </a:path>
              </a:pathLst>
            </a:custGeom>
            <a:solidFill>
              <a:srgbClr val="F8CC0D"/>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73" name="Oval 342"/>
          <p:cNvSpPr>
            <a:spLocks noChangeArrowheads="1"/>
          </p:cNvSpPr>
          <p:nvPr/>
        </p:nvSpPr>
        <p:spPr bwMode="auto">
          <a:xfrm>
            <a:off x="2008921" y="4687463"/>
            <a:ext cx="1118061" cy="1118061"/>
          </a:xfrm>
          <a:prstGeom prst="ellipse">
            <a:avLst/>
          </a:prstGeom>
          <a:solidFill>
            <a:srgbClr val="F2756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9" name="组合 458"/>
          <p:cNvGrpSpPr/>
          <p:nvPr/>
        </p:nvGrpSpPr>
        <p:grpSpPr>
          <a:xfrm>
            <a:off x="2186257" y="4812444"/>
            <a:ext cx="597876" cy="908636"/>
            <a:chOff x="5154613" y="5926138"/>
            <a:chExt cx="561975" cy="854075"/>
          </a:xfrm>
        </p:grpSpPr>
        <p:sp>
          <p:nvSpPr>
            <p:cNvPr id="174" name="Freeform 343"/>
            <p:cNvSpPr/>
            <p:nvPr/>
          </p:nvSpPr>
          <p:spPr bwMode="auto">
            <a:xfrm>
              <a:off x="5314950" y="6424613"/>
              <a:ext cx="317500" cy="131763"/>
            </a:xfrm>
            <a:custGeom>
              <a:avLst/>
              <a:gdLst>
                <a:gd name="T0" fmla="*/ 199 w 200"/>
                <a:gd name="T1" fmla="*/ 83 h 83"/>
                <a:gd name="T2" fmla="*/ 0 w 200"/>
                <a:gd name="T3" fmla="*/ 5 h 83"/>
                <a:gd name="T4" fmla="*/ 2 w 200"/>
                <a:gd name="T5" fmla="*/ 0 h 83"/>
                <a:gd name="T6" fmla="*/ 200 w 200"/>
                <a:gd name="T7" fmla="*/ 79 h 83"/>
                <a:gd name="T8" fmla="*/ 199 w 200"/>
                <a:gd name="T9" fmla="*/ 83 h 83"/>
              </a:gdLst>
              <a:ahLst/>
              <a:cxnLst>
                <a:cxn ang="0">
                  <a:pos x="T0" y="T1"/>
                </a:cxn>
                <a:cxn ang="0">
                  <a:pos x="T2" y="T3"/>
                </a:cxn>
                <a:cxn ang="0">
                  <a:pos x="T4" y="T5"/>
                </a:cxn>
                <a:cxn ang="0">
                  <a:pos x="T6" y="T7"/>
                </a:cxn>
                <a:cxn ang="0">
                  <a:pos x="T8" y="T9"/>
                </a:cxn>
              </a:cxnLst>
              <a:rect l="0" t="0" r="r" b="b"/>
              <a:pathLst>
                <a:path w="200" h="83">
                  <a:moveTo>
                    <a:pt x="199" y="83"/>
                  </a:moveTo>
                  <a:lnTo>
                    <a:pt x="0" y="5"/>
                  </a:lnTo>
                  <a:lnTo>
                    <a:pt x="2" y="0"/>
                  </a:lnTo>
                  <a:lnTo>
                    <a:pt x="200" y="79"/>
                  </a:lnTo>
                  <a:lnTo>
                    <a:pt x="199" y="83"/>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5" name="Freeform 344"/>
            <p:cNvSpPr>
              <a:spLocks noEditPoints="1"/>
            </p:cNvSpPr>
            <p:nvPr/>
          </p:nvSpPr>
          <p:spPr bwMode="auto">
            <a:xfrm>
              <a:off x="5529263" y="6029325"/>
              <a:ext cx="184150" cy="182563"/>
            </a:xfrm>
            <a:custGeom>
              <a:avLst/>
              <a:gdLst>
                <a:gd name="T0" fmla="*/ 117 w 177"/>
                <a:gd name="T1" fmla="*/ 16 h 177"/>
                <a:gd name="T2" fmla="*/ 16 w 177"/>
                <a:gd name="T3" fmla="*/ 59 h 177"/>
                <a:gd name="T4" fmla="*/ 60 w 177"/>
                <a:gd name="T5" fmla="*/ 161 h 177"/>
                <a:gd name="T6" fmla="*/ 161 w 177"/>
                <a:gd name="T7" fmla="*/ 117 h 177"/>
                <a:gd name="T8" fmla="*/ 117 w 177"/>
                <a:gd name="T9" fmla="*/ 16 h 177"/>
                <a:gd name="T10" fmla="*/ 72 w 177"/>
                <a:gd name="T11" fmla="*/ 128 h 177"/>
                <a:gd name="T12" fmla="*/ 48 w 177"/>
                <a:gd name="T13" fmla="*/ 72 h 177"/>
                <a:gd name="T14" fmla="*/ 104 w 177"/>
                <a:gd name="T15" fmla="*/ 48 h 177"/>
                <a:gd name="T16" fmla="*/ 128 w 177"/>
                <a:gd name="T17" fmla="*/ 104 h 177"/>
                <a:gd name="T18" fmla="*/ 72 w 177"/>
                <a:gd name="T19" fmla="*/ 1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117" y="16"/>
                  </a:moveTo>
                  <a:cubicBezTo>
                    <a:pt x="77" y="0"/>
                    <a:pt x="32" y="19"/>
                    <a:pt x="16" y="59"/>
                  </a:cubicBezTo>
                  <a:cubicBezTo>
                    <a:pt x="0" y="99"/>
                    <a:pt x="19" y="145"/>
                    <a:pt x="60" y="161"/>
                  </a:cubicBezTo>
                  <a:cubicBezTo>
                    <a:pt x="100" y="177"/>
                    <a:pt x="145" y="157"/>
                    <a:pt x="161" y="117"/>
                  </a:cubicBezTo>
                  <a:cubicBezTo>
                    <a:pt x="177" y="77"/>
                    <a:pt x="157" y="31"/>
                    <a:pt x="117" y="16"/>
                  </a:cubicBezTo>
                  <a:close/>
                  <a:moveTo>
                    <a:pt x="72" y="128"/>
                  </a:moveTo>
                  <a:cubicBezTo>
                    <a:pt x="50" y="119"/>
                    <a:pt x="39" y="94"/>
                    <a:pt x="48" y="72"/>
                  </a:cubicBezTo>
                  <a:cubicBezTo>
                    <a:pt x="57" y="50"/>
                    <a:pt x="82" y="39"/>
                    <a:pt x="104" y="48"/>
                  </a:cubicBezTo>
                  <a:cubicBezTo>
                    <a:pt x="126" y="57"/>
                    <a:pt x="137" y="82"/>
                    <a:pt x="128" y="104"/>
                  </a:cubicBezTo>
                  <a:cubicBezTo>
                    <a:pt x="120" y="126"/>
                    <a:pt x="95" y="137"/>
                    <a:pt x="72" y="128"/>
                  </a:cubicBezTo>
                  <a:close/>
                </a:path>
              </a:pathLst>
            </a:custGeom>
            <a:solidFill>
              <a:srgbClr val="8DD7F7"/>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6" name="Freeform 345"/>
            <p:cNvSpPr/>
            <p:nvPr/>
          </p:nvSpPr>
          <p:spPr bwMode="auto">
            <a:xfrm>
              <a:off x="5613400" y="6173788"/>
              <a:ext cx="52388" cy="606425"/>
            </a:xfrm>
            <a:custGeom>
              <a:avLst/>
              <a:gdLst>
                <a:gd name="T0" fmla="*/ 5 w 33"/>
                <a:gd name="T1" fmla="*/ 300 h 382"/>
                <a:gd name="T2" fmla="*/ 16 w 33"/>
                <a:gd name="T3" fmla="*/ 382 h 382"/>
                <a:gd name="T4" fmla="*/ 33 w 33"/>
                <a:gd name="T5" fmla="*/ 299 h 382"/>
                <a:gd name="T6" fmla="*/ 27 w 33"/>
                <a:gd name="T7" fmla="*/ 0 h 382"/>
                <a:gd name="T8" fmla="*/ 0 w 33"/>
                <a:gd name="T9" fmla="*/ 0 h 382"/>
                <a:gd name="T10" fmla="*/ 5 w 33"/>
                <a:gd name="T11" fmla="*/ 300 h 382"/>
              </a:gdLst>
              <a:ahLst/>
              <a:cxnLst>
                <a:cxn ang="0">
                  <a:pos x="T0" y="T1"/>
                </a:cxn>
                <a:cxn ang="0">
                  <a:pos x="T2" y="T3"/>
                </a:cxn>
                <a:cxn ang="0">
                  <a:pos x="T4" y="T5"/>
                </a:cxn>
                <a:cxn ang="0">
                  <a:pos x="T6" y="T7"/>
                </a:cxn>
                <a:cxn ang="0">
                  <a:pos x="T8" y="T9"/>
                </a:cxn>
                <a:cxn ang="0">
                  <a:pos x="T10" y="T11"/>
                </a:cxn>
              </a:cxnLst>
              <a:rect l="0" t="0" r="r" b="b"/>
              <a:pathLst>
                <a:path w="33" h="382">
                  <a:moveTo>
                    <a:pt x="5" y="300"/>
                  </a:moveTo>
                  <a:lnTo>
                    <a:pt x="16" y="382"/>
                  </a:lnTo>
                  <a:lnTo>
                    <a:pt x="33" y="299"/>
                  </a:lnTo>
                  <a:lnTo>
                    <a:pt x="27" y="0"/>
                  </a:lnTo>
                  <a:lnTo>
                    <a:pt x="0" y="0"/>
                  </a:lnTo>
                  <a:lnTo>
                    <a:pt x="5" y="300"/>
                  </a:ln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7" name="Freeform 346"/>
            <p:cNvSpPr/>
            <p:nvPr/>
          </p:nvSpPr>
          <p:spPr bwMode="auto">
            <a:xfrm>
              <a:off x="5632450" y="6173788"/>
              <a:ext cx="33338" cy="606425"/>
            </a:xfrm>
            <a:custGeom>
              <a:avLst/>
              <a:gdLst>
                <a:gd name="T0" fmla="*/ 3 w 21"/>
                <a:gd name="T1" fmla="*/ 296 h 382"/>
                <a:gd name="T2" fmla="*/ 4 w 21"/>
                <a:gd name="T3" fmla="*/ 382 h 382"/>
                <a:gd name="T4" fmla="*/ 21 w 21"/>
                <a:gd name="T5" fmla="*/ 299 h 382"/>
                <a:gd name="T6" fmla="*/ 15 w 21"/>
                <a:gd name="T7" fmla="*/ 0 h 382"/>
                <a:gd name="T8" fmla="*/ 0 w 21"/>
                <a:gd name="T9" fmla="*/ 2 h 382"/>
                <a:gd name="T10" fmla="*/ 3 w 21"/>
                <a:gd name="T11" fmla="*/ 296 h 382"/>
              </a:gdLst>
              <a:ahLst/>
              <a:cxnLst>
                <a:cxn ang="0">
                  <a:pos x="T0" y="T1"/>
                </a:cxn>
                <a:cxn ang="0">
                  <a:pos x="T2" y="T3"/>
                </a:cxn>
                <a:cxn ang="0">
                  <a:pos x="T4" y="T5"/>
                </a:cxn>
                <a:cxn ang="0">
                  <a:pos x="T6" y="T7"/>
                </a:cxn>
                <a:cxn ang="0">
                  <a:pos x="T8" y="T9"/>
                </a:cxn>
                <a:cxn ang="0">
                  <a:pos x="T10" y="T11"/>
                </a:cxn>
              </a:cxnLst>
              <a:rect l="0" t="0" r="r" b="b"/>
              <a:pathLst>
                <a:path w="21" h="382">
                  <a:moveTo>
                    <a:pt x="3" y="296"/>
                  </a:moveTo>
                  <a:lnTo>
                    <a:pt x="4" y="382"/>
                  </a:lnTo>
                  <a:lnTo>
                    <a:pt x="21" y="299"/>
                  </a:lnTo>
                  <a:lnTo>
                    <a:pt x="15" y="0"/>
                  </a:lnTo>
                  <a:lnTo>
                    <a:pt x="0" y="2"/>
                  </a:lnTo>
                  <a:lnTo>
                    <a:pt x="3" y="296"/>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8" name="Freeform 347"/>
            <p:cNvSpPr/>
            <p:nvPr/>
          </p:nvSpPr>
          <p:spPr bwMode="auto">
            <a:xfrm>
              <a:off x="5154613" y="6134100"/>
              <a:ext cx="434975" cy="455613"/>
            </a:xfrm>
            <a:custGeom>
              <a:avLst/>
              <a:gdLst>
                <a:gd name="T0" fmla="*/ 65 w 274"/>
                <a:gd name="T1" fmla="*/ 234 h 287"/>
                <a:gd name="T2" fmla="*/ 0 w 274"/>
                <a:gd name="T3" fmla="*/ 287 h 287"/>
                <a:gd name="T4" fmla="*/ 45 w 274"/>
                <a:gd name="T5" fmla="*/ 215 h 287"/>
                <a:gd name="T6" fmla="*/ 254 w 274"/>
                <a:gd name="T7" fmla="*/ 0 h 287"/>
                <a:gd name="T8" fmla="*/ 274 w 274"/>
                <a:gd name="T9" fmla="*/ 19 h 287"/>
                <a:gd name="T10" fmla="*/ 65 w 274"/>
                <a:gd name="T11" fmla="*/ 234 h 287"/>
              </a:gdLst>
              <a:ahLst/>
              <a:cxnLst>
                <a:cxn ang="0">
                  <a:pos x="T0" y="T1"/>
                </a:cxn>
                <a:cxn ang="0">
                  <a:pos x="T2" y="T3"/>
                </a:cxn>
                <a:cxn ang="0">
                  <a:pos x="T4" y="T5"/>
                </a:cxn>
                <a:cxn ang="0">
                  <a:pos x="T6" y="T7"/>
                </a:cxn>
                <a:cxn ang="0">
                  <a:pos x="T8" y="T9"/>
                </a:cxn>
                <a:cxn ang="0">
                  <a:pos x="T10" y="T11"/>
                </a:cxn>
              </a:cxnLst>
              <a:rect l="0" t="0" r="r" b="b"/>
              <a:pathLst>
                <a:path w="274" h="287">
                  <a:moveTo>
                    <a:pt x="65" y="234"/>
                  </a:moveTo>
                  <a:lnTo>
                    <a:pt x="0" y="287"/>
                  </a:lnTo>
                  <a:lnTo>
                    <a:pt x="45" y="215"/>
                  </a:lnTo>
                  <a:lnTo>
                    <a:pt x="254" y="0"/>
                  </a:lnTo>
                  <a:lnTo>
                    <a:pt x="274" y="19"/>
                  </a:lnTo>
                  <a:lnTo>
                    <a:pt x="65" y="234"/>
                  </a:lnTo>
                  <a:close/>
                </a:path>
              </a:pathLst>
            </a:custGeom>
            <a:solidFill>
              <a:srgbClr val="6BB8E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9" name="Freeform 348"/>
            <p:cNvSpPr/>
            <p:nvPr/>
          </p:nvSpPr>
          <p:spPr bwMode="auto">
            <a:xfrm>
              <a:off x="5154613" y="6151563"/>
              <a:ext cx="434975" cy="438150"/>
            </a:xfrm>
            <a:custGeom>
              <a:avLst/>
              <a:gdLst>
                <a:gd name="T0" fmla="*/ 65 w 274"/>
                <a:gd name="T1" fmla="*/ 223 h 276"/>
                <a:gd name="T2" fmla="*/ 0 w 274"/>
                <a:gd name="T3" fmla="*/ 276 h 276"/>
                <a:gd name="T4" fmla="*/ 54 w 274"/>
                <a:gd name="T5" fmla="*/ 216 h 276"/>
                <a:gd name="T6" fmla="*/ 264 w 274"/>
                <a:gd name="T7" fmla="*/ 0 h 276"/>
                <a:gd name="T8" fmla="*/ 274 w 274"/>
                <a:gd name="T9" fmla="*/ 8 h 276"/>
                <a:gd name="T10" fmla="*/ 65 w 274"/>
                <a:gd name="T11" fmla="*/ 223 h 276"/>
              </a:gdLst>
              <a:ahLst/>
              <a:cxnLst>
                <a:cxn ang="0">
                  <a:pos x="T0" y="T1"/>
                </a:cxn>
                <a:cxn ang="0">
                  <a:pos x="T2" y="T3"/>
                </a:cxn>
                <a:cxn ang="0">
                  <a:pos x="T4" y="T5"/>
                </a:cxn>
                <a:cxn ang="0">
                  <a:pos x="T6" y="T7"/>
                </a:cxn>
                <a:cxn ang="0">
                  <a:pos x="T8" y="T9"/>
                </a:cxn>
                <a:cxn ang="0">
                  <a:pos x="T10" y="T11"/>
                </a:cxn>
              </a:cxnLst>
              <a:rect l="0" t="0" r="r" b="b"/>
              <a:pathLst>
                <a:path w="274" h="276">
                  <a:moveTo>
                    <a:pt x="65" y="223"/>
                  </a:moveTo>
                  <a:lnTo>
                    <a:pt x="0" y="276"/>
                  </a:lnTo>
                  <a:lnTo>
                    <a:pt x="54" y="216"/>
                  </a:lnTo>
                  <a:lnTo>
                    <a:pt x="264" y="0"/>
                  </a:lnTo>
                  <a:lnTo>
                    <a:pt x="274" y="8"/>
                  </a:lnTo>
                  <a:lnTo>
                    <a:pt x="65" y="223"/>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0" name="Freeform 349"/>
            <p:cNvSpPr>
              <a:spLocks noEditPoints="1"/>
            </p:cNvSpPr>
            <p:nvPr/>
          </p:nvSpPr>
          <p:spPr bwMode="auto">
            <a:xfrm>
              <a:off x="5529263" y="6029325"/>
              <a:ext cx="184150" cy="182563"/>
            </a:xfrm>
            <a:custGeom>
              <a:avLst/>
              <a:gdLst>
                <a:gd name="T0" fmla="*/ 117 w 177"/>
                <a:gd name="T1" fmla="*/ 16 h 177"/>
                <a:gd name="T2" fmla="*/ 16 w 177"/>
                <a:gd name="T3" fmla="*/ 59 h 177"/>
                <a:gd name="T4" fmla="*/ 60 w 177"/>
                <a:gd name="T5" fmla="*/ 161 h 177"/>
                <a:gd name="T6" fmla="*/ 161 w 177"/>
                <a:gd name="T7" fmla="*/ 117 h 177"/>
                <a:gd name="T8" fmla="*/ 117 w 177"/>
                <a:gd name="T9" fmla="*/ 16 h 177"/>
                <a:gd name="T10" fmla="*/ 72 w 177"/>
                <a:gd name="T11" fmla="*/ 128 h 177"/>
                <a:gd name="T12" fmla="*/ 48 w 177"/>
                <a:gd name="T13" fmla="*/ 72 h 177"/>
                <a:gd name="T14" fmla="*/ 104 w 177"/>
                <a:gd name="T15" fmla="*/ 48 h 177"/>
                <a:gd name="T16" fmla="*/ 128 w 177"/>
                <a:gd name="T17" fmla="*/ 104 h 177"/>
                <a:gd name="T18" fmla="*/ 72 w 177"/>
                <a:gd name="T19" fmla="*/ 12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7">
                  <a:moveTo>
                    <a:pt x="117" y="16"/>
                  </a:moveTo>
                  <a:cubicBezTo>
                    <a:pt x="77" y="0"/>
                    <a:pt x="32" y="19"/>
                    <a:pt x="16" y="59"/>
                  </a:cubicBezTo>
                  <a:cubicBezTo>
                    <a:pt x="0" y="99"/>
                    <a:pt x="19" y="145"/>
                    <a:pt x="60" y="161"/>
                  </a:cubicBezTo>
                  <a:cubicBezTo>
                    <a:pt x="100" y="177"/>
                    <a:pt x="145" y="157"/>
                    <a:pt x="161" y="117"/>
                  </a:cubicBezTo>
                  <a:cubicBezTo>
                    <a:pt x="177" y="77"/>
                    <a:pt x="157" y="31"/>
                    <a:pt x="117" y="16"/>
                  </a:cubicBezTo>
                  <a:close/>
                  <a:moveTo>
                    <a:pt x="72" y="128"/>
                  </a:moveTo>
                  <a:cubicBezTo>
                    <a:pt x="50" y="119"/>
                    <a:pt x="39" y="94"/>
                    <a:pt x="48" y="72"/>
                  </a:cubicBezTo>
                  <a:cubicBezTo>
                    <a:pt x="57" y="50"/>
                    <a:pt x="82" y="39"/>
                    <a:pt x="104" y="48"/>
                  </a:cubicBezTo>
                  <a:cubicBezTo>
                    <a:pt x="126" y="57"/>
                    <a:pt x="137" y="82"/>
                    <a:pt x="128" y="104"/>
                  </a:cubicBezTo>
                  <a:cubicBezTo>
                    <a:pt x="120" y="126"/>
                    <a:pt x="95" y="137"/>
                    <a:pt x="72" y="128"/>
                  </a:cubicBez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1" name="Freeform 350"/>
            <p:cNvSpPr/>
            <p:nvPr/>
          </p:nvSpPr>
          <p:spPr bwMode="auto">
            <a:xfrm>
              <a:off x="5584825" y="6084888"/>
              <a:ext cx="71438" cy="71438"/>
            </a:xfrm>
            <a:custGeom>
              <a:avLst/>
              <a:gdLst>
                <a:gd name="T0" fmla="*/ 62 w 68"/>
                <a:gd name="T1" fmla="*/ 45 h 68"/>
                <a:gd name="T2" fmla="*/ 23 w 68"/>
                <a:gd name="T3" fmla="*/ 62 h 68"/>
                <a:gd name="T4" fmla="*/ 6 w 68"/>
                <a:gd name="T5" fmla="*/ 23 h 68"/>
                <a:gd name="T6" fmla="*/ 45 w 68"/>
                <a:gd name="T7" fmla="*/ 6 h 68"/>
                <a:gd name="T8" fmla="*/ 62 w 68"/>
                <a:gd name="T9" fmla="*/ 45 h 68"/>
              </a:gdLst>
              <a:ahLst/>
              <a:cxnLst>
                <a:cxn ang="0">
                  <a:pos x="T0" y="T1"/>
                </a:cxn>
                <a:cxn ang="0">
                  <a:pos x="T2" y="T3"/>
                </a:cxn>
                <a:cxn ang="0">
                  <a:pos x="T4" y="T5"/>
                </a:cxn>
                <a:cxn ang="0">
                  <a:pos x="T6" y="T7"/>
                </a:cxn>
                <a:cxn ang="0">
                  <a:pos x="T8" y="T9"/>
                </a:cxn>
              </a:cxnLst>
              <a:rect l="0" t="0" r="r" b="b"/>
              <a:pathLst>
                <a:path w="68" h="68">
                  <a:moveTo>
                    <a:pt x="62" y="45"/>
                  </a:moveTo>
                  <a:cubicBezTo>
                    <a:pt x="56" y="61"/>
                    <a:pt x="39" y="68"/>
                    <a:pt x="23" y="62"/>
                  </a:cubicBezTo>
                  <a:cubicBezTo>
                    <a:pt x="8" y="56"/>
                    <a:pt x="0" y="38"/>
                    <a:pt x="6" y="23"/>
                  </a:cubicBezTo>
                  <a:cubicBezTo>
                    <a:pt x="13" y="8"/>
                    <a:pt x="30" y="0"/>
                    <a:pt x="45" y="6"/>
                  </a:cubicBezTo>
                  <a:cubicBezTo>
                    <a:pt x="61" y="12"/>
                    <a:pt x="68" y="30"/>
                    <a:pt x="62" y="45"/>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2" name="Freeform 351"/>
            <p:cNvSpPr/>
            <p:nvPr/>
          </p:nvSpPr>
          <p:spPr bwMode="auto">
            <a:xfrm>
              <a:off x="5630863" y="5926138"/>
              <a:ext cx="85725" cy="115888"/>
            </a:xfrm>
            <a:custGeom>
              <a:avLst/>
              <a:gdLst>
                <a:gd name="T0" fmla="*/ 48 w 83"/>
                <a:gd name="T1" fmla="*/ 112 h 112"/>
                <a:gd name="T2" fmla="*/ 78 w 83"/>
                <a:gd name="T3" fmla="*/ 37 h 112"/>
                <a:gd name="T4" fmla="*/ 66 w 83"/>
                <a:gd name="T5" fmla="*/ 8 h 112"/>
                <a:gd name="T6" fmla="*/ 59 w 83"/>
                <a:gd name="T7" fmla="*/ 5 h 112"/>
                <a:gd name="T8" fmla="*/ 30 w 83"/>
                <a:gd name="T9" fmla="*/ 18 h 112"/>
                <a:gd name="T10" fmla="*/ 0 w 83"/>
                <a:gd name="T11" fmla="*/ 93 h 112"/>
                <a:gd name="T12" fmla="*/ 48 w 83"/>
                <a:gd name="T13" fmla="*/ 112 h 112"/>
              </a:gdLst>
              <a:ahLst/>
              <a:cxnLst>
                <a:cxn ang="0">
                  <a:pos x="T0" y="T1"/>
                </a:cxn>
                <a:cxn ang="0">
                  <a:pos x="T2" y="T3"/>
                </a:cxn>
                <a:cxn ang="0">
                  <a:pos x="T4" y="T5"/>
                </a:cxn>
                <a:cxn ang="0">
                  <a:pos x="T6" y="T7"/>
                </a:cxn>
                <a:cxn ang="0">
                  <a:pos x="T8" y="T9"/>
                </a:cxn>
                <a:cxn ang="0">
                  <a:pos x="T10" y="T11"/>
                </a:cxn>
                <a:cxn ang="0">
                  <a:pos x="T12" y="T13"/>
                </a:cxn>
              </a:cxnLst>
              <a:rect l="0" t="0" r="r" b="b"/>
              <a:pathLst>
                <a:path w="83" h="112">
                  <a:moveTo>
                    <a:pt x="48" y="112"/>
                  </a:moveTo>
                  <a:cubicBezTo>
                    <a:pt x="78" y="37"/>
                    <a:pt x="78" y="37"/>
                    <a:pt x="78" y="37"/>
                  </a:cubicBezTo>
                  <a:cubicBezTo>
                    <a:pt x="83" y="25"/>
                    <a:pt x="77" y="12"/>
                    <a:pt x="66" y="8"/>
                  </a:cubicBezTo>
                  <a:cubicBezTo>
                    <a:pt x="59" y="5"/>
                    <a:pt x="59" y="5"/>
                    <a:pt x="59" y="5"/>
                  </a:cubicBezTo>
                  <a:cubicBezTo>
                    <a:pt x="48" y="0"/>
                    <a:pt x="35" y="6"/>
                    <a:pt x="30" y="18"/>
                  </a:cubicBezTo>
                  <a:cubicBezTo>
                    <a:pt x="0" y="93"/>
                    <a:pt x="0" y="93"/>
                    <a:pt x="0" y="93"/>
                  </a:cubicBezTo>
                  <a:lnTo>
                    <a:pt x="48" y="112"/>
                  </a:lnTo>
                  <a:close/>
                </a:path>
              </a:pathLst>
            </a:custGeom>
            <a:solidFill>
              <a:srgbClr val="1C84A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3" name="Freeform 352"/>
            <p:cNvSpPr/>
            <p:nvPr/>
          </p:nvSpPr>
          <p:spPr bwMode="auto">
            <a:xfrm>
              <a:off x="5441950" y="6426200"/>
              <a:ext cx="63500" cy="128588"/>
            </a:xfrm>
            <a:custGeom>
              <a:avLst/>
              <a:gdLst>
                <a:gd name="T0" fmla="*/ 32 w 40"/>
                <a:gd name="T1" fmla="*/ 34 h 81"/>
                <a:gd name="T2" fmla="*/ 29 w 40"/>
                <a:gd name="T3" fmla="*/ 33 h 81"/>
                <a:gd name="T4" fmla="*/ 40 w 40"/>
                <a:gd name="T5" fmla="*/ 4 h 81"/>
                <a:gd name="T6" fmla="*/ 30 w 40"/>
                <a:gd name="T7" fmla="*/ 0 h 81"/>
                <a:gd name="T8" fmla="*/ 19 w 40"/>
                <a:gd name="T9" fmla="*/ 29 h 81"/>
                <a:gd name="T10" fmla="*/ 16 w 40"/>
                <a:gd name="T11" fmla="*/ 28 h 81"/>
                <a:gd name="T12" fmla="*/ 8 w 40"/>
                <a:gd name="T13" fmla="*/ 47 h 81"/>
                <a:gd name="T14" fmla="*/ 12 w 40"/>
                <a:gd name="T15" fmla="*/ 48 h 81"/>
                <a:gd name="T16" fmla="*/ 0 w 40"/>
                <a:gd name="T17" fmla="*/ 77 h 81"/>
                <a:gd name="T18" fmla="*/ 10 w 40"/>
                <a:gd name="T19" fmla="*/ 81 h 81"/>
                <a:gd name="T20" fmla="*/ 21 w 40"/>
                <a:gd name="T21" fmla="*/ 52 h 81"/>
                <a:gd name="T22" fmla="*/ 25 w 40"/>
                <a:gd name="T23" fmla="*/ 53 h 81"/>
                <a:gd name="T24" fmla="*/ 32 w 40"/>
                <a:gd name="T25" fmla="*/ 3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81">
                  <a:moveTo>
                    <a:pt x="32" y="34"/>
                  </a:moveTo>
                  <a:lnTo>
                    <a:pt x="29" y="33"/>
                  </a:lnTo>
                  <a:lnTo>
                    <a:pt x="40" y="4"/>
                  </a:lnTo>
                  <a:lnTo>
                    <a:pt x="30" y="0"/>
                  </a:lnTo>
                  <a:lnTo>
                    <a:pt x="19" y="29"/>
                  </a:lnTo>
                  <a:lnTo>
                    <a:pt x="16" y="28"/>
                  </a:lnTo>
                  <a:lnTo>
                    <a:pt x="8" y="47"/>
                  </a:lnTo>
                  <a:lnTo>
                    <a:pt x="12" y="48"/>
                  </a:lnTo>
                  <a:lnTo>
                    <a:pt x="0" y="77"/>
                  </a:lnTo>
                  <a:lnTo>
                    <a:pt x="10" y="81"/>
                  </a:lnTo>
                  <a:lnTo>
                    <a:pt x="21" y="52"/>
                  </a:lnTo>
                  <a:lnTo>
                    <a:pt x="25" y="53"/>
                  </a:lnTo>
                  <a:lnTo>
                    <a:pt x="32" y="34"/>
                  </a:lnTo>
                  <a:close/>
                </a:path>
              </a:pathLst>
            </a:custGeom>
            <a:solidFill>
              <a:srgbClr val="0C2C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grpSp>
        <p:nvGrpSpPr>
          <p:cNvPr id="458" name="组合 457"/>
          <p:cNvGrpSpPr/>
          <p:nvPr/>
        </p:nvGrpSpPr>
        <p:grpSpPr>
          <a:xfrm>
            <a:off x="8989307" y="4967824"/>
            <a:ext cx="1118061" cy="837701"/>
            <a:chOff x="6153150" y="6072188"/>
            <a:chExt cx="1050925" cy="787400"/>
          </a:xfrm>
        </p:grpSpPr>
        <p:sp>
          <p:nvSpPr>
            <p:cNvPr id="184" name="Freeform 353"/>
            <p:cNvSpPr/>
            <p:nvPr/>
          </p:nvSpPr>
          <p:spPr bwMode="auto">
            <a:xfrm>
              <a:off x="6153150" y="6283325"/>
              <a:ext cx="673100" cy="327025"/>
            </a:xfrm>
            <a:custGeom>
              <a:avLst/>
              <a:gdLst>
                <a:gd name="T0" fmla="*/ 1 w 651"/>
                <a:gd name="T1" fmla="*/ 34 h 316"/>
                <a:gd name="T2" fmla="*/ 0 w 651"/>
                <a:gd name="T3" fmla="*/ 48 h 316"/>
                <a:gd name="T4" fmla="*/ 77 w 651"/>
                <a:gd name="T5" fmla="*/ 316 h 316"/>
                <a:gd name="T6" fmla="*/ 188 w 651"/>
                <a:gd name="T7" fmla="*/ 251 h 316"/>
                <a:gd name="T8" fmla="*/ 264 w 651"/>
                <a:gd name="T9" fmla="*/ 208 h 316"/>
                <a:gd name="T10" fmla="*/ 386 w 651"/>
                <a:gd name="T11" fmla="*/ 155 h 316"/>
                <a:gd name="T12" fmla="*/ 651 w 651"/>
                <a:gd name="T13" fmla="*/ 57 h 316"/>
                <a:gd name="T14" fmla="*/ 378 w 651"/>
                <a:gd name="T15" fmla="*/ 9 h 316"/>
                <a:gd name="T16" fmla="*/ 1 w 651"/>
                <a:gd name="T17" fmla="*/ 3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316">
                  <a:moveTo>
                    <a:pt x="1" y="34"/>
                  </a:moveTo>
                  <a:cubicBezTo>
                    <a:pt x="1" y="39"/>
                    <a:pt x="0" y="43"/>
                    <a:pt x="0" y="48"/>
                  </a:cubicBezTo>
                  <a:cubicBezTo>
                    <a:pt x="0" y="146"/>
                    <a:pt x="29" y="238"/>
                    <a:pt x="77" y="316"/>
                  </a:cubicBezTo>
                  <a:cubicBezTo>
                    <a:pt x="114" y="294"/>
                    <a:pt x="151" y="272"/>
                    <a:pt x="188" y="251"/>
                  </a:cubicBezTo>
                  <a:cubicBezTo>
                    <a:pt x="213" y="236"/>
                    <a:pt x="238" y="221"/>
                    <a:pt x="264" y="208"/>
                  </a:cubicBezTo>
                  <a:cubicBezTo>
                    <a:pt x="304" y="188"/>
                    <a:pt x="345" y="171"/>
                    <a:pt x="386" y="155"/>
                  </a:cubicBezTo>
                  <a:cubicBezTo>
                    <a:pt x="474" y="121"/>
                    <a:pt x="562" y="87"/>
                    <a:pt x="651" y="57"/>
                  </a:cubicBezTo>
                  <a:cubicBezTo>
                    <a:pt x="562" y="33"/>
                    <a:pt x="471" y="15"/>
                    <a:pt x="378" y="9"/>
                  </a:cubicBezTo>
                  <a:cubicBezTo>
                    <a:pt x="252" y="0"/>
                    <a:pt x="125" y="13"/>
                    <a:pt x="1" y="34"/>
                  </a:cubicBezTo>
                  <a:close/>
                </a:path>
              </a:pathLst>
            </a:custGeom>
            <a:solidFill>
              <a:srgbClr val="CE9334"/>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5" name="Freeform 354"/>
            <p:cNvSpPr/>
            <p:nvPr/>
          </p:nvSpPr>
          <p:spPr bwMode="auto">
            <a:xfrm>
              <a:off x="6232525" y="6253163"/>
              <a:ext cx="971550" cy="398463"/>
            </a:xfrm>
            <a:custGeom>
              <a:avLst/>
              <a:gdLst>
                <a:gd name="T0" fmla="*/ 939 w 939"/>
                <a:gd name="T1" fmla="*/ 78 h 385"/>
                <a:gd name="T2" fmla="*/ 933 w 939"/>
                <a:gd name="T3" fmla="*/ 0 h 385"/>
                <a:gd name="T4" fmla="*/ 309 w 939"/>
                <a:gd name="T5" fmla="*/ 185 h 385"/>
                <a:gd name="T6" fmla="*/ 187 w 939"/>
                <a:gd name="T7" fmla="*/ 238 h 385"/>
                <a:gd name="T8" fmla="*/ 111 w 939"/>
                <a:gd name="T9" fmla="*/ 281 h 385"/>
                <a:gd name="T10" fmla="*/ 0 w 939"/>
                <a:gd name="T11" fmla="*/ 346 h 385"/>
                <a:gd name="T12" fmla="*/ 27 w 939"/>
                <a:gd name="T13" fmla="*/ 385 h 385"/>
                <a:gd name="T14" fmla="*/ 927 w 939"/>
                <a:gd name="T15" fmla="*/ 188 h 385"/>
                <a:gd name="T16" fmla="*/ 939 w 939"/>
                <a:gd name="T17" fmla="*/ 78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385">
                  <a:moveTo>
                    <a:pt x="939" y="78"/>
                  </a:moveTo>
                  <a:cubicBezTo>
                    <a:pt x="939" y="51"/>
                    <a:pt x="937" y="25"/>
                    <a:pt x="933" y="0"/>
                  </a:cubicBezTo>
                  <a:cubicBezTo>
                    <a:pt x="718" y="28"/>
                    <a:pt x="512" y="105"/>
                    <a:pt x="309" y="185"/>
                  </a:cubicBezTo>
                  <a:cubicBezTo>
                    <a:pt x="268" y="201"/>
                    <a:pt x="227" y="218"/>
                    <a:pt x="187" y="238"/>
                  </a:cubicBezTo>
                  <a:cubicBezTo>
                    <a:pt x="161" y="251"/>
                    <a:pt x="136" y="266"/>
                    <a:pt x="111" y="281"/>
                  </a:cubicBezTo>
                  <a:cubicBezTo>
                    <a:pt x="74" y="302"/>
                    <a:pt x="37" y="324"/>
                    <a:pt x="0" y="346"/>
                  </a:cubicBezTo>
                  <a:cubicBezTo>
                    <a:pt x="8" y="359"/>
                    <a:pt x="17" y="372"/>
                    <a:pt x="27" y="385"/>
                  </a:cubicBezTo>
                  <a:cubicBezTo>
                    <a:pt x="308" y="257"/>
                    <a:pt x="618" y="201"/>
                    <a:pt x="927" y="188"/>
                  </a:cubicBezTo>
                  <a:cubicBezTo>
                    <a:pt x="935" y="152"/>
                    <a:pt x="939" y="115"/>
                    <a:pt x="939" y="78"/>
                  </a:cubicBez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6" name="Freeform 355"/>
            <p:cNvSpPr/>
            <p:nvPr/>
          </p:nvSpPr>
          <p:spPr bwMode="auto">
            <a:xfrm>
              <a:off x="6286500" y="6559550"/>
              <a:ext cx="842963" cy="300038"/>
            </a:xfrm>
            <a:custGeom>
              <a:avLst/>
              <a:gdLst>
                <a:gd name="T0" fmla="*/ 482 w 816"/>
                <a:gd name="T1" fmla="*/ 29 h 290"/>
                <a:gd name="T2" fmla="*/ 375 w 816"/>
                <a:gd name="T3" fmla="*/ 62 h 290"/>
                <a:gd name="T4" fmla="*/ 248 w 816"/>
                <a:gd name="T5" fmla="*/ 58 h 290"/>
                <a:gd name="T6" fmla="*/ 65 w 816"/>
                <a:gd name="T7" fmla="*/ 93 h 290"/>
                <a:gd name="T8" fmla="*/ 0 w 816"/>
                <a:gd name="T9" fmla="*/ 119 h 290"/>
                <a:gd name="T10" fmla="*/ 379 w 816"/>
                <a:gd name="T11" fmla="*/ 290 h 290"/>
                <a:gd name="T12" fmla="*/ 816 w 816"/>
                <a:gd name="T13" fmla="*/ 41 h 290"/>
                <a:gd name="T14" fmla="*/ 482 w 816"/>
                <a:gd name="T15" fmla="*/ 29 h 2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6" h="290">
                  <a:moveTo>
                    <a:pt x="482" y="29"/>
                  </a:moveTo>
                  <a:cubicBezTo>
                    <a:pt x="446" y="38"/>
                    <a:pt x="412" y="56"/>
                    <a:pt x="375" y="62"/>
                  </a:cubicBezTo>
                  <a:cubicBezTo>
                    <a:pt x="333" y="69"/>
                    <a:pt x="290" y="60"/>
                    <a:pt x="248" y="58"/>
                  </a:cubicBezTo>
                  <a:cubicBezTo>
                    <a:pt x="185" y="55"/>
                    <a:pt x="121" y="67"/>
                    <a:pt x="65" y="93"/>
                  </a:cubicBezTo>
                  <a:cubicBezTo>
                    <a:pt x="44" y="103"/>
                    <a:pt x="22" y="114"/>
                    <a:pt x="0" y="119"/>
                  </a:cubicBezTo>
                  <a:cubicBezTo>
                    <a:pt x="93" y="224"/>
                    <a:pt x="229" y="290"/>
                    <a:pt x="379" y="290"/>
                  </a:cubicBezTo>
                  <a:cubicBezTo>
                    <a:pt x="565" y="290"/>
                    <a:pt x="728" y="190"/>
                    <a:pt x="816" y="41"/>
                  </a:cubicBezTo>
                  <a:cubicBezTo>
                    <a:pt x="707" y="50"/>
                    <a:pt x="590" y="0"/>
                    <a:pt x="482" y="29"/>
                  </a:cubicBezTo>
                  <a:close/>
                </a:path>
              </a:pathLst>
            </a:custGeom>
            <a:solidFill>
              <a:srgbClr val="F2CD5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7" name="Freeform 356"/>
            <p:cNvSpPr/>
            <p:nvPr/>
          </p:nvSpPr>
          <p:spPr bwMode="auto">
            <a:xfrm>
              <a:off x="6259513" y="6446838"/>
              <a:ext cx="931863" cy="234950"/>
            </a:xfrm>
            <a:custGeom>
              <a:avLst/>
              <a:gdLst>
                <a:gd name="T0" fmla="*/ 273 w 900"/>
                <a:gd name="T1" fmla="*/ 166 h 227"/>
                <a:gd name="T2" fmla="*/ 400 w 900"/>
                <a:gd name="T3" fmla="*/ 170 h 227"/>
                <a:gd name="T4" fmla="*/ 507 w 900"/>
                <a:gd name="T5" fmla="*/ 137 h 227"/>
                <a:gd name="T6" fmla="*/ 841 w 900"/>
                <a:gd name="T7" fmla="*/ 149 h 227"/>
                <a:gd name="T8" fmla="*/ 900 w 900"/>
                <a:gd name="T9" fmla="*/ 0 h 227"/>
                <a:gd name="T10" fmla="*/ 0 w 900"/>
                <a:gd name="T11" fmla="*/ 197 h 227"/>
                <a:gd name="T12" fmla="*/ 25 w 900"/>
                <a:gd name="T13" fmla="*/ 227 h 227"/>
                <a:gd name="T14" fmla="*/ 90 w 900"/>
                <a:gd name="T15" fmla="*/ 201 h 227"/>
                <a:gd name="T16" fmla="*/ 273 w 900"/>
                <a:gd name="T17" fmla="*/ 16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0" h="227">
                  <a:moveTo>
                    <a:pt x="273" y="166"/>
                  </a:moveTo>
                  <a:cubicBezTo>
                    <a:pt x="315" y="168"/>
                    <a:pt x="358" y="177"/>
                    <a:pt x="400" y="170"/>
                  </a:cubicBezTo>
                  <a:cubicBezTo>
                    <a:pt x="437" y="164"/>
                    <a:pt x="471" y="146"/>
                    <a:pt x="507" y="137"/>
                  </a:cubicBezTo>
                  <a:cubicBezTo>
                    <a:pt x="615" y="108"/>
                    <a:pt x="732" y="158"/>
                    <a:pt x="841" y="149"/>
                  </a:cubicBezTo>
                  <a:cubicBezTo>
                    <a:pt x="868" y="104"/>
                    <a:pt x="889" y="53"/>
                    <a:pt x="900" y="0"/>
                  </a:cubicBezTo>
                  <a:cubicBezTo>
                    <a:pt x="591" y="13"/>
                    <a:pt x="281" y="69"/>
                    <a:pt x="0" y="197"/>
                  </a:cubicBezTo>
                  <a:cubicBezTo>
                    <a:pt x="8" y="207"/>
                    <a:pt x="16" y="217"/>
                    <a:pt x="25" y="227"/>
                  </a:cubicBezTo>
                  <a:cubicBezTo>
                    <a:pt x="47" y="222"/>
                    <a:pt x="69" y="211"/>
                    <a:pt x="90" y="201"/>
                  </a:cubicBezTo>
                  <a:cubicBezTo>
                    <a:pt x="146" y="175"/>
                    <a:pt x="210" y="163"/>
                    <a:pt x="273" y="166"/>
                  </a:cubicBezTo>
                  <a:close/>
                </a:path>
              </a:pathLst>
            </a:custGeom>
            <a:solidFill>
              <a:srgbClr val="D8B43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8" name="Freeform 357"/>
            <p:cNvSpPr/>
            <p:nvPr/>
          </p:nvSpPr>
          <p:spPr bwMode="auto">
            <a:xfrm>
              <a:off x="6381750" y="6072188"/>
              <a:ext cx="393700" cy="255588"/>
            </a:xfrm>
            <a:custGeom>
              <a:avLst/>
              <a:gdLst>
                <a:gd name="T0" fmla="*/ 190 w 380"/>
                <a:gd name="T1" fmla="*/ 0 h 246"/>
                <a:gd name="T2" fmla="*/ 0 w 380"/>
                <a:gd name="T3" fmla="*/ 190 h 246"/>
                <a:gd name="T4" fmla="*/ 2 w 380"/>
                <a:gd name="T5" fmla="*/ 212 h 246"/>
                <a:gd name="T6" fmla="*/ 156 w 380"/>
                <a:gd name="T7" fmla="*/ 213 h 246"/>
                <a:gd name="T8" fmla="*/ 371 w 380"/>
                <a:gd name="T9" fmla="*/ 246 h 246"/>
                <a:gd name="T10" fmla="*/ 380 w 380"/>
                <a:gd name="T11" fmla="*/ 190 h 246"/>
                <a:gd name="T12" fmla="*/ 190 w 380"/>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380" h="246">
                  <a:moveTo>
                    <a:pt x="190" y="0"/>
                  </a:moveTo>
                  <a:cubicBezTo>
                    <a:pt x="85" y="0"/>
                    <a:pt x="0" y="85"/>
                    <a:pt x="0" y="190"/>
                  </a:cubicBezTo>
                  <a:cubicBezTo>
                    <a:pt x="0" y="197"/>
                    <a:pt x="1" y="205"/>
                    <a:pt x="2" y="212"/>
                  </a:cubicBezTo>
                  <a:cubicBezTo>
                    <a:pt x="53" y="209"/>
                    <a:pt x="105" y="209"/>
                    <a:pt x="156" y="213"/>
                  </a:cubicBezTo>
                  <a:cubicBezTo>
                    <a:pt x="229" y="218"/>
                    <a:pt x="300" y="230"/>
                    <a:pt x="371" y="246"/>
                  </a:cubicBezTo>
                  <a:cubicBezTo>
                    <a:pt x="377" y="228"/>
                    <a:pt x="380" y="209"/>
                    <a:pt x="380" y="190"/>
                  </a:cubicBezTo>
                  <a:cubicBezTo>
                    <a:pt x="380" y="85"/>
                    <a:pt x="295" y="0"/>
                    <a:pt x="190" y="0"/>
                  </a:cubicBez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189" name="Freeform 358"/>
          <p:cNvSpPr/>
          <p:nvPr/>
        </p:nvSpPr>
        <p:spPr bwMode="auto">
          <a:xfrm>
            <a:off x="8989307" y="4687463"/>
            <a:ext cx="1111305" cy="569164"/>
          </a:xfrm>
          <a:custGeom>
            <a:avLst/>
            <a:gdLst>
              <a:gd name="T0" fmla="*/ 1009 w 1009"/>
              <a:gd name="T1" fmla="*/ 430 h 517"/>
              <a:gd name="T2" fmla="*/ 507 w 1009"/>
              <a:gd name="T3" fmla="*/ 0 h 517"/>
              <a:gd name="T4" fmla="*/ 0 w 1009"/>
              <a:gd name="T5" fmla="*/ 494 h 517"/>
              <a:gd name="T6" fmla="*/ 223 w 1009"/>
              <a:gd name="T7" fmla="*/ 468 h 517"/>
              <a:gd name="T8" fmla="*/ 221 w 1009"/>
              <a:gd name="T9" fmla="*/ 446 h 517"/>
              <a:gd name="T10" fmla="*/ 411 w 1009"/>
              <a:gd name="T11" fmla="*/ 256 h 517"/>
              <a:gd name="T12" fmla="*/ 601 w 1009"/>
              <a:gd name="T13" fmla="*/ 446 h 517"/>
              <a:gd name="T14" fmla="*/ 592 w 1009"/>
              <a:gd name="T15" fmla="*/ 502 h 517"/>
              <a:gd name="T16" fmla="*/ 650 w 1009"/>
              <a:gd name="T17" fmla="*/ 517 h 517"/>
              <a:gd name="T18" fmla="*/ 1009 w 1009"/>
              <a:gd name="T19" fmla="*/ 43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9" h="517">
                <a:moveTo>
                  <a:pt x="1009" y="430"/>
                </a:moveTo>
                <a:cubicBezTo>
                  <a:pt x="972" y="186"/>
                  <a:pt x="761" y="0"/>
                  <a:pt x="507" y="0"/>
                </a:cubicBezTo>
                <a:cubicBezTo>
                  <a:pt x="231" y="0"/>
                  <a:pt x="7" y="220"/>
                  <a:pt x="0" y="494"/>
                </a:cubicBezTo>
                <a:cubicBezTo>
                  <a:pt x="74" y="482"/>
                  <a:pt x="148" y="472"/>
                  <a:pt x="223" y="468"/>
                </a:cubicBezTo>
                <a:cubicBezTo>
                  <a:pt x="222" y="461"/>
                  <a:pt x="221" y="453"/>
                  <a:pt x="221" y="446"/>
                </a:cubicBezTo>
                <a:cubicBezTo>
                  <a:pt x="221" y="341"/>
                  <a:pt x="306" y="256"/>
                  <a:pt x="411" y="256"/>
                </a:cubicBezTo>
                <a:cubicBezTo>
                  <a:pt x="516" y="256"/>
                  <a:pt x="601" y="341"/>
                  <a:pt x="601" y="446"/>
                </a:cubicBezTo>
                <a:cubicBezTo>
                  <a:pt x="601" y="465"/>
                  <a:pt x="598" y="484"/>
                  <a:pt x="592" y="502"/>
                </a:cubicBezTo>
                <a:cubicBezTo>
                  <a:pt x="612" y="507"/>
                  <a:pt x="631" y="512"/>
                  <a:pt x="650" y="517"/>
                </a:cubicBezTo>
                <a:cubicBezTo>
                  <a:pt x="768" y="477"/>
                  <a:pt x="887" y="446"/>
                  <a:pt x="1009" y="430"/>
                </a:cubicBezTo>
                <a:close/>
              </a:path>
            </a:pathLst>
          </a:custGeom>
          <a:solidFill>
            <a:srgbClr val="24A2D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0" name="Oval 359"/>
          <p:cNvSpPr>
            <a:spLocks noChangeArrowheads="1"/>
          </p:cNvSpPr>
          <p:nvPr/>
        </p:nvSpPr>
        <p:spPr bwMode="auto">
          <a:xfrm>
            <a:off x="10357887" y="4687463"/>
            <a:ext cx="1118061" cy="1118061"/>
          </a:xfrm>
          <a:prstGeom prst="ellipse">
            <a:avLst/>
          </a:prstGeom>
          <a:solidFill>
            <a:srgbClr val="37B19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7" name="组合 456"/>
          <p:cNvGrpSpPr/>
          <p:nvPr/>
        </p:nvGrpSpPr>
        <p:grpSpPr>
          <a:xfrm>
            <a:off x="10509890" y="4942490"/>
            <a:ext cx="815746" cy="604632"/>
            <a:chOff x="7459663" y="6048375"/>
            <a:chExt cx="766762" cy="568325"/>
          </a:xfrm>
        </p:grpSpPr>
        <p:sp>
          <p:nvSpPr>
            <p:cNvPr id="191" name="Freeform 360"/>
            <p:cNvSpPr/>
            <p:nvPr/>
          </p:nvSpPr>
          <p:spPr bwMode="auto">
            <a:xfrm>
              <a:off x="7459663" y="6256338"/>
              <a:ext cx="174625" cy="53975"/>
            </a:xfrm>
            <a:custGeom>
              <a:avLst/>
              <a:gdLst>
                <a:gd name="T0" fmla="*/ 13 w 168"/>
                <a:gd name="T1" fmla="*/ 46 h 51"/>
                <a:gd name="T2" fmla="*/ 0 w 168"/>
                <a:gd name="T3" fmla="*/ 39 h 51"/>
                <a:gd name="T4" fmla="*/ 8 w 168"/>
                <a:gd name="T5" fmla="*/ 27 h 51"/>
                <a:gd name="T6" fmla="*/ 50 w 168"/>
                <a:gd name="T7" fmla="*/ 31 h 51"/>
                <a:gd name="T8" fmla="*/ 63 w 168"/>
                <a:gd name="T9" fmla="*/ 23 h 51"/>
                <a:gd name="T10" fmla="*/ 73 w 168"/>
                <a:gd name="T11" fmla="*/ 17 h 51"/>
                <a:gd name="T12" fmla="*/ 168 w 168"/>
                <a:gd name="T13" fmla="*/ 20 h 51"/>
                <a:gd name="T14" fmla="*/ 159 w 168"/>
                <a:gd name="T15" fmla="*/ 33 h 51"/>
                <a:gd name="T16" fmla="*/ 80 w 168"/>
                <a:gd name="T17" fmla="*/ 30 h 51"/>
                <a:gd name="T18" fmla="*/ 72 w 168"/>
                <a:gd name="T19" fmla="*/ 36 h 51"/>
                <a:gd name="T20" fmla="*/ 56 w 168"/>
                <a:gd name="T21" fmla="*/ 45 h 51"/>
                <a:gd name="T22" fmla="*/ 13 w 168"/>
                <a:gd name="T2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51">
                  <a:moveTo>
                    <a:pt x="13" y="46"/>
                  </a:moveTo>
                  <a:cubicBezTo>
                    <a:pt x="8" y="45"/>
                    <a:pt x="4" y="42"/>
                    <a:pt x="0" y="39"/>
                  </a:cubicBezTo>
                  <a:cubicBezTo>
                    <a:pt x="8" y="27"/>
                    <a:pt x="8" y="27"/>
                    <a:pt x="8" y="27"/>
                  </a:cubicBezTo>
                  <a:cubicBezTo>
                    <a:pt x="20" y="35"/>
                    <a:pt x="36" y="37"/>
                    <a:pt x="50" y="31"/>
                  </a:cubicBezTo>
                  <a:cubicBezTo>
                    <a:pt x="54" y="29"/>
                    <a:pt x="59" y="26"/>
                    <a:pt x="63" y="23"/>
                  </a:cubicBezTo>
                  <a:cubicBezTo>
                    <a:pt x="67" y="21"/>
                    <a:pt x="70" y="19"/>
                    <a:pt x="73" y="17"/>
                  </a:cubicBezTo>
                  <a:cubicBezTo>
                    <a:pt x="102" y="0"/>
                    <a:pt x="140" y="2"/>
                    <a:pt x="168" y="20"/>
                  </a:cubicBezTo>
                  <a:cubicBezTo>
                    <a:pt x="159" y="33"/>
                    <a:pt x="159" y="33"/>
                    <a:pt x="159" y="33"/>
                  </a:cubicBezTo>
                  <a:cubicBezTo>
                    <a:pt x="136" y="17"/>
                    <a:pt x="105" y="16"/>
                    <a:pt x="80" y="30"/>
                  </a:cubicBezTo>
                  <a:cubicBezTo>
                    <a:pt x="78" y="32"/>
                    <a:pt x="75" y="34"/>
                    <a:pt x="72" y="36"/>
                  </a:cubicBezTo>
                  <a:cubicBezTo>
                    <a:pt x="67" y="39"/>
                    <a:pt x="62" y="43"/>
                    <a:pt x="56" y="45"/>
                  </a:cubicBezTo>
                  <a:cubicBezTo>
                    <a:pt x="42" y="51"/>
                    <a:pt x="27" y="51"/>
                    <a:pt x="13" y="46"/>
                  </a:cubicBez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2" name="Freeform 361"/>
            <p:cNvSpPr/>
            <p:nvPr/>
          </p:nvSpPr>
          <p:spPr bwMode="auto">
            <a:xfrm>
              <a:off x="7845425" y="6245225"/>
              <a:ext cx="381000" cy="342900"/>
            </a:xfrm>
            <a:custGeom>
              <a:avLst/>
              <a:gdLst>
                <a:gd name="T0" fmla="*/ 362 w 369"/>
                <a:gd name="T1" fmla="*/ 332 h 332"/>
                <a:gd name="T2" fmla="*/ 317 w 369"/>
                <a:gd name="T3" fmla="*/ 283 h 332"/>
                <a:gd name="T4" fmla="*/ 316 w 369"/>
                <a:gd name="T5" fmla="*/ 280 h 332"/>
                <a:gd name="T6" fmla="*/ 301 w 369"/>
                <a:gd name="T7" fmla="*/ 260 h 332"/>
                <a:gd name="T8" fmla="*/ 291 w 369"/>
                <a:gd name="T9" fmla="*/ 261 h 332"/>
                <a:gd name="T10" fmla="*/ 285 w 369"/>
                <a:gd name="T11" fmla="*/ 262 h 332"/>
                <a:gd name="T12" fmla="*/ 232 w 369"/>
                <a:gd name="T13" fmla="*/ 241 h 332"/>
                <a:gd name="T14" fmla="*/ 206 w 369"/>
                <a:gd name="T15" fmla="*/ 203 h 332"/>
                <a:gd name="T16" fmla="*/ 203 w 369"/>
                <a:gd name="T17" fmla="*/ 197 h 332"/>
                <a:gd name="T18" fmla="*/ 0 w 369"/>
                <a:gd name="T19" fmla="*/ 14 h 332"/>
                <a:gd name="T20" fmla="*/ 6 w 369"/>
                <a:gd name="T21" fmla="*/ 0 h 332"/>
                <a:gd name="T22" fmla="*/ 216 w 369"/>
                <a:gd name="T23" fmla="*/ 189 h 332"/>
                <a:gd name="T24" fmla="*/ 219 w 369"/>
                <a:gd name="T25" fmla="*/ 196 h 332"/>
                <a:gd name="T26" fmla="*/ 243 w 369"/>
                <a:gd name="T27" fmla="*/ 231 h 332"/>
                <a:gd name="T28" fmla="*/ 283 w 369"/>
                <a:gd name="T29" fmla="*/ 247 h 332"/>
                <a:gd name="T30" fmla="*/ 287 w 369"/>
                <a:gd name="T31" fmla="*/ 246 h 332"/>
                <a:gd name="T32" fmla="*/ 304 w 369"/>
                <a:gd name="T33" fmla="*/ 245 h 332"/>
                <a:gd name="T34" fmla="*/ 329 w 369"/>
                <a:gd name="T35" fmla="*/ 273 h 332"/>
                <a:gd name="T36" fmla="*/ 331 w 369"/>
                <a:gd name="T37" fmla="*/ 276 h 332"/>
                <a:gd name="T38" fmla="*/ 369 w 369"/>
                <a:gd name="T39" fmla="*/ 319 h 332"/>
                <a:gd name="T40" fmla="*/ 362 w 369"/>
                <a:gd name="T4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9" h="332">
                  <a:moveTo>
                    <a:pt x="362" y="332"/>
                  </a:moveTo>
                  <a:cubicBezTo>
                    <a:pt x="342" y="321"/>
                    <a:pt x="326" y="303"/>
                    <a:pt x="317" y="283"/>
                  </a:cubicBezTo>
                  <a:cubicBezTo>
                    <a:pt x="316" y="280"/>
                    <a:pt x="316" y="280"/>
                    <a:pt x="316" y="280"/>
                  </a:cubicBezTo>
                  <a:cubicBezTo>
                    <a:pt x="312" y="271"/>
                    <a:pt x="308" y="261"/>
                    <a:pt x="301" y="260"/>
                  </a:cubicBezTo>
                  <a:cubicBezTo>
                    <a:pt x="298" y="260"/>
                    <a:pt x="294" y="260"/>
                    <a:pt x="291" y="261"/>
                  </a:cubicBezTo>
                  <a:cubicBezTo>
                    <a:pt x="289" y="262"/>
                    <a:pt x="287" y="262"/>
                    <a:pt x="285" y="262"/>
                  </a:cubicBezTo>
                  <a:cubicBezTo>
                    <a:pt x="267" y="265"/>
                    <a:pt x="247" y="257"/>
                    <a:pt x="232" y="241"/>
                  </a:cubicBezTo>
                  <a:cubicBezTo>
                    <a:pt x="221" y="230"/>
                    <a:pt x="213" y="216"/>
                    <a:pt x="206" y="203"/>
                  </a:cubicBezTo>
                  <a:cubicBezTo>
                    <a:pt x="203" y="197"/>
                    <a:pt x="203" y="197"/>
                    <a:pt x="203" y="197"/>
                  </a:cubicBezTo>
                  <a:cubicBezTo>
                    <a:pt x="154" y="110"/>
                    <a:pt x="82" y="45"/>
                    <a:pt x="0" y="14"/>
                  </a:cubicBezTo>
                  <a:cubicBezTo>
                    <a:pt x="6" y="0"/>
                    <a:pt x="6" y="0"/>
                    <a:pt x="6" y="0"/>
                  </a:cubicBezTo>
                  <a:cubicBezTo>
                    <a:pt x="91" y="33"/>
                    <a:pt x="165" y="100"/>
                    <a:pt x="216" y="189"/>
                  </a:cubicBezTo>
                  <a:cubicBezTo>
                    <a:pt x="219" y="196"/>
                    <a:pt x="219" y="196"/>
                    <a:pt x="219" y="196"/>
                  </a:cubicBezTo>
                  <a:cubicBezTo>
                    <a:pt x="227" y="209"/>
                    <a:pt x="233" y="221"/>
                    <a:pt x="243" y="231"/>
                  </a:cubicBezTo>
                  <a:cubicBezTo>
                    <a:pt x="255" y="243"/>
                    <a:pt x="270" y="249"/>
                    <a:pt x="283" y="247"/>
                  </a:cubicBezTo>
                  <a:cubicBezTo>
                    <a:pt x="284" y="247"/>
                    <a:pt x="286" y="247"/>
                    <a:pt x="287" y="246"/>
                  </a:cubicBezTo>
                  <a:cubicBezTo>
                    <a:pt x="292" y="245"/>
                    <a:pt x="298" y="244"/>
                    <a:pt x="304" y="245"/>
                  </a:cubicBezTo>
                  <a:cubicBezTo>
                    <a:pt x="318" y="248"/>
                    <a:pt x="324" y="262"/>
                    <a:pt x="329" y="273"/>
                  </a:cubicBezTo>
                  <a:cubicBezTo>
                    <a:pt x="331" y="276"/>
                    <a:pt x="331" y="276"/>
                    <a:pt x="331" y="276"/>
                  </a:cubicBezTo>
                  <a:cubicBezTo>
                    <a:pt x="339" y="294"/>
                    <a:pt x="353" y="309"/>
                    <a:pt x="369" y="319"/>
                  </a:cubicBezTo>
                  <a:lnTo>
                    <a:pt x="362" y="332"/>
                  </a:lnTo>
                  <a:close/>
                </a:path>
              </a:pathLst>
            </a:cu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3" name="Freeform 362"/>
            <p:cNvSpPr/>
            <p:nvPr/>
          </p:nvSpPr>
          <p:spPr bwMode="auto">
            <a:xfrm>
              <a:off x="7535863" y="6048375"/>
              <a:ext cx="344488" cy="428625"/>
            </a:xfrm>
            <a:custGeom>
              <a:avLst/>
              <a:gdLst>
                <a:gd name="T0" fmla="*/ 72 w 333"/>
                <a:gd name="T1" fmla="*/ 293 h 414"/>
                <a:gd name="T2" fmla="*/ 183 w 333"/>
                <a:gd name="T3" fmla="*/ 399 h 414"/>
                <a:gd name="T4" fmla="*/ 241 w 333"/>
                <a:gd name="T5" fmla="*/ 407 h 414"/>
                <a:gd name="T6" fmla="*/ 281 w 333"/>
                <a:gd name="T7" fmla="*/ 364 h 414"/>
                <a:gd name="T8" fmla="*/ 269 w 333"/>
                <a:gd name="T9" fmla="*/ 18 h 414"/>
                <a:gd name="T10" fmla="*/ 261 w 333"/>
                <a:gd name="T11" fmla="*/ 8 h 414"/>
                <a:gd name="T12" fmla="*/ 224 w 333"/>
                <a:gd name="T13" fmla="*/ 17 h 414"/>
                <a:gd name="T14" fmla="*/ 17 w 333"/>
                <a:gd name="T15" fmla="*/ 73 h 414"/>
                <a:gd name="T16" fmla="*/ 5 w 333"/>
                <a:gd name="T17" fmla="*/ 76 h 414"/>
                <a:gd name="T18" fmla="*/ 2 w 333"/>
                <a:gd name="T19" fmla="*/ 94 h 414"/>
                <a:gd name="T20" fmla="*/ 47 w 333"/>
                <a:gd name="T21" fmla="*/ 250 h 414"/>
                <a:gd name="T22" fmla="*/ 72 w 333"/>
                <a:gd name="T23" fmla="*/ 29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3" h="414">
                  <a:moveTo>
                    <a:pt x="72" y="293"/>
                  </a:moveTo>
                  <a:cubicBezTo>
                    <a:pt x="100" y="336"/>
                    <a:pt x="137" y="376"/>
                    <a:pt x="183" y="399"/>
                  </a:cubicBezTo>
                  <a:cubicBezTo>
                    <a:pt x="201" y="407"/>
                    <a:pt x="222" y="414"/>
                    <a:pt x="241" y="407"/>
                  </a:cubicBezTo>
                  <a:cubicBezTo>
                    <a:pt x="260" y="400"/>
                    <a:pt x="272" y="382"/>
                    <a:pt x="281" y="364"/>
                  </a:cubicBezTo>
                  <a:cubicBezTo>
                    <a:pt x="333" y="261"/>
                    <a:pt x="326" y="117"/>
                    <a:pt x="269" y="18"/>
                  </a:cubicBezTo>
                  <a:cubicBezTo>
                    <a:pt x="267" y="14"/>
                    <a:pt x="265" y="11"/>
                    <a:pt x="261" y="8"/>
                  </a:cubicBezTo>
                  <a:cubicBezTo>
                    <a:pt x="250" y="0"/>
                    <a:pt x="234" y="8"/>
                    <a:pt x="224" y="17"/>
                  </a:cubicBezTo>
                  <a:cubicBezTo>
                    <a:pt x="170" y="66"/>
                    <a:pt x="108" y="84"/>
                    <a:pt x="17" y="73"/>
                  </a:cubicBezTo>
                  <a:cubicBezTo>
                    <a:pt x="13" y="72"/>
                    <a:pt x="8" y="73"/>
                    <a:pt x="5" y="76"/>
                  </a:cubicBezTo>
                  <a:cubicBezTo>
                    <a:pt x="0" y="81"/>
                    <a:pt x="1" y="88"/>
                    <a:pt x="2" y="94"/>
                  </a:cubicBezTo>
                  <a:cubicBezTo>
                    <a:pt x="12" y="148"/>
                    <a:pt x="23" y="201"/>
                    <a:pt x="47" y="250"/>
                  </a:cubicBezTo>
                  <a:cubicBezTo>
                    <a:pt x="54" y="265"/>
                    <a:pt x="62" y="279"/>
                    <a:pt x="72" y="293"/>
                  </a:cubicBezTo>
                  <a:close/>
                </a:path>
              </a:pathLst>
            </a:custGeom>
            <a:solidFill>
              <a:srgbClr val="BE3F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4" name="Freeform 363"/>
            <p:cNvSpPr/>
            <p:nvPr/>
          </p:nvSpPr>
          <p:spPr bwMode="auto">
            <a:xfrm>
              <a:off x="7607300" y="6192838"/>
              <a:ext cx="63500" cy="61913"/>
            </a:xfrm>
            <a:custGeom>
              <a:avLst/>
              <a:gdLst>
                <a:gd name="T0" fmla="*/ 3 w 61"/>
                <a:gd name="T1" fmla="*/ 60 h 60"/>
                <a:gd name="T2" fmla="*/ 2 w 61"/>
                <a:gd name="T3" fmla="*/ 56 h 60"/>
                <a:gd name="T4" fmla="*/ 0 w 61"/>
                <a:gd name="T5" fmla="*/ 45 h 60"/>
                <a:gd name="T6" fmla="*/ 1 w 61"/>
                <a:gd name="T7" fmla="*/ 37 h 60"/>
                <a:gd name="T8" fmla="*/ 4 w 61"/>
                <a:gd name="T9" fmla="*/ 29 h 60"/>
                <a:gd name="T10" fmla="*/ 8 w 61"/>
                <a:gd name="T11" fmla="*/ 20 h 60"/>
                <a:gd name="T12" fmla="*/ 14 w 61"/>
                <a:gd name="T13" fmla="*/ 13 h 60"/>
                <a:gd name="T14" fmla="*/ 22 w 61"/>
                <a:gd name="T15" fmla="*/ 7 h 60"/>
                <a:gd name="T16" fmla="*/ 30 w 61"/>
                <a:gd name="T17" fmla="*/ 3 h 60"/>
                <a:gd name="T18" fmla="*/ 39 w 61"/>
                <a:gd name="T19" fmla="*/ 1 h 60"/>
                <a:gd name="T20" fmla="*/ 46 w 61"/>
                <a:gd name="T21" fmla="*/ 0 h 60"/>
                <a:gd name="T22" fmla="*/ 52 w 61"/>
                <a:gd name="T23" fmla="*/ 0 h 60"/>
                <a:gd name="T24" fmla="*/ 57 w 61"/>
                <a:gd name="T25" fmla="*/ 1 h 60"/>
                <a:gd name="T26" fmla="*/ 61 w 61"/>
                <a:gd name="T27" fmla="*/ 2 h 60"/>
                <a:gd name="T28" fmla="*/ 61 w 61"/>
                <a:gd name="T29" fmla="*/ 4 h 60"/>
                <a:gd name="T30" fmla="*/ 58 w 61"/>
                <a:gd name="T31" fmla="*/ 6 h 60"/>
                <a:gd name="T32" fmla="*/ 49 w 61"/>
                <a:gd name="T33" fmla="*/ 10 h 60"/>
                <a:gd name="T34" fmla="*/ 43 w 61"/>
                <a:gd name="T35" fmla="*/ 13 h 60"/>
                <a:gd name="T36" fmla="*/ 37 w 61"/>
                <a:gd name="T37" fmla="*/ 17 h 60"/>
                <a:gd name="T38" fmla="*/ 32 w 61"/>
                <a:gd name="T39" fmla="*/ 21 h 60"/>
                <a:gd name="T40" fmla="*/ 26 w 61"/>
                <a:gd name="T41" fmla="*/ 26 h 60"/>
                <a:gd name="T42" fmla="*/ 21 w 61"/>
                <a:gd name="T43" fmla="*/ 31 h 60"/>
                <a:gd name="T44" fmla="*/ 19 w 61"/>
                <a:gd name="T45" fmla="*/ 33 h 60"/>
                <a:gd name="T46" fmla="*/ 17 w 61"/>
                <a:gd name="T47" fmla="*/ 36 h 60"/>
                <a:gd name="T48" fmla="*/ 14 w 61"/>
                <a:gd name="T49" fmla="*/ 41 h 60"/>
                <a:gd name="T50" fmla="*/ 11 w 61"/>
                <a:gd name="T51" fmla="*/ 47 h 60"/>
                <a:gd name="T52" fmla="*/ 7 w 61"/>
                <a:gd name="T53" fmla="*/ 56 h 60"/>
                <a:gd name="T54" fmla="*/ 5 w 61"/>
                <a:gd name="T55" fmla="*/ 60 h 60"/>
                <a:gd name="T56" fmla="*/ 3 w 61"/>
                <a:gd name="T5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0">
                  <a:moveTo>
                    <a:pt x="3" y="60"/>
                  </a:moveTo>
                  <a:cubicBezTo>
                    <a:pt x="3" y="60"/>
                    <a:pt x="2" y="58"/>
                    <a:pt x="2" y="56"/>
                  </a:cubicBezTo>
                  <a:cubicBezTo>
                    <a:pt x="1" y="53"/>
                    <a:pt x="0" y="49"/>
                    <a:pt x="0" y="45"/>
                  </a:cubicBezTo>
                  <a:cubicBezTo>
                    <a:pt x="0" y="42"/>
                    <a:pt x="1" y="40"/>
                    <a:pt x="1" y="37"/>
                  </a:cubicBezTo>
                  <a:cubicBezTo>
                    <a:pt x="2" y="34"/>
                    <a:pt x="2" y="31"/>
                    <a:pt x="4" y="29"/>
                  </a:cubicBezTo>
                  <a:cubicBezTo>
                    <a:pt x="5" y="26"/>
                    <a:pt x="6" y="23"/>
                    <a:pt x="8" y="20"/>
                  </a:cubicBezTo>
                  <a:cubicBezTo>
                    <a:pt x="10" y="18"/>
                    <a:pt x="12" y="15"/>
                    <a:pt x="14" y="13"/>
                  </a:cubicBezTo>
                  <a:cubicBezTo>
                    <a:pt x="17" y="11"/>
                    <a:pt x="19" y="9"/>
                    <a:pt x="22" y="7"/>
                  </a:cubicBezTo>
                  <a:cubicBezTo>
                    <a:pt x="25" y="6"/>
                    <a:pt x="28" y="4"/>
                    <a:pt x="30" y="3"/>
                  </a:cubicBezTo>
                  <a:cubicBezTo>
                    <a:pt x="33" y="2"/>
                    <a:pt x="36" y="1"/>
                    <a:pt x="39" y="1"/>
                  </a:cubicBezTo>
                  <a:cubicBezTo>
                    <a:pt x="41" y="0"/>
                    <a:pt x="44" y="0"/>
                    <a:pt x="46" y="0"/>
                  </a:cubicBezTo>
                  <a:cubicBezTo>
                    <a:pt x="48" y="0"/>
                    <a:pt x="50" y="0"/>
                    <a:pt x="52" y="0"/>
                  </a:cubicBezTo>
                  <a:cubicBezTo>
                    <a:pt x="54" y="0"/>
                    <a:pt x="56" y="1"/>
                    <a:pt x="57" y="1"/>
                  </a:cubicBezTo>
                  <a:cubicBezTo>
                    <a:pt x="60" y="1"/>
                    <a:pt x="61" y="2"/>
                    <a:pt x="61" y="2"/>
                  </a:cubicBezTo>
                  <a:cubicBezTo>
                    <a:pt x="61" y="4"/>
                    <a:pt x="61" y="4"/>
                    <a:pt x="61" y="4"/>
                  </a:cubicBezTo>
                  <a:cubicBezTo>
                    <a:pt x="61" y="4"/>
                    <a:pt x="60" y="4"/>
                    <a:pt x="58" y="6"/>
                  </a:cubicBezTo>
                  <a:cubicBezTo>
                    <a:pt x="55" y="7"/>
                    <a:pt x="52" y="8"/>
                    <a:pt x="49" y="10"/>
                  </a:cubicBezTo>
                  <a:cubicBezTo>
                    <a:pt x="47" y="11"/>
                    <a:pt x="45" y="12"/>
                    <a:pt x="43" y="13"/>
                  </a:cubicBezTo>
                  <a:cubicBezTo>
                    <a:pt x="41" y="15"/>
                    <a:pt x="39" y="16"/>
                    <a:pt x="37" y="17"/>
                  </a:cubicBezTo>
                  <a:cubicBezTo>
                    <a:pt x="35" y="18"/>
                    <a:pt x="34" y="20"/>
                    <a:pt x="32" y="21"/>
                  </a:cubicBezTo>
                  <a:cubicBezTo>
                    <a:pt x="30" y="23"/>
                    <a:pt x="28" y="24"/>
                    <a:pt x="26" y="26"/>
                  </a:cubicBezTo>
                  <a:cubicBezTo>
                    <a:pt x="25" y="27"/>
                    <a:pt x="23" y="29"/>
                    <a:pt x="21" y="31"/>
                  </a:cubicBezTo>
                  <a:cubicBezTo>
                    <a:pt x="19" y="33"/>
                    <a:pt x="19" y="33"/>
                    <a:pt x="19" y="33"/>
                  </a:cubicBezTo>
                  <a:cubicBezTo>
                    <a:pt x="19" y="34"/>
                    <a:pt x="18" y="35"/>
                    <a:pt x="17" y="36"/>
                  </a:cubicBezTo>
                  <a:cubicBezTo>
                    <a:pt x="16" y="38"/>
                    <a:pt x="15" y="40"/>
                    <a:pt x="14" y="41"/>
                  </a:cubicBezTo>
                  <a:cubicBezTo>
                    <a:pt x="13" y="43"/>
                    <a:pt x="12" y="45"/>
                    <a:pt x="11" y="47"/>
                  </a:cubicBezTo>
                  <a:cubicBezTo>
                    <a:pt x="9" y="50"/>
                    <a:pt x="8" y="54"/>
                    <a:pt x="7" y="56"/>
                  </a:cubicBezTo>
                  <a:cubicBezTo>
                    <a:pt x="6" y="58"/>
                    <a:pt x="5" y="60"/>
                    <a:pt x="5" y="60"/>
                  </a:cubicBezTo>
                  <a:lnTo>
                    <a:pt x="3" y="60"/>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5" name="Freeform 364"/>
            <p:cNvSpPr/>
            <p:nvPr/>
          </p:nvSpPr>
          <p:spPr bwMode="auto">
            <a:xfrm>
              <a:off x="7734300" y="6162675"/>
              <a:ext cx="85725" cy="28575"/>
            </a:xfrm>
            <a:custGeom>
              <a:avLst/>
              <a:gdLst>
                <a:gd name="T0" fmla="*/ 0 w 83"/>
                <a:gd name="T1" fmla="*/ 24 h 28"/>
                <a:gd name="T2" fmla="*/ 2 w 83"/>
                <a:gd name="T3" fmla="*/ 21 h 28"/>
                <a:gd name="T4" fmla="*/ 9 w 83"/>
                <a:gd name="T5" fmla="*/ 12 h 28"/>
                <a:gd name="T6" fmla="*/ 15 w 83"/>
                <a:gd name="T7" fmla="*/ 7 h 28"/>
                <a:gd name="T8" fmla="*/ 23 w 83"/>
                <a:gd name="T9" fmla="*/ 3 h 28"/>
                <a:gd name="T10" fmla="*/ 32 w 83"/>
                <a:gd name="T11" fmla="*/ 1 h 28"/>
                <a:gd name="T12" fmla="*/ 42 w 83"/>
                <a:gd name="T13" fmla="*/ 0 h 28"/>
                <a:gd name="T14" fmla="*/ 52 w 83"/>
                <a:gd name="T15" fmla="*/ 2 h 28"/>
                <a:gd name="T16" fmla="*/ 60 w 83"/>
                <a:gd name="T17" fmla="*/ 5 h 28"/>
                <a:gd name="T18" fmla="*/ 68 w 83"/>
                <a:gd name="T19" fmla="*/ 9 h 28"/>
                <a:gd name="T20" fmla="*/ 74 w 83"/>
                <a:gd name="T21" fmla="*/ 14 h 28"/>
                <a:gd name="T22" fmla="*/ 78 w 83"/>
                <a:gd name="T23" fmla="*/ 19 h 28"/>
                <a:gd name="T24" fmla="*/ 81 w 83"/>
                <a:gd name="T25" fmla="*/ 23 h 28"/>
                <a:gd name="T26" fmla="*/ 83 w 83"/>
                <a:gd name="T27" fmla="*/ 26 h 28"/>
                <a:gd name="T28" fmla="*/ 82 w 83"/>
                <a:gd name="T29" fmla="*/ 28 h 28"/>
                <a:gd name="T30" fmla="*/ 78 w 83"/>
                <a:gd name="T31" fmla="*/ 27 h 28"/>
                <a:gd name="T32" fmla="*/ 68 w 83"/>
                <a:gd name="T33" fmla="*/ 23 h 28"/>
                <a:gd name="T34" fmla="*/ 62 w 83"/>
                <a:gd name="T35" fmla="*/ 21 h 28"/>
                <a:gd name="T36" fmla="*/ 55 w 83"/>
                <a:gd name="T37" fmla="*/ 20 h 28"/>
                <a:gd name="T38" fmla="*/ 48 w 83"/>
                <a:gd name="T39" fmla="*/ 18 h 28"/>
                <a:gd name="T40" fmla="*/ 41 w 83"/>
                <a:gd name="T41" fmla="*/ 18 h 28"/>
                <a:gd name="T42" fmla="*/ 34 w 83"/>
                <a:gd name="T43" fmla="*/ 18 h 28"/>
                <a:gd name="T44" fmla="*/ 31 w 83"/>
                <a:gd name="T45" fmla="*/ 18 h 28"/>
                <a:gd name="T46" fmla="*/ 27 w 83"/>
                <a:gd name="T47" fmla="*/ 18 h 28"/>
                <a:gd name="T48" fmla="*/ 21 w 83"/>
                <a:gd name="T49" fmla="*/ 19 h 28"/>
                <a:gd name="T50" fmla="*/ 15 w 83"/>
                <a:gd name="T51" fmla="*/ 21 h 28"/>
                <a:gd name="T52" fmla="*/ 5 w 83"/>
                <a:gd name="T53" fmla="*/ 24 h 28"/>
                <a:gd name="T54" fmla="*/ 2 w 83"/>
                <a:gd name="T55" fmla="*/ 26 h 28"/>
                <a:gd name="T56" fmla="*/ 0 w 83"/>
                <a:gd name="T57"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8">
                  <a:moveTo>
                    <a:pt x="0" y="24"/>
                  </a:moveTo>
                  <a:cubicBezTo>
                    <a:pt x="0" y="24"/>
                    <a:pt x="1" y="23"/>
                    <a:pt x="2" y="21"/>
                  </a:cubicBezTo>
                  <a:cubicBezTo>
                    <a:pt x="3" y="18"/>
                    <a:pt x="6" y="15"/>
                    <a:pt x="9" y="12"/>
                  </a:cubicBezTo>
                  <a:cubicBezTo>
                    <a:pt x="11" y="10"/>
                    <a:pt x="13" y="9"/>
                    <a:pt x="15" y="7"/>
                  </a:cubicBezTo>
                  <a:cubicBezTo>
                    <a:pt x="18" y="6"/>
                    <a:pt x="20" y="4"/>
                    <a:pt x="23" y="3"/>
                  </a:cubicBezTo>
                  <a:cubicBezTo>
                    <a:pt x="26" y="2"/>
                    <a:pt x="29" y="1"/>
                    <a:pt x="32" y="1"/>
                  </a:cubicBezTo>
                  <a:cubicBezTo>
                    <a:pt x="35" y="0"/>
                    <a:pt x="39" y="0"/>
                    <a:pt x="42" y="0"/>
                  </a:cubicBezTo>
                  <a:cubicBezTo>
                    <a:pt x="45" y="1"/>
                    <a:pt x="49" y="1"/>
                    <a:pt x="52" y="2"/>
                  </a:cubicBezTo>
                  <a:cubicBezTo>
                    <a:pt x="55" y="3"/>
                    <a:pt x="58" y="4"/>
                    <a:pt x="60" y="5"/>
                  </a:cubicBezTo>
                  <a:cubicBezTo>
                    <a:pt x="63" y="6"/>
                    <a:pt x="66" y="8"/>
                    <a:pt x="68" y="9"/>
                  </a:cubicBezTo>
                  <a:cubicBezTo>
                    <a:pt x="70" y="11"/>
                    <a:pt x="72" y="13"/>
                    <a:pt x="74" y="14"/>
                  </a:cubicBezTo>
                  <a:cubicBezTo>
                    <a:pt x="75" y="16"/>
                    <a:pt x="77" y="17"/>
                    <a:pt x="78" y="19"/>
                  </a:cubicBezTo>
                  <a:cubicBezTo>
                    <a:pt x="79" y="20"/>
                    <a:pt x="80" y="22"/>
                    <a:pt x="81" y="23"/>
                  </a:cubicBezTo>
                  <a:cubicBezTo>
                    <a:pt x="82" y="25"/>
                    <a:pt x="83" y="26"/>
                    <a:pt x="83" y="26"/>
                  </a:cubicBezTo>
                  <a:cubicBezTo>
                    <a:pt x="82" y="28"/>
                    <a:pt x="82" y="28"/>
                    <a:pt x="82" y="28"/>
                  </a:cubicBezTo>
                  <a:cubicBezTo>
                    <a:pt x="82" y="28"/>
                    <a:pt x="80" y="27"/>
                    <a:pt x="78" y="27"/>
                  </a:cubicBezTo>
                  <a:cubicBezTo>
                    <a:pt x="75" y="26"/>
                    <a:pt x="72" y="24"/>
                    <a:pt x="68" y="23"/>
                  </a:cubicBezTo>
                  <a:cubicBezTo>
                    <a:pt x="66" y="23"/>
                    <a:pt x="64" y="22"/>
                    <a:pt x="62" y="21"/>
                  </a:cubicBezTo>
                  <a:cubicBezTo>
                    <a:pt x="60" y="21"/>
                    <a:pt x="57" y="20"/>
                    <a:pt x="55" y="20"/>
                  </a:cubicBezTo>
                  <a:cubicBezTo>
                    <a:pt x="53" y="19"/>
                    <a:pt x="50" y="19"/>
                    <a:pt x="48" y="18"/>
                  </a:cubicBezTo>
                  <a:cubicBezTo>
                    <a:pt x="46" y="18"/>
                    <a:pt x="43" y="18"/>
                    <a:pt x="41" y="18"/>
                  </a:cubicBezTo>
                  <a:cubicBezTo>
                    <a:pt x="39" y="18"/>
                    <a:pt x="36" y="17"/>
                    <a:pt x="34" y="18"/>
                  </a:cubicBezTo>
                  <a:cubicBezTo>
                    <a:pt x="31" y="18"/>
                    <a:pt x="31" y="18"/>
                    <a:pt x="31" y="18"/>
                  </a:cubicBezTo>
                  <a:cubicBezTo>
                    <a:pt x="30" y="18"/>
                    <a:pt x="28" y="18"/>
                    <a:pt x="27" y="18"/>
                  </a:cubicBezTo>
                  <a:cubicBezTo>
                    <a:pt x="25" y="18"/>
                    <a:pt x="23" y="19"/>
                    <a:pt x="21" y="19"/>
                  </a:cubicBezTo>
                  <a:cubicBezTo>
                    <a:pt x="19" y="20"/>
                    <a:pt x="17" y="20"/>
                    <a:pt x="15" y="21"/>
                  </a:cubicBezTo>
                  <a:cubicBezTo>
                    <a:pt x="11" y="22"/>
                    <a:pt x="8" y="23"/>
                    <a:pt x="5" y="24"/>
                  </a:cubicBezTo>
                  <a:cubicBezTo>
                    <a:pt x="3" y="25"/>
                    <a:pt x="2" y="26"/>
                    <a:pt x="2" y="26"/>
                  </a:cubicBezTo>
                  <a:lnTo>
                    <a:pt x="0" y="24"/>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6" name="Freeform 365"/>
            <p:cNvSpPr/>
            <p:nvPr/>
          </p:nvSpPr>
          <p:spPr bwMode="auto">
            <a:xfrm>
              <a:off x="7677150" y="6302375"/>
              <a:ext cx="147638" cy="69850"/>
            </a:xfrm>
            <a:custGeom>
              <a:avLst/>
              <a:gdLst>
                <a:gd name="T0" fmla="*/ 0 w 143"/>
                <a:gd name="T1" fmla="*/ 67 h 67"/>
                <a:gd name="T2" fmla="*/ 1 w 143"/>
                <a:gd name="T3" fmla="*/ 59 h 67"/>
                <a:gd name="T4" fmla="*/ 4 w 143"/>
                <a:gd name="T5" fmla="*/ 51 h 67"/>
                <a:gd name="T6" fmla="*/ 9 w 143"/>
                <a:gd name="T7" fmla="*/ 40 h 67"/>
                <a:gd name="T8" fmla="*/ 13 w 143"/>
                <a:gd name="T9" fmla="*/ 35 h 67"/>
                <a:gd name="T10" fmla="*/ 17 w 143"/>
                <a:gd name="T11" fmla="*/ 29 h 67"/>
                <a:gd name="T12" fmla="*/ 22 w 143"/>
                <a:gd name="T13" fmla="*/ 24 h 67"/>
                <a:gd name="T14" fmla="*/ 28 w 143"/>
                <a:gd name="T15" fmla="*/ 18 h 67"/>
                <a:gd name="T16" fmla="*/ 42 w 143"/>
                <a:gd name="T17" fmla="*/ 9 h 67"/>
                <a:gd name="T18" fmla="*/ 50 w 143"/>
                <a:gd name="T19" fmla="*/ 5 h 67"/>
                <a:gd name="T20" fmla="*/ 59 w 143"/>
                <a:gd name="T21" fmla="*/ 3 h 67"/>
                <a:gd name="T22" fmla="*/ 77 w 143"/>
                <a:gd name="T23" fmla="*/ 0 h 67"/>
                <a:gd name="T24" fmla="*/ 93 w 143"/>
                <a:gd name="T25" fmla="*/ 1 h 67"/>
                <a:gd name="T26" fmla="*/ 108 w 143"/>
                <a:gd name="T27" fmla="*/ 5 h 67"/>
                <a:gd name="T28" fmla="*/ 121 w 143"/>
                <a:gd name="T29" fmla="*/ 11 h 67"/>
                <a:gd name="T30" fmla="*/ 126 w 143"/>
                <a:gd name="T31" fmla="*/ 14 h 67"/>
                <a:gd name="T32" fmla="*/ 130 w 143"/>
                <a:gd name="T33" fmla="*/ 17 h 67"/>
                <a:gd name="T34" fmla="*/ 137 w 143"/>
                <a:gd name="T35" fmla="*/ 22 h 67"/>
                <a:gd name="T36" fmla="*/ 143 w 143"/>
                <a:gd name="T37" fmla="*/ 27 h 67"/>
                <a:gd name="T38" fmla="*/ 142 w 143"/>
                <a:gd name="T39" fmla="*/ 29 h 67"/>
                <a:gd name="T40" fmla="*/ 134 w 143"/>
                <a:gd name="T41" fmla="*/ 28 h 67"/>
                <a:gd name="T42" fmla="*/ 126 w 143"/>
                <a:gd name="T43" fmla="*/ 27 h 67"/>
                <a:gd name="T44" fmla="*/ 116 w 143"/>
                <a:gd name="T45" fmla="*/ 26 h 67"/>
                <a:gd name="T46" fmla="*/ 104 w 143"/>
                <a:gd name="T47" fmla="*/ 24 h 67"/>
                <a:gd name="T48" fmla="*/ 91 w 143"/>
                <a:gd name="T49" fmla="*/ 24 h 67"/>
                <a:gd name="T50" fmla="*/ 78 w 143"/>
                <a:gd name="T51" fmla="*/ 24 h 67"/>
                <a:gd name="T52" fmla="*/ 65 w 143"/>
                <a:gd name="T53" fmla="*/ 27 h 67"/>
                <a:gd name="T54" fmla="*/ 53 w 143"/>
                <a:gd name="T55" fmla="*/ 31 h 67"/>
                <a:gd name="T56" fmla="*/ 41 w 143"/>
                <a:gd name="T57" fmla="*/ 37 h 67"/>
                <a:gd name="T58" fmla="*/ 30 w 143"/>
                <a:gd name="T59" fmla="*/ 43 h 67"/>
                <a:gd name="T60" fmla="*/ 25 w 143"/>
                <a:gd name="T61" fmla="*/ 47 h 67"/>
                <a:gd name="T62" fmla="*/ 21 w 143"/>
                <a:gd name="T63" fmla="*/ 50 h 67"/>
                <a:gd name="T64" fmla="*/ 13 w 143"/>
                <a:gd name="T65" fmla="*/ 57 h 67"/>
                <a:gd name="T66" fmla="*/ 7 w 143"/>
                <a:gd name="T67" fmla="*/ 62 h 67"/>
                <a:gd name="T68" fmla="*/ 1 w 143"/>
                <a:gd name="T69" fmla="*/ 67 h 67"/>
                <a:gd name="T70" fmla="*/ 0 w 143"/>
                <a:gd name="T7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3" h="67">
                  <a:moveTo>
                    <a:pt x="0" y="67"/>
                  </a:moveTo>
                  <a:cubicBezTo>
                    <a:pt x="0" y="67"/>
                    <a:pt x="0" y="64"/>
                    <a:pt x="1" y="59"/>
                  </a:cubicBezTo>
                  <a:cubicBezTo>
                    <a:pt x="2" y="57"/>
                    <a:pt x="3" y="54"/>
                    <a:pt x="4" y="51"/>
                  </a:cubicBezTo>
                  <a:cubicBezTo>
                    <a:pt x="5" y="48"/>
                    <a:pt x="7" y="44"/>
                    <a:pt x="9" y="40"/>
                  </a:cubicBezTo>
                  <a:cubicBezTo>
                    <a:pt x="10" y="39"/>
                    <a:pt x="11" y="37"/>
                    <a:pt x="13" y="35"/>
                  </a:cubicBezTo>
                  <a:cubicBezTo>
                    <a:pt x="14" y="33"/>
                    <a:pt x="15" y="31"/>
                    <a:pt x="17" y="29"/>
                  </a:cubicBezTo>
                  <a:cubicBezTo>
                    <a:pt x="18" y="27"/>
                    <a:pt x="20" y="25"/>
                    <a:pt x="22" y="24"/>
                  </a:cubicBezTo>
                  <a:cubicBezTo>
                    <a:pt x="24" y="22"/>
                    <a:pt x="26" y="20"/>
                    <a:pt x="28" y="18"/>
                  </a:cubicBezTo>
                  <a:cubicBezTo>
                    <a:pt x="32" y="15"/>
                    <a:pt x="37" y="11"/>
                    <a:pt x="42" y="9"/>
                  </a:cubicBezTo>
                  <a:cubicBezTo>
                    <a:pt x="45" y="8"/>
                    <a:pt x="48" y="6"/>
                    <a:pt x="50" y="5"/>
                  </a:cubicBezTo>
                  <a:cubicBezTo>
                    <a:pt x="59" y="3"/>
                    <a:pt x="59" y="3"/>
                    <a:pt x="59" y="3"/>
                  </a:cubicBezTo>
                  <a:cubicBezTo>
                    <a:pt x="65" y="1"/>
                    <a:pt x="71" y="1"/>
                    <a:pt x="77" y="0"/>
                  </a:cubicBezTo>
                  <a:cubicBezTo>
                    <a:pt x="82" y="0"/>
                    <a:pt x="88" y="0"/>
                    <a:pt x="93" y="1"/>
                  </a:cubicBezTo>
                  <a:cubicBezTo>
                    <a:pt x="99" y="2"/>
                    <a:pt x="104" y="4"/>
                    <a:pt x="108" y="5"/>
                  </a:cubicBezTo>
                  <a:cubicBezTo>
                    <a:pt x="113" y="7"/>
                    <a:pt x="117" y="9"/>
                    <a:pt x="121" y="11"/>
                  </a:cubicBezTo>
                  <a:cubicBezTo>
                    <a:pt x="123" y="12"/>
                    <a:pt x="124" y="13"/>
                    <a:pt x="126" y="14"/>
                  </a:cubicBezTo>
                  <a:cubicBezTo>
                    <a:pt x="128" y="15"/>
                    <a:pt x="129" y="16"/>
                    <a:pt x="130" y="17"/>
                  </a:cubicBezTo>
                  <a:cubicBezTo>
                    <a:pt x="133" y="19"/>
                    <a:pt x="135" y="21"/>
                    <a:pt x="137" y="22"/>
                  </a:cubicBezTo>
                  <a:cubicBezTo>
                    <a:pt x="141" y="25"/>
                    <a:pt x="143" y="27"/>
                    <a:pt x="143" y="27"/>
                  </a:cubicBezTo>
                  <a:cubicBezTo>
                    <a:pt x="142" y="29"/>
                    <a:pt x="142" y="29"/>
                    <a:pt x="142" y="29"/>
                  </a:cubicBezTo>
                  <a:cubicBezTo>
                    <a:pt x="142" y="29"/>
                    <a:pt x="139" y="29"/>
                    <a:pt x="134" y="28"/>
                  </a:cubicBezTo>
                  <a:cubicBezTo>
                    <a:pt x="132" y="28"/>
                    <a:pt x="129" y="28"/>
                    <a:pt x="126" y="27"/>
                  </a:cubicBezTo>
                  <a:cubicBezTo>
                    <a:pt x="123" y="26"/>
                    <a:pt x="120" y="26"/>
                    <a:pt x="116" y="26"/>
                  </a:cubicBezTo>
                  <a:cubicBezTo>
                    <a:pt x="112" y="25"/>
                    <a:pt x="108" y="25"/>
                    <a:pt x="104" y="24"/>
                  </a:cubicBezTo>
                  <a:cubicBezTo>
                    <a:pt x="100" y="24"/>
                    <a:pt x="96" y="24"/>
                    <a:pt x="91" y="24"/>
                  </a:cubicBezTo>
                  <a:cubicBezTo>
                    <a:pt x="87" y="24"/>
                    <a:pt x="83" y="24"/>
                    <a:pt x="78" y="24"/>
                  </a:cubicBezTo>
                  <a:cubicBezTo>
                    <a:pt x="74" y="25"/>
                    <a:pt x="69" y="26"/>
                    <a:pt x="65" y="27"/>
                  </a:cubicBezTo>
                  <a:cubicBezTo>
                    <a:pt x="61" y="28"/>
                    <a:pt x="57" y="29"/>
                    <a:pt x="53" y="31"/>
                  </a:cubicBezTo>
                  <a:cubicBezTo>
                    <a:pt x="48" y="32"/>
                    <a:pt x="45" y="35"/>
                    <a:pt x="41" y="37"/>
                  </a:cubicBezTo>
                  <a:cubicBezTo>
                    <a:pt x="37" y="39"/>
                    <a:pt x="33" y="41"/>
                    <a:pt x="30" y="43"/>
                  </a:cubicBezTo>
                  <a:cubicBezTo>
                    <a:pt x="28" y="44"/>
                    <a:pt x="27" y="46"/>
                    <a:pt x="25" y="47"/>
                  </a:cubicBezTo>
                  <a:cubicBezTo>
                    <a:pt x="24" y="48"/>
                    <a:pt x="22" y="49"/>
                    <a:pt x="21" y="50"/>
                  </a:cubicBezTo>
                  <a:cubicBezTo>
                    <a:pt x="18" y="52"/>
                    <a:pt x="15" y="55"/>
                    <a:pt x="13" y="57"/>
                  </a:cubicBezTo>
                  <a:cubicBezTo>
                    <a:pt x="11" y="59"/>
                    <a:pt x="8" y="61"/>
                    <a:pt x="7" y="62"/>
                  </a:cubicBezTo>
                  <a:cubicBezTo>
                    <a:pt x="3" y="66"/>
                    <a:pt x="1" y="67"/>
                    <a:pt x="1" y="67"/>
                  </a:cubicBezTo>
                  <a:lnTo>
                    <a:pt x="0" y="67"/>
                  </a:lnTo>
                  <a:close/>
                </a:path>
              </a:pathLst>
            </a:custGeom>
            <a:solidFill>
              <a:srgbClr val="ECF0F2"/>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7" name="Freeform 366"/>
            <p:cNvSpPr/>
            <p:nvPr/>
          </p:nvSpPr>
          <p:spPr bwMode="auto">
            <a:xfrm>
              <a:off x="7862888" y="6203950"/>
              <a:ext cx="327025" cy="412750"/>
            </a:xfrm>
            <a:custGeom>
              <a:avLst/>
              <a:gdLst>
                <a:gd name="T0" fmla="*/ 1 w 316"/>
                <a:gd name="T1" fmla="*/ 206 h 400"/>
                <a:gd name="T2" fmla="*/ 32 w 316"/>
                <a:gd name="T3" fmla="*/ 353 h 400"/>
                <a:gd name="T4" fmla="*/ 73 w 316"/>
                <a:gd name="T5" fmla="*/ 394 h 400"/>
                <a:gd name="T6" fmla="*/ 130 w 316"/>
                <a:gd name="T7" fmla="*/ 385 h 400"/>
                <a:gd name="T8" fmla="*/ 315 w 316"/>
                <a:gd name="T9" fmla="*/ 112 h 400"/>
                <a:gd name="T10" fmla="*/ 315 w 316"/>
                <a:gd name="T11" fmla="*/ 101 h 400"/>
                <a:gd name="T12" fmla="*/ 279 w 316"/>
                <a:gd name="T13" fmla="*/ 85 h 400"/>
                <a:gd name="T14" fmla="*/ 81 w 316"/>
                <a:gd name="T15" fmla="*/ 5 h 400"/>
                <a:gd name="T16" fmla="*/ 69 w 316"/>
                <a:gd name="T17" fmla="*/ 1 h 400"/>
                <a:gd name="T18" fmla="*/ 57 w 316"/>
                <a:gd name="T19" fmla="*/ 13 h 400"/>
                <a:gd name="T20" fmla="*/ 6 w 316"/>
                <a:gd name="T21" fmla="*/ 158 h 400"/>
                <a:gd name="T22" fmla="*/ 1 w 316"/>
                <a:gd name="T23" fmla="*/ 20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6" h="400">
                  <a:moveTo>
                    <a:pt x="1" y="206"/>
                  </a:moveTo>
                  <a:cubicBezTo>
                    <a:pt x="0" y="256"/>
                    <a:pt x="7" y="308"/>
                    <a:pt x="32" y="353"/>
                  </a:cubicBezTo>
                  <a:cubicBezTo>
                    <a:pt x="41" y="371"/>
                    <a:pt x="55" y="388"/>
                    <a:pt x="73" y="394"/>
                  </a:cubicBezTo>
                  <a:cubicBezTo>
                    <a:pt x="93" y="400"/>
                    <a:pt x="113" y="393"/>
                    <a:pt x="130" y="385"/>
                  </a:cubicBezTo>
                  <a:cubicBezTo>
                    <a:pt x="230" y="337"/>
                    <a:pt x="306" y="222"/>
                    <a:pt x="315" y="112"/>
                  </a:cubicBezTo>
                  <a:cubicBezTo>
                    <a:pt x="315" y="108"/>
                    <a:pt x="316" y="104"/>
                    <a:pt x="315" y="101"/>
                  </a:cubicBezTo>
                  <a:cubicBezTo>
                    <a:pt x="310" y="88"/>
                    <a:pt x="293" y="84"/>
                    <a:pt x="279" y="85"/>
                  </a:cubicBezTo>
                  <a:cubicBezTo>
                    <a:pt x="208" y="90"/>
                    <a:pt x="148" y="68"/>
                    <a:pt x="81" y="5"/>
                  </a:cubicBezTo>
                  <a:cubicBezTo>
                    <a:pt x="78" y="2"/>
                    <a:pt x="74" y="0"/>
                    <a:pt x="69" y="1"/>
                  </a:cubicBezTo>
                  <a:cubicBezTo>
                    <a:pt x="63" y="1"/>
                    <a:pt x="60" y="7"/>
                    <a:pt x="57" y="13"/>
                  </a:cubicBezTo>
                  <a:cubicBezTo>
                    <a:pt x="35" y="59"/>
                    <a:pt x="14" y="107"/>
                    <a:pt x="6" y="158"/>
                  </a:cubicBezTo>
                  <a:cubicBezTo>
                    <a:pt x="3" y="174"/>
                    <a:pt x="2" y="190"/>
                    <a:pt x="1" y="206"/>
                  </a:cubicBezTo>
                  <a:close/>
                </a:path>
              </a:pathLst>
            </a:custGeom>
            <a:solidFill>
              <a:srgbClr val="344F5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8" name="Freeform 367"/>
            <p:cNvSpPr/>
            <p:nvPr/>
          </p:nvSpPr>
          <p:spPr bwMode="auto">
            <a:xfrm>
              <a:off x="7916863" y="6330950"/>
              <a:ext cx="77788" cy="44450"/>
            </a:xfrm>
            <a:custGeom>
              <a:avLst/>
              <a:gdLst>
                <a:gd name="T0" fmla="*/ 76 w 76"/>
                <a:gd name="T1" fmla="*/ 30 h 43"/>
                <a:gd name="T2" fmla="*/ 73 w 76"/>
                <a:gd name="T3" fmla="*/ 33 h 43"/>
                <a:gd name="T4" fmla="*/ 64 w 76"/>
                <a:gd name="T5" fmla="*/ 39 h 43"/>
                <a:gd name="T6" fmla="*/ 57 w 76"/>
                <a:gd name="T7" fmla="*/ 42 h 43"/>
                <a:gd name="T8" fmla="*/ 48 w 76"/>
                <a:gd name="T9" fmla="*/ 43 h 43"/>
                <a:gd name="T10" fmla="*/ 39 w 76"/>
                <a:gd name="T11" fmla="*/ 42 h 43"/>
                <a:gd name="T12" fmla="*/ 29 w 76"/>
                <a:gd name="T13" fmla="*/ 39 h 43"/>
                <a:gd name="T14" fmla="*/ 21 w 76"/>
                <a:gd name="T15" fmla="*/ 35 h 43"/>
                <a:gd name="T16" fmla="*/ 14 w 76"/>
                <a:gd name="T17" fmla="*/ 29 h 43"/>
                <a:gd name="T18" fmla="*/ 8 w 76"/>
                <a:gd name="T19" fmla="*/ 22 h 43"/>
                <a:gd name="T20" fmla="*/ 4 w 76"/>
                <a:gd name="T21" fmla="*/ 16 h 43"/>
                <a:gd name="T22" fmla="*/ 2 w 76"/>
                <a:gd name="T23" fmla="*/ 10 h 43"/>
                <a:gd name="T24" fmla="*/ 1 w 76"/>
                <a:gd name="T25" fmla="*/ 5 h 43"/>
                <a:gd name="T26" fmla="*/ 0 w 76"/>
                <a:gd name="T27" fmla="*/ 1 h 43"/>
                <a:gd name="T28" fmla="*/ 1 w 76"/>
                <a:gd name="T29" fmla="*/ 0 h 43"/>
                <a:gd name="T30" fmla="*/ 5 w 76"/>
                <a:gd name="T31" fmla="*/ 3 h 43"/>
                <a:gd name="T32" fmla="*/ 13 w 76"/>
                <a:gd name="T33" fmla="*/ 9 h 43"/>
                <a:gd name="T34" fmla="*/ 18 w 76"/>
                <a:gd name="T35" fmla="*/ 13 h 43"/>
                <a:gd name="T36" fmla="*/ 23 w 76"/>
                <a:gd name="T37" fmla="*/ 17 h 43"/>
                <a:gd name="T38" fmla="*/ 30 w 76"/>
                <a:gd name="T39" fmla="*/ 20 h 43"/>
                <a:gd name="T40" fmla="*/ 36 w 76"/>
                <a:gd name="T41" fmla="*/ 23 h 43"/>
                <a:gd name="T42" fmla="*/ 42 w 76"/>
                <a:gd name="T43" fmla="*/ 26 h 43"/>
                <a:gd name="T44" fmla="*/ 46 w 76"/>
                <a:gd name="T45" fmla="*/ 27 h 43"/>
                <a:gd name="T46" fmla="*/ 49 w 76"/>
                <a:gd name="T47" fmla="*/ 27 h 43"/>
                <a:gd name="T48" fmla="*/ 55 w 76"/>
                <a:gd name="T49" fmla="*/ 28 h 43"/>
                <a:gd name="T50" fmla="*/ 62 w 76"/>
                <a:gd name="T51" fmla="*/ 29 h 43"/>
                <a:gd name="T52" fmla="*/ 71 w 76"/>
                <a:gd name="T53" fmla="*/ 29 h 43"/>
                <a:gd name="T54" fmla="*/ 75 w 76"/>
                <a:gd name="T55" fmla="*/ 29 h 43"/>
                <a:gd name="T56" fmla="*/ 76 w 76"/>
                <a:gd name="T5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43">
                  <a:moveTo>
                    <a:pt x="76" y="30"/>
                  </a:moveTo>
                  <a:cubicBezTo>
                    <a:pt x="76" y="30"/>
                    <a:pt x="75" y="32"/>
                    <a:pt x="73" y="33"/>
                  </a:cubicBezTo>
                  <a:cubicBezTo>
                    <a:pt x="71" y="35"/>
                    <a:pt x="68" y="37"/>
                    <a:pt x="64" y="39"/>
                  </a:cubicBezTo>
                  <a:cubicBezTo>
                    <a:pt x="62" y="40"/>
                    <a:pt x="59" y="41"/>
                    <a:pt x="57" y="42"/>
                  </a:cubicBezTo>
                  <a:cubicBezTo>
                    <a:pt x="54" y="42"/>
                    <a:pt x="51" y="43"/>
                    <a:pt x="48" y="43"/>
                  </a:cubicBezTo>
                  <a:cubicBezTo>
                    <a:pt x="45" y="43"/>
                    <a:pt x="42" y="43"/>
                    <a:pt x="39" y="42"/>
                  </a:cubicBezTo>
                  <a:cubicBezTo>
                    <a:pt x="35" y="42"/>
                    <a:pt x="32" y="40"/>
                    <a:pt x="29" y="39"/>
                  </a:cubicBezTo>
                  <a:cubicBezTo>
                    <a:pt x="26" y="38"/>
                    <a:pt x="23" y="36"/>
                    <a:pt x="21" y="35"/>
                  </a:cubicBezTo>
                  <a:cubicBezTo>
                    <a:pt x="18" y="33"/>
                    <a:pt x="16" y="31"/>
                    <a:pt x="14" y="29"/>
                  </a:cubicBezTo>
                  <a:cubicBezTo>
                    <a:pt x="12" y="26"/>
                    <a:pt x="10" y="24"/>
                    <a:pt x="8" y="22"/>
                  </a:cubicBezTo>
                  <a:cubicBezTo>
                    <a:pt x="7" y="20"/>
                    <a:pt x="6" y="18"/>
                    <a:pt x="4" y="16"/>
                  </a:cubicBezTo>
                  <a:cubicBezTo>
                    <a:pt x="3" y="14"/>
                    <a:pt x="3" y="12"/>
                    <a:pt x="2" y="10"/>
                  </a:cubicBezTo>
                  <a:cubicBezTo>
                    <a:pt x="1" y="8"/>
                    <a:pt x="1" y="7"/>
                    <a:pt x="1" y="5"/>
                  </a:cubicBezTo>
                  <a:cubicBezTo>
                    <a:pt x="0" y="3"/>
                    <a:pt x="0" y="1"/>
                    <a:pt x="0" y="1"/>
                  </a:cubicBezTo>
                  <a:cubicBezTo>
                    <a:pt x="1" y="0"/>
                    <a:pt x="1" y="0"/>
                    <a:pt x="1" y="0"/>
                  </a:cubicBezTo>
                  <a:cubicBezTo>
                    <a:pt x="1" y="0"/>
                    <a:pt x="3" y="1"/>
                    <a:pt x="5" y="3"/>
                  </a:cubicBezTo>
                  <a:cubicBezTo>
                    <a:pt x="7" y="4"/>
                    <a:pt x="9" y="7"/>
                    <a:pt x="13" y="9"/>
                  </a:cubicBezTo>
                  <a:cubicBezTo>
                    <a:pt x="14" y="10"/>
                    <a:pt x="16" y="12"/>
                    <a:pt x="18" y="13"/>
                  </a:cubicBezTo>
                  <a:cubicBezTo>
                    <a:pt x="20" y="14"/>
                    <a:pt x="22" y="15"/>
                    <a:pt x="23" y="17"/>
                  </a:cubicBezTo>
                  <a:cubicBezTo>
                    <a:pt x="25" y="18"/>
                    <a:pt x="28" y="19"/>
                    <a:pt x="30" y="20"/>
                  </a:cubicBezTo>
                  <a:cubicBezTo>
                    <a:pt x="32" y="21"/>
                    <a:pt x="34" y="22"/>
                    <a:pt x="36" y="23"/>
                  </a:cubicBezTo>
                  <a:cubicBezTo>
                    <a:pt x="38" y="24"/>
                    <a:pt x="40" y="25"/>
                    <a:pt x="42" y="26"/>
                  </a:cubicBezTo>
                  <a:cubicBezTo>
                    <a:pt x="46" y="27"/>
                    <a:pt x="46" y="27"/>
                    <a:pt x="46" y="27"/>
                  </a:cubicBezTo>
                  <a:cubicBezTo>
                    <a:pt x="47" y="27"/>
                    <a:pt x="48" y="27"/>
                    <a:pt x="49" y="27"/>
                  </a:cubicBezTo>
                  <a:cubicBezTo>
                    <a:pt x="51" y="28"/>
                    <a:pt x="53" y="28"/>
                    <a:pt x="55" y="28"/>
                  </a:cubicBezTo>
                  <a:cubicBezTo>
                    <a:pt x="58" y="28"/>
                    <a:pt x="60" y="29"/>
                    <a:pt x="62" y="29"/>
                  </a:cubicBezTo>
                  <a:cubicBezTo>
                    <a:pt x="66" y="29"/>
                    <a:pt x="69" y="29"/>
                    <a:pt x="71" y="29"/>
                  </a:cubicBezTo>
                  <a:cubicBezTo>
                    <a:pt x="74" y="29"/>
                    <a:pt x="75" y="29"/>
                    <a:pt x="75" y="29"/>
                  </a:cubicBezTo>
                  <a:lnTo>
                    <a:pt x="76"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9" name="Freeform 368"/>
            <p:cNvSpPr/>
            <p:nvPr/>
          </p:nvSpPr>
          <p:spPr bwMode="auto">
            <a:xfrm>
              <a:off x="8047038" y="6375400"/>
              <a:ext cx="77788" cy="46038"/>
            </a:xfrm>
            <a:custGeom>
              <a:avLst/>
              <a:gdLst>
                <a:gd name="T0" fmla="*/ 76 w 76"/>
                <a:gd name="T1" fmla="*/ 33 h 44"/>
                <a:gd name="T2" fmla="*/ 73 w 76"/>
                <a:gd name="T3" fmla="*/ 36 h 44"/>
                <a:gd name="T4" fmla="*/ 63 w 76"/>
                <a:gd name="T5" fmla="*/ 41 h 44"/>
                <a:gd name="T6" fmla="*/ 56 w 76"/>
                <a:gd name="T7" fmla="*/ 43 h 44"/>
                <a:gd name="T8" fmla="*/ 47 w 76"/>
                <a:gd name="T9" fmla="*/ 44 h 44"/>
                <a:gd name="T10" fmla="*/ 38 w 76"/>
                <a:gd name="T11" fmla="*/ 43 h 44"/>
                <a:gd name="T12" fmla="*/ 28 w 76"/>
                <a:gd name="T13" fmla="*/ 40 h 44"/>
                <a:gd name="T14" fmla="*/ 20 w 76"/>
                <a:gd name="T15" fmla="*/ 35 h 44"/>
                <a:gd name="T16" fmla="*/ 13 w 76"/>
                <a:gd name="T17" fmla="*/ 29 h 44"/>
                <a:gd name="T18" fmla="*/ 8 w 76"/>
                <a:gd name="T19" fmla="*/ 22 h 44"/>
                <a:gd name="T20" fmla="*/ 4 w 76"/>
                <a:gd name="T21" fmla="*/ 15 h 44"/>
                <a:gd name="T22" fmla="*/ 2 w 76"/>
                <a:gd name="T23" fmla="*/ 9 h 44"/>
                <a:gd name="T24" fmla="*/ 1 w 76"/>
                <a:gd name="T25" fmla="*/ 5 h 44"/>
                <a:gd name="T26" fmla="*/ 0 w 76"/>
                <a:gd name="T27" fmla="*/ 1 h 44"/>
                <a:gd name="T28" fmla="*/ 2 w 76"/>
                <a:gd name="T29" fmla="*/ 0 h 44"/>
                <a:gd name="T30" fmla="*/ 5 w 76"/>
                <a:gd name="T31" fmla="*/ 2 h 44"/>
                <a:gd name="T32" fmla="*/ 13 w 76"/>
                <a:gd name="T33" fmla="*/ 9 h 44"/>
                <a:gd name="T34" fmla="*/ 18 w 76"/>
                <a:gd name="T35" fmla="*/ 13 h 44"/>
                <a:gd name="T36" fmla="*/ 23 w 76"/>
                <a:gd name="T37" fmla="*/ 17 h 44"/>
                <a:gd name="T38" fmla="*/ 29 w 76"/>
                <a:gd name="T39" fmla="*/ 21 h 44"/>
                <a:gd name="T40" fmla="*/ 36 w 76"/>
                <a:gd name="T41" fmla="*/ 24 h 44"/>
                <a:gd name="T42" fmla="*/ 42 w 76"/>
                <a:gd name="T43" fmla="*/ 27 h 44"/>
                <a:gd name="T44" fmla="*/ 45 w 76"/>
                <a:gd name="T45" fmla="*/ 28 h 44"/>
                <a:gd name="T46" fmla="*/ 49 w 76"/>
                <a:gd name="T47" fmla="*/ 29 h 44"/>
                <a:gd name="T48" fmla="*/ 55 w 76"/>
                <a:gd name="T49" fmla="*/ 30 h 44"/>
                <a:gd name="T50" fmla="*/ 61 w 76"/>
                <a:gd name="T51" fmla="*/ 31 h 44"/>
                <a:gd name="T52" fmla="*/ 71 w 76"/>
                <a:gd name="T53" fmla="*/ 31 h 44"/>
                <a:gd name="T54" fmla="*/ 75 w 76"/>
                <a:gd name="T55" fmla="*/ 31 h 44"/>
                <a:gd name="T56" fmla="*/ 76 w 76"/>
                <a:gd name="T5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44">
                  <a:moveTo>
                    <a:pt x="76" y="33"/>
                  </a:moveTo>
                  <a:cubicBezTo>
                    <a:pt x="76" y="33"/>
                    <a:pt x="75" y="34"/>
                    <a:pt x="73" y="36"/>
                  </a:cubicBezTo>
                  <a:cubicBezTo>
                    <a:pt x="71" y="37"/>
                    <a:pt x="68" y="39"/>
                    <a:pt x="63" y="41"/>
                  </a:cubicBezTo>
                  <a:cubicBezTo>
                    <a:pt x="61" y="42"/>
                    <a:pt x="58" y="43"/>
                    <a:pt x="56" y="43"/>
                  </a:cubicBezTo>
                  <a:cubicBezTo>
                    <a:pt x="53" y="44"/>
                    <a:pt x="50" y="44"/>
                    <a:pt x="47" y="44"/>
                  </a:cubicBezTo>
                  <a:cubicBezTo>
                    <a:pt x="44" y="44"/>
                    <a:pt x="41" y="44"/>
                    <a:pt x="38" y="43"/>
                  </a:cubicBezTo>
                  <a:cubicBezTo>
                    <a:pt x="34" y="42"/>
                    <a:pt x="31" y="41"/>
                    <a:pt x="28" y="40"/>
                  </a:cubicBezTo>
                  <a:cubicBezTo>
                    <a:pt x="25" y="38"/>
                    <a:pt x="23" y="37"/>
                    <a:pt x="20" y="35"/>
                  </a:cubicBezTo>
                  <a:cubicBezTo>
                    <a:pt x="17" y="33"/>
                    <a:pt x="15" y="31"/>
                    <a:pt x="13" y="29"/>
                  </a:cubicBezTo>
                  <a:cubicBezTo>
                    <a:pt x="11" y="26"/>
                    <a:pt x="9" y="24"/>
                    <a:pt x="8" y="22"/>
                  </a:cubicBezTo>
                  <a:cubicBezTo>
                    <a:pt x="6" y="20"/>
                    <a:pt x="5" y="17"/>
                    <a:pt x="4" y="15"/>
                  </a:cubicBezTo>
                  <a:cubicBezTo>
                    <a:pt x="3" y="13"/>
                    <a:pt x="2" y="11"/>
                    <a:pt x="2" y="9"/>
                  </a:cubicBezTo>
                  <a:cubicBezTo>
                    <a:pt x="1" y="8"/>
                    <a:pt x="1" y="6"/>
                    <a:pt x="1" y="5"/>
                  </a:cubicBezTo>
                  <a:cubicBezTo>
                    <a:pt x="0" y="2"/>
                    <a:pt x="0" y="1"/>
                    <a:pt x="0" y="1"/>
                  </a:cubicBezTo>
                  <a:cubicBezTo>
                    <a:pt x="2" y="0"/>
                    <a:pt x="2" y="0"/>
                    <a:pt x="2" y="0"/>
                  </a:cubicBezTo>
                  <a:cubicBezTo>
                    <a:pt x="2" y="0"/>
                    <a:pt x="3" y="1"/>
                    <a:pt x="5" y="2"/>
                  </a:cubicBezTo>
                  <a:cubicBezTo>
                    <a:pt x="7" y="4"/>
                    <a:pt x="9" y="6"/>
                    <a:pt x="13" y="9"/>
                  </a:cubicBezTo>
                  <a:cubicBezTo>
                    <a:pt x="14" y="10"/>
                    <a:pt x="16" y="11"/>
                    <a:pt x="18" y="13"/>
                  </a:cubicBezTo>
                  <a:cubicBezTo>
                    <a:pt x="20" y="14"/>
                    <a:pt x="21" y="16"/>
                    <a:pt x="23" y="17"/>
                  </a:cubicBezTo>
                  <a:cubicBezTo>
                    <a:pt x="25" y="18"/>
                    <a:pt x="27" y="19"/>
                    <a:pt x="29" y="21"/>
                  </a:cubicBezTo>
                  <a:cubicBezTo>
                    <a:pt x="31" y="22"/>
                    <a:pt x="33" y="23"/>
                    <a:pt x="36" y="24"/>
                  </a:cubicBezTo>
                  <a:cubicBezTo>
                    <a:pt x="38" y="25"/>
                    <a:pt x="40" y="26"/>
                    <a:pt x="42" y="27"/>
                  </a:cubicBezTo>
                  <a:cubicBezTo>
                    <a:pt x="45" y="28"/>
                    <a:pt x="45" y="28"/>
                    <a:pt x="45" y="28"/>
                  </a:cubicBezTo>
                  <a:cubicBezTo>
                    <a:pt x="46" y="28"/>
                    <a:pt x="48" y="28"/>
                    <a:pt x="49" y="29"/>
                  </a:cubicBezTo>
                  <a:cubicBezTo>
                    <a:pt x="51" y="29"/>
                    <a:pt x="53" y="29"/>
                    <a:pt x="55" y="30"/>
                  </a:cubicBezTo>
                  <a:cubicBezTo>
                    <a:pt x="57" y="30"/>
                    <a:pt x="59" y="30"/>
                    <a:pt x="61" y="31"/>
                  </a:cubicBezTo>
                  <a:cubicBezTo>
                    <a:pt x="65" y="31"/>
                    <a:pt x="69" y="31"/>
                    <a:pt x="71" y="31"/>
                  </a:cubicBezTo>
                  <a:cubicBezTo>
                    <a:pt x="74" y="31"/>
                    <a:pt x="75" y="31"/>
                    <a:pt x="75" y="31"/>
                  </a:cubicBezTo>
                  <a:lnTo>
                    <a:pt x="76"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0" name="Freeform 369"/>
            <p:cNvSpPr/>
            <p:nvPr/>
          </p:nvSpPr>
          <p:spPr bwMode="auto">
            <a:xfrm>
              <a:off x="7891463" y="6461125"/>
              <a:ext cx="161925" cy="87313"/>
            </a:xfrm>
            <a:custGeom>
              <a:avLst/>
              <a:gdLst>
                <a:gd name="T0" fmla="*/ 157 w 157"/>
                <a:gd name="T1" fmla="*/ 59 h 85"/>
                <a:gd name="T2" fmla="*/ 150 w 157"/>
                <a:gd name="T3" fmla="*/ 64 h 85"/>
                <a:gd name="T4" fmla="*/ 142 w 157"/>
                <a:gd name="T5" fmla="*/ 70 h 85"/>
                <a:gd name="T6" fmla="*/ 131 w 157"/>
                <a:gd name="T7" fmla="*/ 76 h 85"/>
                <a:gd name="T8" fmla="*/ 116 w 157"/>
                <a:gd name="T9" fmla="*/ 81 h 85"/>
                <a:gd name="T10" fmla="*/ 99 w 157"/>
                <a:gd name="T11" fmla="*/ 84 h 85"/>
                <a:gd name="T12" fmla="*/ 90 w 157"/>
                <a:gd name="T13" fmla="*/ 85 h 85"/>
                <a:gd name="T14" fmla="*/ 80 w 157"/>
                <a:gd name="T15" fmla="*/ 84 h 85"/>
                <a:gd name="T16" fmla="*/ 70 w 157"/>
                <a:gd name="T17" fmla="*/ 82 h 85"/>
                <a:gd name="T18" fmla="*/ 60 w 157"/>
                <a:gd name="T19" fmla="*/ 79 h 85"/>
                <a:gd name="T20" fmla="*/ 51 w 157"/>
                <a:gd name="T21" fmla="*/ 75 h 85"/>
                <a:gd name="T22" fmla="*/ 42 w 157"/>
                <a:gd name="T23" fmla="*/ 70 h 85"/>
                <a:gd name="T24" fmla="*/ 28 w 157"/>
                <a:gd name="T25" fmla="*/ 58 h 85"/>
                <a:gd name="T26" fmla="*/ 17 w 157"/>
                <a:gd name="T27" fmla="*/ 44 h 85"/>
                <a:gd name="T28" fmla="*/ 9 w 157"/>
                <a:gd name="T29" fmla="*/ 31 h 85"/>
                <a:gd name="T30" fmla="*/ 6 w 157"/>
                <a:gd name="T31" fmla="*/ 25 h 85"/>
                <a:gd name="T32" fmla="*/ 5 w 157"/>
                <a:gd name="T33" fmla="*/ 19 h 85"/>
                <a:gd name="T34" fmla="*/ 2 w 157"/>
                <a:gd name="T35" fmla="*/ 9 h 85"/>
                <a:gd name="T36" fmla="*/ 0 w 157"/>
                <a:gd name="T37" fmla="*/ 1 h 85"/>
                <a:gd name="T38" fmla="*/ 2 w 157"/>
                <a:gd name="T39" fmla="*/ 0 h 85"/>
                <a:gd name="T40" fmla="*/ 8 w 157"/>
                <a:gd name="T41" fmla="*/ 6 h 85"/>
                <a:gd name="T42" fmla="*/ 14 w 157"/>
                <a:gd name="T43" fmla="*/ 13 h 85"/>
                <a:gd name="T44" fmla="*/ 22 w 157"/>
                <a:gd name="T45" fmla="*/ 22 h 85"/>
                <a:gd name="T46" fmla="*/ 32 w 157"/>
                <a:gd name="T47" fmla="*/ 32 h 85"/>
                <a:gd name="T48" fmla="*/ 43 w 157"/>
                <a:gd name="T49" fmla="*/ 41 h 85"/>
                <a:gd name="T50" fmla="*/ 55 w 157"/>
                <a:gd name="T51" fmla="*/ 49 h 85"/>
                <a:gd name="T52" fmla="*/ 62 w 157"/>
                <a:gd name="T53" fmla="*/ 53 h 85"/>
                <a:gd name="T54" fmla="*/ 66 w 157"/>
                <a:gd name="T55" fmla="*/ 54 h 85"/>
                <a:gd name="T56" fmla="*/ 69 w 157"/>
                <a:gd name="T57" fmla="*/ 56 h 85"/>
                <a:gd name="T58" fmla="*/ 76 w 157"/>
                <a:gd name="T59" fmla="*/ 58 h 85"/>
                <a:gd name="T60" fmla="*/ 84 w 157"/>
                <a:gd name="T61" fmla="*/ 60 h 85"/>
                <a:gd name="T62" fmla="*/ 99 w 157"/>
                <a:gd name="T63" fmla="*/ 62 h 85"/>
                <a:gd name="T64" fmla="*/ 113 w 157"/>
                <a:gd name="T65" fmla="*/ 62 h 85"/>
                <a:gd name="T66" fmla="*/ 127 w 157"/>
                <a:gd name="T67" fmla="*/ 62 h 85"/>
                <a:gd name="T68" fmla="*/ 138 w 157"/>
                <a:gd name="T69" fmla="*/ 60 h 85"/>
                <a:gd name="T70" fmla="*/ 147 w 157"/>
                <a:gd name="T71" fmla="*/ 59 h 85"/>
                <a:gd name="T72" fmla="*/ 156 w 157"/>
                <a:gd name="T73" fmla="*/ 57 h 85"/>
                <a:gd name="T74" fmla="*/ 157 w 157"/>
                <a:gd name="T75" fmla="*/ 5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7" h="85">
                  <a:moveTo>
                    <a:pt x="157" y="59"/>
                  </a:moveTo>
                  <a:cubicBezTo>
                    <a:pt x="157" y="59"/>
                    <a:pt x="155" y="61"/>
                    <a:pt x="150" y="64"/>
                  </a:cubicBezTo>
                  <a:cubicBezTo>
                    <a:pt x="148" y="66"/>
                    <a:pt x="145" y="68"/>
                    <a:pt x="142" y="70"/>
                  </a:cubicBezTo>
                  <a:cubicBezTo>
                    <a:pt x="139" y="72"/>
                    <a:pt x="135" y="74"/>
                    <a:pt x="131" y="76"/>
                  </a:cubicBezTo>
                  <a:cubicBezTo>
                    <a:pt x="126" y="78"/>
                    <a:pt x="122" y="80"/>
                    <a:pt x="116" y="81"/>
                  </a:cubicBezTo>
                  <a:cubicBezTo>
                    <a:pt x="111" y="83"/>
                    <a:pt x="105" y="84"/>
                    <a:pt x="99" y="84"/>
                  </a:cubicBezTo>
                  <a:cubicBezTo>
                    <a:pt x="96" y="85"/>
                    <a:pt x="93" y="85"/>
                    <a:pt x="90" y="85"/>
                  </a:cubicBezTo>
                  <a:cubicBezTo>
                    <a:pt x="86" y="85"/>
                    <a:pt x="83" y="84"/>
                    <a:pt x="80" y="84"/>
                  </a:cubicBezTo>
                  <a:cubicBezTo>
                    <a:pt x="77" y="83"/>
                    <a:pt x="73" y="83"/>
                    <a:pt x="70" y="82"/>
                  </a:cubicBezTo>
                  <a:cubicBezTo>
                    <a:pt x="60" y="79"/>
                    <a:pt x="60" y="79"/>
                    <a:pt x="60" y="79"/>
                  </a:cubicBezTo>
                  <a:cubicBezTo>
                    <a:pt x="57" y="78"/>
                    <a:pt x="54" y="77"/>
                    <a:pt x="51" y="75"/>
                  </a:cubicBezTo>
                  <a:cubicBezTo>
                    <a:pt x="48" y="73"/>
                    <a:pt x="45" y="72"/>
                    <a:pt x="42" y="70"/>
                  </a:cubicBezTo>
                  <a:cubicBezTo>
                    <a:pt x="37" y="66"/>
                    <a:pt x="32" y="62"/>
                    <a:pt x="28" y="58"/>
                  </a:cubicBezTo>
                  <a:cubicBezTo>
                    <a:pt x="24" y="53"/>
                    <a:pt x="20" y="49"/>
                    <a:pt x="17" y="44"/>
                  </a:cubicBezTo>
                  <a:cubicBezTo>
                    <a:pt x="14" y="40"/>
                    <a:pt x="12" y="35"/>
                    <a:pt x="9" y="31"/>
                  </a:cubicBezTo>
                  <a:cubicBezTo>
                    <a:pt x="8" y="29"/>
                    <a:pt x="7" y="27"/>
                    <a:pt x="6" y="25"/>
                  </a:cubicBezTo>
                  <a:cubicBezTo>
                    <a:pt x="6" y="23"/>
                    <a:pt x="5" y="21"/>
                    <a:pt x="5" y="19"/>
                  </a:cubicBezTo>
                  <a:cubicBezTo>
                    <a:pt x="3" y="15"/>
                    <a:pt x="3" y="12"/>
                    <a:pt x="2" y="9"/>
                  </a:cubicBezTo>
                  <a:cubicBezTo>
                    <a:pt x="1" y="4"/>
                    <a:pt x="0" y="1"/>
                    <a:pt x="0" y="1"/>
                  </a:cubicBezTo>
                  <a:cubicBezTo>
                    <a:pt x="2" y="0"/>
                    <a:pt x="2" y="0"/>
                    <a:pt x="2" y="0"/>
                  </a:cubicBezTo>
                  <a:cubicBezTo>
                    <a:pt x="2" y="0"/>
                    <a:pt x="4" y="3"/>
                    <a:pt x="8" y="6"/>
                  </a:cubicBezTo>
                  <a:cubicBezTo>
                    <a:pt x="9" y="8"/>
                    <a:pt x="12" y="11"/>
                    <a:pt x="14" y="13"/>
                  </a:cubicBezTo>
                  <a:cubicBezTo>
                    <a:pt x="16" y="16"/>
                    <a:pt x="19" y="19"/>
                    <a:pt x="22" y="22"/>
                  </a:cubicBezTo>
                  <a:cubicBezTo>
                    <a:pt x="25" y="25"/>
                    <a:pt x="28" y="28"/>
                    <a:pt x="32" y="32"/>
                  </a:cubicBezTo>
                  <a:cubicBezTo>
                    <a:pt x="35" y="34"/>
                    <a:pt x="39" y="38"/>
                    <a:pt x="43" y="41"/>
                  </a:cubicBezTo>
                  <a:cubicBezTo>
                    <a:pt x="47" y="44"/>
                    <a:pt x="51" y="46"/>
                    <a:pt x="55" y="49"/>
                  </a:cubicBezTo>
                  <a:cubicBezTo>
                    <a:pt x="58" y="50"/>
                    <a:pt x="60" y="51"/>
                    <a:pt x="62" y="53"/>
                  </a:cubicBezTo>
                  <a:cubicBezTo>
                    <a:pt x="66" y="54"/>
                    <a:pt x="66" y="54"/>
                    <a:pt x="66" y="54"/>
                  </a:cubicBezTo>
                  <a:cubicBezTo>
                    <a:pt x="67" y="55"/>
                    <a:pt x="68" y="55"/>
                    <a:pt x="69" y="56"/>
                  </a:cubicBezTo>
                  <a:cubicBezTo>
                    <a:pt x="76" y="58"/>
                    <a:pt x="76" y="58"/>
                    <a:pt x="76" y="58"/>
                  </a:cubicBezTo>
                  <a:cubicBezTo>
                    <a:pt x="79" y="59"/>
                    <a:pt x="81" y="59"/>
                    <a:pt x="84" y="60"/>
                  </a:cubicBezTo>
                  <a:cubicBezTo>
                    <a:pt x="89" y="61"/>
                    <a:pt x="94" y="61"/>
                    <a:pt x="99" y="62"/>
                  </a:cubicBezTo>
                  <a:cubicBezTo>
                    <a:pt x="104" y="62"/>
                    <a:pt x="109" y="63"/>
                    <a:pt x="113" y="62"/>
                  </a:cubicBezTo>
                  <a:cubicBezTo>
                    <a:pt x="118" y="62"/>
                    <a:pt x="122" y="62"/>
                    <a:pt x="127" y="62"/>
                  </a:cubicBezTo>
                  <a:cubicBezTo>
                    <a:pt x="131" y="61"/>
                    <a:pt x="135" y="61"/>
                    <a:pt x="138" y="60"/>
                  </a:cubicBezTo>
                  <a:cubicBezTo>
                    <a:pt x="142" y="59"/>
                    <a:pt x="145" y="59"/>
                    <a:pt x="147" y="59"/>
                  </a:cubicBezTo>
                  <a:cubicBezTo>
                    <a:pt x="153" y="58"/>
                    <a:pt x="156" y="57"/>
                    <a:pt x="156" y="57"/>
                  </a:cubicBezTo>
                  <a:lnTo>
                    <a:pt x="157" y="5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201" name="Oval 370"/>
          <p:cNvSpPr>
            <a:spLocks noChangeArrowheads="1"/>
          </p:cNvSpPr>
          <p:nvPr/>
        </p:nvSpPr>
        <p:spPr bwMode="auto">
          <a:xfrm>
            <a:off x="8989307" y="2214894"/>
            <a:ext cx="1118061" cy="1118061"/>
          </a:xfrm>
          <a:prstGeom prst="ellipse">
            <a:avLst/>
          </a:prstGeom>
          <a:solidFill>
            <a:srgbClr val="5EC2AE"/>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nvGrpSpPr>
          <p:cNvPr id="450" name="组合 449"/>
          <p:cNvGrpSpPr/>
          <p:nvPr/>
        </p:nvGrpSpPr>
        <p:grpSpPr>
          <a:xfrm>
            <a:off x="9109220" y="2469919"/>
            <a:ext cx="878236" cy="646855"/>
            <a:chOff x="6265863" y="3724275"/>
            <a:chExt cx="825500" cy="608013"/>
          </a:xfrm>
        </p:grpSpPr>
        <p:sp>
          <p:nvSpPr>
            <p:cNvPr id="202" name="Freeform 371"/>
            <p:cNvSpPr/>
            <p:nvPr/>
          </p:nvSpPr>
          <p:spPr bwMode="auto">
            <a:xfrm>
              <a:off x="6265863" y="3724275"/>
              <a:ext cx="647700" cy="571500"/>
            </a:xfrm>
            <a:custGeom>
              <a:avLst/>
              <a:gdLst>
                <a:gd name="T0" fmla="*/ 408 w 408"/>
                <a:gd name="T1" fmla="*/ 271 h 360"/>
                <a:gd name="T2" fmla="*/ 71 w 408"/>
                <a:gd name="T3" fmla="*/ 360 h 360"/>
                <a:gd name="T4" fmla="*/ 0 w 408"/>
                <a:gd name="T5" fmla="*/ 89 h 360"/>
                <a:gd name="T6" fmla="*/ 337 w 408"/>
                <a:gd name="T7" fmla="*/ 0 h 360"/>
                <a:gd name="T8" fmla="*/ 408 w 408"/>
                <a:gd name="T9" fmla="*/ 271 h 360"/>
              </a:gdLst>
              <a:ahLst/>
              <a:cxnLst>
                <a:cxn ang="0">
                  <a:pos x="T0" y="T1"/>
                </a:cxn>
                <a:cxn ang="0">
                  <a:pos x="T2" y="T3"/>
                </a:cxn>
                <a:cxn ang="0">
                  <a:pos x="T4" y="T5"/>
                </a:cxn>
                <a:cxn ang="0">
                  <a:pos x="T6" y="T7"/>
                </a:cxn>
                <a:cxn ang="0">
                  <a:pos x="T8" y="T9"/>
                </a:cxn>
              </a:cxnLst>
              <a:rect l="0" t="0" r="r" b="b"/>
              <a:pathLst>
                <a:path w="408" h="360">
                  <a:moveTo>
                    <a:pt x="408" y="271"/>
                  </a:moveTo>
                  <a:lnTo>
                    <a:pt x="71" y="360"/>
                  </a:lnTo>
                  <a:lnTo>
                    <a:pt x="0" y="89"/>
                  </a:lnTo>
                  <a:lnTo>
                    <a:pt x="337" y="0"/>
                  </a:lnTo>
                  <a:lnTo>
                    <a:pt x="408" y="271"/>
                  </a:lnTo>
                  <a:close/>
                </a:path>
              </a:pathLst>
            </a:custGeom>
            <a:solidFill>
              <a:srgbClr val="D3DCE0"/>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3" name="Freeform 372"/>
            <p:cNvSpPr/>
            <p:nvPr/>
          </p:nvSpPr>
          <p:spPr bwMode="auto">
            <a:xfrm>
              <a:off x="6305550" y="3765550"/>
              <a:ext cx="471488" cy="125413"/>
            </a:xfrm>
            <a:custGeom>
              <a:avLst/>
              <a:gdLst>
                <a:gd name="T0" fmla="*/ 1 w 297"/>
                <a:gd name="T1" fmla="*/ 79 h 79"/>
                <a:gd name="T2" fmla="*/ 0 w 297"/>
                <a:gd name="T3" fmla="*/ 78 h 79"/>
                <a:gd name="T4" fmla="*/ 297 w 297"/>
                <a:gd name="T5" fmla="*/ 0 h 79"/>
                <a:gd name="T6" fmla="*/ 297 w 297"/>
                <a:gd name="T7" fmla="*/ 0 h 79"/>
                <a:gd name="T8" fmla="*/ 1 w 297"/>
                <a:gd name="T9" fmla="*/ 79 h 79"/>
              </a:gdLst>
              <a:ahLst/>
              <a:cxnLst>
                <a:cxn ang="0">
                  <a:pos x="T0" y="T1"/>
                </a:cxn>
                <a:cxn ang="0">
                  <a:pos x="T2" y="T3"/>
                </a:cxn>
                <a:cxn ang="0">
                  <a:pos x="T4" y="T5"/>
                </a:cxn>
                <a:cxn ang="0">
                  <a:pos x="T6" y="T7"/>
                </a:cxn>
                <a:cxn ang="0">
                  <a:pos x="T8" y="T9"/>
                </a:cxn>
              </a:cxnLst>
              <a:rect l="0" t="0" r="r" b="b"/>
              <a:pathLst>
                <a:path w="297" h="79">
                  <a:moveTo>
                    <a:pt x="1" y="79"/>
                  </a:moveTo>
                  <a:lnTo>
                    <a:pt x="0" y="78"/>
                  </a:lnTo>
                  <a:lnTo>
                    <a:pt x="297" y="0"/>
                  </a:lnTo>
                  <a:lnTo>
                    <a:pt x="297" y="0"/>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4" name="Freeform 373"/>
            <p:cNvSpPr/>
            <p:nvPr/>
          </p:nvSpPr>
          <p:spPr bwMode="auto">
            <a:xfrm>
              <a:off x="6313488" y="3790950"/>
              <a:ext cx="471488" cy="127000"/>
            </a:xfrm>
            <a:custGeom>
              <a:avLst/>
              <a:gdLst>
                <a:gd name="T0" fmla="*/ 0 w 297"/>
                <a:gd name="T1" fmla="*/ 80 h 80"/>
                <a:gd name="T2" fmla="*/ 0 w 297"/>
                <a:gd name="T3" fmla="*/ 78 h 80"/>
                <a:gd name="T4" fmla="*/ 296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6"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5" name="Freeform 374"/>
            <p:cNvSpPr/>
            <p:nvPr/>
          </p:nvSpPr>
          <p:spPr bwMode="auto">
            <a:xfrm>
              <a:off x="6319838" y="3816350"/>
              <a:ext cx="471488" cy="127000"/>
            </a:xfrm>
            <a:custGeom>
              <a:avLst/>
              <a:gdLst>
                <a:gd name="T0" fmla="*/ 0 w 297"/>
                <a:gd name="T1" fmla="*/ 80 h 80"/>
                <a:gd name="T2" fmla="*/ 0 w 297"/>
                <a:gd name="T3" fmla="*/ 79 h 80"/>
                <a:gd name="T4" fmla="*/ 297 w 297"/>
                <a:gd name="T5" fmla="*/ 0 h 80"/>
                <a:gd name="T6" fmla="*/ 297 w 297"/>
                <a:gd name="T7" fmla="*/ 2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9"/>
                  </a:lnTo>
                  <a:lnTo>
                    <a:pt x="297" y="0"/>
                  </a:lnTo>
                  <a:lnTo>
                    <a:pt x="297" y="2"/>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6" name="Freeform 375"/>
            <p:cNvSpPr/>
            <p:nvPr/>
          </p:nvSpPr>
          <p:spPr bwMode="auto">
            <a:xfrm>
              <a:off x="6326188" y="3843338"/>
              <a:ext cx="471488" cy="125413"/>
            </a:xfrm>
            <a:custGeom>
              <a:avLst/>
              <a:gdLst>
                <a:gd name="T0" fmla="*/ 1 w 297"/>
                <a:gd name="T1" fmla="*/ 79 h 79"/>
                <a:gd name="T2" fmla="*/ 0 w 297"/>
                <a:gd name="T3" fmla="*/ 78 h 79"/>
                <a:gd name="T4" fmla="*/ 297 w 297"/>
                <a:gd name="T5" fmla="*/ 0 h 79"/>
                <a:gd name="T6" fmla="*/ 297 w 297"/>
                <a:gd name="T7" fmla="*/ 1 h 79"/>
                <a:gd name="T8" fmla="*/ 1 w 297"/>
                <a:gd name="T9" fmla="*/ 79 h 79"/>
              </a:gdLst>
              <a:ahLst/>
              <a:cxnLst>
                <a:cxn ang="0">
                  <a:pos x="T0" y="T1"/>
                </a:cxn>
                <a:cxn ang="0">
                  <a:pos x="T2" y="T3"/>
                </a:cxn>
                <a:cxn ang="0">
                  <a:pos x="T4" y="T5"/>
                </a:cxn>
                <a:cxn ang="0">
                  <a:pos x="T6" y="T7"/>
                </a:cxn>
                <a:cxn ang="0">
                  <a:pos x="T8" y="T9"/>
                </a:cxn>
              </a:cxnLst>
              <a:rect l="0" t="0" r="r" b="b"/>
              <a:pathLst>
                <a:path w="297" h="79">
                  <a:moveTo>
                    <a:pt x="1" y="79"/>
                  </a:moveTo>
                  <a:lnTo>
                    <a:pt x="0" y="78"/>
                  </a:lnTo>
                  <a:lnTo>
                    <a:pt x="297" y="0"/>
                  </a:lnTo>
                  <a:lnTo>
                    <a:pt x="297" y="1"/>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7" name="Freeform 376"/>
            <p:cNvSpPr/>
            <p:nvPr/>
          </p:nvSpPr>
          <p:spPr bwMode="auto">
            <a:xfrm>
              <a:off x="6334125" y="3870325"/>
              <a:ext cx="471488" cy="123825"/>
            </a:xfrm>
            <a:custGeom>
              <a:avLst/>
              <a:gdLst>
                <a:gd name="T0" fmla="*/ 0 w 297"/>
                <a:gd name="T1" fmla="*/ 78 h 78"/>
                <a:gd name="T2" fmla="*/ 0 w 297"/>
                <a:gd name="T3" fmla="*/ 78 h 78"/>
                <a:gd name="T4" fmla="*/ 296 w 297"/>
                <a:gd name="T5" fmla="*/ 0 h 78"/>
                <a:gd name="T6" fmla="*/ 297 w 297"/>
                <a:gd name="T7" fmla="*/ 0 h 78"/>
                <a:gd name="T8" fmla="*/ 0 w 297"/>
                <a:gd name="T9" fmla="*/ 78 h 78"/>
              </a:gdLst>
              <a:ahLst/>
              <a:cxnLst>
                <a:cxn ang="0">
                  <a:pos x="T0" y="T1"/>
                </a:cxn>
                <a:cxn ang="0">
                  <a:pos x="T2" y="T3"/>
                </a:cxn>
                <a:cxn ang="0">
                  <a:pos x="T4" y="T5"/>
                </a:cxn>
                <a:cxn ang="0">
                  <a:pos x="T6" y="T7"/>
                </a:cxn>
                <a:cxn ang="0">
                  <a:pos x="T8" y="T9"/>
                </a:cxn>
              </a:cxnLst>
              <a:rect l="0" t="0" r="r" b="b"/>
              <a:pathLst>
                <a:path w="297" h="78">
                  <a:moveTo>
                    <a:pt x="0" y="78"/>
                  </a:moveTo>
                  <a:lnTo>
                    <a:pt x="0" y="78"/>
                  </a:lnTo>
                  <a:lnTo>
                    <a:pt x="296" y="0"/>
                  </a:lnTo>
                  <a:lnTo>
                    <a:pt x="297" y="0"/>
                  </a:lnTo>
                  <a:lnTo>
                    <a:pt x="0" y="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8" name="Freeform 377"/>
            <p:cNvSpPr/>
            <p:nvPr/>
          </p:nvSpPr>
          <p:spPr bwMode="auto">
            <a:xfrm>
              <a:off x="6338888" y="3895725"/>
              <a:ext cx="473075" cy="125413"/>
            </a:xfrm>
            <a:custGeom>
              <a:avLst/>
              <a:gdLst>
                <a:gd name="T0" fmla="*/ 1 w 298"/>
                <a:gd name="T1" fmla="*/ 79 h 79"/>
                <a:gd name="T2" fmla="*/ 0 w 298"/>
                <a:gd name="T3" fmla="*/ 78 h 79"/>
                <a:gd name="T4" fmla="*/ 298 w 298"/>
                <a:gd name="T5" fmla="*/ 0 h 79"/>
                <a:gd name="T6" fmla="*/ 298 w 298"/>
                <a:gd name="T7" fmla="*/ 1 h 79"/>
                <a:gd name="T8" fmla="*/ 1 w 298"/>
                <a:gd name="T9" fmla="*/ 79 h 79"/>
              </a:gdLst>
              <a:ahLst/>
              <a:cxnLst>
                <a:cxn ang="0">
                  <a:pos x="T0" y="T1"/>
                </a:cxn>
                <a:cxn ang="0">
                  <a:pos x="T2" y="T3"/>
                </a:cxn>
                <a:cxn ang="0">
                  <a:pos x="T4" y="T5"/>
                </a:cxn>
                <a:cxn ang="0">
                  <a:pos x="T6" y="T7"/>
                </a:cxn>
                <a:cxn ang="0">
                  <a:pos x="T8" y="T9"/>
                </a:cxn>
              </a:cxnLst>
              <a:rect l="0" t="0" r="r" b="b"/>
              <a:pathLst>
                <a:path w="298" h="79">
                  <a:moveTo>
                    <a:pt x="1" y="79"/>
                  </a:moveTo>
                  <a:lnTo>
                    <a:pt x="0" y="78"/>
                  </a:lnTo>
                  <a:lnTo>
                    <a:pt x="298" y="0"/>
                  </a:lnTo>
                  <a:lnTo>
                    <a:pt x="298" y="1"/>
                  </a:lnTo>
                  <a:lnTo>
                    <a:pt x="1"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9" name="Freeform 378"/>
            <p:cNvSpPr/>
            <p:nvPr/>
          </p:nvSpPr>
          <p:spPr bwMode="auto">
            <a:xfrm>
              <a:off x="6346825" y="3921125"/>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0" name="Freeform 379"/>
            <p:cNvSpPr/>
            <p:nvPr/>
          </p:nvSpPr>
          <p:spPr bwMode="auto">
            <a:xfrm>
              <a:off x="6354763" y="3946525"/>
              <a:ext cx="471488" cy="127000"/>
            </a:xfrm>
            <a:custGeom>
              <a:avLst/>
              <a:gdLst>
                <a:gd name="T0" fmla="*/ 0 w 297"/>
                <a:gd name="T1" fmla="*/ 80 h 80"/>
                <a:gd name="T2" fmla="*/ 0 w 297"/>
                <a:gd name="T3" fmla="*/ 79 h 80"/>
                <a:gd name="T4" fmla="*/ 296 w 297"/>
                <a:gd name="T5" fmla="*/ 0 h 80"/>
                <a:gd name="T6" fmla="*/ 297 w 297"/>
                <a:gd name="T7" fmla="*/ 2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9"/>
                  </a:lnTo>
                  <a:lnTo>
                    <a:pt x="296" y="0"/>
                  </a:lnTo>
                  <a:lnTo>
                    <a:pt x="297" y="2"/>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1" name="Freeform 380"/>
            <p:cNvSpPr/>
            <p:nvPr/>
          </p:nvSpPr>
          <p:spPr bwMode="auto">
            <a:xfrm>
              <a:off x="6361113" y="3973513"/>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2" name="Freeform 381"/>
            <p:cNvSpPr/>
            <p:nvPr/>
          </p:nvSpPr>
          <p:spPr bwMode="auto">
            <a:xfrm>
              <a:off x="6367463" y="3998913"/>
              <a:ext cx="471488" cy="127000"/>
            </a:xfrm>
            <a:custGeom>
              <a:avLst/>
              <a:gdLst>
                <a:gd name="T0" fmla="*/ 0 w 297"/>
                <a:gd name="T1" fmla="*/ 80 h 80"/>
                <a:gd name="T2" fmla="*/ 0 w 297"/>
                <a:gd name="T3" fmla="*/ 78 h 80"/>
                <a:gd name="T4" fmla="*/ 297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7"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3" name="Freeform 382"/>
            <p:cNvSpPr/>
            <p:nvPr/>
          </p:nvSpPr>
          <p:spPr bwMode="auto">
            <a:xfrm>
              <a:off x="6375400" y="4025900"/>
              <a:ext cx="471488" cy="125413"/>
            </a:xfrm>
            <a:custGeom>
              <a:avLst/>
              <a:gdLst>
                <a:gd name="T0" fmla="*/ 0 w 297"/>
                <a:gd name="T1" fmla="*/ 79 h 79"/>
                <a:gd name="T2" fmla="*/ 0 w 297"/>
                <a:gd name="T3" fmla="*/ 78 h 79"/>
                <a:gd name="T4" fmla="*/ 296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6"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4" name="Freeform 383"/>
            <p:cNvSpPr/>
            <p:nvPr/>
          </p:nvSpPr>
          <p:spPr bwMode="auto">
            <a:xfrm>
              <a:off x="6381750" y="4051300"/>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5" name="Freeform 384"/>
            <p:cNvSpPr/>
            <p:nvPr/>
          </p:nvSpPr>
          <p:spPr bwMode="auto">
            <a:xfrm>
              <a:off x="6388100" y="4078288"/>
              <a:ext cx="471488" cy="125413"/>
            </a:xfrm>
            <a:custGeom>
              <a:avLst/>
              <a:gdLst>
                <a:gd name="T0" fmla="*/ 0 w 297"/>
                <a:gd name="T1" fmla="*/ 79 h 79"/>
                <a:gd name="T2" fmla="*/ 0 w 297"/>
                <a:gd name="T3" fmla="*/ 78 h 79"/>
                <a:gd name="T4" fmla="*/ 297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7"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6" name="Freeform 385"/>
            <p:cNvSpPr/>
            <p:nvPr/>
          </p:nvSpPr>
          <p:spPr bwMode="auto">
            <a:xfrm>
              <a:off x="6396038" y="4103688"/>
              <a:ext cx="471488" cy="125413"/>
            </a:xfrm>
            <a:custGeom>
              <a:avLst/>
              <a:gdLst>
                <a:gd name="T0" fmla="*/ 0 w 297"/>
                <a:gd name="T1" fmla="*/ 79 h 79"/>
                <a:gd name="T2" fmla="*/ 0 w 297"/>
                <a:gd name="T3" fmla="*/ 78 h 79"/>
                <a:gd name="T4" fmla="*/ 296 w 297"/>
                <a:gd name="T5" fmla="*/ 0 h 79"/>
                <a:gd name="T6" fmla="*/ 297 w 297"/>
                <a:gd name="T7" fmla="*/ 1 h 79"/>
                <a:gd name="T8" fmla="*/ 0 w 297"/>
                <a:gd name="T9" fmla="*/ 79 h 79"/>
              </a:gdLst>
              <a:ahLst/>
              <a:cxnLst>
                <a:cxn ang="0">
                  <a:pos x="T0" y="T1"/>
                </a:cxn>
                <a:cxn ang="0">
                  <a:pos x="T2" y="T3"/>
                </a:cxn>
                <a:cxn ang="0">
                  <a:pos x="T4" y="T5"/>
                </a:cxn>
                <a:cxn ang="0">
                  <a:pos x="T6" y="T7"/>
                </a:cxn>
                <a:cxn ang="0">
                  <a:pos x="T8" y="T9"/>
                </a:cxn>
              </a:cxnLst>
              <a:rect l="0" t="0" r="r" b="b"/>
              <a:pathLst>
                <a:path w="297" h="79">
                  <a:moveTo>
                    <a:pt x="0" y="79"/>
                  </a:moveTo>
                  <a:lnTo>
                    <a:pt x="0" y="78"/>
                  </a:lnTo>
                  <a:lnTo>
                    <a:pt x="296" y="0"/>
                  </a:lnTo>
                  <a:lnTo>
                    <a:pt x="297" y="1"/>
                  </a:lnTo>
                  <a:lnTo>
                    <a:pt x="0" y="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7" name="Freeform 386"/>
            <p:cNvSpPr/>
            <p:nvPr/>
          </p:nvSpPr>
          <p:spPr bwMode="auto">
            <a:xfrm>
              <a:off x="6669088" y="3792538"/>
              <a:ext cx="98425" cy="365125"/>
            </a:xfrm>
            <a:custGeom>
              <a:avLst/>
              <a:gdLst>
                <a:gd name="T0" fmla="*/ 62 w 62"/>
                <a:gd name="T1" fmla="*/ 230 h 230"/>
                <a:gd name="T2" fmla="*/ 0 w 62"/>
                <a:gd name="T3" fmla="*/ 1 h 230"/>
                <a:gd name="T4" fmla="*/ 2 w 62"/>
                <a:gd name="T5" fmla="*/ 0 h 230"/>
                <a:gd name="T6" fmla="*/ 62 w 62"/>
                <a:gd name="T7" fmla="*/ 230 h 230"/>
                <a:gd name="T8" fmla="*/ 62 w 62"/>
                <a:gd name="T9" fmla="*/ 230 h 230"/>
              </a:gdLst>
              <a:ahLst/>
              <a:cxnLst>
                <a:cxn ang="0">
                  <a:pos x="T0" y="T1"/>
                </a:cxn>
                <a:cxn ang="0">
                  <a:pos x="T2" y="T3"/>
                </a:cxn>
                <a:cxn ang="0">
                  <a:pos x="T4" y="T5"/>
                </a:cxn>
                <a:cxn ang="0">
                  <a:pos x="T6" y="T7"/>
                </a:cxn>
                <a:cxn ang="0">
                  <a:pos x="T8" y="T9"/>
                </a:cxn>
              </a:cxnLst>
              <a:rect l="0" t="0" r="r" b="b"/>
              <a:pathLst>
                <a:path w="62" h="230">
                  <a:moveTo>
                    <a:pt x="62" y="230"/>
                  </a:moveTo>
                  <a:lnTo>
                    <a:pt x="0" y="1"/>
                  </a:lnTo>
                  <a:lnTo>
                    <a:pt x="2" y="0"/>
                  </a:lnTo>
                  <a:lnTo>
                    <a:pt x="62" y="230"/>
                  </a:lnTo>
                  <a:lnTo>
                    <a:pt x="62"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8" name="Freeform 387"/>
            <p:cNvSpPr/>
            <p:nvPr/>
          </p:nvSpPr>
          <p:spPr bwMode="auto">
            <a:xfrm>
              <a:off x="6696075" y="3786188"/>
              <a:ext cx="98425" cy="365125"/>
            </a:xfrm>
            <a:custGeom>
              <a:avLst/>
              <a:gdLst>
                <a:gd name="T0" fmla="*/ 61 w 62"/>
                <a:gd name="T1" fmla="*/ 230 h 230"/>
                <a:gd name="T2" fmla="*/ 0 w 62"/>
                <a:gd name="T3" fmla="*/ 0 h 230"/>
                <a:gd name="T4" fmla="*/ 2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9" name="Freeform 388"/>
            <p:cNvSpPr/>
            <p:nvPr/>
          </p:nvSpPr>
          <p:spPr bwMode="auto">
            <a:xfrm>
              <a:off x="6723063" y="3779838"/>
              <a:ext cx="98425" cy="365125"/>
            </a:xfrm>
            <a:custGeom>
              <a:avLst/>
              <a:gdLst>
                <a:gd name="T0" fmla="*/ 61 w 62"/>
                <a:gd name="T1" fmla="*/ 230 h 230"/>
                <a:gd name="T2" fmla="*/ 0 w 62"/>
                <a:gd name="T3" fmla="*/ 0 h 230"/>
                <a:gd name="T4" fmla="*/ 1 w 62"/>
                <a:gd name="T5" fmla="*/ 0 h 230"/>
                <a:gd name="T6" fmla="*/ 62 w 62"/>
                <a:gd name="T7" fmla="*/ 229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1" y="0"/>
                  </a:lnTo>
                  <a:lnTo>
                    <a:pt x="62" y="229"/>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0" name="Freeform 389"/>
            <p:cNvSpPr/>
            <p:nvPr/>
          </p:nvSpPr>
          <p:spPr bwMode="auto">
            <a:xfrm>
              <a:off x="6750050" y="3771900"/>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1" name="Freeform 390"/>
            <p:cNvSpPr/>
            <p:nvPr/>
          </p:nvSpPr>
          <p:spPr bwMode="auto">
            <a:xfrm>
              <a:off x="6775450" y="3765550"/>
              <a:ext cx="98425" cy="365125"/>
            </a:xfrm>
            <a:custGeom>
              <a:avLst/>
              <a:gdLst>
                <a:gd name="T0" fmla="*/ 61 w 62"/>
                <a:gd name="T1" fmla="*/ 230 h 230"/>
                <a:gd name="T2" fmla="*/ 0 w 62"/>
                <a:gd name="T3" fmla="*/ 0 h 230"/>
                <a:gd name="T4" fmla="*/ 2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2" name="Freeform 391"/>
            <p:cNvSpPr/>
            <p:nvPr/>
          </p:nvSpPr>
          <p:spPr bwMode="auto">
            <a:xfrm>
              <a:off x="6643688" y="3800475"/>
              <a:ext cx="98425" cy="365125"/>
            </a:xfrm>
            <a:custGeom>
              <a:avLst/>
              <a:gdLst>
                <a:gd name="T0" fmla="*/ 61 w 62"/>
                <a:gd name="T1" fmla="*/ 230 h 230"/>
                <a:gd name="T2" fmla="*/ 0 w 62"/>
                <a:gd name="T3" fmla="*/ 0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3" name="Freeform 392"/>
            <p:cNvSpPr/>
            <p:nvPr/>
          </p:nvSpPr>
          <p:spPr bwMode="auto">
            <a:xfrm>
              <a:off x="6618288" y="3806825"/>
              <a:ext cx="98425" cy="365125"/>
            </a:xfrm>
            <a:custGeom>
              <a:avLst/>
              <a:gdLst>
                <a:gd name="T0" fmla="*/ 60 w 62"/>
                <a:gd name="T1" fmla="*/ 230 h 230"/>
                <a:gd name="T2" fmla="*/ 0 w 62"/>
                <a:gd name="T3" fmla="*/ 0 h 230"/>
                <a:gd name="T4" fmla="*/ 1 w 62"/>
                <a:gd name="T5" fmla="*/ 0 h 230"/>
                <a:gd name="T6" fmla="*/ 62 w 62"/>
                <a:gd name="T7" fmla="*/ 230 h 230"/>
                <a:gd name="T8" fmla="*/ 60 w 62"/>
                <a:gd name="T9" fmla="*/ 230 h 230"/>
              </a:gdLst>
              <a:ahLst/>
              <a:cxnLst>
                <a:cxn ang="0">
                  <a:pos x="T0" y="T1"/>
                </a:cxn>
                <a:cxn ang="0">
                  <a:pos x="T2" y="T3"/>
                </a:cxn>
                <a:cxn ang="0">
                  <a:pos x="T4" y="T5"/>
                </a:cxn>
                <a:cxn ang="0">
                  <a:pos x="T6" y="T7"/>
                </a:cxn>
                <a:cxn ang="0">
                  <a:pos x="T8" y="T9"/>
                </a:cxn>
              </a:cxnLst>
              <a:rect l="0" t="0" r="r" b="b"/>
              <a:pathLst>
                <a:path w="62" h="230">
                  <a:moveTo>
                    <a:pt x="60" y="230"/>
                  </a:moveTo>
                  <a:lnTo>
                    <a:pt x="0" y="0"/>
                  </a:lnTo>
                  <a:lnTo>
                    <a:pt x="1" y="0"/>
                  </a:lnTo>
                  <a:lnTo>
                    <a:pt x="62"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4" name="Freeform 393"/>
            <p:cNvSpPr/>
            <p:nvPr/>
          </p:nvSpPr>
          <p:spPr bwMode="auto">
            <a:xfrm>
              <a:off x="6592888" y="3813175"/>
              <a:ext cx="96838" cy="365125"/>
            </a:xfrm>
            <a:custGeom>
              <a:avLst/>
              <a:gdLst>
                <a:gd name="T0" fmla="*/ 60 w 61"/>
                <a:gd name="T1" fmla="*/ 230 h 230"/>
                <a:gd name="T2" fmla="*/ 0 w 61"/>
                <a:gd name="T3" fmla="*/ 1 h 230"/>
                <a:gd name="T4" fmla="*/ 0 w 61"/>
                <a:gd name="T5" fmla="*/ 0 h 230"/>
                <a:gd name="T6" fmla="*/ 61 w 61"/>
                <a:gd name="T7" fmla="*/ 230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1"/>
                  </a:lnTo>
                  <a:lnTo>
                    <a:pt x="0" y="0"/>
                  </a:lnTo>
                  <a:lnTo>
                    <a:pt x="61"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5" name="Freeform 394"/>
            <p:cNvSpPr/>
            <p:nvPr/>
          </p:nvSpPr>
          <p:spPr bwMode="auto">
            <a:xfrm>
              <a:off x="6565900" y="3821113"/>
              <a:ext cx="96838" cy="365125"/>
            </a:xfrm>
            <a:custGeom>
              <a:avLst/>
              <a:gdLst>
                <a:gd name="T0" fmla="*/ 61 w 61"/>
                <a:gd name="T1" fmla="*/ 230 h 230"/>
                <a:gd name="T2" fmla="*/ 0 w 61"/>
                <a:gd name="T3" fmla="*/ 0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0"/>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6" name="Freeform 395"/>
            <p:cNvSpPr/>
            <p:nvPr/>
          </p:nvSpPr>
          <p:spPr bwMode="auto">
            <a:xfrm>
              <a:off x="6538913" y="3829050"/>
              <a:ext cx="98425" cy="365125"/>
            </a:xfrm>
            <a:custGeom>
              <a:avLst/>
              <a:gdLst>
                <a:gd name="T0" fmla="*/ 62 w 62"/>
                <a:gd name="T1" fmla="*/ 230 h 230"/>
                <a:gd name="T2" fmla="*/ 0 w 62"/>
                <a:gd name="T3" fmla="*/ 0 h 230"/>
                <a:gd name="T4" fmla="*/ 2 w 62"/>
                <a:gd name="T5" fmla="*/ 0 h 230"/>
                <a:gd name="T6" fmla="*/ 62 w 62"/>
                <a:gd name="T7" fmla="*/ 229 h 230"/>
                <a:gd name="T8" fmla="*/ 62 w 62"/>
                <a:gd name="T9" fmla="*/ 230 h 230"/>
              </a:gdLst>
              <a:ahLst/>
              <a:cxnLst>
                <a:cxn ang="0">
                  <a:pos x="T0" y="T1"/>
                </a:cxn>
                <a:cxn ang="0">
                  <a:pos x="T2" y="T3"/>
                </a:cxn>
                <a:cxn ang="0">
                  <a:pos x="T4" y="T5"/>
                </a:cxn>
                <a:cxn ang="0">
                  <a:pos x="T6" y="T7"/>
                </a:cxn>
                <a:cxn ang="0">
                  <a:pos x="T8" y="T9"/>
                </a:cxn>
              </a:cxnLst>
              <a:rect l="0" t="0" r="r" b="b"/>
              <a:pathLst>
                <a:path w="62" h="230">
                  <a:moveTo>
                    <a:pt x="62" y="230"/>
                  </a:moveTo>
                  <a:lnTo>
                    <a:pt x="0" y="0"/>
                  </a:lnTo>
                  <a:lnTo>
                    <a:pt x="2" y="0"/>
                  </a:lnTo>
                  <a:lnTo>
                    <a:pt x="62" y="229"/>
                  </a:lnTo>
                  <a:lnTo>
                    <a:pt x="62"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7" name="Freeform 396"/>
            <p:cNvSpPr/>
            <p:nvPr/>
          </p:nvSpPr>
          <p:spPr bwMode="auto">
            <a:xfrm>
              <a:off x="6513513" y="3833813"/>
              <a:ext cx="98425" cy="365125"/>
            </a:xfrm>
            <a:custGeom>
              <a:avLst/>
              <a:gdLst>
                <a:gd name="T0" fmla="*/ 61 w 62"/>
                <a:gd name="T1" fmla="*/ 230 h 230"/>
                <a:gd name="T2" fmla="*/ 0 w 62"/>
                <a:gd name="T3" fmla="*/ 1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1"/>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8" name="Freeform 397"/>
            <p:cNvSpPr/>
            <p:nvPr/>
          </p:nvSpPr>
          <p:spPr bwMode="auto">
            <a:xfrm>
              <a:off x="6488113" y="3841750"/>
              <a:ext cx="98425" cy="365125"/>
            </a:xfrm>
            <a:custGeom>
              <a:avLst/>
              <a:gdLst>
                <a:gd name="T0" fmla="*/ 60 w 62"/>
                <a:gd name="T1" fmla="*/ 230 h 230"/>
                <a:gd name="T2" fmla="*/ 0 w 62"/>
                <a:gd name="T3" fmla="*/ 0 h 230"/>
                <a:gd name="T4" fmla="*/ 1 w 62"/>
                <a:gd name="T5" fmla="*/ 0 h 230"/>
                <a:gd name="T6" fmla="*/ 62 w 62"/>
                <a:gd name="T7" fmla="*/ 229 h 230"/>
                <a:gd name="T8" fmla="*/ 60 w 62"/>
                <a:gd name="T9" fmla="*/ 230 h 230"/>
              </a:gdLst>
              <a:ahLst/>
              <a:cxnLst>
                <a:cxn ang="0">
                  <a:pos x="T0" y="T1"/>
                </a:cxn>
                <a:cxn ang="0">
                  <a:pos x="T2" y="T3"/>
                </a:cxn>
                <a:cxn ang="0">
                  <a:pos x="T4" y="T5"/>
                </a:cxn>
                <a:cxn ang="0">
                  <a:pos x="T6" y="T7"/>
                </a:cxn>
                <a:cxn ang="0">
                  <a:pos x="T8" y="T9"/>
                </a:cxn>
              </a:cxnLst>
              <a:rect l="0" t="0" r="r" b="b"/>
              <a:pathLst>
                <a:path w="62" h="230">
                  <a:moveTo>
                    <a:pt x="60" y="230"/>
                  </a:moveTo>
                  <a:lnTo>
                    <a:pt x="0" y="0"/>
                  </a:lnTo>
                  <a:lnTo>
                    <a:pt x="1" y="0"/>
                  </a:lnTo>
                  <a:lnTo>
                    <a:pt x="62" y="229"/>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9" name="Freeform 398"/>
            <p:cNvSpPr/>
            <p:nvPr/>
          </p:nvSpPr>
          <p:spPr bwMode="auto">
            <a:xfrm>
              <a:off x="6461125" y="3849688"/>
              <a:ext cx="98425" cy="363538"/>
            </a:xfrm>
            <a:custGeom>
              <a:avLst/>
              <a:gdLst>
                <a:gd name="T0" fmla="*/ 61 w 62"/>
                <a:gd name="T1" fmla="*/ 229 h 229"/>
                <a:gd name="T2" fmla="*/ 0 w 62"/>
                <a:gd name="T3" fmla="*/ 0 h 229"/>
                <a:gd name="T4" fmla="*/ 1 w 62"/>
                <a:gd name="T5" fmla="*/ 0 h 229"/>
                <a:gd name="T6" fmla="*/ 62 w 62"/>
                <a:gd name="T7" fmla="*/ 229 h 229"/>
                <a:gd name="T8" fmla="*/ 61 w 62"/>
                <a:gd name="T9" fmla="*/ 229 h 229"/>
              </a:gdLst>
              <a:ahLst/>
              <a:cxnLst>
                <a:cxn ang="0">
                  <a:pos x="T0" y="T1"/>
                </a:cxn>
                <a:cxn ang="0">
                  <a:pos x="T2" y="T3"/>
                </a:cxn>
                <a:cxn ang="0">
                  <a:pos x="T4" y="T5"/>
                </a:cxn>
                <a:cxn ang="0">
                  <a:pos x="T6" y="T7"/>
                </a:cxn>
                <a:cxn ang="0">
                  <a:pos x="T8" y="T9"/>
                </a:cxn>
              </a:cxnLst>
              <a:rect l="0" t="0" r="r" b="b"/>
              <a:pathLst>
                <a:path w="62" h="229">
                  <a:moveTo>
                    <a:pt x="61" y="229"/>
                  </a:moveTo>
                  <a:lnTo>
                    <a:pt x="0" y="0"/>
                  </a:lnTo>
                  <a:lnTo>
                    <a:pt x="1" y="0"/>
                  </a:lnTo>
                  <a:lnTo>
                    <a:pt x="62" y="229"/>
                  </a:lnTo>
                  <a:lnTo>
                    <a:pt x="61" y="2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0" name="Freeform 399"/>
            <p:cNvSpPr/>
            <p:nvPr/>
          </p:nvSpPr>
          <p:spPr bwMode="auto">
            <a:xfrm>
              <a:off x="6435725" y="3854450"/>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1" name="Freeform 400"/>
            <p:cNvSpPr/>
            <p:nvPr/>
          </p:nvSpPr>
          <p:spPr bwMode="auto">
            <a:xfrm>
              <a:off x="6410325" y="3862388"/>
              <a:ext cx="96838" cy="365125"/>
            </a:xfrm>
            <a:custGeom>
              <a:avLst/>
              <a:gdLst>
                <a:gd name="T0" fmla="*/ 60 w 61"/>
                <a:gd name="T1" fmla="*/ 230 h 230"/>
                <a:gd name="T2" fmla="*/ 0 w 61"/>
                <a:gd name="T3" fmla="*/ 0 h 230"/>
                <a:gd name="T4" fmla="*/ 0 w 61"/>
                <a:gd name="T5" fmla="*/ 0 h 230"/>
                <a:gd name="T6" fmla="*/ 61 w 61"/>
                <a:gd name="T7" fmla="*/ 229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0"/>
                  </a:lnTo>
                  <a:lnTo>
                    <a:pt x="0" y="0"/>
                  </a:lnTo>
                  <a:lnTo>
                    <a:pt x="61" y="229"/>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2" name="Freeform 401"/>
            <p:cNvSpPr/>
            <p:nvPr/>
          </p:nvSpPr>
          <p:spPr bwMode="auto">
            <a:xfrm>
              <a:off x="6383338" y="3868738"/>
              <a:ext cx="98425" cy="365125"/>
            </a:xfrm>
            <a:custGeom>
              <a:avLst/>
              <a:gdLst>
                <a:gd name="T0" fmla="*/ 61 w 62"/>
                <a:gd name="T1" fmla="*/ 230 h 230"/>
                <a:gd name="T2" fmla="*/ 0 w 62"/>
                <a:gd name="T3" fmla="*/ 1 h 230"/>
                <a:gd name="T4" fmla="*/ 1 w 62"/>
                <a:gd name="T5" fmla="*/ 0 h 230"/>
                <a:gd name="T6" fmla="*/ 62 w 62"/>
                <a:gd name="T7" fmla="*/ 230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1"/>
                  </a:lnTo>
                  <a:lnTo>
                    <a:pt x="1" y="0"/>
                  </a:lnTo>
                  <a:lnTo>
                    <a:pt x="62"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3" name="Freeform 402"/>
            <p:cNvSpPr/>
            <p:nvPr/>
          </p:nvSpPr>
          <p:spPr bwMode="auto">
            <a:xfrm>
              <a:off x="6357938" y="3875088"/>
              <a:ext cx="96838" cy="365125"/>
            </a:xfrm>
            <a:custGeom>
              <a:avLst/>
              <a:gdLst>
                <a:gd name="T0" fmla="*/ 60 w 61"/>
                <a:gd name="T1" fmla="*/ 230 h 230"/>
                <a:gd name="T2" fmla="*/ 0 w 61"/>
                <a:gd name="T3" fmla="*/ 0 h 230"/>
                <a:gd name="T4" fmla="*/ 1 w 61"/>
                <a:gd name="T5" fmla="*/ 0 h 230"/>
                <a:gd name="T6" fmla="*/ 61 w 61"/>
                <a:gd name="T7" fmla="*/ 230 h 230"/>
                <a:gd name="T8" fmla="*/ 60 w 61"/>
                <a:gd name="T9" fmla="*/ 230 h 230"/>
              </a:gdLst>
              <a:ahLst/>
              <a:cxnLst>
                <a:cxn ang="0">
                  <a:pos x="T0" y="T1"/>
                </a:cxn>
                <a:cxn ang="0">
                  <a:pos x="T2" y="T3"/>
                </a:cxn>
                <a:cxn ang="0">
                  <a:pos x="T4" y="T5"/>
                </a:cxn>
                <a:cxn ang="0">
                  <a:pos x="T6" y="T7"/>
                </a:cxn>
                <a:cxn ang="0">
                  <a:pos x="T8" y="T9"/>
                </a:cxn>
              </a:cxnLst>
              <a:rect l="0" t="0" r="r" b="b"/>
              <a:pathLst>
                <a:path w="61" h="230">
                  <a:moveTo>
                    <a:pt x="60" y="230"/>
                  </a:moveTo>
                  <a:lnTo>
                    <a:pt x="0" y="0"/>
                  </a:lnTo>
                  <a:lnTo>
                    <a:pt x="1" y="0"/>
                  </a:lnTo>
                  <a:lnTo>
                    <a:pt x="61" y="230"/>
                  </a:lnTo>
                  <a:lnTo>
                    <a:pt x="60"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4" name="Freeform 403"/>
            <p:cNvSpPr/>
            <p:nvPr/>
          </p:nvSpPr>
          <p:spPr bwMode="auto">
            <a:xfrm>
              <a:off x="6330950" y="3883025"/>
              <a:ext cx="98425" cy="365125"/>
            </a:xfrm>
            <a:custGeom>
              <a:avLst/>
              <a:gdLst>
                <a:gd name="T0" fmla="*/ 61 w 62"/>
                <a:gd name="T1" fmla="*/ 230 h 230"/>
                <a:gd name="T2" fmla="*/ 0 w 62"/>
                <a:gd name="T3" fmla="*/ 0 h 230"/>
                <a:gd name="T4" fmla="*/ 2 w 62"/>
                <a:gd name="T5" fmla="*/ 0 h 230"/>
                <a:gd name="T6" fmla="*/ 62 w 62"/>
                <a:gd name="T7" fmla="*/ 229 h 230"/>
                <a:gd name="T8" fmla="*/ 61 w 62"/>
                <a:gd name="T9" fmla="*/ 230 h 230"/>
              </a:gdLst>
              <a:ahLst/>
              <a:cxnLst>
                <a:cxn ang="0">
                  <a:pos x="T0" y="T1"/>
                </a:cxn>
                <a:cxn ang="0">
                  <a:pos x="T2" y="T3"/>
                </a:cxn>
                <a:cxn ang="0">
                  <a:pos x="T4" y="T5"/>
                </a:cxn>
                <a:cxn ang="0">
                  <a:pos x="T6" y="T7"/>
                </a:cxn>
                <a:cxn ang="0">
                  <a:pos x="T8" y="T9"/>
                </a:cxn>
              </a:cxnLst>
              <a:rect l="0" t="0" r="r" b="b"/>
              <a:pathLst>
                <a:path w="62" h="230">
                  <a:moveTo>
                    <a:pt x="61" y="230"/>
                  </a:moveTo>
                  <a:lnTo>
                    <a:pt x="0" y="0"/>
                  </a:lnTo>
                  <a:lnTo>
                    <a:pt x="2" y="0"/>
                  </a:lnTo>
                  <a:lnTo>
                    <a:pt x="62" y="229"/>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5" name="Freeform 404"/>
            <p:cNvSpPr/>
            <p:nvPr/>
          </p:nvSpPr>
          <p:spPr bwMode="auto">
            <a:xfrm>
              <a:off x="6869113" y="4138613"/>
              <a:ext cx="198438" cy="106363"/>
            </a:xfrm>
            <a:custGeom>
              <a:avLst/>
              <a:gdLst>
                <a:gd name="T0" fmla="*/ 0 w 191"/>
                <a:gd name="T1" fmla="*/ 45 h 103"/>
                <a:gd name="T2" fmla="*/ 191 w 191"/>
                <a:gd name="T3" fmla="*/ 20 h 103"/>
                <a:gd name="T4" fmla="*/ 153 w 191"/>
                <a:gd name="T5" fmla="*/ 93 h 103"/>
                <a:gd name="T6" fmla="*/ 45 w 191"/>
                <a:gd name="T7" fmla="*/ 103 h 103"/>
                <a:gd name="T8" fmla="*/ 0 w 191"/>
                <a:gd name="T9" fmla="*/ 45 h 103"/>
              </a:gdLst>
              <a:ahLst/>
              <a:cxnLst>
                <a:cxn ang="0">
                  <a:pos x="T0" y="T1"/>
                </a:cxn>
                <a:cxn ang="0">
                  <a:pos x="T2" y="T3"/>
                </a:cxn>
                <a:cxn ang="0">
                  <a:pos x="T4" y="T5"/>
                </a:cxn>
                <a:cxn ang="0">
                  <a:pos x="T6" y="T7"/>
                </a:cxn>
                <a:cxn ang="0">
                  <a:pos x="T8" y="T9"/>
                </a:cxn>
              </a:cxnLst>
              <a:rect l="0" t="0" r="r" b="b"/>
              <a:pathLst>
                <a:path w="191" h="103">
                  <a:moveTo>
                    <a:pt x="0" y="45"/>
                  </a:moveTo>
                  <a:cubicBezTo>
                    <a:pt x="0" y="45"/>
                    <a:pt x="116" y="0"/>
                    <a:pt x="191" y="20"/>
                  </a:cubicBezTo>
                  <a:cubicBezTo>
                    <a:pt x="153" y="93"/>
                    <a:pt x="153" y="93"/>
                    <a:pt x="153" y="93"/>
                  </a:cubicBezTo>
                  <a:cubicBezTo>
                    <a:pt x="45" y="103"/>
                    <a:pt x="45" y="103"/>
                    <a:pt x="45" y="103"/>
                  </a:cubicBezTo>
                  <a:lnTo>
                    <a:pt x="0" y="45"/>
                  </a:ln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6" name="Freeform 405"/>
            <p:cNvSpPr/>
            <p:nvPr/>
          </p:nvSpPr>
          <p:spPr bwMode="auto">
            <a:xfrm>
              <a:off x="6872288" y="4114800"/>
              <a:ext cx="190500" cy="58738"/>
            </a:xfrm>
            <a:custGeom>
              <a:avLst/>
              <a:gdLst>
                <a:gd name="T0" fmla="*/ 0 w 184"/>
                <a:gd name="T1" fmla="*/ 28 h 57"/>
                <a:gd name="T2" fmla="*/ 97 w 184"/>
                <a:gd name="T3" fmla="*/ 2 h 57"/>
                <a:gd name="T4" fmla="*/ 136 w 184"/>
                <a:gd name="T5" fmla="*/ 0 h 57"/>
                <a:gd name="T6" fmla="*/ 157 w 184"/>
                <a:gd name="T7" fmla="*/ 2 h 57"/>
                <a:gd name="T8" fmla="*/ 170 w 184"/>
                <a:gd name="T9" fmla="*/ 4 h 57"/>
                <a:gd name="T10" fmla="*/ 150 w 184"/>
                <a:gd name="T11" fmla="*/ 38 h 57"/>
                <a:gd name="T12" fmla="*/ 111 w 184"/>
                <a:gd name="T13" fmla="*/ 48 h 57"/>
                <a:gd name="T14" fmla="*/ 59 w 184"/>
                <a:gd name="T15" fmla="*/ 55 h 57"/>
                <a:gd name="T16" fmla="*/ 33 w 184"/>
                <a:gd name="T17" fmla="*/ 56 h 57"/>
                <a:gd name="T18" fmla="*/ 14 w 184"/>
                <a:gd name="T19" fmla="*/ 51 h 57"/>
                <a:gd name="T20" fmla="*/ 0 w 184"/>
                <a:gd name="T21"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 h="57">
                  <a:moveTo>
                    <a:pt x="0" y="28"/>
                  </a:moveTo>
                  <a:cubicBezTo>
                    <a:pt x="28" y="6"/>
                    <a:pt x="64" y="9"/>
                    <a:pt x="97" y="2"/>
                  </a:cubicBezTo>
                  <a:cubicBezTo>
                    <a:pt x="110" y="0"/>
                    <a:pt x="123" y="0"/>
                    <a:pt x="136" y="0"/>
                  </a:cubicBezTo>
                  <a:cubicBezTo>
                    <a:pt x="143" y="1"/>
                    <a:pt x="150" y="1"/>
                    <a:pt x="157" y="2"/>
                  </a:cubicBezTo>
                  <a:cubicBezTo>
                    <a:pt x="162" y="2"/>
                    <a:pt x="167" y="2"/>
                    <a:pt x="170" y="4"/>
                  </a:cubicBezTo>
                  <a:cubicBezTo>
                    <a:pt x="184" y="16"/>
                    <a:pt x="158" y="33"/>
                    <a:pt x="150" y="38"/>
                  </a:cubicBezTo>
                  <a:cubicBezTo>
                    <a:pt x="137" y="46"/>
                    <a:pt x="126" y="46"/>
                    <a:pt x="111" y="48"/>
                  </a:cubicBezTo>
                  <a:cubicBezTo>
                    <a:pt x="94" y="51"/>
                    <a:pt x="76" y="54"/>
                    <a:pt x="59" y="55"/>
                  </a:cubicBezTo>
                  <a:cubicBezTo>
                    <a:pt x="50" y="56"/>
                    <a:pt x="42" y="57"/>
                    <a:pt x="33" y="56"/>
                  </a:cubicBezTo>
                  <a:cubicBezTo>
                    <a:pt x="27" y="55"/>
                    <a:pt x="19" y="55"/>
                    <a:pt x="14" y="51"/>
                  </a:cubicBezTo>
                  <a:cubicBezTo>
                    <a:pt x="9" y="48"/>
                    <a:pt x="1" y="36"/>
                    <a:pt x="0" y="29"/>
                  </a:cubicBezTo>
                </a:path>
              </a:pathLst>
            </a:custGeom>
            <a:solidFill>
              <a:srgbClr val="3A807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7" name="Freeform 407"/>
            <p:cNvSpPr/>
            <p:nvPr/>
          </p:nvSpPr>
          <p:spPr bwMode="auto">
            <a:xfrm>
              <a:off x="6753225" y="3824288"/>
              <a:ext cx="296863" cy="361950"/>
            </a:xfrm>
            <a:custGeom>
              <a:avLst/>
              <a:gdLst>
                <a:gd name="T0" fmla="*/ 6 w 288"/>
                <a:gd name="T1" fmla="*/ 64 h 350"/>
                <a:gd name="T2" fmla="*/ 13 w 288"/>
                <a:gd name="T3" fmla="*/ 86 h 350"/>
                <a:gd name="T4" fmla="*/ 19 w 288"/>
                <a:gd name="T5" fmla="*/ 110 h 350"/>
                <a:gd name="T6" fmla="*/ 49 w 288"/>
                <a:gd name="T7" fmla="*/ 179 h 350"/>
                <a:gd name="T8" fmla="*/ 77 w 288"/>
                <a:gd name="T9" fmla="*/ 213 h 350"/>
                <a:gd name="T10" fmla="*/ 110 w 288"/>
                <a:gd name="T11" fmla="*/ 243 h 350"/>
                <a:gd name="T12" fmla="*/ 146 w 288"/>
                <a:gd name="T13" fmla="*/ 293 h 350"/>
                <a:gd name="T14" fmla="*/ 164 w 288"/>
                <a:gd name="T15" fmla="*/ 350 h 350"/>
                <a:gd name="T16" fmla="*/ 236 w 288"/>
                <a:gd name="T17" fmla="*/ 347 h 350"/>
                <a:gd name="T18" fmla="*/ 285 w 288"/>
                <a:gd name="T19" fmla="*/ 337 h 350"/>
                <a:gd name="T20" fmla="*/ 280 w 288"/>
                <a:gd name="T21" fmla="*/ 309 h 350"/>
                <a:gd name="T22" fmla="*/ 275 w 288"/>
                <a:gd name="T23" fmla="*/ 280 h 350"/>
                <a:gd name="T24" fmla="*/ 262 w 288"/>
                <a:gd name="T25" fmla="*/ 172 h 350"/>
                <a:gd name="T26" fmla="*/ 257 w 288"/>
                <a:gd name="T27" fmla="*/ 118 h 350"/>
                <a:gd name="T28" fmla="*/ 224 w 288"/>
                <a:gd name="T29" fmla="*/ 74 h 350"/>
                <a:gd name="T30" fmla="*/ 139 w 288"/>
                <a:gd name="T31" fmla="*/ 7 h 350"/>
                <a:gd name="T32" fmla="*/ 62 w 288"/>
                <a:gd name="T33" fmla="*/ 5 h 350"/>
                <a:gd name="T34" fmla="*/ 0 w 288"/>
                <a:gd name="T35" fmla="*/ 24 h 350"/>
                <a:gd name="T36" fmla="*/ 38 w 288"/>
                <a:gd name="T37" fmla="*/ 44 h 350"/>
                <a:gd name="T38" fmla="*/ 86 w 288"/>
                <a:gd name="T39" fmla="*/ 47 h 350"/>
                <a:gd name="T40" fmla="*/ 129 w 288"/>
                <a:gd name="T41" fmla="*/ 77 h 350"/>
                <a:gd name="T42" fmla="*/ 152 w 288"/>
                <a:gd name="T43" fmla="*/ 125 h 350"/>
                <a:gd name="T44" fmla="*/ 109 w 288"/>
                <a:gd name="T45" fmla="*/ 147 h 350"/>
                <a:gd name="T46" fmla="*/ 69 w 288"/>
                <a:gd name="T47" fmla="*/ 116 h 350"/>
                <a:gd name="T48" fmla="*/ 42 w 288"/>
                <a:gd name="T49" fmla="*/ 79 h 350"/>
                <a:gd name="T50" fmla="*/ 25 w 288"/>
                <a:gd name="T51" fmla="*/ 59 h 350"/>
                <a:gd name="T52" fmla="*/ 6 w 288"/>
                <a:gd name="T53" fmla="*/ 64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8" h="350">
                  <a:moveTo>
                    <a:pt x="6" y="64"/>
                  </a:moveTo>
                  <a:cubicBezTo>
                    <a:pt x="9" y="68"/>
                    <a:pt x="10" y="80"/>
                    <a:pt x="13" y="86"/>
                  </a:cubicBezTo>
                  <a:cubicBezTo>
                    <a:pt x="16" y="94"/>
                    <a:pt x="16" y="102"/>
                    <a:pt x="19" y="110"/>
                  </a:cubicBezTo>
                  <a:cubicBezTo>
                    <a:pt x="24" y="126"/>
                    <a:pt x="41" y="164"/>
                    <a:pt x="49" y="179"/>
                  </a:cubicBezTo>
                  <a:cubicBezTo>
                    <a:pt x="57" y="195"/>
                    <a:pt x="65" y="202"/>
                    <a:pt x="77" y="213"/>
                  </a:cubicBezTo>
                  <a:cubicBezTo>
                    <a:pt x="92" y="227"/>
                    <a:pt x="97" y="228"/>
                    <a:pt x="110" y="243"/>
                  </a:cubicBezTo>
                  <a:cubicBezTo>
                    <a:pt x="123" y="258"/>
                    <a:pt x="136" y="276"/>
                    <a:pt x="146" y="293"/>
                  </a:cubicBezTo>
                  <a:cubicBezTo>
                    <a:pt x="158" y="313"/>
                    <a:pt x="161" y="329"/>
                    <a:pt x="164" y="350"/>
                  </a:cubicBezTo>
                  <a:cubicBezTo>
                    <a:pt x="188" y="350"/>
                    <a:pt x="212" y="349"/>
                    <a:pt x="236" y="347"/>
                  </a:cubicBezTo>
                  <a:cubicBezTo>
                    <a:pt x="244" y="346"/>
                    <a:pt x="280" y="346"/>
                    <a:pt x="285" y="337"/>
                  </a:cubicBezTo>
                  <a:cubicBezTo>
                    <a:pt x="288" y="332"/>
                    <a:pt x="281" y="315"/>
                    <a:pt x="280" y="309"/>
                  </a:cubicBezTo>
                  <a:cubicBezTo>
                    <a:pt x="278" y="299"/>
                    <a:pt x="277" y="290"/>
                    <a:pt x="275" y="280"/>
                  </a:cubicBezTo>
                  <a:cubicBezTo>
                    <a:pt x="270" y="244"/>
                    <a:pt x="268" y="209"/>
                    <a:pt x="262" y="172"/>
                  </a:cubicBezTo>
                  <a:cubicBezTo>
                    <a:pt x="259" y="155"/>
                    <a:pt x="261" y="135"/>
                    <a:pt x="257" y="118"/>
                  </a:cubicBezTo>
                  <a:cubicBezTo>
                    <a:pt x="252" y="98"/>
                    <a:pt x="241" y="86"/>
                    <a:pt x="224" y="74"/>
                  </a:cubicBezTo>
                  <a:cubicBezTo>
                    <a:pt x="195" y="52"/>
                    <a:pt x="176" y="18"/>
                    <a:pt x="139" y="7"/>
                  </a:cubicBezTo>
                  <a:cubicBezTo>
                    <a:pt x="115" y="0"/>
                    <a:pt x="87" y="4"/>
                    <a:pt x="62" y="5"/>
                  </a:cubicBezTo>
                  <a:cubicBezTo>
                    <a:pt x="41" y="6"/>
                    <a:pt x="18" y="12"/>
                    <a:pt x="0" y="24"/>
                  </a:cubicBezTo>
                  <a:cubicBezTo>
                    <a:pt x="8" y="40"/>
                    <a:pt x="20" y="45"/>
                    <a:pt x="38" y="44"/>
                  </a:cubicBezTo>
                  <a:cubicBezTo>
                    <a:pt x="56" y="43"/>
                    <a:pt x="68" y="41"/>
                    <a:pt x="86" y="47"/>
                  </a:cubicBezTo>
                  <a:cubicBezTo>
                    <a:pt x="104" y="53"/>
                    <a:pt x="118" y="62"/>
                    <a:pt x="129" y="77"/>
                  </a:cubicBezTo>
                  <a:cubicBezTo>
                    <a:pt x="138" y="88"/>
                    <a:pt x="157" y="110"/>
                    <a:pt x="152" y="125"/>
                  </a:cubicBezTo>
                  <a:cubicBezTo>
                    <a:pt x="146" y="143"/>
                    <a:pt x="125" y="151"/>
                    <a:pt x="109" y="147"/>
                  </a:cubicBezTo>
                  <a:cubicBezTo>
                    <a:pt x="91" y="143"/>
                    <a:pt x="80" y="129"/>
                    <a:pt x="69" y="116"/>
                  </a:cubicBezTo>
                  <a:cubicBezTo>
                    <a:pt x="59" y="105"/>
                    <a:pt x="50" y="93"/>
                    <a:pt x="42" y="79"/>
                  </a:cubicBezTo>
                  <a:cubicBezTo>
                    <a:pt x="38" y="71"/>
                    <a:pt x="33" y="63"/>
                    <a:pt x="25" y="59"/>
                  </a:cubicBezTo>
                  <a:cubicBezTo>
                    <a:pt x="17" y="54"/>
                    <a:pt x="12" y="58"/>
                    <a:pt x="6" y="64"/>
                  </a:cubicBezTo>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8" name="Freeform 408"/>
            <p:cNvSpPr/>
            <p:nvPr/>
          </p:nvSpPr>
          <p:spPr bwMode="auto">
            <a:xfrm>
              <a:off x="6869113" y="4121150"/>
              <a:ext cx="206375" cy="111125"/>
            </a:xfrm>
            <a:custGeom>
              <a:avLst/>
              <a:gdLst>
                <a:gd name="T0" fmla="*/ 176 w 200"/>
                <a:gd name="T1" fmla="*/ 0 h 107"/>
                <a:gd name="T2" fmla="*/ 140 w 200"/>
                <a:gd name="T3" fmla="*/ 20 h 107"/>
                <a:gd name="T4" fmla="*/ 91 w 200"/>
                <a:gd name="T5" fmla="*/ 28 h 107"/>
                <a:gd name="T6" fmla="*/ 45 w 200"/>
                <a:gd name="T7" fmla="*/ 31 h 107"/>
                <a:gd name="T8" fmla="*/ 4 w 200"/>
                <a:gd name="T9" fmla="*/ 20 h 107"/>
                <a:gd name="T10" fmla="*/ 6 w 200"/>
                <a:gd name="T11" fmla="*/ 57 h 107"/>
                <a:gd name="T12" fmla="*/ 12 w 200"/>
                <a:gd name="T13" fmla="*/ 103 h 107"/>
                <a:gd name="T14" fmla="*/ 52 w 200"/>
                <a:gd name="T15" fmla="*/ 99 h 107"/>
                <a:gd name="T16" fmla="*/ 106 w 200"/>
                <a:gd name="T17" fmla="*/ 107 h 107"/>
                <a:gd name="T18" fmla="*/ 161 w 200"/>
                <a:gd name="T19" fmla="*/ 101 h 107"/>
                <a:gd name="T20" fmla="*/ 200 w 200"/>
                <a:gd name="T21" fmla="*/ 89 h 107"/>
                <a:gd name="T22" fmla="*/ 190 w 200"/>
                <a:gd name="T23" fmla="*/ 47 h 107"/>
                <a:gd name="T24" fmla="*/ 177 w 200"/>
                <a:gd name="T25"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07">
                  <a:moveTo>
                    <a:pt x="176" y="0"/>
                  </a:moveTo>
                  <a:cubicBezTo>
                    <a:pt x="174" y="10"/>
                    <a:pt x="148" y="18"/>
                    <a:pt x="140" y="20"/>
                  </a:cubicBezTo>
                  <a:cubicBezTo>
                    <a:pt x="124" y="23"/>
                    <a:pt x="107" y="26"/>
                    <a:pt x="91" y="28"/>
                  </a:cubicBezTo>
                  <a:cubicBezTo>
                    <a:pt x="76" y="30"/>
                    <a:pt x="60" y="31"/>
                    <a:pt x="45" y="31"/>
                  </a:cubicBezTo>
                  <a:cubicBezTo>
                    <a:pt x="33" y="31"/>
                    <a:pt x="12" y="30"/>
                    <a:pt x="4" y="20"/>
                  </a:cubicBezTo>
                  <a:cubicBezTo>
                    <a:pt x="0" y="27"/>
                    <a:pt x="6" y="48"/>
                    <a:pt x="6" y="57"/>
                  </a:cubicBezTo>
                  <a:cubicBezTo>
                    <a:pt x="6" y="72"/>
                    <a:pt x="6" y="89"/>
                    <a:pt x="12" y="103"/>
                  </a:cubicBezTo>
                  <a:cubicBezTo>
                    <a:pt x="22" y="96"/>
                    <a:pt x="41" y="99"/>
                    <a:pt x="52" y="99"/>
                  </a:cubicBezTo>
                  <a:cubicBezTo>
                    <a:pt x="70" y="101"/>
                    <a:pt x="88" y="106"/>
                    <a:pt x="106" y="107"/>
                  </a:cubicBezTo>
                  <a:cubicBezTo>
                    <a:pt x="124" y="107"/>
                    <a:pt x="143" y="106"/>
                    <a:pt x="161" y="101"/>
                  </a:cubicBezTo>
                  <a:cubicBezTo>
                    <a:pt x="174" y="99"/>
                    <a:pt x="190" y="97"/>
                    <a:pt x="200" y="89"/>
                  </a:cubicBezTo>
                  <a:cubicBezTo>
                    <a:pt x="197" y="75"/>
                    <a:pt x="194" y="61"/>
                    <a:pt x="190" y="47"/>
                  </a:cubicBezTo>
                  <a:cubicBezTo>
                    <a:pt x="186" y="34"/>
                    <a:pt x="185" y="14"/>
                    <a:pt x="177" y="3"/>
                  </a:cubicBezTo>
                </a:path>
              </a:pathLst>
            </a:custGeom>
            <a:solidFill>
              <a:srgbClr val="4C938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9" name="Freeform 409"/>
            <p:cNvSpPr/>
            <p:nvPr/>
          </p:nvSpPr>
          <p:spPr bwMode="auto">
            <a:xfrm>
              <a:off x="6869113" y="4159250"/>
              <a:ext cx="222250" cy="173038"/>
            </a:xfrm>
            <a:custGeom>
              <a:avLst/>
              <a:gdLst>
                <a:gd name="T0" fmla="*/ 191 w 215"/>
                <a:gd name="T1" fmla="*/ 0 h 167"/>
                <a:gd name="T2" fmla="*/ 0 w 215"/>
                <a:gd name="T3" fmla="*/ 25 h 167"/>
                <a:gd name="T4" fmla="*/ 6 w 215"/>
                <a:gd name="T5" fmla="*/ 102 h 167"/>
                <a:gd name="T6" fmla="*/ 215 w 215"/>
                <a:gd name="T7" fmla="*/ 98 h 167"/>
                <a:gd name="T8" fmla="*/ 191 w 215"/>
                <a:gd name="T9" fmla="*/ 0 h 167"/>
              </a:gdLst>
              <a:ahLst/>
              <a:cxnLst>
                <a:cxn ang="0">
                  <a:pos x="T0" y="T1"/>
                </a:cxn>
                <a:cxn ang="0">
                  <a:pos x="T2" y="T3"/>
                </a:cxn>
                <a:cxn ang="0">
                  <a:pos x="T4" y="T5"/>
                </a:cxn>
                <a:cxn ang="0">
                  <a:pos x="T6" y="T7"/>
                </a:cxn>
                <a:cxn ang="0">
                  <a:pos x="T8" y="T9"/>
                </a:cxn>
              </a:cxnLst>
              <a:rect l="0" t="0" r="r" b="b"/>
              <a:pathLst>
                <a:path w="215" h="167">
                  <a:moveTo>
                    <a:pt x="191" y="0"/>
                  </a:moveTo>
                  <a:cubicBezTo>
                    <a:pt x="191" y="0"/>
                    <a:pt x="83" y="70"/>
                    <a:pt x="0" y="25"/>
                  </a:cubicBezTo>
                  <a:cubicBezTo>
                    <a:pt x="6" y="102"/>
                    <a:pt x="6" y="102"/>
                    <a:pt x="6" y="102"/>
                  </a:cubicBezTo>
                  <a:cubicBezTo>
                    <a:pt x="6" y="102"/>
                    <a:pt x="143" y="167"/>
                    <a:pt x="215" y="98"/>
                  </a:cubicBezTo>
                  <a:lnTo>
                    <a:pt x="191" y="0"/>
                  </a:lnTo>
                  <a:close/>
                </a:path>
              </a:pathLst>
            </a:custGeom>
            <a:solidFill>
              <a:srgbClr val="364E5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0" name="Freeform 410"/>
            <p:cNvSpPr/>
            <p:nvPr/>
          </p:nvSpPr>
          <p:spPr bwMode="auto">
            <a:xfrm>
              <a:off x="6884988" y="4217988"/>
              <a:ext cx="30163" cy="33338"/>
            </a:xfrm>
            <a:custGeom>
              <a:avLst/>
              <a:gdLst>
                <a:gd name="T0" fmla="*/ 23 w 30"/>
                <a:gd name="T1" fmla="*/ 30 h 33"/>
                <a:gd name="T2" fmla="*/ 4 w 30"/>
                <a:gd name="T3" fmla="*/ 23 h 33"/>
                <a:gd name="T4" fmla="*/ 7 w 30"/>
                <a:gd name="T5" fmla="*/ 3 h 33"/>
                <a:gd name="T6" fmla="*/ 25 w 30"/>
                <a:gd name="T7" fmla="*/ 10 h 33"/>
                <a:gd name="T8" fmla="*/ 23 w 30"/>
                <a:gd name="T9" fmla="*/ 30 h 33"/>
              </a:gdLst>
              <a:ahLst/>
              <a:cxnLst>
                <a:cxn ang="0">
                  <a:pos x="T0" y="T1"/>
                </a:cxn>
                <a:cxn ang="0">
                  <a:pos x="T2" y="T3"/>
                </a:cxn>
                <a:cxn ang="0">
                  <a:pos x="T4" y="T5"/>
                </a:cxn>
                <a:cxn ang="0">
                  <a:pos x="T6" y="T7"/>
                </a:cxn>
                <a:cxn ang="0">
                  <a:pos x="T8" y="T9"/>
                </a:cxn>
              </a:cxnLst>
              <a:rect l="0" t="0" r="r" b="b"/>
              <a:pathLst>
                <a:path w="30" h="33">
                  <a:moveTo>
                    <a:pt x="23" y="30"/>
                  </a:moveTo>
                  <a:cubicBezTo>
                    <a:pt x="17" y="33"/>
                    <a:pt x="9" y="30"/>
                    <a:pt x="4" y="23"/>
                  </a:cubicBezTo>
                  <a:cubicBezTo>
                    <a:pt x="0" y="15"/>
                    <a:pt x="1" y="7"/>
                    <a:pt x="7" y="3"/>
                  </a:cubicBezTo>
                  <a:cubicBezTo>
                    <a:pt x="13" y="0"/>
                    <a:pt x="21" y="3"/>
                    <a:pt x="25" y="10"/>
                  </a:cubicBezTo>
                  <a:cubicBezTo>
                    <a:pt x="30" y="18"/>
                    <a:pt x="28" y="27"/>
                    <a:pt x="23" y="30"/>
                  </a:cubicBez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1" name="Freeform 411"/>
            <p:cNvSpPr/>
            <p:nvPr/>
          </p:nvSpPr>
          <p:spPr bwMode="auto">
            <a:xfrm>
              <a:off x="6689725" y="3843338"/>
              <a:ext cx="63500" cy="36513"/>
            </a:xfrm>
            <a:custGeom>
              <a:avLst/>
              <a:gdLst>
                <a:gd name="T0" fmla="*/ 19 w 62"/>
                <a:gd name="T1" fmla="*/ 32 h 36"/>
                <a:gd name="T2" fmla="*/ 57 w 62"/>
                <a:gd name="T3" fmla="*/ 36 h 36"/>
                <a:gd name="T4" fmla="*/ 60 w 62"/>
                <a:gd name="T5" fmla="*/ 28 h 36"/>
                <a:gd name="T6" fmla="*/ 62 w 62"/>
                <a:gd name="T7" fmla="*/ 20 h 36"/>
                <a:gd name="T8" fmla="*/ 30 w 62"/>
                <a:gd name="T9" fmla="*/ 0 h 36"/>
                <a:gd name="T10" fmla="*/ 1 w 62"/>
                <a:gd name="T11" fmla="*/ 7 h 36"/>
                <a:gd name="T12" fmla="*/ 0 w 62"/>
                <a:gd name="T13" fmla="*/ 8 h 36"/>
                <a:gd name="T14" fmla="*/ 0 w 62"/>
                <a:gd name="T15" fmla="*/ 9 h 36"/>
                <a:gd name="T16" fmla="*/ 19 w 62"/>
                <a:gd name="T17"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36">
                  <a:moveTo>
                    <a:pt x="19" y="32"/>
                  </a:moveTo>
                  <a:cubicBezTo>
                    <a:pt x="33" y="25"/>
                    <a:pt x="57" y="36"/>
                    <a:pt x="57" y="36"/>
                  </a:cubicBezTo>
                  <a:cubicBezTo>
                    <a:pt x="60" y="28"/>
                    <a:pt x="60" y="28"/>
                    <a:pt x="60" y="28"/>
                  </a:cubicBezTo>
                  <a:cubicBezTo>
                    <a:pt x="62" y="20"/>
                    <a:pt x="62" y="20"/>
                    <a:pt x="62" y="20"/>
                  </a:cubicBezTo>
                  <a:cubicBezTo>
                    <a:pt x="62" y="20"/>
                    <a:pt x="37" y="13"/>
                    <a:pt x="30" y="0"/>
                  </a:cubicBezTo>
                  <a:cubicBezTo>
                    <a:pt x="30" y="0"/>
                    <a:pt x="14" y="12"/>
                    <a:pt x="1" y="7"/>
                  </a:cubicBezTo>
                  <a:cubicBezTo>
                    <a:pt x="0" y="8"/>
                    <a:pt x="0" y="8"/>
                    <a:pt x="0" y="8"/>
                  </a:cubicBezTo>
                  <a:cubicBezTo>
                    <a:pt x="0" y="9"/>
                    <a:pt x="0" y="9"/>
                    <a:pt x="0" y="9"/>
                  </a:cubicBezTo>
                  <a:cubicBezTo>
                    <a:pt x="14" y="13"/>
                    <a:pt x="19" y="32"/>
                    <a:pt x="19" y="32"/>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2" name="Freeform 412"/>
            <p:cNvSpPr/>
            <p:nvPr/>
          </p:nvSpPr>
          <p:spPr bwMode="auto">
            <a:xfrm>
              <a:off x="6689725" y="3849688"/>
              <a:ext cx="63500" cy="26988"/>
            </a:xfrm>
            <a:custGeom>
              <a:avLst/>
              <a:gdLst>
                <a:gd name="T0" fmla="*/ 21 w 61"/>
                <a:gd name="T1" fmla="*/ 20 h 27"/>
                <a:gd name="T2" fmla="*/ 58 w 61"/>
                <a:gd name="T3" fmla="*/ 27 h 27"/>
                <a:gd name="T4" fmla="*/ 60 w 61"/>
                <a:gd name="T5" fmla="*/ 22 h 27"/>
                <a:gd name="T6" fmla="*/ 61 w 61"/>
                <a:gd name="T7" fmla="*/ 17 h 27"/>
                <a:gd name="T8" fmla="*/ 28 w 61"/>
                <a:gd name="T9" fmla="*/ 0 h 27"/>
                <a:gd name="T10" fmla="*/ 0 w 61"/>
                <a:gd name="T11" fmla="*/ 1 h 27"/>
                <a:gd name="T12" fmla="*/ 0 w 61"/>
                <a:gd name="T13" fmla="*/ 2 h 27"/>
                <a:gd name="T14" fmla="*/ 0 w 61"/>
                <a:gd name="T15" fmla="*/ 2 h 27"/>
                <a:gd name="T16" fmla="*/ 21 w 61"/>
                <a:gd name="T17" fmla="*/ 2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27">
                  <a:moveTo>
                    <a:pt x="21" y="20"/>
                  </a:moveTo>
                  <a:cubicBezTo>
                    <a:pt x="33" y="17"/>
                    <a:pt x="58" y="27"/>
                    <a:pt x="58" y="27"/>
                  </a:cubicBezTo>
                  <a:cubicBezTo>
                    <a:pt x="60" y="22"/>
                    <a:pt x="60" y="22"/>
                    <a:pt x="60" y="22"/>
                  </a:cubicBezTo>
                  <a:cubicBezTo>
                    <a:pt x="61" y="17"/>
                    <a:pt x="61" y="17"/>
                    <a:pt x="61" y="17"/>
                  </a:cubicBezTo>
                  <a:cubicBezTo>
                    <a:pt x="61" y="17"/>
                    <a:pt x="36" y="10"/>
                    <a:pt x="28" y="0"/>
                  </a:cubicBezTo>
                  <a:cubicBezTo>
                    <a:pt x="28" y="0"/>
                    <a:pt x="14" y="6"/>
                    <a:pt x="0" y="1"/>
                  </a:cubicBezTo>
                  <a:cubicBezTo>
                    <a:pt x="0" y="2"/>
                    <a:pt x="0" y="2"/>
                    <a:pt x="0" y="2"/>
                  </a:cubicBezTo>
                  <a:cubicBezTo>
                    <a:pt x="0" y="2"/>
                    <a:pt x="0" y="2"/>
                    <a:pt x="0" y="2"/>
                  </a:cubicBezTo>
                  <a:cubicBezTo>
                    <a:pt x="14" y="7"/>
                    <a:pt x="21" y="20"/>
                    <a:pt x="21" y="20"/>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3" name="Freeform 413"/>
            <p:cNvSpPr/>
            <p:nvPr/>
          </p:nvSpPr>
          <p:spPr bwMode="auto">
            <a:xfrm>
              <a:off x="6689725" y="3851275"/>
              <a:ext cx="61913" cy="22225"/>
            </a:xfrm>
            <a:custGeom>
              <a:avLst/>
              <a:gdLst>
                <a:gd name="T0" fmla="*/ 23 w 60"/>
                <a:gd name="T1" fmla="*/ 13 h 22"/>
                <a:gd name="T2" fmla="*/ 59 w 60"/>
                <a:gd name="T3" fmla="*/ 22 h 22"/>
                <a:gd name="T4" fmla="*/ 60 w 60"/>
                <a:gd name="T5" fmla="*/ 20 h 22"/>
                <a:gd name="T6" fmla="*/ 60 w 60"/>
                <a:gd name="T7" fmla="*/ 17 h 22"/>
                <a:gd name="T8" fmla="*/ 26 w 60"/>
                <a:gd name="T9" fmla="*/ 3 h 22"/>
                <a:gd name="T10" fmla="*/ 0 w 60"/>
                <a:gd name="T11" fmla="*/ 0 h 22"/>
                <a:gd name="T12" fmla="*/ 0 w 60"/>
                <a:gd name="T13" fmla="*/ 0 h 22"/>
                <a:gd name="T14" fmla="*/ 0 w 60"/>
                <a:gd name="T15" fmla="*/ 0 h 22"/>
                <a:gd name="T16" fmla="*/ 23 w 60"/>
                <a:gd name="T17"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2">
                  <a:moveTo>
                    <a:pt x="23" y="13"/>
                  </a:moveTo>
                  <a:cubicBezTo>
                    <a:pt x="34" y="13"/>
                    <a:pt x="59" y="22"/>
                    <a:pt x="59" y="22"/>
                  </a:cubicBezTo>
                  <a:cubicBezTo>
                    <a:pt x="60" y="20"/>
                    <a:pt x="60" y="20"/>
                    <a:pt x="60" y="20"/>
                  </a:cubicBezTo>
                  <a:cubicBezTo>
                    <a:pt x="60" y="17"/>
                    <a:pt x="60" y="17"/>
                    <a:pt x="60" y="17"/>
                  </a:cubicBezTo>
                  <a:cubicBezTo>
                    <a:pt x="60" y="17"/>
                    <a:pt x="35" y="9"/>
                    <a:pt x="26" y="3"/>
                  </a:cubicBezTo>
                  <a:cubicBezTo>
                    <a:pt x="26" y="3"/>
                    <a:pt x="14" y="4"/>
                    <a:pt x="0" y="0"/>
                  </a:cubicBezTo>
                  <a:cubicBezTo>
                    <a:pt x="0" y="0"/>
                    <a:pt x="0" y="0"/>
                    <a:pt x="0" y="0"/>
                  </a:cubicBezTo>
                  <a:cubicBezTo>
                    <a:pt x="0" y="0"/>
                    <a:pt x="0" y="0"/>
                    <a:pt x="0" y="0"/>
                  </a:cubicBezTo>
                  <a:cubicBezTo>
                    <a:pt x="14" y="4"/>
                    <a:pt x="23" y="13"/>
                    <a:pt x="23" y="13"/>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4" name="Freeform 414"/>
            <p:cNvSpPr/>
            <p:nvPr/>
          </p:nvSpPr>
          <p:spPr bwMode="auto">
            <a:xfrm>
              <a:off x="6735763" y="3852863"/>
              <a:ext cx="174625" cy="92075"/>
            </a:xfrm>
            <a:custGeom>
              <a:avLst/>
              <a:gdLst>
                <a:gd name="T0" fmla="*/ 9 w 169"/>
                <a:gd name="T1" fmla="*/ 0 h 89"/>
                <a:gd name="T2" fmla="*/ 5 w 169"/>
                <a:gd name="T3" fmla="*/ 14 h 89"/>
                <a:gd name="T4" fmla="*/ 0 w 169"/>
                <a:gd name="T5" fmla="*/ 28 h 89"/>
                <a:gd name="T6" fmla="*/ 154 w 169"/>
                <a:gd name="T7" fmla="*/ 89 h 89"/>
                <a:gd name="T8" fmla="*/ 161 w 169"/>
                <a:gd name="T9" fmla="*/ 66 h 89"/>
                <a:gd name="T10" fmla="*/ 169 w 169"/>
                <a:gd name="T11" fmla="*/ 42 h 89"/>
                <a:gd name="T12" fmla="*/ 9 w 169"/>
                <a:gd name="T13" fmla="*/ 0 h 89"/>
              </a:gdLst>
              <a:ahLst/>
              <a:cxnLst>
                <a:cxn ang="0">
                  <a:pos x="T0" y="T1"/>
                </a:cxn>
                <a:cxn ang="0">
                  <a:pos x="T2" y="T3"/>
                </a:cxn>
                <a:cxn ang="0">
                  <a:pos x="T4" y="T5"/>
                </a:cxn>
                <a:cxn ang="0">
                  <a:pos x="T6" y="T7"/>
                </a:cxn>
                <a:cxn ang="0">
                  <a:pos x="T8" y="T9"/>
                </a:cxn>
                <a:cxn ang="0">
                  <a:pos x="T10" y="T11"/>
                </a:cxn>
                <a:cxn ang="0">
                  <a:pos x="T12" y="T13"/>
                </a:cxn>
              </a:cxnLst>
              <a:rect l="0" t="0" r="r" b="b"/>
              <a:pathLst>
                <a:path w="169" h="89">
                  <a:moveTo>
                    <a:pt x="9" y="0"/>
                  </a:moveTo>
                  <a:cubicBezTo>
                    <a:pt x="5" y="14"/>
                    <a:pt x="5" y="14"/>
                    <a:pt x="5" y="14"/>
                  </a:cubicBezTo>
                  <a:cubicBezTo>
                    <a:pt x="0" y="28"/>
                    <a:pt x="0" y="28"/>
                    <a:pt x="0" y="28"/>
                  </a:cubicBezTo>
                  <a:cubicBezTo>
                    <a:pt x="124" y="84"/>
                    <a:pt x="154" y="89"/>
                    <a:pt x="154" y="89"/>
                  </a:cubicBezTo>
                  <a:cubicBezTo>
                    <a:pt x="161" y="66"/>
                    <a:pt x="161" y="66"/>
                    <a:pt x="161" y="66"/>
                  </a:cubicBezTo>
                  <a:cubicBezTo>
                    <a:pt x="169" y="42"/>
                    <a:pt x="169" y="42"/>
                    <a:pt x="169" y="42"/>
                  </a:cubicBezTo>
                  <a:cubicBezTo>
                    <a:pt x="169" y="42"/>
                    <a:pt x="142" y="29"/>
                    <a:pt x="9" y="0"/>
                  </a:cubicBezTo>
                  <a:close/>
                </a:path>
              </a:pathLst>
            </a:custGeom>
            <a:solidFill>
              <a:srgbClr val="99502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5" name="Freeform 415"/>
            <p:cNvSpPr/>
            <p:nvPr/>
          </p:nvSpPr>
          <p:spPr bwMode="auto">
            <a:xfrm>
              <a:off x="6910388" y="3902075"/>
              <a:ext cx="123825" cy="77788"/>
            </a:xfrm>
            <a:custGeom>
              <a:avLst/>
              <a:gdLst>
                <a:gd name="T0" fmla="*/ 29 w 120"/>
                <a:gd name="T1" fmla="*/ 3 h 76"/>
                <a:gd name="T2" fmla="*/ 17 w 120"/>
                <a:gd name="T3" fmla="*/ 0 h 76"/>
                <a:gd name="T4" fmla="*/ 0 w 120"/>
                <a:gd name="T5" fmla="*/ 49 h 76"/>
                <a:gd name="T6" fmla="*/ 13 w 120"/>
                <a:gd name="T7" fmla="*/ 53 h 76"/>
                <a:gd name="T8" fmla="*/ 109 w 120"/>
                <a:gd name="T9" fmla="*/ 76 h 76"/>
                <a:gd name="T10" fmla="*/ 120 w 120"/>
                <a:gd name="T11" fmla="*/ 43 h 76"/>
                <a:gd name="T12" fmla="*/ 29 w 120"/>
                <a:gd name="T13" fmla="*/ 3 h 76"/>
              </a:gdLst>
              <a:ahLst/>
              <a:cxnLst>
                <a:cxn ang="0">
                  <a:pos x="T0" y="T1"/>
                </a:cxn>
                <a:cxn ang="0">
                  <a:pos x="T2" y="T3"/>
                </a:cxn>
                <a:cxn ang="0">
                  <a:pos x="T4" y="T5"/>
                </a:cxn>
                <a:cxn ang="0">
                  <a:pos x="T6" y="T7"/>
                </a:cxn>
                <a:cxn ang="0">
                  <a:pos x="T8" y="T9"/>
                </a:cxn>
                <a:cxn ang="0">
                  <a:pos x="T10" y="T11"/>
                </a:cxn>
                <a:cxn ang="0">
                  <a:pos x="T12" y="T13"/>
                </a:cxn>
              </a:cxnLst>
              <a:rect l="0" t="0" r="r" b="b"/>
              <a:pathLst>
                <a:path w="120" h="76">
                  <a:moveTo>
                    <a:pt x="29" y="3"/>
                  </a:moveTo>
                  <a:cubicBezTo>
                    <a:pt x="25" y="2"/>
                    <a:pt x="21" y="1"/>
                    <a:pt x="17" y="0"/>
                  </a:cubicBezTo>
                  <a:cubicBezTo>
                    <a:pt x="0" y="49"/>
                    <a:pt x="0" y="49"/>
                    <a:pt x="0" y="49"/>
                  </a:cubicBezTo>
                  <a:cubicBezTo>
                    <a:pt x="4" y="51"/>
                    <a:pt x="8" y="52"/>
                    <a:pt x="13" y="53"/>
                  </a:cubicBezTo>
                  <a:cubicBezTo>
                    <a:pt x="50" y="66"/>
                    <a:pt x="85" y="74"/>
                    <a:pt x="109" y="76"/>
                  </a:cubicBezTo>
                  <a:cubicBezTo>
                    <a:pt x="120" y="43"/>
                    <a:pt x="120" y="43"/>
                    <a:pt x="120" y="43"/>
                  </a:cubicBezTo>
                  <a:cubicBezTo>
                    <a:pt x="99" y="30"/>
                    <a:pt x="67" y="16"/>
                    <a:pt x="29" y="3"/>
                  </a:cubicBezTo>
                  <a:close/>
                </a:path>
              </a:pathLst>
            </a:custGeom>
            <a:solidFill>
              <a:srgbClr val="89451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6" name="Freeform 416"/>
            <p:cNvSpPr/>
            <p:nvPr/>
          </p:nvSpPr>
          <p:spPr bwMode="auto">
            <a:xfrm>
              <a:off x="6892925" y="3895725"/>
              <a:ext cx="34925" cy="57150"/>
            </a:xfrm>
            <a:custGeom>
              <a:avLst/>
              <a:gdLst>
                <a:gd name="T0" fmla="*/ 16 w 34"/>
                <a:gd name="T1" fmla="*/ 0 h 55"/>
                <a:gd name="T2" fmla="*/ 0 w 34"/>
                <a:gd name="T3" fmla="*/ 49 h 55"/>
                <a:gd name="T4" fmla="*/ 17 w 34"/>
                <a:gd name="T5" fmla="*/ 55 h 55"/>
                <a:gd name="T6" fmla="*/ 34 w 34"/>
                <a:gd name="T7" fmla="*/ 6 h 55"/>
                <a:gd name="T8" fmla="*/ 16 w 34"/>
                <a:gd name="T9" fmla="*/ 0 h 55"/>
              </a:gdLst>
              <a:ahLst/>
              <a:cxnLst>
                <a:cxn ang="0">
                  <a:pos x="T0" y="T1"/>
                </a:cxn>
                <a:cxn ang="0">
                  <a:pos x="T2" y="T3"/>
                </a:cxn>
                <a:cxn ang="0">
                  <a:pos x="T4" y="T5"/>
                </a:cxn>
                <a:cxn ang="0">
                  <a:pos x="T6" y="T7"/>
                </a:cxn>
                <a:cxn ang="0">
                  <a:pos x="T8" y="T9"/>
                </a:cxn>
              </a:cxnLst>
              <a:rect l="0" t="0" r="r" b="b"/>
              <a:pathLst>
                <a:path w="34" h="55">
                  <a:moveTo>
                    <a:pt x="16" y="0"/>
                  </a:moveTo>
                  <a:cubicBezTo>
                    <a:pt x="0" y="49"/>
                    <a:pt x="0" y="49"/>
                    <a:pt x="0" y="49"/>
                  </a:cubicBezTo>
                  <a:cubicBezTo>
                    <a:pt x="5" y="51"/>
                    <a:pt x="11" y="53"/>
                    <a:pt x="17" y="55"/>
                  </a:cubicBezTo>
                  <a:cubicBezTo>
                    <a:pt x="34" y="6"/>
                    <a:pt x="34" y="6"/>
                    <a:pt x="34" y="6"/>
                  </a:cubicBezTo>
                  <a:cubicBezTo>
                    <a:pt x="28" y="4"/>
                    <a:pt x="22" y="2"/>
                    <a:pt x="16" y="0"/>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7" name="Freeform 417"/>
            <p:cNvSpPr/>
            <p:nvPr/>
          </p:nvSpPr>
          <p:spPr bwMode="auto">
            <a:xfrm>
              <a:off x="7023100" y="3946525"/>
              <a:ext cx="39688" cy="36513"/>
            </a:xfrm>
            <a:custGeom>
              <a:avLst/>
              <a:gdLst>
                <a:gd name="T0" fmla="*/ 36 w 38"/>
                <a:gd name="T1" fmla="*/ 27 h 35"/>
                <a:gd name="T2" fmla="*/ 11 w 38"/>
                <a:gd name="T3" fmla="*/ 0 h 35"/>
                <a:gd name="T4" fmla="*/ 0 w 38"/>
                <a:gd name="T5" fmla="*/ 33 h 35"/>
                <a:gd name="T6" fmla="*/ 36 w 38"/>
                <a:gd name="T7" fmla="*/ 27 h 35"/>
              </a:gdLst>
              <a:ahLst/>
              <a:cxnLst>
                <a:cxn ang="0">
                  <a:pos x="T0" y="T1"/>
                </a:cxn>
                <a:cxn ang="0">
                  <a:pos x="T2" y="T3"/>
                </a:cxn>
                <a:cxn ang="0">
                  <a:pos x="T4" y="T5"/>
                </a:cxn>
                <a:cxn ang="0">
                  <a:pos x="T6" y="T7"/>
                </a:cxn>
              </a:cxnLst>
              <a:rect l="0" t="0" r="r" b="b"/>
              <a:pathLst>
                <a:path w="38" h="35">
                  <a:moveTo>
                    <a:pt x="36" y="27"/>
                  </a:moveTo>
                  <a:cubicBezTo>
                    <a:pt x="38" y="21"/>
                    <a:pt x="29" y="11"/>
                    <a:pt x="11" y="0"/>
                  </a:cubicBezTo>
                  <a:cubicBezTo>
                    <a:pt x="0" y="33"/>
                    <a:pt x="0" y="33"/>
                    <a:pt x="0" y="33"/>
                  </a:cubicBezTo>
                  <a:cubicBezTo>
                    <a:pt x="21" y="35"/>
                    <a:pt x="34" y="33"/>
                    <a:pt x="36" y="27"/>
                  </a:cubicBezTo>
                  <a:close/>
                </a:path>
              </a:pathLst>
            </a:custGeom>
            <a:solidFill>
              <a:srgbClr val="CE893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8" name="Freeform 418"/>
            <p:cNvSpPr/>
            <p:nvPr/>
          </p:nvSpPr>
          <p:spPr bwMode="auto">
            <a:xfrm>
              <a:off x="6737350" y="3857625"/>
              <a:ext cx="171450" cy="80963"/>
            </a:xfrm>
            <a:custGeom>
              <a:avLst/>
              <a:gdLst>
                <a:gd name="T0" fmla="*/ 7 w 166"/>
                <a:gd name="T1" fmla="*/ 0 h 78"/>
                <a:gd name="T2" fmla="*/ 4 w 166"/>
                <a:gd name="T3" fmla="*/ 10 h 78"/>
                <a:gd name="T4" fmla="*/ 0 w 166"/>
                <a:gd name="T5" fmla="*/ 20 h 78"/>
                <a:gd name="T6" fmla="*/ 155 w 166"/>
                <a:gd name="T7" fmla="*/ 78 h 78"/>
                <a:gd name="T8" fmla="*/ 160 w 166"/>
                <a:gd name="T9" fmla="*/ 62 h 78"/>
                <a:gd name="T10" fmla="*/ 166 w 166"/>
                <a:gd name="T11" fmla="*/ 46 h 78"/>
                <a:gd name="T12" fmla="*/ 7 w 166"/>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166" h="78">
                  <a:moveTo>
                    <a:pt x="7" y="0"/>
                  </a:moveTo>
                  <a:cubicBezTo>
                    <a:pt x="4" y="10"/>
                    <a:pt x="4" y="10"/>
                    <a:pt x="4" y="10"/>
                  </a:cubicBezTo>
                  <a:cubicBezTo>
                    <a:pt x="0" y="20"/>
                    <a:pt x="0" y="20"/>
                    <a:pt x="0" y="20"/>
                  </a:cubicBezTo>
                  <a:cubicBezTo>
                    <a:pt x="126" y="72"/>
                    <a:pt x="155" y="78"/>
                    <a:pt x="155" y="78"/>
                  </a:cubicBezTo>
                  <a:cubicBezTo>
                    <a:pt x="160" y="62"/>
                    <a:pt x="160" y="62"/>
                    <a:pt x="160" y="62"/>
                  </a:cubicBezTo>
                  <a:cubicBezTo>
                    <a:pt x="166" y="46"/>
                    <a:pt x="166" y="46"/>
                    <a:pt x="166" y="46"/>
                  </a:cubicBezTo>
                  <a:cubicBezTo>
                    <a:pt x="166" y="46"/>
                    <a:pt x="139" y="34"/>
                    <a:pt x="7" y="0"/>
                  </a:cubicBezTo>
                  <a:close/>
                </a:path>
              </a:pathLst>
            </a:custGeom>
            <a:solidFill>
              <a:srgbClr val="AA5C26"/>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19" name="Freeform 419"/>
            <p:cNvSpPr/>
            <p:nvPr/>
          </p:nvSpPr>
          <p:spPr bwMode="auto">
            <a:xfrm>
              <a:off x="6913563" y="3908425"/>
              <a:ext cx="119063" cy="66675"/>
            </a:xfrm>
            <a:custGeom>
              <a:avLst/>
              <a:gdLst>
                <a:gd name="T0" fmla="*/ 24 w 115"/>
                <a:gd name="T1" fmla="*/ 4 h 64"/>
                <a:gd name="T2" fmla="*/ 11 w 115"/>
                <a:gd name="T3" fmla="*/ 0 h 64"/>
                <a:gd name="T4" fmla="*/ 0 w 115"/>
                <a:gd name="T5" fmla="*/ 35 h 64"/>
                <a:gd name="T6" fmla="*/ 12 w 115"/>
                <a:gd name="T7" fmla="*/ 39 h 64"/>
                <a:gd name="T8" fmla="*/ 108 w 115"/>
                <a:gd name="T9" fmla="*/ 64 h 64"/>
                <a:gd name="T10" fmla="*/ 115 w 115"/>
                <a:gd name="T11" fmla="*/ 41 h 64"/>
                <a:gd name="T12" fmla="*/ 24 w 115"/>
                <a:gd name="T13" fmla="*/ 4 h 64"/>
              </a:gdLst>
              <a:ahLst/>
              <a:cxnLst>
                <a:cxn ang="0">
                  <a:pos x="T0" y="T1"/>
                </a:cxn>
                <a:cxn ang="0">
                  <a:pos x="T2" y="T3"/>
                </a:cxn>
                <a:cxn ang="0">
                  <a:pos x="T4" y="T5"/>
                </a:cxn>
                <a:cxn ang="0">
                  <a:pos x="T6" y="T7"/>
                </a:cxn>
                <a:cxn ang="0">
                  <a:pos x="T8" y="T9"/>
                </a:cxn>
                <a:cxn ang="0">
                  <a:pos x="T10" y="T11"/>
                </a:cxn>
                <a:cxn ang="0">
                  <a:pos x="T12" y="T13"/>
                </a:cxn>
              </a:cxnLst>
              <a:rect l="0" t="0" r="r" b="b"/>
              <a:pathLst>
                <a:path w="115" h="64">
                  <a:moveTo>
                    <a:pt x="24" y="4"/>
                  </a:moveTo>
                  <a:cubicBezTo>
                    <a:pt x="20" y="3"/>
                    <a:pt x="15" y="1"/>
                    <a:pt x="11" y="0"/>
                  </a:cubicBezTo>
                  <a:cubicBezTo>
                    <a:pt x="0" y="35"/>
                    <a:pt x="0" y="35"/>
                    <a:pt x="0" y="35"/>
                  </a:cubicBezTo>
                  <a:cubicBezTo>
                    <a:pt x="4" y="36"/>
                    <a:pt x="8" y="37"/>
                    <a:pt x="12" y="39"/>
                  </a:cubicBezTo>
                  <a:cubicBezTo>
                    <a:pt x="49" y="51"/>
                    <a:pt x="84" y="60"/>
                    <a:pt x="108" y="64"/>
                  </a:cubicBezTo>
                  <a:cubicBezTo>
                    <a:pt x="115" y="41"/>
                    <a:pt x="115" y="41"/>
                    <a:pt x="115" y="41"/>
                  </a:cubicBezTo>
                  <a:cubicBezTo>
                    <a:pt x="94" y="30"/>
                    <a:pt x="61" y="17"/>
                    <a:pt x="24" y="4"/>
                  </a:cubicBezTo>
                  <a:close/>
                </a:path>
              </a:pathLst>
            </a:custGeom>
            <a:solidFill>
              <a:srgbClr val="995023"/>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0" name="Freeform 420"/>
            <p:cNvSpPr/>
            <p:nvPr/>
          </p:nvSpPr>
          <p:spPr bwMode="auto">
            <a:xfrm>
              <a:off x="6894513" y="3903663"/>
              <a:ext cx="30163" cy="41275"/>
            </a:xfrm>
            <a:custGeom>
              <a:avLst/>
              <a:gdLst>
                <a:gd name="T0" fmla="*/ 11 w 29"/>
                <a:gd name="T1" fmla="*/ 0 h 40"/>
                <a:gd name="T2" fmla="*/ 0 w 29"/>
                <a:gd name="T3" fmla="*/ 33 h 40"/>
                <a:gd name="T4" fmla="*/ 18 w 29"/>
                <a:gd name="T5" fmla="*/ 40 h 40"/>
                <a:gd name="T6" fmla="*/ 29 w 29"/>
                <a:gd name="T7" fmla="*/ 5 h 40"/>
                <a:gd name="T8" fmla="*/ 11 w 29"/>
                <a:gd name="T9" fmla="*/ 0 h 40"/>
              </a:gdLst>
              <a:ahLst/>
              <a:cxnLst>
                <a:cxn ang="0">
                  <a:pos x="T0" y="T1"/>
                </a:cxn>
                <a:cxn ang="0">
                  <a:pos x="T2" y="T3"/>
                </a:cxn>
                <a:cxn ang="0">
                  <a:pos x="T4" y="T5"/>
                </a:cxn>
                <a:cxn ang="0">
                  <a:pos x="T6" y="T7"/>
                </a:cxn>
                <a:cxn ang="0">
                  <a:pos x="T8" y="T9"/>
                </a:cxn>
              </a:cxnLst>
              <a:rect l="0" t="0" r="r" b="b"/>
              <a:pathLst>
                <a:path w="29" h="40">
                  <a:moveTo>
                    <a:pt x="11" y="0"/>
                  </a:moveTo>
                  <a:cubicBezTo>
                    <a:pt x="0" y="33"/>
                    <a:pt x="0" y="33"/>
                    <a:pt x="0" y="33"/>
                  </a:cubicBezTo>
                  <a:cubicBezTo>
                    <a:pt x="6" y="35"/>
                    <a:pt x="12" y="37"/>
                    <a:pt x="18" y="40"/>
                  </a:cubicBezTo>
                  <a:cubicBezTo>
                    <a:pt x="29" y="5"/>
                    <a:pt x="29" y="5"/>
                    <a:pt x="29" y="5"/>
                  </a:cubicBezTo>
                  <a:cubicBezTo>
                    <a:pt x="23" y="3"/>
                    <a:pt x="17" y="1"/>
                    <a:pt x="11" y="0"/>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1" name="Freeform 421"/>
            <p:cNvSpPr/>
            <p:nvPr/>
          </p:nvSpPr>
          <p:spPr bwMode="auto">
            <a:xfrm>
              <a:off x="7026275" y="3951288"/>
              <a:ext cx="36513" cy="26988"/>
            </a:xfrm>
            <a:custGeom>
              <a:avLst/>
              <a:gdLst>
                <a:gd name="T0" fmla="*/ 34 w 36"/>
                <a:gd name="T1" fmla="*/ 22 h 26"/>
                <a:gd name="T2" fmla="*/ 7 w 36"/>
                <a:gd name="T3" fmla="*/ 0 h 26"/>
                <a:gd name="T4" fmla="*/ 0 w 36"/>
                <a:gd name="T5" fmla="*/ 23 h 26"/>
                <a:gd name="T6" fmla="*/ 34 w 36"/>
                <a:gd name="T7" fmla="*/ 22 h 26"/>
              </a:gdLst>
              <a:ahLst/>
              <a:cxnLst>
                <a:cxn ang="0">
                  <a:pos x="T0" y="T1"/>
                </a:cxn>
                <a:cxn ang="0">
                  <a:pos x="T2" y="T3"/>
                </a:cxn>
                <a:cxn ang="0">
                  <a:pos x="T4" y="T5"/>
                </a:cxn>
                <a:cxn ang="0">
                  <a:pos x="T6" y="T7"/>
                </a:cxn>
              </a:cxnLst>
              <a:rect l="0" t="0" r="r" b="b"/>
              <a:pathLst>
                <a:path w="36" h="26">
                  <a:moveTo>
                    <a:pt x="34" y="22"/>
                  </a:moveTo>
                  <a:cubicBezTo>
                    <a:pt x="36" y="17"/>
                    <a:pt x="26" y="10"/>
                    <a:pt x="7" y="0"/>
                  </a:cubicBezTo>
                  <a:cubicBezTo>
                    <a:pt x="0" y="23"/>
                    <a:pt x="0" y="23"/>
                    <a:pt x="0" y="23"/>
                  </a:cubicBezTo>
                  <a:cubicBezTo>
                    <a:pt x="20" y="26"/>
                    <a:pt x="33" y="26"/>
                    <a:pt x="34" y="22"/>
                  </a:cubicBezTo>
                  <a:close/>
                </a:path>
              </a:pathLst>
            </a:custGeom>
            <a:solidFill>
              <a:srgbClr val="E2A04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2" name="Freeform 422"/>
            <p:cNvSpPr/>
            <p:nvPr/>
          </p:nvSpPr>
          <p:spPr bwMode="auto">
            <a:xfrm>
              <a:off x="6738938" y="3860800"/>
              <a:ext cx="166688" cy="69850"/>
            </a:xfrm>
            <a:custGeom>
              <a:avLst/>
              <a:gdLst>
                <a:gd name="T0" fmla="*/ 3 w 161"/>
                <a:gd name="T1" fmla="*/ 0 h 67"/>
                <a:gd name="T2" fmla="*/ 2 w 161"/>
                <a:gd name="T3" fmla="*/ 6 h 67"/>
                <a:gd name="T4" fmla="*/ 0 w 161"/>
                <a:gd name="T5" fmla="*/ 12 h 67"/>
                <a:gd name="T6" fmla="*/ 155 w 161"/>
                <a:gd name="T7" fmla="*/ 67 h 67"/>
                <a:gd name="T8" fmla="*/ 158 w 161"/>
                <a:gd name="T9" fmla="*/ 58 h 67"/>
                <a:gd name="T10" fmla="*/ 161 w 161"/>
                <a:gd name="T11" fmla="*/ 48 h 67"/>
                <a:gd name="T12" fmla="*/ 3 w 161"/>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161" h="67">
                  <a:moveTo>
                    <a:pt x="3" y="0"/>
                  </a:moveTo>
                  <a:cubicBezTo>
                    <a:pt x="2" y="6"/>
                    <a:pt x="2" y="6"/>
                    <a:pt x="2" y="6"/>
                  </a:cubicBezTo>
                  <a:cubicBezTo>
                    <a:pt x="0" y="12"/>
                    <a:pt x="0" y="12"/>
                    <a:pt x="0" y="12"/>
                  </a:cubicBezTo>
                  <a:cubicBezTo>
                    <a:pt x="127" y="60"/>
                    <a:pt x="155" y="67"/>
                    <a:pt x="155" y="67"/>
                  </a:cubicBezTo>
                  <a:cubicBezTo>
                    <a:pt x="158" y="58"/>
                    <a:pt x="158" y="58"/>
                    <a:pt x="158" y="58"/>
                  </a:cubicBezTo>
                  <a:cubicBezTo>
                    <a:pt x="161" y="48"/>
                    <a:pt x="161" y="48"/>
                    <a:pt x="161" y="48"/>
                  </a:cubicBezTo>
                  <a:cubicBezTo>
                    <a:pt x="161" y="48"/>
                    <a:pt x="134" y="38"/>
                    <a:pt x="3" y="0"/>
                  </a:cubicBezTo>
                  <a:close/>
                </a:path>
              </a:pathLst>
            </a:custGeom>
            <a:solidFill>
              <a:srgbClr val="BF6B3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3" name="Freeform 423"/>
            <p:cNvSpPr/>
            <p:nvPr/>
          </p:nvSpPr>
          <p:spPr bwMode="auto">
            <a:xfrm>
              <a:off x="6915150" y="3916363"/>
              <a:ext cx="115888" cy="53975"/>
            </a:xfrm>
            <a:custGeom>
              <a:avLst/>
              <a:gdLst>
                <a:gd name="T0" fmla="*/ 19 w 112"/>
                <a:gd name="T1" fmla="*/ 4 h 52"/>
                <a:gd name="T2" fmla="*/ 7 w 112"/>
                <a:gd name="T3" fmla="*/ 0 h 52"/>
                <a:gd name="T4" fmla="*/ 0 w 112"/>
                <a:gd name="T5" fmla="*/ 20 h 52"/>
                <a:gd name="T6" fmla="*/ 13 w 112"/>
                <a:gd name="T7" fmla="*/ 25 h 52"/>
                <a:gd name="T8" fmla="*/ 107 w 112"/>
                <a:gd name="T9" fmla="*/ 52 h 52"/>
                <a:gd name="T10" fmla="*/ 112 w 112"/>
                <a:gd name="T11" fmla="*/ 39 h 52"/>
                <a:gd name="T12" fmla="*/ 19 w 112"/>
                <a:gd name="T13" fmla="*/ 4 h 52"/>
              </a:gdLst>
              <a:ahLst/>
              <a:cxnLst>
                <a:cxn ang="0">
                  <a:pos x="T0" y="T1"/>
                </a:cxn>
                <a:cxn ang="0">
                  <a:pos x="T2" y="T3"/>
                </a:cxn>
                <a:cxn ang="0">
                  <a:pos x="T4" y="T5"/>
                </a:cxn>
                <a:cxn ang="0">
                  <a:pos x="T6" y="T7"/>
                </a:cxn>
                <a:cxn ang="0">
                  <a:pos x="T8" y="T9"/>
                </a:cxn>
                <a:cxn ang="0">
                  <a:pos x="T10" y="T11"/>
                </a:cxn>
                <a:cxn ang="0">
                  <a:pos x="T12" y="T13"/>
                </a:cxn>
              </a:cxnLst>
              <a:rect l="0" t="0" r="r" b="b"/>
              <a:pathLst>
                <a:path w="112" h="52">
                  <a:moveTo>
                    <a:pt x="19" y="4"/>
                  </a:moveTo>
                  <a:cubicBezTo>
                    <a:pt x="15" y="3"/>
                    <a:pt x="11" y="2"/>
                    <a:pt x="7" y="0"/>
                  </a:cubicBezTo>
                  <a:cubicBezTo>
                    <a:pt x="0" y="20"/>
                    <a:pt x="0" y="20"/>
                    <a:pt x="0" y="20"/>
                  </a:cubicBezTo>
                  <a:cubicBezTo>
                    <a:pt x="4" y="22"/>
                    <a:pt x="8" y="23"/>
                    <a:pt x="13" y="25"/>
                  </a:cubicBezTo>
                  <a:cubicBezTo>
                    <a:pt x="50" y="37"/>
                    <a:pt x="84" y="47"/>
                    <a:pt x="107" y="52"/>
                  </a:cubicBezTo>
                  <a:cubicBezTo>
                    <a:pt x="112" y="39"/>
                    <a:pt x="112" y="39"/>
                    <a:pt x="112" y="39"/>
                  </a:cubicBezTo>
                  <a:cubicBezTo>
                    <a:pt x="90" y="29"/>
                    <a:pt x="57" y="17"/>
                    <a:pt x="19" y="4"/>
                  </a:cubicBezTo>
                  <a:close/>
                </a:path>
              </a:pathLst>
            </a:custGeom>
            <a:solidFill>
              <a:srgbClr val="BF6B3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4" name="Freeform 424"/>
            <p:cNvSpPr/>
            <p:nvPr/>
          </p:nvSpPr>
          <p:spPr bwMode="auto">
            <a:xfrm>
              <a:off x="6897688" y="3911600"/>
              <a:ext cx="25400" cy="25400"/>
            </a:xfrm>
            <a:custGeom>
              <a:avLst/>
              <a:gdLst>
                <a:gd name="T0" fmla="*/ 7 w 25"/>
                <a:gd name="T1" fmla="*/ 0 h 25"/>
                <a:gd name="T2" fmla="*/ 0 w 25"/>
                <a:gd name="T3" fmla="*/ 19 h 25"/>
                <a:gd name="T4" fmla="*/ 18 w 25"/>
                <a:gd name="T5" fmla="*/ 25 h 25"/>
                <a:gd name="T6" fmla="*/ 25 w 25"/>
                <a:gd name="T7" fmla="*/ 5 h 25"/>
                <a:gd name="T8" fmla="*/ 7 w 25"/>
                <a:gd name="T9" fmla="*/ 0 h 25"/>
              </a:gdLst>
              <a:ahLst/>
              <a:cxnLst>
                <a:cxn ang="0">
                  <a:pos x="T0" y="T1"/>
                </a:cxn>
                <a:cxn ang="0">
                  <a:pos x="T2" y="T3"/>
                </a:cxn>
                <a:cxn ang="0">
                  <a:pos x="T4" y="T5"/>
                </a:cxn>
                <a:cxn ang="0">
                  <a:pos x="T6" y="T7"/>
                </a:cxn>
                <a:cxn ang="0">
                  <a:pos x="T8" y="T9"/>
                </a:cxn>
              </a:cxnLst>
              <a:rect l="0" t="0" r="r" b="b"/>
              <a:pathLst>
                <a:path w="25" h="25">
                  <a:moveTo>
                    <a:pt x="7" y="0"/>
                  </a:moveTo>
                  <a:cubicBezTo>
                    <a:pt x="0" y="19"/>
                    <a:pt x="0" y="19"/>
                    <a:pt x="0" y="19"/>
                  </a:cubicBezTo>
                  <a:cubicBezTo>
                    <a:pt x="6" y="21"/>
                    <a:pt x="12" y="23"/>
                    <a:pt x="18" y="25"/>
                  </a:cubicBezTo>
                  <a:cubicBezTo>
                    <a:pt x="25" y="5"/>
                    <a:pt x="25" y="5"/>
                    <a:pt x="25" y="5"/>
                  </a:cubicBezTo>
                  <a:cubicBezTo>
                    <a:pt x="19" y="3"/>
                    <a:pt x="13" y="1"/>
                    <a:pt x="7" y="0"/>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5" name="Freeform 425"/>
            <p:cNvSpPr/>
            <p:nvPr/>
          </p:nvSpPr>
          <p:spPr bwMode="auto">
            <a:xfrm>
              <a:off x="7026275" y="3956050"/>
              <a:ext cx="34925" cy="20638"/>
            </a:xfrm>
            <a:custGeom>
              <a:avLst/>
              <a:gdLst>
                <a:gd name="T0" fmla="*/ 33 w 34"/>
                <a:gd name="T1" fmla="*/ 17 h 19"/>
                <a:gd name="T2" fmla="*/ 5 w 34"/>
                <a:gd name="T3" fmla="*/ 0 h 19"/>
                <a:gd name="T4" fmla="*/ 0 w 34"/>
                <a:gd name="T5" fmla="*/ 13 h 19"/>
                <a:gd name="T6" fmla="*/ 33 w 34"/>
                <a:gd name="T7" fmla="*/ 17 h 19"/>
              </a:gdLst>
              <a:ahLst/>
              <a:cxnLst>
                <a:cxn ang="0">
                  <a:pos x="T0" y="T1"/>
                </a:cxn>
                <a:cxn ang="0">
                  <a:pos x="T2" y="T3"/>
                </a:cxn>
                <a:cxn ang="0">
                  <a:pos x="T4" y="T5"/>
                </a:cxn>
                <a:cxn ang="0">
                  <a:pos x="T6" y="T7"/>
                </a:cxn>
              </a:cxnLst>
              <a:rect l="0" t="0" r="r" b="b"/>
              <a:pathLst>
                <a:path w="34" h="19">
                  <a:moveTo>
                    <a:pt x="33" y="17"/>
                  </a:moveTo>
                  <a:cubicBezTo>
                    <a:pt x="34" y="14"/>
                    <a:pt x="23" y="8"/>
                    <a:pt x="5" y="0"/>
                  </a:cubicBezTo>
                  <a:cubicBezTo>
                    <a:pt x="0" y="13"/>
                    <a:pt x="0" y="13"/>
                    <a:pt x="0" y="13"/>
                  </a:cubicBezTo>
                  <a:cubicBezTo>
                    <a:pt x="20" y="18"/>
                    <a:pt x="33" y="19"/>
                    <a:pt x="33" y="17"/>
                  </a:cubicBezTo>
                  <a:close/>
                </a:path>
              </a:pathLst>
            </a:custGeom>
            <a:solidFill>
              <a:srgbClr val="F3B45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6" name="Freeform 426"/>
            <p:cNvSpPr/>
            <p:nvPr/>
          </p:nvSpPr>
          <p:spPr bwMode="auto">
            <a:xfrm>
              <a:off x="6932613" y="3927475"/>
              <a:ext cx="98425" cy="39688"/>
            </a:xfrm>
            <a:custGeom>
              <a:avLst/>
              <a:gdLst>
                <a:gd name="T0" fmla="*/ 95 w 95"/>
                <a:gd name="T1" fmla="*/ 30 h 39"/>
                <a:gd name="T2" fmla="*/ 95 w 95"/>
                <a:gd name="T3" fmla="*/ 30 h 39"/>
                <a:gd name="T4" fmla="*/ 8 w 95"/>
                <a:gd name="T5" fmla="*/ 1 h 39"/>
                <a:gd name="T6" fmla="*/ 1 w 95"/>
                <a:gd name="T7" fmla="*/ 4 h 39"/>
                <a:gd name="T8" fmla="*/ 5 w 95"/>
                <a:gd name="T9" fmla="*/ 10 h 39"/>
                <a:gd name="T10" fmla="*/ 92 w 95"/>
                <a:gd name="T11" fmla="*/ 39 h 39"/>
                <a:gd name="T12" fmla="*/ 92 w 95"/>
                <a:gd name="T13" fmla="*/ 39 h 39"/>
                <a:gd name="T14" fmla="*/ 95 w 95"/>
                <a:gd name="T15" fmla="*/ 30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39">
                  <a:moveTo>
                    <a:pt x="95" y="30"/>
                  </a:moveTo>
                  <a:cubicBezTo>
                    <a:pt x="95" y="30"/>
                    <a:pt x="95" y="30"/>
                    <a:pt x="95" y="30"/>
                  </a:cubicBezTo>
                  <a:cubicBezTo>
                    <a:pt x="8" y="1"/>
                    <a:pt x="8" y="1"/>
                    <a:pt x="8" y="1"/>
                  </a:cubicBezTo>
                  <a:cubicBezTo>
                    <a:pt x="5" y="0"/>
                    <a:pt x="2" y="1"/>
                    <a:pt x="1" y="4"/>
                  </a:cubicBezTo>
                  <a:cubicBezTo>
                    <a:pt x="0" y="6"/>
                    <a:pt x="2" y="9"/>
                    <a:pt x="5" y="10"/>
                  </a:cubicBezTo>
                  <a:cubicBezTo>
                    <a:pt x="92" y="39"/>
                    <a:pt x="92" y="39"/>
                    <a:pt x="92" y="39"/>
                  </a:cubicBezTo>
                  <a:cubicBezTo>
                    <a:pt x="92" y="39"/>
                    <a:pt x="92" y="39"/>
                    <a:pt x="92" y="39"/>
                  </a:cubicBezTo>
                  <a:lnTo>
                    <a:pt x="95" y="30"/>
                  </a:lnTo>
                  <a:close/>
                </a:path>
              </a:pathLst>
            </a:custGeom>
            <a:solidFill>
              <a:srgbClr val="132528"/>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7" name="Freeform 427"/>
            <p:cNvSpPr/>
            <p:nvPr/>
          </p:nvSpPr>
          <p:spPr bwMode="auto">
            <a:xfrm>
              <a:off x="6711950" y="3854450"/>
              <a:ext cx="9525" cy="9525"/>
            </a:xfrm>
            <a:custGeom>
              <a:avLst/>
              <a:gdLst>
                <a:gd name="T0" fmla="*/ 3 w 9"/>
                <a:gd name="T1" fmla="*/ 8 h 9"/>
                <a:gd name="T2" fmla="*/ 1 w 9"/>
                <a:gd name="T3" fmla="*/ 3 h 9"/>
                <a:gd name="T4" fmla="*/ 5 w 9"/>
                <a:gd name="T5" fmla="*/ 1 h 9"/>
                <a:gd name="T6" fmla="*/ 8 w 9"/>
                <a:gd name="T7" fmla="*/ 6 h 9"/>
                <a:gd name="T8" fmla="*/ 3 w 9"/>
                <a:gd name="T9" fmla="*/ 8 h 9"/>
              </a:gdLst>
              <a:ahLst/>
              <a:cxnLst>
                <a:cxn ang="0">
                  <a:pos x="T0" y="T1"/>
                </a:cxn>
                <a:cxn ang="0">
                  <a:pos x="T2" y="T3"/>
                </a:cxn>
                <a:cxn ang="0">
                  <a:pos x="T4" y="T5"/>
                </a:cxn>
                <a:cxn ang="0">
                  <a:pos x="T6" y="T7"/>
                </a:cxn>
                <a:cxn ang="0">
                  <a:pos x="T8" y="T9"/>
                </a:cxn>
              </a:cxnLst>
              <a:rect l="0" t="0" r="r" b="b"/>
              <a:pathLst>
                <a:path w="9" h="9">
                  <a:moveTo>
                    <a:pt x="3" y="8"/>
                  </a:moveTo>
                  <a:cubicBezTo>
                    <a:pt x="1" y="8"/>
                    <a:pt x="0" y="5"/>
                    <a:pt x="1" y="3"/>
                  </a:cubicBezTo>
                  <a:cubicBezTo>
                    <a:pt x="1" y="1"/>
                    <a:pt x="3" y="0"/>
                    <a:pt x="5" y="1"/>
                  </a:cubicBezTo>
                  <a:cubicBezTo>
                    <a:pt x="7" y="2"/>
                    <a:pt x="9" y="4"/>
                    <a:pt x="8" y="6"/>
                  </a:cubicBezTo>
                  <a:cubicBezTo>
                    <a:pt x="7" y="8"/>
                    <a:pt x="5" y="9"/>
                    <a:pt x="3"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8" name="Freeform 428"/>
            <p:cNvSpPr/>
            <p:nvPr/>
          </p:nvSpPr>
          <p:spPr bwMode="auto">
            <a:xfrm>
              <a:off x="6753225" y="3827463"/>
              <a:ext cx="100013" cy="42863"/>
            </a:xfrm>
            <a:custGeom>
              <a:avLst/>
              <a:gdLst>
                <a:gd name="T0" fmla="*/ 79 w 97"/>
                <a:gd name="T1" fmla="*/ 42 h 42"/>
                <a:gd name="T2" fmla="*/ 97 w 97"/>
                <a:gd name="T3" fmla="*/ 0 h 42"/>
                <a:gd name="T4" fmla="*/ 62 w 97"/>
                <a:gd name="T5" fmla="*/ 2 h 42"/>
                <a:gd name="T6" fmla="*/ 0 w 97"/>
                <a:gd name="T7" fmla="*/ 21 h 42"/>
                <a:gd name="T8" fmla="*/ 38 w 97"/>
                <a:gd name="T9" fmla="*/ 41 h 42"/>
                <a:gd name="T10" fmla="*/ 79 w 97"/>
                <a:gd name="T11" fmla="*/ 42 h 42"/>
              </a:gdLst>
              <a:ahLst/>
              <a:cxnLst>
                <a:cxn ang="0">
                  <a:pos x="T0" y="T1"/>
                </a:cxn>
                <a:cxn ang="0">
                  <a:pos x="T2" y="T3"/>
                </a:cxn>
                <a:cxn ang="0">
                  <a:pos x="T4" y="T5"/>
                </a:cxn>
                <a:cxn ang="0">
                  <a:pos x="T6" y="T7"/>
                </a:cxn>
                <a:cxn ang="0">
                  <a:pos x="T8" y="T9"/>
                </a:cxn>
                <a:cxn ang="0">
                  <a:pos x="T10" y="T11"/>
                </a:cxn>
              </a:cxnLst>
              <a:rect l="0" t="0" r="r" b="b"/>
              <a:pathLst>
                <a:path w="97" h="42">
                  <a:moveTo>
                    <a:pt x="79" y="42"/>
                  </a:moveTo>
                  <a:cubicBezTo>
                    <a:pt x="85" y="28"/>
                    <a:pt x="91" y="13"/>
                    <a:pt x="97" y="0"/>
                  </a:cubicBezTo>
                  <a:cubicBezTo>
                    <a:pt x="85" y="1"/>
                    <a:pt x="73" y="2"/>
                    <a:pt x="62" y="2"/>
                  </a:cubicBezTo>
                  <a:cubicBezTo>
                    <a:pt x="41" y="3"/>
                    <a:pt x="18" y="9"/>
                    <a:pt x="0" y="21"/>
                  </a:cubicBezTo>
                  <a:cubicBezTo>
                    <a:pt x="8" y="37"/>
                    <a:pt x="20" y="42"/>
                    <a:pt x="38" y="41"/>
                  </a:cubicBezTo>
                  <a:cubicBezTo>
                    <a:pt x="53" y="40"/>
                    <a:pt x="65" y="38"/>
                    <a:pt x="79" y="42"/>
                  </a:cubicBezTo>
                  <a:close/>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29" name="Freeform 429"/>
            <p:cNvSpPr/>
            <p:nvPr/>
          </p:nvSpPr>
          <p:spPr bwMode="auto">
            <a:xfrm>
              <a:off x="6757988" y="3879850"/>
              <a:ext cx="47625" cy="73025"/>
            </a:xfrm>
            <a:custGeom>
              <a:avLst/>
              <a:gdLst>
                <a:gd name="T0" fmla="*/ 45 w 45"/>
                <a:gd name="T1" fmla="*/ 39 h 71"/>
                <a:gd name="T2" fmla="*/ 36 w 45"/>
                <a:gd name="T3" fmla="*/ 25 h 71"/>
                <a:gd name="T4" fmla="*/ 19 w 45"/>
                <a:gd name="T5" fmla="*/ 5 h 71"/>
                <a:gd name="T6" fmla="*/ 0 w 45"/>
                <a:gd name="T7" fmla="*/ 10 h 71"/>
                <a:gd name="T8" fmla="*/ 7 w 45"/>
                <a:gd name="T9" fmla="*/ 32 h 71"/>
                <a:gd name="T10" fmla="*/ 13 w 45"/>
                <a:gd name="T11" fmla="*/ 56 h 71"/>
                <a:gd name="T12" fmla="*/ 20 w 45"/>
                <a:gd name="T13" fmla="*/ 71 h 71"/>
                <a:gd name="T14" fmla="*/ 45 w 45"/>
                <a:gd name="T15" fmla="*/ 39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1">
                  <a:moveTo>
                    <a:pt x="45" y="39"/>
                  </a:moveTo>
                  <a:cubicBezTo>
                    <a:pt x="42" y="34"/>
                    <a:pt x="39" y="30"/>
                    <a:pt x="36" y="25"/>
                  </a:cubicBezTo>
                  <a:cubicBezTo>
                    <a:pt x="32" y="17"/>
                    <a:pt x="27" y="9"/>
                    <a:pt x="19" y="5"/>
                  </a:cubicBezTo>
                  <a:cubicBezTo>
                    <a:pt x="11" y="0"/>
                    <a:pt x="6" y="4"/>
                    <a:pt x="0" y="10"/>
                  </a:cubicBezTo>
                  <a:cubicBezTo>
                    <a:pt x="3" y="14"/>
                    <a:pt x="4" y="26"/>
                    <a:pt x="7" y="32"/>
                  </a:cubicBezTo>
                  <a:cubicBezTo>
                    <a:pt x="10" y="40"/>
                    <a:pt x="10" y="48"/>
                    <a:pt x="13" y="56"/>
                  </a:cubicBezTo>
                  <a:cubicBezTo>
                    <a:pt x="15" y="61"/>
                    <a:pt x="17" y="66"/>
                    <a:pt x="20" y="71"/>
                  </a:cubicBezTo>
                  <a:cubicBezTo>
                    <a:pt x="28" y="60"/>
                    <a:pt x="37" y="50"/>
                    <a:pt x="45" y="39"/>
                  </a:cubicBezTo>
                  <a:close/>
                </a:path>
              </a:pathLst>
            </a:custGeom>
            <a:solidFill>
              <a:srgbClr val="DDB761"/>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0" name="Freeform 430"/>
            <p:cNvSpPr/>
            <p:nvPr/>
          </p:nvSpPr>
          <p:spPr bwMode="auto">
            <a:xfrm>
              <a:off x="6761163" y="3889375"/>
              <a:ext cx="7938" cy="22225"/>
            </a:xfrm>
            <a:custGeom>
              <a:avLst/>
              <a:gdLst>
                <a:gd name="T0" fmla="*/ 0 w 7"/>
                <a:gd name="T1" fmla="*/ 3 h 21"/>
                <a:gd name="T2" fmla="*/ 5 w 7"/>
                <a:gd name="T3" fmla="*/ 2 h 21"/>
                <a:gd name="T4" fmla="*/ 6 w 7"/>
                <a:gd name="T5" fmla="*/ 8 h 21"/>
                <a:gd name="T6" fmla="*/ 5 w 7"/>
                <a:gd name="T7" fmla="*/ 18 h 21"/>
                <a:gd name="T8" fmla="*/ 1 w 7"/>
                <a:gd name="T9" fmla="*/ 13 h 21"/>
                <a:gd name="T10" fmla="*/ 0 w 7"/>
                <a:gd name="T11" fmla="*/ 3 h 21"/>
              </a:gdLst>
              <a:ahLst/>
              <a:cxnLst>
                <a:cxn ang="0">
                  <a:pos x="T0" y="T1"/>
                </a:cxn>
                <a:cxn ang="0">
                  <a:pos x="T2" y="T3"/>
                </a:cxn>
                <a:cxn ang="0">
                  <a:pos x="T4" y="T5"/>
                </a:cxn>
                <a:cxn ang="0">
                  <a:pos x="T6" y="T7"/>
                </a:cxn>
                <a:cxn ang="0">
                  <a:pos x="T8" y="T9"/>
                </a:cxn>
                <a:cxn ang="0">
                  <a:pos x="T10" y="T11"/>
                </a:cxn>
              </a:cxnLst>
              <a:rect l="0" t="0" r="r" b="b"/>
              <a:pathLst>
                <a:path w="7" h="21">
                  <a:moveTo>
                    <a:pt x="0" y="3"/>
                  </a:moveTo>
                  <a:cubicBezTo>
                    <a:pt x="2" y="2"/>
                    <a:pt x="2" y="0"/>
                    <a:pt x="5" y="2"/>
                  </a:cubicBezTo>
                  <a:cubicBezTo>
                    <a:pt x="6" y="3"/>
                    <a:pt x="6" y="6"/>
                    <a:pt x="6" y="8"/>
                  </a:cubicBezTo>
                  <a:cubicBezTo>
                    <a:pt x="7" y="10"/>
                    <a:pt x="7" y="16"/>
                    <a:pt x="5" y="18"/>
                  </a:cubicBezTo>
                  <a:cubicBezTo>
                    <a:pt x="3" y="21"/>
                    <a:pt x="2" y="15"/>
                    <a:pt x="1" y="13"/>
                  </a:cubicBezTo>
                  <a:cubicBezTo>
                    <a:pt x="1" y="10"/>
                    <a:pt x="0" y="6"/>
                    <a:pt x="0" y="3"/>
                  </a:cubicBezTo>
                </a:path>
              </a:pathLst>
            </a:custGeom>
            <a:solidFill>
              <a:srgbClr val="F7DC9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1" name="Freeform 431"/>
            <p:cNvSpPr/>
            <p:nvPr/>
          </p:nvSpPr>
          <p:spPr bwMode="auto">
            <a:xfrm>
              <a:off x="6753225" y="3836988"/>
              <a:ext cx="25400" cy="15875"/>
            </a:xfrm>
            <a:custGeom>
              <a:avLst/>
              <a:gdLst>
                <a:gd name="T0" fmla="*/ 3 w 24"/>
                <a:gd name="T1" fmla="*/ 10 h 16"/>
                <a:gd name="T2" fmla="*/ 14 w 24"/>
                <a:gd name="T3" fmla="*/ 5 h 16"/>
                <a:gd name="T4" fmla="*/ 23 w 24"/>
                <a:gd name="T5" fmla="*/ 5 h 16"/>
                <a:gd name="T6" fmla="*/ 13 w 24"/>
                <a:gd name="T7" fmla="*/ 13 h 16"/>
                <a:gd name="T8" fmla="*/ 3 w 24"/>
                <a:gd name="T9" fmla="*/ 11 h 16"/>
              </a:gdLst>
              <a:ahLst/>
              <a:cxnLst>
                <a:cxn ang="0">
                  <a:pos x="T0" y="T1"/>
                </a:cxn>
                <a:cxn ang="0">
                  <a:pos x="T2" y="T3"/>
                </a:cxn>
                <a:cxn ang="0">
                  <a:pos x="T4" y="T5"/>
                </a:cxn>
                <a:cxn ang="0">
                  <a:pos x="T6" y="T7"/>
                </a:cxn>
                <a:cxn ang="0">
                  <a:pos x="T8" y="T9"/>
                </a:cxn>
              </a:cxnLst>
              <a:rect l="0" t="0" r="r" b="b"/>
              <a:pathLst>
                <a:path w="24" h="16">
                  <a:moveTo>
                    <a:pt x="3" y="10"/>
                  </a:moveTo>
                  <a:cubicBezTo>
                    <a:pt x="7" y="9"/>
                    <a:pt x="10" y="7"/>
                    <a:pt x="14" y="5"/>
                  </a:cubicBezTo>
                  <a:cubicBezTo>
                    <a:pt x="17" y="3"/>
                    <a:pt x="24" y="0"/>
                    <a:pt x="23" y="5"/>
                  </a:cubicBezTo>
                  <a:cubicBezTo>
                    <a:pt x="22" y="9"/>
                    <a:pt x="17" y="12"/>
                    <a:pt x="13" y="13"/>
                  </a:cubicBezTo>
                  <a:cubicBezTo>
                    <a:pt x="10" y="13"/>
                    <a:pt x="0" y="16"/>
                    <a:pt x="3" y="11"/>
                  </a:cubicBezTo>
                </a:path>
              </a:pathLst>
            </a:custGeom>
            <a:solidFill>
              <a:srgbClr val="F7DC9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2" name="Freeform 432"/>
            <p:cNvSpPr/>
            <p:nvPr/>
          </p:nvSpPr>
          <p:spPr bwMode="auto">
            <a:xfrm>
              <a:off x="6402388" y="4129088"/>
              <a:ext cx="471488" cy="127000"/>
            </a:xfrm>
            <a:custGeom>
              <a:avLst/>
              <a:gdLst>
                <a:gd name="T0" fmla="*/ 0 w 297"/>
                <a:gd name="T1" fmla="*/ 80 h 80"/>
                <a:gd name="T2" fmla="*/ 0 w 297"/>
                <a:gd name="T3" fmla="*/ 78 h 80"/>
                <a:gd name="T4" fmla="*/ 297 w 297"/>
                <a:gd name="T5" fmla="*/ 0 h 80"/>
                <a:gd name="T6" fmla="*/ 297 w 297"/>
                <a:gd name="T7" fmla="*/ 1 h 80"/>
                <a:gd name="T8" fmla="*/ 0 w 297"/>
                <a:gd name="T9" fmla="*/ 80 h 80"/>
              </a:gdLst>
              <a:ahLst/>
              <a:cxnLst>
                <a:cxn ang="0">
                  <a:pos x="T0" y="T1"/>
                </a:cxn>
                <a:cxn ang="0">
                  <a:pos x="T2" y="T3"/>
                </a:cxn>
                <a:cxn ang="0">
                  <a:pos x="T4" y="T5"/>
                </a:cxn>
                <a:cxn ang="0">
                  <a:pos x="T6" y="T7"/>
                </a:cxn>
                <a:cxn ang="0">
                  <a:pos x="T8" y="T9"/>
                </a:cxn>
              </a:cxnLst>
              <a:rect l="0" t="0" r="r" b="b"/>
              <a:pathLst>
                <a:path w="297" h="80">
                  <a:moveTo>
                    <a:pt x="0" y="80"/>
                  </a:moveTo>
                  <a:lnTo>
                    <a:pt x="0" y="78"/>
                  </a:lnTo>
                  <a:lnTo>
                    <a:pt x="297" y="0"/>
                  </a:lnTo>
                  <a:lnTo>
                    <a:pt x="297" y="1"/>
                  </a:lnTo>
                  <a:lnTo>
                    <a:pt x="0" y="8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3" name="Freeform 433"/>
            <p:cNvSpPr/>
            <p:nvPr/>
          </p:nvSpPr>
          <p:spPr bwMode="auto">
            <a:xfrm>
              <a:off x="6305550" y="3889375"/>
              <a:ext cx="96838" cy="365125"/>
            </a:xfrm>
            <a:custGeom>
              <a:avLst/>
              <a:gdLst>
                <a:gd name="T0" fmla="*/ 61 w 61"/>
                <a:gd name="T1" fmla="*/ 230 h 230"/>
                <a:gd name="T2" fmla="*/ 0 w 61"/>
                <a:gd name="T3" fmla="*/ 1 h 230"/>
                <a:gd name="T4" fmla="*/ 1 w 61"/>
                <a:gd name="T5" fmla="*/ 0 h 230"/>
                <a:gd name="T6" fmla="*/ 61 w 61"/>
                <a:gd name="T7" fmla="*/ 230 h 230"/>
                <a:gd name="T8" fmla="*/ 61 w 61"/>
                <a:gd name="T9" fmla="*/ 230 h 230"/>
              </a:gdLst>
              <a:ahLst/>
              <a:cxnLst>
                <a:cxn ang="0">
                  <a:pos x="T0" y="T1"/>
                </a:cxn>
                <a:cxn ang="0">
                  <a:pos x="T2" y="T3"/>
                </a:cxn>
                <a:cxn ang="0">
                  <a:pos x="T4" y="T5"/>
                </a:cxn>
                <a:cxn ang="0">
                  <a:pos x="T6" y="T7"/>
                </a:cxn>
                <a:cxn ang="0">
                  <a:pos x="T8" y="T9"/>
                </a:cxn>
              </a:cxnLst>
              <a:rect l="0" t="0" r="r" b="b"/>
              <a:pathLst>
                <a:path w="61" h="230">
                  <a:moveTo>
                    <a:pt x="61" y="230"/>
                  </a:moveTo>
                  <a:lnTo>
                    <a:pt x="0" y="1"/>
                  </a:lnTo>
                  <a:lnTo>
                    <a:pt x="1" y="0"/>
                  </a:lnTo>
                  <a:lnTo>
                    <a:pt x="61" y="230"/>
                  </a:lnTo>
                  <a:lnTo>
                    <a:pt x="61" y="2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4" name="Oval 434"/>
            <p:cNvSpPr>
              <a:spLocks noChangeArrowheads="1"/>
            </p:cNvSpPr>
            <p:nvPr/>
          </p:nvSpPr>
          <p:spPr bwMode="auto">
            <a:xfrm>
              <a:off x="6407150" y="3981450"/>
              <a:ext cx="176213" cy="176213"/>
            </a:xfrm>
            <a:prstGeom prst="ellipse">
              <a:avLst/>
            </a:prstGeom>
            <a:solidFill>
              <a:srgbClr val="F0C949"/>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5" name="Freeform 435"/>
            <p:cNvSpPr/>
            <p:nvPr/>
          </p:nvSpPr>
          <p:spPr bwMode="auto">
            <a:xfrm>
              <a:off x="6607175" y="3959225"/>
              <a:ext cx="184150" cy="182563"/>
            </a:xfrm>
            <a:custGeom>
              <a:avLst/>
              <a:gdLst>
                <a:gd name="T0" fmla="*/ 116 w 116"/>
                <a:gd name="T1" fmla="*/ 91 h 115"/>
                <a:gd name="T2" fmla="*/ 24 w 116"/>
                <a:gd name="T3" fmla="*/ 115 h 115"/>
                <a:gd name="T4" fmla="*/ 0 w 116"/>
                <a:gd name="T5" fmla="*/ 23 h 115"/>
                <a:gd name="T6" fmla="*/ 92 w 116"/>
                <a:gd name="T7" fmla="*/ 0 h 115"/>
                <a:gd name="T8" fmla="*/ 116 w 116"/>
                <a:gd name="T9" fmla="*/ 91 h 115"/>
              </a:gdLst>
              <a:ahLst/>
              <a:cxnLst>
                <a:cxn ang="0">
                  <a:pos x="T0" y="T1"/>
                </a:cxn>
                <a:cxn ang="0">
                  <a:pos x="T2" y="T3"/>
                </a:cxn>
                <a:cxn ang="0">
                  <a:pos x="T4" y="T5"/>
                </a:cxn>
                <a:cxn ang="0">
                  <a:pos x="T6" y="T7"/>
                </a:cxn>
                <a:cxn ang="0">
                  <a:pos x="T8" y="T9"/>
                </a:cxn>
              </a:cxnLst>
              <a:rect l="0" t="0" r="r" b="b"/>
              <a:pathLst>
                <a:path w="116" h="115">
                  <a:moveTo>
                    <a:pt x="116" y="91"/>
                  </a:moveTo>
                  <a:lnTo>
                    <a:pt x="24" y="115"/>
                  </a:lnTo>
                  <a:lnTo>
                    <a:pt x="0" y="23"/>
                  </a:lnTo>
                  <a:lnTo>
                    <a:pt x="92" y="0"/>
                  </a:lnTo>
                  <a:lnTo>
                    <a:pt x="116" y="91"/>
                  </a:lnTo>
                  <a:close/>
                </a:path>
              </a:pathLst>
            </a:custGeom>
            <a:solidFill>
              <a:srgbClr val="39B39B"/>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sp>
          <p:nvSpPr>
            <p:cNvPr id="36" name="Freeform 436"/>
            <p:cNvSpPr/>
            <p:nvPr/>
          </p:nvSpPr>
          <p:spPr bwMode="auto">
            <a:xfrm>
              <a:off x="6524625" y="3836988"/>
              <a:ext cx="171450" cy="157163"/>
            </a:xfrm>
            <a:custGeom>
              <a:avLst/>
              <a:gdLst>
                <a:gd name="T0" fmla="*/ 108 w 108"/>
                <a:gd name="T1" fmla="*/ 71 h 99"/>
                <a:gd name="T2" fmla="*/ 32 w 108"/>
                <a:gd name="T3" fmla="*/ 0 h 99"/>
                <a:gd name="T4" fmla="*/ 0 w 108"/>
                <a:gd name="T5" fmla="*/ 99 h 99"/>
                <a:gd name="T6" fmla="*/ 108 w 108"/>
                <a:gd name="T7" fmla="*/ 71 h 99"/>
              </a:gdLst>
              <a:ahLst/>
              <a:cxnLst>
                <a:cxn ang="0">
                  <a:pos x="T0" y="T1"/>
                </a:cxn>
                <a:cxn ang="0">
                  <a:pos x="T2" y="T3"/>
                </a:cxn>
                <a:cxn ang="0">
                  <a:pos x="T4" y="T5"/>
                </a:cxn>
                <a:cxn ang="0">
                  <a:pos x="T6" y="T7"/>
                </a:cxn>
              </a:cxnLst>
              <a:rect l="0" t="0" r="r" b="b"/>
              <a:pathLst>
                <a:path w="108" h="99">
                  <a:moveTo>
                    <a:pt x="108" y="71"/>
                  </a:moveTo>
                  <a:lnTo>
                    <a:pt x="32" y="0"/>
                  </a:lnTo>
                  <a:lnTo>
                    <a:pt x="0" y="99"/>
                  </a:lnTo>
                  <a:lnTo>
                    <a:pt x="108" y="71"/>
                  </a:lnTo>
                  <a:close/>
                </a:path>
              </a:pathLst>
            </a:custGeom>
            <a:solidFill>
              <a:srgbClr val="E65235"/>
            </a:solidFill>
            <a:ln>
              <a:noFill/>
            </a:ln>
            <a:extLst>
              <a:ext uri="{91240B29-F687-4F45-9708-019B960494DF}">
                <a14:hiddenLine xmlns:a14="http://schemas.microsoft.com/office/drawing/2010/main" w="9525">
                  <a:solidFill>
                    <a:srgbClr val="000000"/>
                  </a:solidFill>
                  <a:round/>
                </a14:hiddenLine>
              </a:ext>
            </a:extLst>
          </p:spPr>
          <p:txBody>
            <a:bodyPr vert="horz" wrap="square" lIns="91425" tIns="45712" rIns="91425" bIns="45712" numCol="1" anchor="t" anchorCtr="0" compatLnSpc="1"/>
            <a:lstStyle/>
            <a:p>
              <a:endParaRPr lang="zh-CN" altLang="en-US">
                <a:solidFill>
                  <a:prstClr val="black"/>
                </a:solidFill>
              </a:endParaRPr>
            </a:p>
          </p:txBody>
        </p:sp>
      </p:grpSp>
      <p:sp>
        <p:nvSpPr>
          <p:cNvPr id="462" name="矩形 461"/>
          <p:cNvSpPr/>
          <p:nvPr/>
        </p:nvSpPr>
        <p:spPr>
          <a:xfrm>
            <a:off x="5738276" y="1849503"/>
            <a:ext cx="689209" cy="70327"/>
          </a:xfrm>
          <a:prstGeom prst="rect">
            <a:avLst/>
          </a:prstGeom>
          <a:solidFill>
            <a:srgbClr val="FC6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3" name="Text Box 3"/>
          <p:cNvSpPr txBox="1">
            <a:spLocks noChangeArrowheads="1"/>
          </p:cNvSpPr>
          <p:nvPr/>
        </p:nvSpPr>
        <p:spPr bwMode="auto">
          <a:xfrm>
            <a:off x="5270822" y="992253"/>
            <a:ext cx="1701278" cy="423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500">
                <a:solidFill>
                  <a:schemeClr val="tx1"/>
                </a:solidFill>
                <a:latin typeface="Arial" panose="020B0604020202020204" pitchFamily="34" charset="0"/>
                <a:ea typeface="宋体" panose="02010600030101010101" pitchFamily="2" charset="-122"/>
              </a:defRPr>
            </a:lvl1pPr>
            <a:lvl2pPr marL="742950" indent="-285750">
              <a:defRPr sz="1500">
                <a:solidFill>
                  <a:schemeClr val="tx1"/>
                </a:solidFill>
                <a:latin typeface="Arial" panose="020B0604020202020204" pitchFamily="34" charset="0"/>
                <a:ea typeface="宋体" panose="02010600030101010101" pitchFamily="2" charset="-122"/>
              </a:defRPr>
            </a:lvl2pPr>
            <a:lvl3pPr marL="1143000" indent="-228600">
              <a:defRPr sz="1500">
                <a:solidFill>
                  <a:schemeClr val="tx1"/>
                </a:solidFill>
                <a:latin typeface="Arial" panose="020B0604020202020204" pitchFamily="34" charset="0"/>
                <a:ea typeface="宋体" panose="02010600030101010101" pitchFamily="2" charset="-122"/>
              </a:defRPr>
            </a:lvl3pPr>
            <a:lvl4pPr marL="1600200" indent="-228600">
              <a:defRPr sz="1500">
                <a:solidFill>
                  <a:schemeClr val="tx1"/>
                </a:solidFill>
                <a:latin typeface="Arial" panose="020B0604020202020204" pitchFamily="34" charset="0"/>
                <a:ea typeface="宋体" panose="02010600030101010101" pitchFamily="2" charset="-122"/>
              </a:defRPr>
            </a:lvl4pPr>
            <a:lvl5pPr marL="2057400" indent="-228600">
              <a:defRPr sz="15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宋体" panose="02010600030101010101" pitchFamily="2" charset="-122"/>
              </a:defRPr>
            </a:lvl9pPr>
          </a:lstStyle>
          <a:p>
            <a:pPr algn="ctr">
              <a:lnSpc>
                <a:spcPct val="90000"/>
              </a:lnSpc>
              <a:buFont typeface="Arial" panose="020B0604020202020204" pitchFamily="34" charset="0"/>
              <a:buNone/>
            </a:pPr>
            <a:r>
              <a:rPr lang="zh-CN" altLang="en-US" sz="2400" dirty="0" smtClean="0">
                <a:solidFill>
                  <a:srgbClr val="FC621E"/>
                </a:solidFill>
                <a:latin typeface="方正兰亭粗黑简体" panose="02000000000000000000" pitchFamily="2" charset="-122"/>
                <a:ea typeface="方正兰亭粗黑简体" panose="02000000000000000000" pitchFamily="2" charset="-122"/>
              </a:rPr>
              <a:t>赠送图标</a:t>
            </a:r>
            <a:r>
              <a:rPr lang="en-US" altLang="zh-CN" sz="2400" dirty="0">
                <a:solidFill>
                  <a:srgbClr val="FC621E"/>
                </a:solidFill>
                <a:latin typeface="方正兰亭粗黑简体" panose="02000000000000000000" pitchFamily="2" charset="-122"/>
                <a:ea typeface="方正兰亭粗黑简体" panose="02000000000000000000" pitchFamily="2" charset="-122"/>
              </a:rPr>
              <a:t>5</a:t>
            </a:r>
            <a:endParaRPr lang="zh-CN" altLang="en-US" sz="2400" dirty="0">
              <a:solidFill>
                <a:srgbClr val="FC621E"/>
              </a:solidFill>
              <a:latin typeface="方正兰亭粗黑简体" panose="02000000000000000000" pitchFamily="2" charset="-122"/>
              <a:ea typeface="方正兰亭粗黑简体" panose="02000000000000000000" pitchFamily="2" charset="-122"/>
            </a:endParaRPr>
          </a:p>
        </p:txBody>
      </p:sp>
      <p:sp>
        <p:nvSpPr>
          <p:cNvPr id="464" name="矩形 463"/>
          <p:cNvSpPr/>
          <p:nvPr/>
        </p:nvSpPr>
        <p:spPr>
          <a:xfrm>
            <a:off x="4579104" y="1360783"/>
            <a:ext cx="3085465" cy="368300"/>
          </a:xfrm>
          <a:prstGeom prst="rect">
            <a:avLst/>
          </a:prstGeom>
        </p:spPr>
        <p:txBody>
          <a:bodyPr wrap="none">
            <a:spAutoFit/>
          </a:bodyPr>
          <a:lstStyle/>
          <a:p>
            <a:pPr fontAlgn="base"/>
            <a:r>
              <a:rPr lang="en-US" altLang="zh-CN" b="1" dirty="0" smtClean="0">
                <a:solidFill>
                  <a:srgbClr val="888888"/>
                </a:solidFill>
                <a:latin typeface="微软雅黑" panose="020B0503020204020204" pitchFamily="34" charset="-122"/>
                <a:ea typeface="微软雅黑" panose="020B0503020204020204" pitchFamily="34" charset="-122"/>
              </a:rPr>
              <a:t>UI</a:t>
            </a:r>
            <a:r>
              <a:rPr lang="zh-CN" altLang="en-US" b="1" dirty="0" smtClean="0">
                <a:solidFill>
                  <a:srgbClr val="888888"/>
                </a:solidFill>
                <a:latin typeface="微软雅黑" panose="020B0503020204020204" pitchFamily="34" charset="-122"/>
                <a:ea typeface="微软雅黑" panose="020B0503020204020204" pitchFamily="34" charset="-122"/>
              </a:rPr>
              <a:t>界面</a:t>
            </a:r>
            <a:r>
              <a:rPr lang="zh-CN" altLang="en-US" dirty="0" smtClean="0">
                <a:solidFill>
                  <a:srgbClr val="888888"/>
                </a:solidFill>
                <a:latin typeface="微软雅黑" panose="020B0503020204020204" pitchFamily="34" charset="-122"/>
                <a:ea typeface="微软雅黑" panose="020B0503020204020204" pitchFamily="34" charset="-122"/>
              </a:rPr>
              <a:t>彩色扁平化图表汇总</a:t>
            </a:r>
            <a:r>
              <a:rPr lang="en-US" altLang="zh-CN" dirty="0" smtClean="0">
                <a:solidFill>
                  <a:srgbClr val="888888"/>
                </a:solidFill>
                <a:latin typeface="微软雅黑" panose="020B0503020204020204" pitchFamily="34" charset="-122"/>
                <a:ea typeface="微软雅黑" panose="020B0503020204020204" pitchFamily="34" charset="-122"/>
              </a:rPr>
              <a:t>2</a:t>
            </a:r>
            <a:endParaRPr lang="zh-CN" altLang="en-US" dirty="0">
              <a:solidFill>
                <a:srgbClr val="88888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Click="0" advTm="5000">
        <p14:revea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63"/>
                                        </p:tgtEl>
                                        <p:attrNameLst>
                                          <p:attrName>style.visibility</p:attrName>
                                        </p:attrNameLst>
                                      </p:cBhvr>
                                      <p:to>
                                        <p:strVal val="visible"/>
                                      </p:to>
                                    </p:set>
                                    <p:anim calcmode="lin" valueType="num">
                                      <p:cBhvr>
                                        <p:cTn id="7" dur="750" fill="hold"/>
                                        <p:tgtEl>
                                          <p:spTgt spid="463"/>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463"/>
                                        </p:tgtEl>
                                        <p:attrNameLst>
                                          <p:attrName>ppt_y</p:attrName>
                                        </p:attrNameLst>
                                      </p:cBhvr>
                                      <p:tavLst>
                                        <p:tav tm="0">
                                          <p:val>
                                            <p:strVal val="#ppt_y"/>
                                          </p:val>
                                        </p:tav>
                                        <p:tav tm="100000">
                                          <p:val>
                                            <p:strVal val="#ppt_y"/>
                                          </p:val>
                                        </p:tav>
                                      </p:tavLst>
                                    </p:anim>
                                    <p:anim calcmode="lin" valueType="num">
                                      <p:cBhvr>
                                        <p:cTn id="9" dur="750" fill="hold"/>
                                        <p:tgtEl>
                                          <p:spTgt spid="463"/>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46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p:cNvGrpSpPr/>
          <p:nvPr/>
        </p:nvGrpSpPr>
        <p:grpSpPr>
          <a:xfrm>
            <a:off x="3785755" y="1743410"/>
            <a:ext cx="1606005" cy="2434796"/>
            <a:chOff x="8550114" y="1707574"/>
            <a:chExt cx="1606005" cy="2434796"/>
          </a:xfrm>
        </p:grpSpPr>
        <p:sp>
          <p:nvSpPr>
            <p:cNvPr id="13"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7200" dirty="0">
                  <a:solidFill>
                    <a:schemeClr val="bg2">
                      <a:lumMod val="25000"/>
                    </a:schemeClr>
                  </a:solidFill>
                  <a:latin typeface="叶根友刀锋黑草" panose="02010601030101010101" pitchFamily="2" charset="-122"/>
                  <a:ea typeface="叶根友刀锋黑草" panose="02010601030101010101" pitchFamily="2" charset="-122"/>
                </a:rPr>
                <a:t>1</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4"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rPr>
                <a:t>壹</a:t>
              </a:r>
              <a:endPar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15" name="Picture 2" descr="G:\公司\茶\印章.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5336398" y="2140737"/>
            <a:ext cx="3877985" cy="1443839"/>
            <a:chOff x="5679298" y="2458237"/>
            <a:chExt cx="3877985" cy="1443839"/>
          </a:xfrm>
        </p:grpSpPr>
        <p:grpSp>
          <p:nvGrpSpPr>
            <p:cNvPr id="16" name="组合 15"/>
            <p:cNvGrpSpPr/>
            <p:nvPr/>
          </p:nvGrpSpPr>
          <p:grpSpPr>
            <a:xfrm>
              <a:off x="5679298" y="2458237"/>
              <a:ext cx="3877985" cy="1443839"/>
              <a:chOff x="791685" y="2931717"/>
              <a:chExt cx="3877985" cy="1443839"/>
            </a:xfrm>
          </p:grpSpPr>
          <p:sp>
            <p:nvSpPr>
              <p:cNvPr id="18" name="文本框 17"/>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5" y="2931717"/>
                <a:ext cx="3877985" cy="830997"/>
              </a:xfrm>
              <a:prstGeom prst="rect">
                <a:avLst/>
              </a:prstGeom>
              <a:noFill/>
            </p:spPr>
            <p:txBody>
              <a:bodyPr wrap="none" rtlCol="0">
                <a:spAutoFit/>
              </a:bodyPr>
              <a:lstStyle/>
              <a:p>
                <a:pPr algn="ctr"/>
                <a:r>
                  <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企业概况介绍</a:t>
                </a:r>
                <a:endPar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grpSp>
        <p:cxnSp>
          <p:nvCxnSpPr>
            <p:cNvPr id="20" name="直接连接符 19"/>
            <p:cNvCxnSpPr/>
            <p:nvPr/>
          </p:nvCxnSpPr>
          <p:spPr>
            <a:xfrm>
              <a:off x="5827541" y="3379794"/>
              <a:ext cx="3564642" cy="0"/>
            </a:xfrm>
            <a:prstGeom prst="line">
              <a:avLst/>
            </a:prstGeom>
            <a:ln w="12700">
              <a:solidFill>
                <a:schemeClr val="bg2">
                  <a:lumMod val="25000"/>
                  <a:alpha val="69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企业概况介绍</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27" name="组合 26"/>
          <p:cNvGrpSpPr/>
          <p:nvPr/>
        </p:nvGrpSpPr>
        <p:grpSpPr>
          <a:xfrm>
            <a:off x="5024651" y="1792192"/>
            <a:ext cx="6323462" cy="4233952"/>
            <a:chOff x="2186171" y="3295359"/>
            <a:chExt cx="13827251" cy="9258202"/>
          </a:xfrm>
        </p:grpSpPr>
        <p:sp>
          <p:nvSpPr>
            <p:cNvPr id="28" name="Rectangle 9"/>
            <p:cNvSpPr/>
            <p:nvPr/>
          </p:nvSpPr>
          <p:spPr>
            <a:xfrm>
              <a:off x="7478499" y="3295359"/>
              <a:ext cx="8534923" cy="4630587"/>
            </a:xfrm>
            <a:prstGeom prst="rect">
              <a:avLst/>
            </a:prstGeom>
            <a:blipFill dpi="0" rotWithShape="1">
              <a:blip r:embed="rId1"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29" name="Rectangle 11"/>
            <p:cNvSpPr/>
            <p:nvPr/>
          </p:nvSpPr>
          <p:spPr>
            <a:xfrm>
              <a:off x="7478499" y="7922974"/>
              <a:ext cx="8534921" cy="4630587"/>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30" name="Rectangle 10"/>
            <p:cNvSpPr/>
            <p:nvPr/>
          </p:nvSpPr>
          <p:spPr>
            <a:xfrm>
              <a:off x="2186618" y="3295359"/>
              <a:ext cx="5290354" cy="4630585"/>
            </a:xfrm>
            <a:prstGeom prst="rect">
              <a:avLst/>
            </a:prstGeom>
            <a:solidFill>
              <a:schemeClr val="bg2">
                <a:lumMod val="25000"/>
              </a:schemeClr>
            </a:solid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31" name="Rectangle 9"/>
            <p:cNvSpPr/>
            <p:nvPr/>
          </p:nvSpPr>
          <p:spPr>
            <a:xfrm>
              <a:off x="2186171" y="7907019"/>
              <a:ext cx="5290354" cy="4630585"/>
            </a:xfrm>
            <a:prstGeom prst="rect">
              <a:avLst/>
            </a:prstGeom>
            <a:blipFill dpi="0" rotWithShape="1">
              <a:blip r:embed="rId2" cstate="print"/>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243785" tIns="121892" rIns="243785" bIns="121892" rtlCol="0" anchor="ctr"/>
            <a:lstStyle/>
            <a:p>
              <a:pPr algn="ctr"/>
              <a:endParaRPr lang="en-US" sz="1050" dirty="0"/>
            </a:p>
          </p:txBody>
        </p:sp>
        <p:sp>
          <p:nvSpPr>
            <p:cNvPr id="32" name="Subtitle 2"/>
            <p:cNvSpPr txBox="1"/>
            <p:nvPr/>
          </p:nvSpPr>
          <p:spPr>
            <a:xfrm>
              <a:off x="2609358" y="4144866"/>
              <a:ext cx="4631754" cy="3733005"/>
            </a:xfrm>
            <a:prstGeom prst="rect">
              <a:avLst/>
            </a:prstGeom>
          </p:spPr>
          <p:txBody>
            <a:bodyPr vert="horz" wrap="square" lIns="243731" tIns="121864" rIns="243731" bIns="121864"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defTabSz="914400">
                <a:lnSpc>
                  <a:spcPct val="130000"/>
                </a:lnSpc>
                <a:spcBef>
                  <a:spcPts val="0"/>
                </a:spcBef>
                <a:buNone/>
                <a:defRPr/>
              </a:pPr>
              <a:r>
                <a:rPr lang="zh-CN" altLang="en-US" sz="1800" kern="0" dirty="0">
                  <a:solidFill>
                    <a:srgbClr val="F9F9F9"/>
                  </a:solidFill>
                  <a:latin typeface="微软雅黑" panose="020B0503020204020204" pitchFamily="34" charset="-122"/>
                  <a:ea typeface="微软雅黑" panose="020B0503020204020204" pitchFamily="34" charset="-122"/>
                </a:rPr>
                <a:t>标题</a:t>
              </a:r>
              <a:endParaRPr lang="en-US" altLang="zh-CN" sz="18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endParaRPr lang="zh-CN" altLang="en-US" sz="1600" kern="0" dirty="0">
                <a:solidFill>
                  <a:srgbClr val="F9F9F9"/>
                </a:solidFill>
                <a:latin typeface="微软雅黑" panose="020B0503020204020204" pitchFamily="34" charset="-122"/>
                <a:ea typeface="微软雅黑" panose="020B0503020204020204" pitchFamily="34" charset="-122"/>
              </a:endParaRPr>
            </a:p>
          </p:txBody>
        </p:sp>
        <p:sp>
          <p:nvSpPr>
            <p:cNvPr id="33" name="Subtitle 2"/>
            <p:cNvSpPr txBox="1"/>
            <p:nvPr/>
          </p:nvSpPr>
          <p:spPr>
            <a:xfrm>
              <a:off x="7479289" y="8409150"/>
              <a:ext cx="8414927" cy="3733005"/>
            </a:xfrm>
            <a:prstGeom prst="rect">
              <a:avLst/>
            </a:prstGeom>
          </p:spPr>
          <p:txBody>
            <a:bodyPr vert="horz" wrap="square" lIns="243731" tIns="121864" rIns="243731" bIns="121864"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defTabSz="914400">
                <a:lnSpc>
                  <a:spcPct val="130000"/>
                </a:lnSpc>
                <a:spcBef>
                  <a:spcPts val="0"/>
                </a:spcBef>
                <a:buNone/>
                <a:defRPr/>
              </a:pPr>
              <a:r>
                <a:rPr lang="zh-CN" altLang="en-US" sz="1800" kern="0" dirty="0">
                  <a:solidFill>
                    <a:srgbClr val="F9F9F9"/>
                  </a:solidFill>
                  <a:latin typeface="微软雅黑" panose="020B0503020204020204" pitchFamily="34" charset="-122"/>
                  <a:ea typeface="微软雅黑" panose="020B0503020204020204" pitchFamily="34" charset="-122"/>
                </a:rPr>
                <a:t>标题</a:t>
              </a:r>
              <a:endParaRPr lang="en-US" altLang="zh-CN" sz="18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r>
                <a:rPr lang="zh-CN" altLang="en-US" sz="1600" kern="0" dirty="0">
                  <a:solidFill>
                    <a:srgbClr val="F9F9F9"/>
                  </a:solidFill>
                  <a:latin typeface="微软雅黑" panose="020B0503020204020204" pitchFamily="34" charset="-122"/>
                  <a:ea typeface="微软雅黑" panose="020B0503020204020204" pitchFamily="34" charset="-122"/>
                </a:rPr>
                <a:t>点击添加内容</a:t>
              </a:r>
              <a:endParaRPr lang="zh-CN" altLang="en-US" sz="1600" kern="0" dirty="0">
                <a:solidFill>
                  <a:srgbClr val="F9F9F9"/>
                </a:solidFill>
                <a:latin typeface="微软雅黑" panose="020B0503020204020204" pitchFamily="34" charset="-122"/>
                <a:ea typeface="微软雅黑" panose="020B0503020204020204" pitchFamily="34" charset="-122"/>
              </a:endParaRPr>
            </a:p>
            <a:p>
              <a:pPr marL="0" lvl="0" indent="0" algn="ctr" defTabSz="914400">
                <a:lnSpc>
                  <a:spcPct val="130000"/>
                </a:lnSpc>
                <a:spcBef>
                  <a:spcPts val="0"/>
                </a:spcBef>
                <a:buNone/>
                <a:defRPr/>
              </a:pPr>
              <a:endParaRPr lang="zh-CN" altLang="en-US" sz="1600" kern="0" dirty="0">
                <a:solidFill>
                  <a:srgbClr val="F9F9F9"/>
                </a:solidFill>
                <a:latin typeface="微软雅黑" panose="020B0503020204020204" pitchFamily="34" charset="-122"/>
                <a:ea typeface="微软雅黑" panose="020B0503020204020204" pitchFamily="34" charset="-122"/>
              </a:endParaRPr>
            </a:p>
          </p:txBody>
        </p:sp>
      </p:grpSp>
      <p:sp>
        <p:nvSpPr>
          <p:cNvPr id="34" name="TextBox 20"/>
          <p:cNvSpPr txBox="1"/>
          <p:nvPr/>
        </p:nvSpPr>
        <p:spPr>
          <a:xfrm>
            <a:off x="1041740" y="2180596"/>
            <a:ext cx="3831506" cy="1431161"/>
          </a:xfrm>
          <a:prstGeom prst="rect">
            <a:avLst/>
          </a:prstGeom>
          <a:noFill/>
        </p:spPr>
        <p:txBody>
          <a:bodyPr wrap="square" rtlCol="0">
            <a:spAutoFit/>
          </a:bodyPr>
          <a:lstStyle/>
          <a:p>
            <a:r>
              <a:rPr lang="zh-CN" alt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加入标题描述</a:t>
            </a:r>
            <a:endParaRPr lang="en-US"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105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20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200" dirty="0">
              <a:solidFill>
                <a:schemeClr val="bg1">
                  <a:lumMod val="50000"/>
                </a:schemeClr>
              </a:solidFill>
              <a:latin typeface="微软雅黑" panose="020B0503020204020204" pitchFamily="34" charset="-122"/>
              <a:ea typeface="微软雅黑" panose="020B0503020204020204" pitchFamily="34" charset="-122"/>
            </a:endParaRPr>
          </a:p>
          <a:p>
            <a:endParaRPr lang="zh-CN" altLang="en-US" sz="1050" dirty="0">
              <a:solidFill>
                <a:schemeClr val="bg1">
                  <a:lumMod val="50000"/>
                </a:schemeClr>
              </a:solidFill>
            </a:endParaRPr>
          </a:p>
        </p:txBody>
      </p:sp>
      <p:sp>
        <p:nvSpPr>
          <p:cNvPr id="35" name="Oval 36"/>
          <p:cNvSpPr/>
          <p:nvPr/>
        </p:nvSpPr>
        <p:spPr>
          <a:xfrm>
            <a:off x="1041740" y="3601660"/>
            <a:ext cx="392048" cy="3920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1</a:t>
            </a:r>
            <a:endParaRPr lang="en-US" sz="1600" dirty="0">
              <a:solidFill>
                <a:schemeClr val="bg1"/>
              </a:solidFill>
            </a:endParaRPr>
          </a:p>
        </p:txBody>
      </p:sp>
      <p:sp>
        <p:nvSpPr>
          <p:cNvPr id="36" name="Oval 37"/>
          <p:cNvSpPr/>
          <p:nvPr/>
        </p:nvSpPr>
        <p:spPr>
          <a:xfrm>
            <a:off x="1041740" y="4452852"/>
            <a:ext cx="392048" cy="3920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2</a:t>
            </a:r>
            <a:endParaRPr lang="en-US" sz="1600" dirty="0">
              <a:solidFill>
                <a:schemeClr val="bg1"/>
              </a:solidFill>
            </a:endParaRPr>
          </a:p>
        </p:txBody>
      </p:sp>
      <p:sp>
        <p:nvSpPr>
          <p:cNvPr id="37" name="Oval 38"/>
          <p:cNvSpPr/>
          <p:nvPr/>
        </p:nvSpPr>
        <p:spPr>
          <a:xfrm>
            <a:off x="1041740" y="5304043"/>
            <a:ext cx="392048" cy="392048"/>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FontAwesome" pitchFamily="2" charset="0"/>
              </a:rPr>
              <a:t>3</a:t>
            </a:r>
            <a:endParaRPr lang="en-US" sz="1600" dirty="0">
              <a:solidFill>
                <a:schemeClr val="bg1"/>
              </a:solidFill>
            </a:endParaRPr>
          </a:p>
        </p:txBody>
      </p:sp>
      <p:sp>
        <p:nvSpPr>
          <p:cNvPr id="38" name="TextBox 24"/>
          <p:cNvSpPr txBox="1"/>
          <p:nvPr/>
        </p:nvSpPr>
        <p:spPr>
          <a:xfrm>
            <a:off x="1586282" y="3520685"/>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加入标题描述</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a:t>
            </a:r>
            <a:endParaRPr lang="zh-CN" altLang="en-US" sz="900" dirty="0">
              <a:solidFill>
                <a:schemeClr val="bg1">
                  <a:lumMod val="50000"/>
                </a:schemeClr>
              </a:solidFill>
            </a:endParaRPr>
          </a:p>
        </p:txBody>
      </p:sp>
      <p:sp>
        <p:nvSpPr>
          <p:cNvPr id="39" name="TextBox 25"/>
          <p:cNvSpPr txBox="1"/>
          <p:nvPr/>
        </p:nvSpPr>
        <p:spPr>
          <a:xfrm>
            <a:off x="1581361" y="4372278"/>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加入标题描述</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a:t>
            </a:r>
            <a:endParaRPr lang="zh-CN" altLang="en-US" sz="900" dirty="0">
              <a:solidFill>
                <a:schemeClr val="bg1">
                  <a:lumMod val="50000"/>
                </a:schemeClr>
              </a:solidFill>
            </a:endParaRPr>
          </a:p>
        </p:txBody>
      </p:sp>
      <p:sp>
        <p:nvSpPr>
          <p:cNvPr id="40" name="TextBox 26"/>
          <p:cNvSpPr txBox="1"/>
          <p:nvPr/>
        </p:nvSpPr>
        <p:spPr>
          <a:xfrm>
            <a:off x="1581361" y="5223068"/>
            <a:ext cx="3031624" cy="577081"/>
          </a:xfrm>
          <a:prstGeom prst="rect">
            <a:avLst/>
          </a:prstGeom>
          <a:noFill/>
        </p:spPr>
        <p:txBody>
          <a:bodyPr wrap="square" rtlCol="0">
            <a:spAutoFit/>
          </a:bodyPr>
          <a:lstStyle/>
          <a:p>
            <a:r>
              <a:rPr lang="zh-CN" altLang="en-US"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加入标题描述</a:t>
            </a:r>
            <a:endParaRPr lang="en-US" altLang="zh-CN" sz="105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点击此处添加你需要的内容，可以是一定篇幅的文本</a:t>
            </a:r>
            <a:r>
              <a:rPr lang="en-US" altLang="zh-CN" sz="105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点击此处添加你需要的内容，</a:t>
            </a:r>
            <a:endParaRPr lang="zh-CN" altLang="en-US" sz="900" dirty="0">
              <a:solidFill>
                <a:schemeClr val="bg1">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250" fill="hold"/>
                                        <p:tgtEl>
                                          <p:spTgt spid="34"/>
                                        </p:tgtEl>
                                        <p:attrNameLst>
                                          <p:attrName>ppt_x</p:attrName>
                                        </p:attrNameLst>
                                      </p:cBhvr>
                                      <p:tavLst>
                                        <p:tav tm="0">
                                          <p:val>
                                            <p:strVal val="#ppt_x"/>
                                          </p:val>
                                        </p:tav>
                                        <p:tav tm="100000">
                                          <p:val>
                                            <p:strVal val="#ppt_x"/>
                                          </p:val>
                                        </p:tav>
                                      </p:tavLst>
                                    </p:anim>
                                    <p:anim calcmode="lin" valueType="num">
                                      <p:cBhvr additive="base">
                                        <p:cTn id="18" dur="250" fill="hold"/>
                                        <p:tgtEl>
                                          <p:spTgt spid="34"/>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250" fill="hold"/>
                                        <p:tgtEl>
                                          <p:spTgt spid="35"/>
                                        </p:tgtEl>
                                        <p:attrNameLst>
                                          <p:attrName>ppt_x</p:attrName>
                                        </p:attrNameLst>
                                      </p:cBhvr>
                                      <p:tavLst>
                                        <p:tav tm="0">
                                          <p:val>
                                            <p:strVal val="#ppt_x"/>
                                          </p:val>
                                        </p:tav>
                                        <p:tav tm="100000">
                                          <p:val>
                                            <p:strVal val="#ppt_x"/>
                                          </p:val>
                                        </p:tav>
                                      </p:tavLst>
                                    </p:anim>
                                    <p:anim calcmode="lin" valueType="num">
                                      <p:cBhvr additive="base">
                                        <p:cTn id="23" dur="250" fill="hold"/>
                                        <p:tgtEl>
                                          <p:spTgt spid="35"/>
                                        </p:tgtEl>
                                        <p:attrNameLst>
                                          <p:attrName>ppt_y</p:attrName>
                                        </p:attrNameLst>
                                      </p:cBhvr>
                                      <p:tavLst>
                                        <p:tav tm="0">
                                          <p:val>
                                            <p:strVal val="1+#ppt_h/2"/>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250" fill="hold"/>
                                        <p:tgtEl>
                                          <p:spTgt spid="36"/>
                                        </p:tgtEl>
                                        <p:attrNameLst>
                                          <p:attrName>ppt_x</p:attrName>
                                        </p:attrNameLst>
                                      </p:cBhvr>
                                      <p:tavLst>
                                        <p:tav tm="0">
                                          <p:val>
                                            <p:strVal val="#ppt_x"/>
                                          </p:val>
                                        </p:tav>
                                        <p:tav tm="100000">
                                          <p:val>
                                            <p:strVal val="#ppt_x"/>
                                          </p:val>
                                        </p:tav>
                                      </p:tavLst>
                                    </p:anim>
                                    <p:anim calcmode="lin" valueType="num">
                                      <p:cBhvr additive="base">
                                        <p:cTn id="28" dur="250" fill="hold"/>
                                        <p:tgtEl>
                                          <p:spTgt spid="36"/>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4"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ppt_x"/>
                                          </p:val>
                                        </p:tav>
                                        <p:tav tm="100000">
                                          <p:val>
                                            <p:strVal val="#ppt_x"/>
                                          </p:val>
                                        </p:tav>
                                      </p:tavLst>
                                    </p:anim>
                                    <p:anim calcmode="lin" valueType="num">
                                      <p:cBhvr additive="base">
                                        <p:cTn id="33" dur="250" fill="hold"/>
                                        <p:tgtEl>
                                          <p:spTgt spid="37"/>
                                        </p:tgtEl>
                                        <p:attrNameLst>
                                          <p:attrName>ppt_y</p:attrName>
                                        </p:attrNameLst>
                                      </p:cBhvr>
                                      <p:tavLst>
                                        <p:tav tm="0">
                                          <p:val>
                                            <p:strVal val="1+#ppt_h/2"/>
                                          </p:val>
                                        </p:tav>
                                        <p:tav tm="100000">
                                          <p:val>
                                            <p:strVal val="#ppt_y"/>
                                          </p:val>
                                        </p:tav>
                                      </p:tavLst>
                                    </p:anim>
                                  </p:childTnLst>
                                </p:cTn>
                              </p:par>
                            </p:childTnLst>
                          </p:cTn>
                        </p:par>
                        <p:par>
                          <p:cTn id="34" fill="hold">
                            <p:stCondLst>
                              <p:cond delay="4000"/>
                            </p:stCondLst>
                            <p:childTnLst>
                              <p:par>
                                <p:cTn id="35" presetID="2" presetClass="entr" presetSubtype="4"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250" fill="hold"/>
                                        <p:tgtEl>
                                          <p:spTgt spid="38"/>
                                        </p:tgtEl>
                                        <p:attrNameLst>
                                          <p:attrName>ppt_x</p:attrName>
                                        </p:attrNameLst>
                                      </p:cBhvr>
                                      <p:tavLst>
                                        <p:tav tm="0">
                                          <p:val>
                                            <p:strVal val="#ppt_x"/>
                                          </p:val>
                                        </p:tav>
                                        <p:tav tm="100000">
                                          <p:val>
                                            <p:strVal val="#ppt_x"/>
                                          </p:val>
                                        </p:tav>
                                      </p:tavLst>
                                    </p:anim>
                                    <p:anim calcmode="lin" valueType="num">
                                      <p:cBhvr additive="base">
                                        <p:cTn id="38" dur="250" fill="hold"/>
                                        <p:tgtEl>
                                          <p:spTgt spid="38"/>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 presetClass="entr" presetSubtype="4"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250" fill="hold"/>
                                        <p:tgtEl>
                                          <p:spTgt spid="39"/>
                                        </p:tgtEl>
                                        <p:attrNameLst>
                                          <p:attrName>ppt_x</p:attrName>
                                        </p:attrNameLst>
                                      </p:cBhvr>
                                      <p:tavLst>
                                        <p:tav tm="0">
                                          <p:val>
                                            <p:strVal val="#ppt_x"/>
                                          </p:val>
                                        </p:tav>
                                        <p:tav tm="100000">
                                          <p:val>
                                            <p:strVal val="#ppt_x"/>
                                          </p:val>
                                        </p:tav>
                                      </p:tavLst>
                                    </p:anim>
                                    <p:anim calcmode="lin" valueType="num">
                                      <p:cBhvr additive="base">
                                        <p:cTn id="43" dur="250" fill="hold"/>
                                        <p:tgtEl>
                                          <p:spTgt spid="39"/>
                                        </p:tgtEl>
                                        <p:attrNameLst>
                                          <p:attrName>ppt_y</p:attrName>
                                        </p:attrNameLst>
                                      </p:cBhvr>
                                      <p:tavLst>
                                        <p:tav tm="0">
                                          <p:val>
                                            <p:strVal val="1+#ppt_h/2"/>
                                          </p:val>
                                        </p:tav>
                                        <p:tav tm="100000">
                                          <p:val>
                                            <p:strVal val="#ppt_y"/>
                                          </p:val>
                                        </p:tav>
                                      </p:tavLst>
                                    </p:anim>
                                  </p:childTnLst>
                                </p:cTn>
                              </p:par>
                            </p:childTnLst>
                          </p:cTn>
                        </p:par>
                        <p:par>
                          <p:cTn id="44" fill="hold">
                            <p:stCondLst>
                              <p:cond delay="5000"/>
                            </p:stCondLst>
                            <p:childTnLst>
                              <p:par>
                                <p:cTn id="45" presetID="2" presetClass="entr" presetSubtype="4"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additive="base">
                                        <p:cTn id="47" dur="250" fill="hold"/>
                                        <p:tgtEl>
                                          <p:spTgt spid="40"/>
                                        </p:tgtEl>
                                        <p:attrNameLst>
                                          <p:attrName>ppt_x</p:attrName>
                                        </p:attrNameLst>
                                      </p:cBhvr>
                                      <p:tavLst>
                                        <p:tav tm="0">
                                          <p:val>
                                            <p:strVal val="#ppt_x"/>
                                          </p:val>
                                        </p:tav>
                                        <p:tav tm="100000">
                                          <p:val>
                                            <p:strVal val="#ppt_x"/>
                                          </p:val>
                                        </p:tav>
                                      </p:tavLst>
                                    </p:anim>
                                    <p:anim calcmode="lin" valueType="num">
                                      <p:cBhvr additive="base">
                                        <p:cTn id="48" dur="25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animBg="1"/>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企业概况介绍</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aphicFrame>
        <p:nvGraphicFramePr>
          <p:cNvPr id="5" name="表格 4"/>
          <p:cNvGraphicFramePr>
            <a:graphicFrameLocks noGrp="1"/>
          </p:cNvGraphicFramePr>
          <p:nvPr/>
        </p:nvGraphicFramePr>
        <p:xfrm>
          <a:off x="2038118" y="2002783"/>
          <a:ext cx="2602634" cy="4266430"/>
        </p:xfrm>
        <a:graphic>
          <a:graphicData uri="http://schemas.openxmlformats.org/drawingml/2006/table">
            <a:tbl>
              <a:tblPr firstRow="1" bandRow="1">
                <a:tableStyleId>{073A0DAA-6AF3-43AB-8588-CEC1D06C72B9}</a:tableStyleId>
              </a:tblPr>
              <a:tblGrid>
                <a:gridCol w="2602634"/>
              </a:tblGrid>
              <a:tr h="853286">
                <a:tc>
                  <a:txBody>
                    <a:bodyPr/>
                    <a:lstStyle/>
                    <a:p>
                      <a:pPr algn="ctr"/>
                      <a:r>
                        <a:rPr lang="zh-CN" altLang="en-US" sz="3300" dirty="0">
                          <a:solidFill>
                            <a:schemeClr val="bg1"/>
                          </a:solidFill>
                        </a:rPr>
                        <a:t>加入标题</a:t>
                      </a:r>
                      <a:endParaRPr lang="zh-CN" altLang="en-US" sz="3300" dirty="0">
                        <a:solidFill>
                          <a:schemeClr val="bg1"/>
                        </a:solidFill>
                      </a:endParaRPr>
                    </a:p>
                  </a:txBody>
                  <a:tcPr marL="124033" marR="124033" marT="62016" marB="62016" anchor="ctr">
                    <a:solidFill>
                      <a:schemeClr val="bg2">
                        <a:lumMod val="25000"/>
                      </a:schemeClr>
                    </a:solidFill>
                  </a:tcPr>
                </a:tc>
              </a:tr>
              <a:tr h="853286">
                <a:tc>
                  <a:txBody>
                    <a:bodyPr/>
                    <a:lstStyle/>
                    <a:p>
                      <a:pPr algn="ctr"/>
                      <a:r>
                        <a:rPr lang="zh-CN" altLang="en-US" sz="1400" dirty="0">
                          <a:solidFill>
                            <a:schemeClr val="bg1"/>
                          </a:solidFill>
                        </a:rPr>
                        <a:t>点击此处添加文本</a:t>
                      </a: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bl>
          </a:graphicData>
        </a:graphic>
      </p:graphicFrame>
      <p:graphicFrame>
        <p:nvGraphicFramePr>
          <p:cNvPr id="6" name="表格 5"/>
          <p:cNvGraphicFramePr>
            <a:graphicFrameLocks noGrp="1"/>
          </p:cNvGraphicFramePr>
          <p:nvPr/>
        </p:nvGraphicFramePr>
        <p:xfrm>
          <a:off x="4769641" y="2002783"/>
          <a:ext cx="2602634" cy="4266430"/>
        </p:xfrm>
        <a:graphic>
          <a:graphicData uri="http://schemas.openxmlformats.org/drawingml/2006/table">
            <a:tbl>
              <a:tblPr firstRow="1" bandRow="1">
                <a:tableStyleId>{073A0DAA-6AF3-43AB-8588-CEC1D06C72B9}</a:tableStyleId>
              </a:tblPr>
              <a:tblGrid>
                <a:gridCol w="2602634"/>
              </a:tblGrid>
              <a:tr h="853286">
                <a:tc>
                  <a:txBody>
                    <a:bodyPr/>
                    <a:lstStyle/>
                    <a:p>
                      <a:pPr algn="ctr"/>
                      <a:r>
                        <a:rPr lang="zh-CN" altLang="en-US" sz="3300" dirty="0">
                          <a:solidFill>
                            <a:schemeClr val="bg1"/>
                          </a:solidFill>
                        </a:rPr>
                        <a:t>加入标题</a:t>
                      </a:r>
                      <a:endParaRPr lang="zh-CN" altLang="en-US" sz="3300" dirty="0">
                        <a:solidFill>
                          <a:schemeClr val="bg1"/>
                        </a:solidFill>
                      </a:endParaRPr>
                    </a:p>
                  </a:txBody>
                  <a:tcPr marL="124033" marR="124033" marT="62016" marB="62016" anchor="ctr">
                    <a:solidFill>
                      <a:schemeClr val="bg2">
                        <a:lumMod val="25000"/>
                      </a:schemeClr>
                    </a:solidFill>
                  </a:tcPr>
                </a:tc>
              </a:tr>
              <a:tr h="853286">
                <a:tc>
                  <a:txBody>
                    <a:bodyPr/>
                    <a:lstStyle/>
                    <a:p>
                      <a:pPr algn="ctr"/>
                      <a:r>
                        <a:rPr lang="zh-CN" altLang="en-US" sz="1400" dirty="0">
                          <a:solidFill>
                            <a:schemeClr val="bg1"/>
                          </a:solidFill>
                        </a:rPr>
                        <a:t>点击此处添加文本</a:t>
                      </a: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bl>
          </a:graphicData>
        </a:graphic>
      </p:graphicFrame>
      <p:graphicFrame>
        <p:nvGraphicFramePr>
          <p:cNvPr id="7" name="表格 6"/>
          <p:cNvGraphicFramePr>
            <a:graphicFrameLocks noGrp="1"/>
          </p:cNvGraphicFramePr>
          <p:nvPr/>
        </p:nvGraphicFramePr>
        <p:xfrm>
          <a:off x="7486650" y="1996442"/>
          <a:ext cx="2602634" cy="4266430"/>
        </p:xfrm>
        <a:graphic>
          <a:graphicData uri="http://schemas.openxmlformats.org/drawingml/2006/table">
            <a:tbl>
              <a:tblPr firstRow="1" bandRow="1">
                <a:tableStyleId>{073A0DAA-6AF3-43AB-8588-CEC1D06C72B9}</a:tableStyleId>
              </a:tblPr>
              <a:tblGrid>
                <a:gridCol w="2602634"/>
              </a:tblGrid>
              <a:tr h="853286">
                <a:tc>
                  <a:txBody>
                    <a:bodyPr/>
                    <a:lstStyle/>
                    <a:p>
                      <a:pPr algn="ctr"/>
                      <a:r>
                        <a:rPr lang="zh-CN" altLang="en-US" sz="3300" dirty="0">
                          <a:solidFill>
                            <a:schemeClr val="bg1"/>
                          </a:solidFill>
                        </a:rPr>
                        <a:t>加入标题</a:t>
                      </a:r>
                      <a:endParaRPr lang="zh-CN" altLang="en-US" sz="3300" dirty="0">
                        <a:solidFill>
                          <a:schemeClr val="bg1"/>
                        </a:solidFill>
                      </a:endParaRPr>
                    </a:p>
                  </a:txBody>
                  <a:tcPr marL="124033" marR="124033" marT="62016" marB="62016" anchor="ctr">
                    <a:solidFill>
                      <a:schemeClr val="bg2">
                        <a:lumMod val="25000"/>
                      </a:schemeClr>
                    </a:solidFill>
                  </a:tcPr>
                </a:tc>
              </a:tr>
              <a:tr h="853286">
                <a:tc>
                  <a:txBody>
                    <a:bodyPr/>
                    <a:lstStyle/>
                    <a:p>
                      <a:pPr algn="ctr"/>
                      <a:r>
                        <a:rPr lang="zh-CN" altLang="en-US" sz="1400" dirty="0">
                          <a:solidFill>
                            <a:schemeClr val="bg1"/>
                          </a:solidFill>
                        </a:rPr>
                        <a:t>点击此处添加文本</a:t>
                      </a: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r h="853286">
                <a:tc>
                  <a:txBody>
                    <a:bodyPr/>
                    <a:lstStyle/>
                    <a:p>
                      <a:pPr marL="0" marR="0" indent="0" algn="ctr" defTabSz="457200" rtl="0" eaLnBrk="1" fontAlgn="auto" latinLnBrk="0" hangingPunct="1">
                        <a:lnSpc>
                          <a:spcPct val="100000"/>
                        </a:lnSpc>
                        <a:spcBef>
                          <a:spcPts val="0"/>
                        </a:spcBef>
                        <a:spcAft>
                          <a:spcPts val="0"/>
                        </a:spcAft>
                        <a:buClrTx/>
                        <a:buSzTx/>
                        <a:buFontTx/>
                        <a:buNone/>
                        <a:defRPr/>
                      </a:pPr>
                      <a:r>
                        <a:rPr lang="zh-CN" altLang="en-US" sz="1400" dirty="0">
                          <a:solidFill>
                            <a:schemeClr val="bg1"/>
                          </a:solidFill>
                        </a:rPr>
                        <a:t>点击此处添加文本</a:t>
                      </a:r>
                      <a:endParaRPr lang="zh-CN" altLang="en-US" sz="1400" dirty="0">
                        <a:solidFill>
                          <a:schemeClr val="bg1"/>
                        </a:solidFill>
                      </a:endParaRPr>
                    </a:p>
                    <a:p>
                      <a:pPr algn="ctr"/>
                      <a:endParaRPr lang="zh-CN" altLang="en-US" sz="1400" dirty="0">
                        <a:solidFill>
                          <a:schemeClr val="bg1"/>
                        </a:solidFill>
                      </a:endParaRPr>
                    </a:p>
                  </a:txBody>
                  <a:tcPr marL="124033" marR="124033" marT="62016" marB="62016" anchor="ctr">
                    <a:solidFill>
                      <a:schemeClr val="bg2">
                        <a:lumMod val="25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企业概况介绍</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grpSp>
        <p:nvGrpSpPr>
          <p:cNvPr id="5" name="组合 4"/>
          <p:cNvGrpSpPr/>
          <p:nvPr/>
        </p:nvGrpSpPr>
        <p:grpSpPr>
          <a:xfrm>
            <a:off x="1545716" y="2069110"/>
            <a:ext cx="9097094" cy="3640818"/>
            <a:chOff x="3435078" y="2476507"/>
            <a:chExt cx="7917602" cy="3168764"/>
          </a:xfrm>
        </p:grpSpPr>
        <p:grpSp>
          <p:nvGrpSpPr>
            <p:cNvPr id="6" name="组合 57"/>
            <p:cNvGrpSpPr/>
            <p:nvPr/>
          </p:nvGrpSpPr>
          <p:grpSpPr>
            <a:xfrm>
              <a:off x="3693209" y="2478832"/>
              <a:ext cx="2127250" cy="2128838"/>
              <a:chOff x="0" y="0"/>
              <a:chExt cx="2126625" cy="2129124"/>
            </a:xfrm>
          </p:grpSpPr>
          <p:sp>
            <p:nvSpPr>
              <p:cNvPr id="23" name="椭圆 58"/>
              <p:cNvSpPr/>
              <p:nvPr/>
            </p:nvSpPr>
            <p:spPr>
              <a:xfrm>
                <a:off x="0"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sz="1600"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24" name="椭圆 1"/>
              <p:cNvSpPr/>
              <p:nvPr/>
            </p:nvSpPr>
            <p:spPr>
              <a:xfrm>
                <a:off x="37794" y="1111940"/>
                <a:ext cx="2088831" cy="1017184"/>
              </a:xfrm>
              <a:custGeom>
                <a:avLst/>
                <a:gdLst>
                  <a:gd name="txL" fmla="*/ 0 w 2088831"/>
                  <a:gd name="txT" fmla="*/ 0 h 1017184"/>
                  <a:gd name="txR" fmla="*/ 2088831 w 2088831"/>
                  <a:gd name="txB" fmla="*/ 1017184 h 1017184"/>
                </a:gdLst>
                <a:ahLst/>
                <a:cxnLst>
                  <a:cxn ang="0">
                    <a:pos x="1817562" y="0"/>
                  </a:cxn>
                  <a:cxn ang="0">
                    <a:pos x="2088831" y="0"/>
                  </a:cxn>
                  <a:cxn ang="0">
                    <a:pos x="977619" y="1017184"/>
                  </a:cxn>
                  <a:cxn ang="0">
                    <a:pos x="0" y="439399"/>
                  </a:cxn>
                  <a:cxn ang="0">
                    <a:pos x="248210" y="323051"/>
                  </a:cxn>
                  <a:cxn ang="0">
                    <a:pos x="977619" y="747193"/>
                  </a:cxn>
                  <a:cxn ang="0">
                    <a:pos x="1817562" y="0"/>
                  </a:cxn>
                </a:cxnLst>
                <a:rect l="txL" t="txT" r="txR" b="txB"/>
                <a:pathLst>
                  <a:path w="2088831" h="1017184">
                    <a:moveTo>
                      <a:pt x="1817562" y="0"/>
                    </a:moveTo>
                    <a:lnTo>
                      <a:pt x="2088831" y="0"/>
                    </a:lnTo>
                    <a:cubicBezTo>
                      <a:pt x="2039351" y="570111"/>
                      <a:pt x="1560695" y="1017184"/>
                      <a:pt x="977619" y="1017184"/>
                    </a:cubicBezTo>
                    <a:cubicBezTo>
                      <a:pt x="556457" y="1017184"/>
                      <a:pt x="189775" y="783931"/>
                      <a:pt x="0" y="439399"/>
                    </a:cubicBezTo>
                    <a:lnTo>
                      <a:pt x="248210" y="323051"/>
                    </a:lnTo>
                    <a:cubicBezTo>
                      <a:pt x="391494" y="577373"/>
                      <a:pt x="664725" y="747193"/>
                      <a:pt x="977619" y="747193"/>
                    </a:cubicBezTo>
                    <a:cubicBezTo>
                      <a:pt x="1411453" y="747193"/>
                      <a:pt x="1769037" y="420726"/>
                      <a:pt x="1817562" y="0"/>
                    </a:cubicBezTo>
                    <a:close/>
                  </a:path>
                </a:pathLst>
              </a:custGeom>
              <a:solidFill>
                <a:schemeClr val="bg2">
                  <a:lumMod val="25000"/>
                </a:schemeClr>
              </a:solidFill>
              <a:ln w="9525">
                <a:noFill/>
              </a:ln>
            </p:spPr>
            <p:txBody>
              <a:bodyPr/>
              <a:lstStyle/>
              <a:p>
                <a:endParaRPr lang="zh-CN" altLang="en-US" sz="1600">
                  <a:solidFill>
                    <a:schemeClr val="bg1">
                      <a:lumMod val="50000"/>
                    </a:schemeClr>
                  </a:solidFill>
                </a:endParaRPr>
              </a:p>
            </p:txBody>
          </p:sp>
          <p:sp>
            <p:nvSpPr>
              <p:cNvPr id="25" name="TextBox 60"/>
              <p:cNvSpPr/>
              <p:nvPr/>
            </p:nvSpPr>
            <p:spPr>
              <a:xfrm>
                <a:off x="682928" y="564847"/>
                <a:ext cx="713447" cy="400164"/>
              </a:xfrm>
              <a:prstGeom prst="rect">
                <a:avLst/>
              </a:prstGeom>
              <a:noFill/>
              <a:ln w="9525">
                <a:noFill/>
                <a:miter/>
              </a:ln>
            </p:spPr>
            <p:txBody>
              <a:bodyPr wrap="none">
                <a:spAutoFit/>
              </a:bodyPr>
              <a:lstStyle/>
              <a:p>
                <a:pPr lvl="0" eaLnBrk="1" hangingPunct="1">
                  <a:buNone/>
                </a:pPr>
                <a:r>
                  <a:rPr lang="en-US" altLang="zh-CN" sz="2000" dirty="0">
                    <a:solidFill>
                      <a:schemeClr val="bg1">
                        <a:lumMod val="50000"/>
                      </a:schemeClr>
                    </a:solidFill>
                    <a:latin typeface="方正大黑简体" pitchFamily="2" charset="-122"/>
                    <a:ea typeface="方正大黑简体" pitchFamily="2" charset="-122"/>
                    <a:sym typeface="方正大黑简体" pitchFamily="2" charset="-122"/>
                  </a:rPr>
                  <a:t>48%</a:t>
                </a:r>
                <a:endParaRPr lang="zh-CN" altLang="en-US" sz="20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26" name="TextBox 61"/>
              <p:cNvSpPr/>
              <p:nvPr/>
            </p:nvSpPr>
            <p:spPr>
              <a:xfrm>
                <a:off x="456801" y="1032756"/>
                <a:ext cx="1107670" cy="369382"/>
              </a:xfrm>
              <a:prstGeom prst="rect">
                <a:avLst/>
              </a:prstGeom>
              <a:noFill/>
              <a:ln w="9525">
                <a:noFill/>
                <a:miter/>
              </a:ln>
            </p:spPr>
            <p:txBody>
              <a:bodyPr wrap="none">
                <a:spAutoFit/>
              </a:bodyPr>
              <a:lstStyle/>
              <a:p>
                <a:pPr lvl="0" eaLnBrk="1" hangingPunct="1">
                  <a:buNone/>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 name="矩形 64"/>
            <p:cNvSpPr/>
            <p:nvPr/>
          </p:nvSpPr>
          <p:spPr>
            <a:xfrm>
              <a:off x="3435078" y="4934944"/>
              <a:ext cx="2539938" cy="707181"/>
            </a:xfrm>
            <a:prstGeom prst="rect">
              <a:avLst/>
            </a:prstGeom>
            <a:noFill/>
            <a:ln w="9525">
              <a:noFill/>
              <a:miter/>
            </a:ln>
          </p:spPr>
          <p:txBody>
            <a:bodyPr wrap="square">
              <a:spAutoFit/>
            </a:bodyPr>
            <a:lstStyle/>
            <a:p>
              <a:pPr lvl="0" eaLnBrk="1" hangingPunct="1">
                <a:lnSpc>
                  <a:spcPct val="130000"/>
                </a:lnSpc>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65"/>
            <p:cNvGrpSpPr/>
            <p:nvPr/>
          </p:nvGrpSpPr>
          <p:grpSpPr>
            <a:xfrm>
              <a:off x="6331634" y="2478832"/>
              <a:ext cx="2122488" cy="2128838"/>
              <a:chOff x="0" y="0"/>
              <a:chExt cx="2122208" cy="2129124"/>
            </a:xfrm>
          </p:grpSpPr>
          <p:sp>
            <p:nvSpPr>
              <p:cNvPr id="19" name="椭圆 67"/>
              <p:cNvSpPr/>
              <p:nvPr/>
            </p:nvSpPr>
            <p:spPr>
              <a:xfrm>
                <a:off x="96384"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sz="1600"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20" name="TextBox 68"/>
              <p:cNvSpPr/>
              <p:nvPr/>
            </p:nvSpPr>
            <p:spPr>
              <a:xfrm>
                <a:off x="779312" y="564847"/>
                <a:ext cx="713563" cy="400164"/>
              </a:xfrm>
              <a:prstGeom prst="rect">
                <a:avLst/>
              </a:prstGeom>
              <a:noFill/>
              <a:ln w="9525">
                <a:noFill/>
                <a:miter/>
              </a:ln>
            </p:spPr>
            <p:txBody>
              <a:bodyPr wrap="none">
                <a:spAutoFit/>
              </a:bodyPr>
              <a:lstStyle/>
              <a:p>
                <a:pPr lvl="0" eaLnBrk="1" hangingPunct="1">
                  <a:buNone/>
                </a:pPr>
                <a:r>
                  <a:rPr lang="en-US" altLang="zh-CN" sz="2000" dirty="0">
                    <a:solidFill>
                      <a:schemeClr val="bg1">
                        <a:lumMod val="50000"/>
                      </a:schemeClr>
                    </a:solidFill>
                    <a:latin typeface="方正大黑简体" pitchFamily="2" charset="-122"/>
                    <a:ea typeface="方正大黑简体" pitchFamily="2" charset="-122"/>
                    <a:sym typeface="方正大黑简体" pitchFamily="2" charset="-122"/>
                  </a:rPr>
                  <a:t>22%</a:t>
                </a:r>
                <a:endParaRPr lang="zh-CN" altLang="en-US" sz="20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21" name="TextBox 69"/>
              <p:cNvSpPr/>
              <p:nvPr/>
            </p:nvSpPr>
            <p:spPr>
              <a:xfrm>
                <a:off x="565060" y="1068381"/>
                <a:ext cx="1107850" cy="369382"/>
              </a:xfrm>
              <a:prstGeom prst="rect">
                <a:avLst/>
              </a:prstGeom>
              <a:noFill/>
              <a:ln w="9525">
                <a:noFill/>
                <a:miter/>
              </a:ln>
            </p:spPr>
            <p:txBody>
              <a:bodyPr wrap="none">
                <a:spAutoFit/>
              </a:bodyPr>
              <a:lstStyle/>
              <a:p>
                <a:pPr lvl="0" eaLnBrk="1" hangingPunct="1">
                  <a:buNone/>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椭圆 1"/>
              <p:cNvSpPr/>
              <p:nvPr/>
            </p:nvSpPr>
            <p:spPr>
              <a:xfrm>
                <a:off x="0" y="1100342"/>
                <a:ext cx="1173991" cy="1028782"/>
              </a:xfrm>
              <a:custGeom>
                <a:avLst/>
                <a:gdLst>
                  <a:gd name="txL" fmla="*/ 0 w 1173991"/>
                  <a:gd name="txT" fmla="*/ 0 h 1028782"/>
                  <a:gd name="txR" fmla="*/ 1173991 w 1173991"/>
                  <a:gd name="txB" fmla="*/ 1028782 h 1028782"/>
                </a:gdLst>
                <a:ahLst/>
                <a:cxnLst>
                  <a:cxn ang="0">
                    <a:pos x="0" y="0"/>
                  </a:cxn>
                  <a:cxn ang="0">
                    <a:pos x="270084" y="0"/>
                  </a:cxn>
                  <a:cxn ang="0">
                    <a:pos x="1111797" y="758791"/>
                  </a:cxn>
                  <a:cxn ang="0">
                    <a:pos x="1173991" y="755875"/>
                  </a:cxn>
                  <a:cxn ang="0">
                    <a:pos x="1173991" y="1025811"/>
                  </a:cxn>
                  <a:cxn ang="0">
                    <a:pos x="1111797" y="1028782"/>
                  </a:cxn>
                  <a:cxn ang="0">
                    <a:pos x="0" y="0"/>
                  </a:cxn>
                </a:cxnLst>
                <a:rect l="txL" t="txT" r="txR" b="tx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bg2">
                  <a:lumMod val="25000"/>
                </a:schemeClr>
              </a:solidFill>
              <a:ln w="9525">
                <a:noFill/>
              </a:ln>
            </p:spPr>
            <p:txBody>
              <a:bodyPr/>
              <a:lstStyle/>
              <a:p>
                <a:endParaRPr lang="zh-CN" altLang="en-US" sz="1600">
                  <a:solidFill>
                    <a:schemeClr val="bg1">
                      <a:lumMod val="50000"/>
                    </a:schemeClr>
                  </a:solidFill>
                </a:endParaRPr>
              </a:p>
            </p:txBody>
          </p:sp>
        </p:grpSp>
        <p:sp>
          <p:nvSpPr>
            <p:cNvPr id="10" name="矩形 72"/>
            <p:cNvSpPr/>
            <p:nvPr/>
          </p:nvSpPr>
          <p:spPr>
            <a:xfrm>
              <a:off x="6197472" y="4938090"/>
              <a:ext cx="2462652" cy="707181"/>
            </a:xfrm>
            <a:prstGeom prst="rect">
              <a:avLst/>
            </a:prstGeom>
            <a:noFill/>
            <a:ln w="9525">
              <a:noFill/>
              <a:miter/>
            </a:ln>
          </p:spPr>
          <p:txBody>
            <a:bodyPr wrap="square">
              <a:spAutoFit/>
            </a:bodyPr>
            <a:lstStyle/>
            <a:p>
              <a:pPr lvl="0" eaLnBrk="1" hangingPunct="1">
                <a:lnSpc>
                  <a:spcPct val="130000"/>
                </a:lnSpc>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 name="组合 65"/>
            <p:cNvGrpSpPr/>
            <p:nvPr/>
          </p:nvGrpSpPr>
          <p:grpSpPr>
            <a:xfrm>
              <a:off x="8850695" y="2476507"/>
              <a:ext cx="2295982" cy="2025551"/>
              <a:chOff x="-173471" y="0"/>
              <a:chExt cx="2295679" cy="2025823"/>
            </a:xfrm>
          </p:grpSpPr>
          <p:sp>
            <p:nvSpPr>
              <p:cNvPr id="15" name="椭圆 67"/>
              <p:cNvSpPr/>
              <p:nvPr/>
            </p:nvSpPr>
            <p:spPr>
              <a:xfrm>
                <a:off x="96384" y="0"/>
                <a:ext cx="2025824" cy="2025823"/>
              </a:xfrm>
              <a:prstGeom prst="ellipse">
                <a:avLst/>
              </a:prstGeom>
              <a:noFill/>
              <a:ln w="19050" cap="flat" cmpd="sng">
                <a:solidFill>
                  <a:schemeClr val="bg1">
                    <a:lumMod val="50000"/>
                  </a:schemeClr>
                </a:solidFill>
                <a:prstDash val="solid"/>
                <a:miter/>
                <a:headEnd type="none" w="med" len="med"/>
                <a:tailEnd type="none" w="med" len="med"/>
              </a:ln>
            </p:spPr>
            <p:txBody>
              <a:bodyPr anchor="ctr"/>
              <a:lstStyle/>
              <a:p>
                <a:pPr lvl="0" algn="ctr" eaLnBrk="1" hangingPunct="1">
                  <a:buNone/>
                </a:pPr>
                <a:endParaRPr lang="zh-CN" altLang="zh-CN" sz="1600" dirty="0">
                  <a:solidFill>
                    <a:schemeClr val="bg1">
                      <a:lumMod val="50000"/>
                    </a:schemeClr>
                  </a:solidFill>
                  <a:latin typeface="宋体" panose="02010600030101010101" pitchFamily="2" charset="-122"/>
                  <a:ea typeface="宋体" panose="02010600030101010101" pitchFamily="2" charset="-122"/>
                  <a:sym typeface="宋体" panose="02010600030101010101" pitchFamily="2" charset="-122"/>
                </a:endParaRPr>
              </a:p>
            </p:txBody>
          </p:sp>
          <p:sp>
            <p:nvSpPr>
              <p:cNvPr id="16" name="TextBox 68"/>
              <p:cNvSpPr/>
              <p:nvPr/>
            </p:nvSpPr>
            <p:spPr>
              <a:xfrm>
                <a:off x="779312" y="564847"/>
                <a:ext cx="713563" cy="400164"/>
              </a:xfrm>
              <a:prstGeom prst="rect">
                <a:avLst/>
              </a:prstGeom>
              <a:noFill/>
              <a:ln w="9525">
                <a:noFill/>
                <a:miter/>
              </a:ln>
            </p:spPr>
            <p:txBody>
              <a:bodyPr wrap="none">
                <a:spAutoFit/>
              </a:bodyPr>
              <a:lstStyle/>
              <a:p>
                <a:pPr lvl="0" eaLnBrk="1" hangingPunct="1">
                  <a:buNone/>
                </a:pPr>
                <a:r>
                  <a:rPr lang="en-US" altLang="zh-CN" sz="2000" dirty="0">
                    <a:solidFill>
                      <a:schemeClr val="bg1">
                        <a:lumMod val="50000"/>
                      </a:schemeClr>
                    </a:solidFill>
                    <a:latin typeface="方正大黑简体" pitchFamily="2" charset="-122"/>
                    <a:ea typeface="方正大黑简体" pitchFamily="2" charset="-122"/>
                    <a:sym typeface="方正大黑简体" pitchFamily="2" charset="-122"/>
                  </a:rPr>
                  <a:t>22%</a:t>
                </a:r>
                <a:endParaRPr lang="zh-CN" altLang="en-US" sz="2000" dirty="0">
                  <a:solidFill>
                    <a:schemeClr val="bg1">
                      <a:lumMod val="50000"/>
                    </a:schemeClr>
                  </a:solidFill>
                  <a:latin typeface="方正大黑简体" pitchFamily="2" charset="-122"/>
                  <a:ea typeface="方正大黑简体" pitchFamily="2" charset="-122"/>
                  <a:sym typeface="方正大黑简体" pitchFamily="2" charset="-122"/>
                </a:endParaRPr>
              </a:p>
            </p:txBody>
          </p:sp>
          <p:sp>
            <p:nvSpPr>
              <p:cNvPr id="17" name="TextBox 69"/>
              <p:cNvSpPr/>
              <p:nvPr/>
            </p:nvSpPr>
            <p:spPr>
              <a:xfrm>
                <a:off x="565060" y="1068381"/>
                <a:ext cx="1107850" cy="369382"/>
              </a:xfrm>
              <a:prstGeom prst="rect">
                <a:avLst/>
              </a:prstGeom>
              <a:noFill/>
              <a:ln w="9525">
                <a:noFill/>
                <a:miter/>
              </a:ln>
            </p:spPr>
            <p:txBody>
              <a:bodyPr wrap="none">
                <a:spAutoFit/>
              </a:bodyPr>
              <a:lstStyle/>
              <a:p>
                <a:pPr lvl="0" eaLnBrk="1" hangingPunct="1">
                  <a:buNone/>
                </a:pPr>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添加标题</a:t>
                </a:r>
                <a:endPar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椭圆 1"/>
              <p:cNvSpPr/>
              <p:nvPr/>
            </p:nvSpPr>
            <p:spPr>
              <a:xfrm rot="1370220">
                <a:off x="-173471" y="855047"/>
                <a:ext cx="1173991" cy="1028782"/>
              </a:xfrm>
              <a:custGeom>
                <a:avLst/>
                <a:gdLst>
                  <a:gd name="txL" fmla="*/ 0 w 1173991"/>
                  <a:gd name="txT" fmla="*/ 0 h 1028782"/>
                  <a:gd name="txR" fmla="*/ 1173991 w 1173991"/>
                  <a:gd name="txB" fmla="*/ 1028782 h 1028782"/>
                </a:gdLst>
                <a:ahLst/>
                <a:cxnLst>
                  <a:cxn ang="0">
                    <a:pos x="0" y="0"/>
                  </a:cxn>
                  <a:cxn ang="0">
                    <a:pos x="270084" y="0"/>
                  </a:cxn>
                  <a:cxn ang="0">
                    <a:pos x="1111797" y="758791"/>
                  </a:cxn>
                  <a:cxn ang="0">
                    <a:pos x="1173991" y="755875"/>
                  </a:cxn>
                  <a:cxn ang="0">
                    <a:pos x="1173991" y="1025811"/>
                  </a:cxn>
                  <a:cxn ang="0">
                    <a:pos x="1111797" y="1028782"/>
                  </a:cxn>
                  <a:cxn ang="0">
                    <a:pos x="0" y="0"/>
                  </a:cxn>
                </a:cxnLst>
                <a:rect l="txL" t="txT" r="txR" b="txB"/>
                <a:pathLst>
                  <a:path w="1173991" h="1028782">
                    <a:moveTo>
                      <a:pt x="0" y="0"/>
                    </a:moveTo>
                    <a:lnTo>
                      <a:pt x="270084" y="0"/>
                    </a:lnTo>
                    <a:cubicBezTo>
                      <a:pt x="313795" y="426278"/>
                      <a:pt x="673965" y="758791"/>
                      <a:pt x="1111797" y="758791"/>
                    </a:cubicBezTo>
                    <a:lnTo>
                      <a:pt x="1173991" y="755875"/>
                    </a:lnTo>
                    <a:lnTo>
                      <a:pt x="1173991" y="1025811"/>
                    </a:lnTo>
                    <a:cubicBezTo>
                      <a:pt x="1153450" y="1028208"/>
                      <a:pt x="1132691" y="1028782"/>
                      <a:pt x="1111797" y="1028782"/>
                    </a:cubicBezTo>
                    <a:cubicBezTo>
                      <a:pt x="524781" y="1028782"/>
                      <a:pt x="43600" y="575645"/>
                      <a:pt x="0" y="0"/>
                    </a:cubicBezTo>
                    <a:close/>
                  </a:path>
                </a:pathLst>
              </a:custGeom>
              <a:solidFill>
                <a:schemeClr val="bg2">
                  <a:lumMod val="25000"/>
                </a:schemeClr>
              </a:solidFill>
              <a:ln w="9525">
                <a:noFill/>
              </a:ln>
            </p:spPr>
            <p:txBody>
              <a:bodyPr/>
              <a:lstStyle/>
              <a:p>
                <a:endParaRPr lang="zh-CN" altLang="en-US" sz="1600">
                  <a:solidFill>
                    <a:schemeClr val="bg1">
                      <a:lumMod val="50000"/>
                    </a:schemeClr>
                  </a:solidFill>
                </a:endParaRPr>
              </a:p>
            </p:txBody>
          </p:sp>
        </p:grpSp>
        <p:sp>
          <p:nvSpPr>
            <p:cNvPr id="14" name="矩形 72"/>
            <p:cNvSpPr/>
            <p:nvPr/>
          </p:nvSpPr>
          <p:spPr>
            <a:xfrm>
              <a:off x="8890028" y="4935765"/>
              <a:ext cx="2462652" cy="707181"/>
            </a:xfrm>
            <a:prstGeom prst="rect">
              <a:avLst/>
            </a:prstGeom>
            <a:noFill/>
            <a:ln w="9525">
              <a:noFill/>
              <a:miter/>
            </a:ln>
          </p:spPr>
          <p:txBody>
            <a:bodyPr wrap="square">
              <a:spAutoFit/>
            </a:bodyPr>
            <a:lstStyle/>
            <a:p>
              <a:pPr lvl="0" eaLnBrk="1" hangingPunct="1">
                <a:lnSpc>
                  <a:spcPct val="130000"/>
                </a:lnSpc>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您的内容打在这里，或者通过复制您的文本后，在此框中选择粘贴并选择只保留，在此录入上述图表的描述说明。</a:t>
              </a:r>
              <a:endParaRPr lang="zh-CN" altLang="en-US" sz="12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企业概况介绍</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cxnSp>
        <p:nvCxnSpPr>
          <p:cNvPr id="5" name="直接连接符 84"/>
          <p:cNvCxnSpPr/>
          <p:nvPr/>
        </p:nvCxnSpPr>
        <p:spPr>
          <a:xfrm flipH="1">
            <a:off x="2641618" y="3512105"/>
            <a:ext cx="3649970" cy="0"/>
          </a:xfrm>
          <a:prstGeom prst="line">
            <a:avLst/>
          </a:prstGeom>
          <a:ln w="25400">
            <a:solidFill>
              <a:schemeClr val="bg2">
                <a:lumMod val="25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6" name="直接连接符 85"/>
          <p:cNvCxnSpPr/>
          <p:nvPr/>
        </p:nvCxnSpPr>
        <p:spPr>
          <a:xfrm flipH="1">
            <a:off x="2641617" y="4858988"/>
            <a:ext cx="3637271" cy="0"/>
          </a:xfrm>
          <a:prstGeom prst="line">
            <a:avLst/>
          </a:prstGeom>
          <a:ln w="25400">
            <a:solidFill>
              <a:schemeClr val="bg2">
                <a:lumMod val="25000"/>
              </a:schemeClr>
            </a:solidFill>
            <a:prstDash val="sysDot"/>
            <a:headEnd type="oval"/>
          </a:ln>
        </p:spPr>
        <p:style>
          <a:lnRef idx="1">
            <a:schemeClr val="accent1"/>
          </a:lnRef>
          <a:fillRef idx="0">
            <a:schemeClr val="accent1"/>
          </a:fillRef>
          <a:effectRef idx="0">
            <a:schemeClr val="accent1"/>
          </a:effectRef>
          <a:fontRef idx="minor">
            <a:schemeClr val="tx1"/>
          </a:fontRef>
        </p:style>
      </p:cxnSp>
      <p:cxnSp>
        <p:nvCxnSpPr>
          <p:cNvPr id="7" name="直接连接符 87"/>
          <p:cNvCxnSpPr/>
          <p:nvPr/>
        </p:nvCxnSpPr>
        <p:spPr>
          <a:xfrm flipV="1">
            <a:off x="6547252" y="2359538"/>
            <a:ext cx="1" cy="3506501"/>
          </a:xfrm>
          <a:prstGeom prst="line">
            <a:avLst/>
          </a:prstGeom>
          <a:ln w="25400">
            <a:solidFill>
              <a:schemeClr val="bg2">
                <a:lumMod val="25000"/>
              </a:schemeClr>
            </a:solidFill>
            <a:prstDash val="sysDot"/>
            <a:headEnd type="none"/>
          </a:ln>
        </p:spPr>
        <p:style>
          <a:lnRef idx="1">
            <a:schemeClr val="accent1"/>
          </a:lnRef>
          <a:fillRef idx="0">
            <a:schemeClr val="accent1"/>
          </a:fillRef>
          <a:effectRef idx="0">
            <a:schemeClr val="accent1"/>
          </a:effectRef>
          <a:fontRef idx="minor">
            <a:schemeClr val="tx1"/>
          </a:fontRef>
        </p:style>
      </p:cxnSp>
      <p:sp>
        <p:nvSpPr>
          <p:cNvPr id="9" name="文本框 5"/>
          <p:cNvSpPr txBox="1"/>
          <p:nvPr/>
        </p:nvSpPr>
        <p:spPr>
          <a:xfrm>
            <a:off x="1154714" y="2214281"/>
            <a:ext cx="1407756" cy="933652"/>
          </a:xfrm>
          <a:prstGeom prst="rect">
            <a:avLst/>
          </a:prstGeom>
          <a:noFill/>
        </p:spPr>
        <p:txBody>
          <a:bodyPr wrap="none" lIns="91439" tIns="45719" rIns="91439" bIns="45719" rtlCol="0">
            <a:spAutoFit/>
          </a:bodyPr>
          <a:lstStyle/>
          <a:p>
            <a:pPr defTabSz="913765"/>
            <a:r>
              <a:rPr lang="en-US" altLang="zh-CN" sz="5400" b="1" dirty="0">
                <a:solidFill>
                  <a:schemeClr val="bg1">
                    <a:lumMod val="50000"/>
                  </a:schemeClr>
                </a:solidFill>
                <a:latin typeface="Calibri" panose="020F0502020204030204"/>
                <a:ea typeface="宋体" panose="02010600030101010101" pitchFamily="2" charset="-122"/>
              </a:rPr>
              <a:t>46%</a:t>
            </a:r>
            <a:endParaRPr lang="zh-CN" altLang="en-US" sz="5400" b="1" dirty="0">
              <a:solidFill>
                <a:schemeClr val="bg1">
                  <a:lumMod val="50000"/>
                </a:schemeClr>
              </a:solidFill>
              <a:latin typeface="Calibri" panose="020F0502020204030204"/>
              <a:ea typeface="宋体" panose="02010600030101010101" pitchFamily="2" charset="-122"/>
            </a:endParaRPr>
          </a:p>
        </p:txBody>
      </p:sp>
      <p:sp>
        <p:nvSpPr>
          <p:cNvPr id="10" name="矩形 9"/>
          <p:cNvSpPr/>
          <p:nvPr/>
        </p:nvSpPr>
        <p:spPr>
          <a:xfrm>
            <a:off x="2580103" y="2359538"/>
            <a:ext cx="3495585" cy="812528"/>
          </a:xfrm>
          <a:prstGeom prst="rect">
            <a:avLst/>
          </a:prstGeom>
        </p:spPr>
        <p:txBody>
          <a:bodyPr wrap="square" lIns="91439" tIns="45719" rIns="91439" bIns="45719">
            <a:spAutoFit/>
          </a:bodyPr>
          <a:lstStyle/>
          <a:p>
            <a:pPr lvl="0">
              <a:lnSpc>
                <a:spcPct val="130000"/>
              </a:lnSpc>
            </a:pPr>
            <a:r>
              <a:rPr lang="zh-CN" altLang="en-US" sz="1200" dirty="0">
                <a:solidFill>
                  <a:schemeClr val="bg1">
                    <a:lumMod val="50000"/>
                  </a:schemeClr>
                </a:solidFill>
                <a:latin typeface="+mj-ea"/>
              </a:rPr>
              <a:t>标题数字等都可以通过点击和重新输入进行更改，顶部“开始”面板中可以对字体、字号、颜色、行距等进行修改。建议正文字号</a:t>
            </a:r>
            <a:r>
              <a:rPr lang="en-US" altLang="zh-CN" sz="1200" dirty="0">
                <a:solidFill>
                  <a:schemeClr val="bg1">
                    <a:lumMod val="50000"/>
                  </a:schemeClr>
                </a:solidFill>
                <a:latin typeface="+mj-ea"/>
              </a:rPr>
              <a:t>10</a:t>
            </a:r>
            <a:r>
              <a:rPr lang="zh-CN" altLang="en-US" sz="1200" dirty="0">
                <a:solidFill>
                  <a:schemeClr val="bg1">
                    <a:lumMod val="50000"/>
                  </a:schemeClr>
                </a:solidFill>
                <a:latin typeface="+mj-ea"/>
              </a:rPr>
              <a:t>，</a:t>
            </a:r>
            <a:r>
              <a:rPr lang="en-US" altLang="zh-CN" sz="1200" dirty="0">
                <a:solidFill>
                  <a:schemeClr val="bg1">
                    <a:lumMod val="50000"/>
                  </a:schemeClr>
                </a:solidFill>
                <a:latin typeface="+mj-ea"/>
              </a:rPr>
              <a:t>1.3</a:t>
            </a:r>
            <a:r>
              <a:rPr lang="zh-CN" altLang="en-US" sz="1200" dirty="0">
                <a:solidFill>
                  <a:schemeClr val="bg1">
                    <a:lumMod val="50000"/>
                  </a:schemeClr>
                </a:solidFill>
                <a:latin typeface="+mj-ea"/>
              </a:rPr>
              <a:t>倍行距。</a:t>
            </a:r>
            <a:endParaRPr lang="en-US" altLang="zh-CN" sz="1200" dirty="0">
              <a:solidFill>
                <a:schemeClr val="bg1">
                  <a:lumMod val="50000"/>
                </a:schemeClr>
              </a:solidFill>
            </a:endParaRPr>
          </a:p>
        </p:txBody>
      </p:sp>
      <p:sp>
        <p:nvSpPr>
          <p:cNvPr id="13" name="文本框 6"/>
          <p:cNvSpPr txBox="1"/>
          <p:nvPr/>
        </p:nvSpPr>
        <p:spPr>
          <a:xfrm>
            <a:off x="1154714" y="3663085"/>
            <a:ext cx="1407756" cy="933652"/>
          </a:xfrm>
          <a:prstGeom prst="rect">
            <a:avLst/>
          </a:prstGeom>
          <a:noFill/>
        </p:spPr>
        <p:txBody>
          <a:bodyPr wrap="none" lIns="91439" tIns="45719" rIns="91439" bIns="45719" rtlCol="0">
            <a:spAutoFit/>
          </a:bodyPr>
          <a:lstStyle/>
          <a:p>
            <a:pPr defTabSz="913765"/>
            <a:r>
              <a:rPr lang="en-US" altLang="zh-CN" sz="5400" b="1" dirty="0">
                <a:solidFill>
                  <a:schemeClr val="bg1">
                    <a:lumMod val="50000"/>
                  </a:schemeClr>
                </a:solidFill>
                <a:latin typeface="Calibri" panose="020F0502020204030204"/>
                <a:ea typeface="宋体" panose="02010600030101010101" pitchFamily="2" charset="-122"/>
              </a:rPr>
              <a:t>56%</a:t>
            </a:r>
            <a:endParaRPr lang="zh-CN" altLang="en-US" sz="5400" b="1" dirty="0">
              <a:solidFill>
                <a:schemeClr val="bg1">
                  <a:lumMod val="50000"/>
                </a:schemeClr>
              </a:solidFill>
              <a:latin typeface="Calibri" panose="020F0502020204030204"/>
              <a:ea typeface="宋体" panose="02010600030101010101" pitchFamily="2" charset="-122"/>
            </a:endParaRPr>
          </a:p>
        </p:txBody>
      </p:sp>
      <p:sp>
        <p:nvSpPr>
          <p:cNvPr id="14" name="矩形 13"/>
          <p:cNvSpPr/>
          <p:nvPr/>
        </p:nvSpPr>
        <p:spPr>
          <a:xfrm>
            <a:off x="2580103" y="3797725"/>
            <a:ext cx="3495585" cy="812528"/>
          </a:xfrm>
          <a:prstGeom prst="rect">
            <a:avLst/>
          </a:prstGeom>
        </p:spPr>
        <p:txBody>
          <a:bodyPr wrap="square" lIns="91439" tIns="45719" rIns="91439" bIns="45719">
            <a:spAutoFit/>
          </a:bodyPr>
          <a:lstStyle/>
          <a:p>
            <a:pPr defTabSz="913765">
              <a:lnSpc>
                <a:spcPct val="130000"/>
              </a:lnSpc>
            </a:pPr>
            <a:r>
              <a:rPr lang="zh-CN" altLang="en-US" sz="1200" dirty="0">
                <a:solidFill>
                  <a:schemeClr val="bg1">
                    <a:lumMod val="50000"/>
                  </a:schemeClr>
                </a:solidFill>
                <a:latin typeface="微软雅黑" panose="020B0503020204020204" pitchFamily="34" charset="-122"/>
              </a:rPr>
              <a:t>标题数字等都可以通过点击和重新输入进行更改，顶部“开始”面板中可以对字体、字号、颜色、行距等进行修改。建议正文字号</a:t>
            </a:r>
            <a:r>
              <a:rPr lang="en-US" altLang="zh-CN" sz="1200" dirty="0">
                <a:solidFill>
                  <a:schemeClr val="bg1">
                    <a:lumMod val="50000"/>
                  </a:schemeClr>
                </a:solidFill>
                <a:latin typeface="微软雅黑" panose="020B0503020204020204" pitchFamily="34" charset="-122"/>
              </a:rPr>
              <a:t>10</a:t>
            </a:r>
            <a:r>
              <a:rPr lang="zh-CN" altLang="en-US" sz="1200" dirty="0">
                <a:solidFill>
                  <a:schemeClr val="bg1">
                    <a:lumMod val="50000"/>
                  </a:schemeClr>
                </a:solidFill>
                <a:latin typeface="微软雅黑" panose="020B0503020204020204" pitchFamily="34" charset="-122"/>
              </a:rPr>
              <a:t>，</a:t>
            </a:r>
            <a:r>
              <a:rPr lang="en-US" altLang="zh-CN" sz="1200" dirty="0">
                <a:solidFill>
                  <a:schemeClr val="bg1">
                    <a:lumMod val="50000"/>
                  </a:schemeClr>
                </a:solidFill>
                <a:latin typeface="微软雅黑" panose="020B0503020204020204" pitchFamily="34" charset="-122"/>
              </a:rPr>
              <a:t>1.3</a:t>
            </a:r>
            <a:r>
              <a:rPr lang="zh-CN" altLang="en-US" sz="1200" dirty="0">
                <a:solidFill>
                  <a:schemeClr val="bg1">
                    <a:lumMod val="50000"/>
                  </a:schemeClr>
                </a:solidFill>
                <a:latin typeface="微软雅黑" panose="020B0503020204020204" pitchFamily="34" charset="-122"/>
              </a:rPr>
              <a:t>倍行距。</a:t>
            </a:r>
            <a:endParaRPr lang="zh-CN" altLang="en-US" dirty="0">
              <a:solidFill>
                <a:schemeClr val="bg1">
                  <a:lumMod val="50000"/>
                </a:schemeClr>
              </a:solidFill>
              <a:latin typeface="Calibri" panose="020F0502020204030204"/>
              <a:ea typeface="宋体" panose="02010600030101010101" pitchFamily="2" charset="-122"/>
            </a:endParaRPr>
          </a:p>
        </p:txBody>
      </p:sp>
      <p:sp>
        <p:nvSpPr>
          <p:cNvPr id="15" name="文本框 7"/>
          <p:cNvSpPr txBox="1"/>
          <p:nvPr/>
        </p:nvSpPr>
        <p:spPr>
          <a:xfrm>
            <a:off x="1154714" y="4877657"/>
            <a:ext cx="1407756" cy="933652"/>
          </a:xfrm>
          <a:prstGeom prst="rect">
            <a:avLst/>
          </a:prstGeom>
          <a:noFill/>
        </p:spPr>
        <p:txBody>
          <a:bodyPr wrap="none" lIns="91439" tIns="45719" rIns="91439" bIns="45719" rtlCol="0">
            <a:spAutoFit/>
          </a:bodyPr>
          <a:lstStyle/>
          <a:p>
            <a:pPr defTabSz="913765"/>
            <a:r>
              <a:rPr lang="en-US" altLang="zh-CN" sz="5400" b="1" dirty="0">
                <a:solidFill>
                  <a:schemeClr val="bg1">
                    <a:lumMod val="50000"/>
                  </a:schemeClr>
                </a:solidFill>
                <a:latin typeface="Calibri" panose="020F0502020204030204"/>
                <a:ea typeface="宋体" panose="02010600030101010101" pitchFamily="2" charset="-122"/>
              </a:rPr>
              <a:t>66%</a:t>
            </a:r>
            <a:endParaRPr lang="zh-CN" altLang="en-US" sz="5400" b="1" dirty="0">
              <a:solidFill>
                <a:schemeClr val="bg1">
                  <a:lumMod val="50000"/>
                </a:schemeClr>
              </a:solidFill>
              <a:latin typeface="Calibri" panose="020F0502020204030204"/>
              <a:ea typeface="宋体" panose="02010600030101010101" pitchFamily="2" charset="-122"/>
            </a:endParaRPr>
          </a:p>
        </p:txBody>
      </p:sp>
      <p:sp>
        <p:nvSpPr>
          <p:cNvPr id="16" name="矩形 15"/>
          <p:cNvSpPr/>
          <p:nvPr/>
        </p:nvSpPr>
        <p:spPr>
          <a:xfrm>
            <a:off x="2580103" y="4990110"/>
            <a:ext cx="3495585" cy="812528"/>
          </a:xfrm>
          <a:prstGeom prst="rect">
            <a:avLst/>
          </a:prstGeom>
        </p:spPr>
        <p:txBody>
          <a:bodyPr wrap="square" lIns="91439" tIns="45719" rIns="91439" bIns="45719">
            <a:spAutoFit/>
          </a:bodyPr>
          <a:lstStyle/>
          <a:p>
            <a:pPr lvl="0">
              <a:lnSpc>
                <a:spcPct val="130000"/>
              </a:lnSpc>
            </a:pPr>
            <a:r>
              <a:rPr lang="zh-CN" altLang="en-US" sz="1200" dirty="0">
                <a:solidFill>
                  <a:schemeClr val="bg1">
                    <a:lumMod val="50000"/>
                  </a:schemeClr>
                </a:solidFill>
                <a:latin typeface="微软雅黑" panose="020B0503020204020204" pitchFamily="34" charset="-122"/>
              </a:rPr>
              <a:t>标题数字等都可以通过点击和重新输入进行更改，顶部“开始”面板中可以对字体、字号、颜色、行距等进行修改。建议正文字号</a:t>
            </a:r>
            <a:r>
              <a:rPr lang="en-US" altLang="zh-CN" sz="1200" dirty="0">
                <a:solidFill>
                  <a:schemeClr val="bg1">
                    <a:lumMod val="50000"/>
                  </a:schemeClr>
                </a:solidFill>
                <a:latin typeface="微软雅黑" panose="020B0503020204020204" pitchFamily="34" charset="-122"/>
              </a:rPr>
              <a:t>10</a:t>
            </a:r>
            <a:r>
              <a:rPr lang="zh-CN" altLang="en-US" sz="1200" dirty="0">
                <a:solidFill>
                  <a:schemeClr val="bg1">
                    <a:lumMod val="50000"/>
                  </a:schemeClr>
                </a:solidFill>
                <a:latin typeface="微软雅黑" panose="020B0503020204020204" pitchFamily="34" charset="-122"/>
              </a:rPr>
              <a:t>，</a:t>
            </a:r>
            <a:r>
              <a:rPr lang="en-US" altLang="zh-CN" sz="1200" dirty="0">
                <a:solidFill>
                  <a:schemeClr val="bg1">
                    <a:lumMod val="50000"/>
                  </a:schemeClr>
                </a:solidFill>
                <a:latin typeface="微软雅黑" panose="020B0503020204020204" pitchFamily="34" charset="-122"/>
              </a:rPr>
              <a:t>1.3</a:t>
            </a:r>
            <a:r>
              <a:rPr lang="zh-CN" altLang="en-US" sz="1200" dirty="0">
                <a:solidFill>
                  <a:schemeClr val="bg1">
                    <a:lumMod val="50000"/>
                  </a:schemeClr>
                </a:solidFill>
                <a:latin typeface="微软雅黑" panose="020B0503020204020204" pitchFamily="34" charset="-122"/>
              </a:rPr>
              <a:t>倍行距。</a:t>
            </a:r>
            <a:endParaRPr lang="en-US" altLang="zh-CN" sz="1200" dirty="0">
              <a:solidFill>
                <a:schemeClr val="bg1">
                  <a:lumMod val="50000"/>
                </a:schemeClr>
              </a:solidFill>
            </a:endParaRPr>
          </a:p>
        </p:txBody>
      </p:sp>
      <p:grpSp>
        <p:nvGrpSpPr>
          <p:cNvPr id="17" name="组合 16"/>
          <p:cNvGrpSpPr/>
          <p:nvPr/>
        </p:nvGrpSpPr>
        <p:grpSpPr>
          <a:xfrm>
            <a:off x="7397637" y="2027603"/>
            <a:ext cx="3590346" cy="4146560"/>
            <a:chOff x="4232275" y="1733937"/>
            <a:chExt cx="3755284" cy="4337050"/>
          </a:xfrm>
        </p:grpSpPr>
        <p:sp>
          <p:nvSpPr>
            <p:cNvPr id="18" name="Freeform 5468"/>
            <p:cNvSpPr/>
            <p:nvPr/>
          </p:nvSpPr>
          <p:spPr bwMode="auto">
            <a:xfrm>
              <a:off x="6107113" y="2815025"/>
              <a:ext cx="1873250" cy="2168525"/>
            </a:xfrm>
            <a:custGeom>
              <a:avLst/>
              <a:gdLst/>
              <a:ahLst/>
              <a:cxnLst>
                <a:cxn ang="0">
                  <a:pos x="1180" y="0"/>
                </a:cxn>
                <a:cxn ang="0">
                  <a:pos x="1180" y="0"/>
                </a:cxn>
                <a:cxn ang="0">
                  <a:pos x="0" y="683"/>
                </a:cxn>
                <a:cxn ang="0">
                  <a:pos x="0" y="683"/>
                </a:cxn>
                <a:cxn ang="0">
                  <a:pos x="1180" y="1366"/>
                </a:cxn>
                <a:cxn ang="0">
                  <a:pos x="1180" y="1366"/>
                </a:cxn>
                <a:cxn ang="0">
                  <a:pos x="1180" y="0"/>
                </a:cxn>
              </a:cxnLst>
              <a:rect l="0" t="0" r="r" b="b"/>
              <a:pathLst>
                <a:path w="1180" h="1366">
                  <a:moveTo>
                    <a:pt x="1180" y="0"/>
                  </a:moveTo>
                  <a:lnTo>
                    <a:pt x="1180" y="0"/>
                  </a:lnTo>
                  <a:lnTo>
                    <a:pt x="0" y="683"/>
                  </a:lnTo>
                  <a:lnTo>
                    <a:pt x="0" y="683"/>
                  </a:lnTo>
                  <a:lnTo>
                    <a:pt x="1180" y="1366"/>
                  </a:lnTo>
                  <a:lnTo>
                    <a:pt x="1180" y="1366"/>
                  </a:lnTo>
                  <a:lnTo>
                    <a:pt x="1180"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19" name="Freeform 5469"/>
            <p:cNvSpPr/>
            <p:nvPr/>
          </p:nvSpPr>
          <p:spPr bwMode="auto">
            <a:xfrm>
              <a:off x="6107113" y="1733937"/>
              <a:ext cx="1873250" cy="2165350"/>
            </a:xfrm>
            <a:custGeom>
              <a:avLst/>
              <a:gdLst/>
              <a:ahLst/>
              <a:cxnLst>
                <a:cxn ang="0">
                  <a:pos x="1180" y="681"/>
                </a:cxn>
                <a:cxn ang="0">
                  <a:pos x="0" y="0"/>
                </a:cxn>
                <a:cxn ang="0">
                  <a:pos x="0" y="1364"/>
                </a:cxn>
                <a:cxn ang="0">
                  <a:pos x="1180" y="681"/>
                </a:cxn>
              </a:cxnLst>
              <a:rect l="0" t="0" r="r" b="b"/>
              <a:pathLst>
                <a:path w="1180" h="1364">
                  <a:moveTo>
                    <a:pt x="1180" y="681"/>
                  </a:moveTo>
                  <a:lnTo>
                    <a:pt x="0" y="0"/>
                  </a:lnTo>
                  <a:lnTo>
                    <a:pt x="0" y="1364"/>
                  </a:lnTo>
                  <a:lnTo>
                    <a:pt x="1180" y="681"/>
                  </a:lnTo>
                  <a:close/>
                </a:path>
              </a:pathLst>
            </a:custGeom>
            <a:solidFill>
              <a:schemeClr val="bg2">
                <a:lumMod val="2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20" name="Freeform 5470"/>
            <p:cNvSpPr/>
            <p:nvPr/>
          </p:nvSpPr>
          <p:spPr bwMode="auto">
            <a:xfrm>
              <a:off x="4232275" y="1733937"/>
              <a:ext cx="1874838" cy="2165350"/>
            </a:xfrm>
            <a:custGeom>
              <a:avLst/>
              <a:gdLst/>
              <a:ahLst/>
              <a:cxnLst>
                <a:cxn ang="0">
                  <a:pos x="1181" y="1364"/>
                </a:cxn>
                <a:cxn ang="0">
                  <a:pos x="1181" y="0"/>
                </a:cxn>
                <a:cxn ang="0">
                  <a:pos x="0" y="681"/>
                </a:cxn>
                <a:cxn ang="0">
                  <a:pos x="1181" y="1364"/>
                </a:cxn>
                <a:cxn ang="0">
                  <a:pos x="1181" y="1364"/>
                </a:cxn>
              </a:cxnLst>
              <a:rect l="0" t="0" r="r" b="b"/>
              <a:pathLst>
                <a:path w="1181" h="1364">
                  <a:moveTo>
                    <a:pt x="1181" y="1364"/>
                  </a:moveTo>
                  <a:lnTo>
                    <a:pt x="1181" y="0"/>
                  </a:lnTo>
                  <a:lnTo>
                    <a:pt x="0" y="681"/>
                  </a:lnTo>
                  <a:lnTo>
                    <a:pt x="1181" y="1364"/>
                  </a:lnTo>
                  <a:lnTo>
                    <a:pt x="1181" y="1364"/>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21" name="Freeform 5472"/>
            <p:cNvSpPr/>
            <p:nvPr/>
          </p:nvSpPr>
          <p:spPr bwMode="auto">
            <a:xfrm>
              <a:off x="4232275" y="2815025"/>
              <a:ext cx="1874838" cy="2168525"/>
            </a:xfrm>
            <a:custGeom>
              <a:avLst/>
              <a:gdLst/>
              <a:ahLst/>
              <a:cxnLst>
                <a:cxn ang="0">
                  <a:pos x="0" y="0"/>
                </a:cxn>
                <a:cxn ang="0">
                  <a:pos x="0" y="0"/>
                </a:cxn>
                <a:cxn ang="0">
                  <a:pos x="0" y="1366"/>
                </a:cxn>
                <a:cxn ang="0">
                  <a:pos x="0" y="1366"/>
                </a:cxn>
                <a:cxn ang="0">
                  <a:pos x="1181" y="683"/>
                </a:cxn>
                <a:cxn ang="0">
                  <a:pos x="0" y="0"/>
                </a:cxn>
              </a:cxnLst>
              <a:rect l="0" t="0" r="r" b="b"/>
              <a:pathLst>
                <a:path w="1181" h="1366">
                  <a:moveTo>
                    <a:pt x="0" y="0"/>
                  </a:moveTo>
                  <a:lnTo>
                    <a:pt x="0" y="0"/>
                  </a:lnTo>
                  <a:lnTo>
                    <a:pt x="0" y="1366"/>
                  </a:lnTo>
                  <a:lnTo>
                    <a:pt x="0" y="1366"/>
                  </a:lnTo>
                  <a:lnTo>
                    <a:pt x="1181" y="683"/>
                  </a:lnTo>
                  <a:lnTo>
                    <a:pt x="0" y="0"/>
                  </a:lnTo>
                  <a:close/>
                </a:path>
              </a:pathLst>
            </a:custGeom>
            <a:solidFill>
              <a:schemeClr val="bg2">
                <a:lumMod val="2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22" name="Freeform 5473"/>
            <p:cNvSpPr/>
            <p:nvPr/>
          </p:nvSpPr>
          <p:spPr bwMode="auto">
            <a:xfrm>
              <a:off x="4232275" y="3899287"/>
              <a:ext cx="1874838" cy="2163762"/>
            </a:xfrm>
            <a:custGeom>
              <a:avLst/>
              <a:gdLst/>
              <a:ahLst/>
              <a:cxnLst>
                <a:cxn ang="0">
                  <a:pos x="1181" y="0"/>
                </a:cxn>
                <a:cxn ang="0">
                  <a:pos x="0" y="683"/>
                </a:cxn>
                <a:cxn ang="0">
                  <a:pos x="1181" y="1363"/>
                </a:cxn>
                <a:cxn ang="0">
                  <a:pos x="1181" y="0"/>
                </a:cxn>
                <a:cxn ang="0">
                  <a:pos x="1181" y="0"/>
                </a:cxn>
              </a:cxnLst>
              <a:rect l="0" t="0" r="r" b="b"/>
              <a:pathLst>
                <a:path w="1181" h="1363">
                  <a:moveTo>
                    <a:pt x="1181" y="0"/>
                  </a:moveTo>
                  <a:lnTo>
                    <a:pt x="0" y="683"/>
                  </a:lnTo>
                  <a:lnTo>
                    <a:pt x="1181" y="1363"/>
                  </a:lnTo>
                  <a:lnTo>
                    <a:pt x="1181" y="0"/>
                  </a:lnTo>
                  <a:lnTo>
                    <a:pt x="1181" y="0"/>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23" name="Freeform 5474"/>
            <p:cNvSpPr/>
            <p:nvPr/>
          </p:nvSpPr>
          <p:spPr bwMode="auto">
            <a:xfrm>
              <a:off x="6104784" y="3894525"/>
              <a:ext cx="1882775" cy="2176462"/>
            </a:xfrm>
            <a:custGeom>
              <a:avLst/>
              <a:gdLst/>
              <a:ahLst/>
              <a:cxnLst>
                <a:cxn ang="0">
                  <a:pos x="0" y="1371"/>
                </a:cxn>
                <a:cxn ang="0">
                  <a:pos x="1186" y="686"/>
                </a:cxn>
                <a:cxn ang="0">
                  <a:pos x="0" y="0"/>
                </a:cxn>
                <a:cxn ang="0">
                  <a:pos x="0" y="1371"/>
                </a:cxn>
              </a:cxnLst>
              <a:rect l="0" t="0" r="r" b="b"/>
              <a:pathLst>
                <a:path w="1186" h="1371">
                  <a:moveTo>
                    <a:pt x="0" y="1371"/>
                  </a:moveTo>
                  <a:lnTo>
                    <a:pt x="1186" y="686"/>
                  </a:lnTo>
                  <a:lnTo>
                    <a:pt x="0" y="0"/>
                  </a:lnTo>
                  <a:lnTo>
                    <a:pt x="0" y="1371"/>
                  </a:lnTo>
                  <a:close/>
                </a:path>
              </a:pathLst>
            </a:custGeom>
            <a:solidFill>
              <a:schemeClr val="bg2">
                <a:lumMod val="2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lt1"/>
                </a:solidFill>
              </a:endParaRPr>
            </a:p>
          </p:txBody>
        </p:sp>
        <p:sp>
          <p:nvSpPr>
            <p:cNvPr id="24" name="Freeform 5513"/>
            <p:cNvSpPr/>
            <p:nvPr/>
          </p:nvSpPr>
          <p:spPr bwMode="auto">
            <a:xfrm>
              <a:off x="5905500" y="3667512"/>
              <a:ext cx="401638" cy="461962"/>
            </a:xfrm>
            <a:custGeom>
              <a:avLst/>
              <a:gdLst/>
              <a:ahLst/>
              <a:cxnLst>
                <a:cxn ang="0">
                  <a:pos x="253" y="218"/>
                </a:cxn>
                <a:cxn ang="0">
                  <a:pos x="127" y="291"/>
                </a:cxn>
                <a:cxn ang="0">
                  <a:pos x="0" y="218"/>
                </a:cxn>
                <a:cxn ang="0">
                  <a:pos x="0" y="73"/>
                </a:cxn>
                <a:cxn ang="0">
                  <a:pos x="127" y="0"/>
                </a:cxn>
                <a:cxn ang="0">
                  <a:pos x="253" y="73"/>
                </a:cxn>
                <a:cxn ang="0">
                  <a:pos x="253" y="218"/>
                </a:cxn>
              </a:cxnLst>
              <a:rect l="0" t="0" r="r" b="b"/>
              <a:pathLst>
                <a:path w="253" h="291">
                  <a:moveTo>
                    <a:pt x="253" y="218"/>
                  </a:moveTo>
                  <a:lnTo>
                    <a:pt x="127" y="291"/>
                  </a:lnTo>
                  <a:lnTo>
                    <a:pt x="0" y="218"/>
                  </a:lnTo>
                  <a:lnTo>
                    <a:pt x="0" y="73"/>
                  </a:lnTo>
                  <a:lnTo>
                    <a:pt x="127" y="0"/>
                  </a:lnTo>
                  <a:lnTo>
                    <a:pt x="253" y="73"/>
                  </a:lnTo>
                  <a:lnTo>
                    <a:pt x="253" y="218"/>
                  </a:lnTo>
                  <a:close/>
                </a:path>
              </a:pathLst>
            </a:custGeom>
            <a:solidFill>
              <a:schemeClr val="bg1">
                <a:lumMod val="95000"/>
              </a:schemeClr>
            </a:solidFill>
            <a:ln>
              <a:noFill/>
            </a:ln>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16D63"/>
                </a:solidFill>
                <a:latin typeface="DIN-BoldItalic" pitchFamily="50" charset="0"/>
              </a:endParaRPr>
            </a:p>
          </p:txBody>
        </p:sp>
        <p:sp>
          <p:nvSpPr>
            <p:cNvPr id="25" name="Freeform 5514"/>
            <p:cNvSpPr/>
            <p:nvPr/>
          </p:nvSpPr>
          <p:spPr bwMode="auto">
            <a:xfrm>
              <a:off x="5978525" y="3751423"/>
              <a:ext cx="252413" cy="257175"/>
            </a:xfrm>
            <a:custGeom>
              <a:avLst/>
              <a:gdLst/>
              <a:ahLst/>
              <a:cxnLst>
                <a:cxn ang="0">
                  <a:pos x="0" y="97"/>
                </a:cxn>
                <a:cxn ang="0">
                  <a:pos x="0" y="62"/>
                </a:cxn>
                <a:cxn ang="0">
                  <a:pos x="62" y="62"/>
                </a:cxn>
                <a:cxn ang="0">
                  <a:pos x="62" y="0"/>
                </a:cxn>
                <a:cxn ang="0">
                  <a:pos x="97" y="0"/>
                </a:cxn>
                <a:cxn ang="0">
                  <a:pos x="97" y="62"/>
                </a:cxn>
                <a:cxn ang="0">
                  <a:pos x="159" y="62"/>
                </a:cxn>
                <a:cxn ang="0">
                  <a:pos x="159" y="97"/>
                </a:cxn>
                <a:cxn ang="0">
                  <a:pos x="97" y="97"/>
                </a:cxn>
                <a:cxn ang="0">
                  <a:pos x="97" y="162"/>
                </a:cxn>
                <a:cxn ang="0">
                  <a:pos x="62" y="162"/>
                </a:cxn>
                <a:cxn ang="0">
                  <a:pos x="62" y="97"/>
                </a:cxn>
                <a:cxn ang="0">
                  <a:pos x="0" y="97"/>
                </a:cxn>
              </a:cxnLst>
              <a:rect l="0" t="0" r="r" b="b"/>
              <a:pathLst>
                <a:path w="159" h="162">
                  <a:moveTo>
                    <a:pt x="0" y="97"/>
                  </a:moveTo>
                  <a:lnTo>
                    <a:pt x="0" y="62"/>
                  </a:lnTo>
                  <a:lnTo>
                    <a:pt x="62" y="62"/>
                  </a:lnTo>
                  <a:lnTo>
                    <a:pt x="62" y="0"/>
                  </a:lnTo>
                  <a:lnTo>
                    <a:pt x="97" y="0"/>
                  </a:lnTo>
                  <a:lnTo>
                    <a:pt x="97" y="62"/>
                  </a:lnTo>
                  <a:lnTo>
                    <a:pt x="159" y="62"/>
                  </a:lnTo>
                  <a:lnTo>
                    <a:pt x="159" y="97"/>
                  </a:lnTo>
                  <a:lnTo>
                    <a:pt x="97" y="97"/>
                  </a:lnTo>
                  <a:lnTo>
                    <a:pt x="97" y="162"/>
                  </a:lnTo>
                  <a:lnTo>
                    <a:pt x="62" y="162"/>
                  </a:lnTo>
                  <a:lnTo>
                    <a:pt x="62" y="97"/>
                  </a:lnTo>
                  <a:lnTo>
                    <a:pt x="0" y="97"/>
                  </a:lnTo>
                  <a:close/>
                </a:path>
              </a:pathLst>
            </a:custGeom>
            <a:solidFill>
              <a:schemeClr val="bg2">
                <a:lumMod val="25000"/>
              </a:schemeClr>
            </a:solidFill>
            <a:ln w="9525">
              <a:noFill/>
              <a:round/>
            </a:ln>
          </p:spPr>
          <p:txBody>
            <a:bodyPr vert="horz" wrap="square" lIns="91440" tIns="45720" rIns="91440" bIns="45720" numCol="1" anchor="t" anchorCtr="0" compatLnSpc="1"/>
            <a:lstStyle/>
            <a:p>
              <a:endParaRPr lang="en-US" sz="1600"/>
            </a:p>
          </p:txBody>
        </p:sp>
        <p:grpSp>
          <p:nvGrpSpPr>
            <p:cNvPr id="26" name="Group 185"/>
            <p:cNvGrpSpPr/>
            <p:nvPr/>
          </p:nvGrpSpPr>
          <p:grpSpPr>
            <a:xfrm>
              <a:off x="5233988" y="2533695"/>
              <a:ext cx="442912" cy="539988"/>
              <a:chOff x="9825038" y="3586163"/>
              <a:chExt cx="347663" cy="423863"/>
            </a:xfrm>
            <a:solidFill>
              <a:schemeClr val="bg1"/>
            </a:solidFill>
          </p:grpSpPr>
          <p:sp>
            <p:nvSpPr>
              <p:cNvPr id="39" name="Freeform 119"/>
              <p:cNvSpPr>
                <a:spLocks noEditPoints="1"/>
              </p:cNvSpPr>
              <p:nvPr/>
            </p:nvSpPr>
            <p:spPr bwMode="auto">
              <a:xfrm>
                <a:off x="9825038" y="3586163"/>
                <a:ext cx="347663" cy="423863"/>
              </a:xfrm>
              <a:custGeom>
                <a:avLst/>
                <a:gdLst>
                  <a:gd name="T0" fmla="*/ 320 w 524"/>
                  <a:gd name="T1" fmla="*/ 24 h 636"/>
                  <a:gd name="T2" fmla="*/ 312 w 524"/>
                  <a:gd name="T3" fmla="*/ 7 h 636"/>
                  <a:gd name="T4" fmla="*/ 292 w 524"/>
                  <a:gd name="T5" fmla="*/ 0 h 636"/>
                  <a:gd name="T6" fmla="*/ 231 w 524"/>
                  <a:gd name="T7" fmla="*/ 0 h 636"/>
                  <a:gd name="T8" fmla="*/ 211 w 524"/>
                  <a:gd name="T9" fmla="*/ 7 h 636"/>
                  <a:gd name="T10" fmla="*/ 204 w 524"/>
                  <a:gd name="T11" fmla="*/ 24 h 636"/>
                  <a:gd name="T12" fmla="*/ 204 w 524"/>
                  <a:gd name="T13" fmla="*/ 77 h 636"/>
                  <a:gd name="T14" fmla="*/ 211 w 524"/>
                  <a:gd name="T15" fmla="*/ 94 h 636"/>
                  <a:gd name="T16" fmla="*/ 231 w 524"/>
                  <a:gd name="T17" fmla="*/ 101 h 636"/>
                  <a:gd name="T18" fmla="*/ 242 w 524"/>
                  <a:gd name="T19" fmla="*/ 101 h 636"/>
                  <a:gd name="T20" fmla="*/ 242 w 524"/>
                  <a:gd name="T21" fmla="*/ 115 h 636"/>
                  <a:gd name="T22" fmla="*/ 102 w 524"/>
                  <a:gd name="T23" fmla="*/ 167 h 636"/>
                  <a:gd name="T24" fmla="*/ 94 w 524"/>
                  <a:gd name="T25" fmla="*/ 160 h 636"/>
                  <a:gd name="T26" fmla="*/ 99 w 524"/>
                  <a:gd name="T27" fmla="*/ 155 h 636"/>
                  <a:gd name="T28" fmla="*/ 104 w 524"/>
                  <a:gd name="T29" fmla="*/ 143 h 636"/>
                  <a:gd name="T30" fmla="*/ 99 w 524"/>
                  <a:gd name="T31" fmla="*/ 131 h 636"/>
                  <a:gd name="T32" fmla="*/ 74 w 524"/>
                  <a:gd name="T33" fmla="*/ 106 h 636"/>
                  <a:gd name="T34" fmla="*/ 61 w 524"/>
                  <a:gd name="T35" fmla="*/ 100 h 636"/>
                  <a:gd name="T36" fmla="*/ 49 w 524"/>
                  <a:gd name="T37" fmla="*/ 106 h 636"/>
                  <a:gd name="T38" fmla="*/ 24 w 524"/>
                  <a:gd name="T39" fmla="*/ 131 h 636"/>
                  <a:gd name="T40" fmla="*/ 18 w 524"/>
                  <a:gd name="T41" fmla="*/ 143 h 636"/>
                  <a:gd name="T42" fmla="*/ 24 w 524"/>
                  <a:gd name="T43" fmla="*/ 155 h 636"/>
                  <a:gd name="T44" fmla="*/ 49 w 524"/>
                  <a:gd name="T45" fmla="*/ 181 h 636"/>
                  <a:gd name="T46" fmla="*/ 61 w 524"/>
                  <a:gd name="T47" fmla="*/ 186 h 636"/>
                  <a:gd name="T48" fmla="*/ 74 w 524"/>
                  <a:gd name="T49" fmla="*/ 181 h 636"/>
                  <a:gd name="T50" fmla="*/ 78 w 524"/>
                  <a:gd name="T51" fmla="*/ 177 h 636"/>
                  <a:gd name="T52" fmla="*/ 85 w 524"/>
                  <a:gd name="T53" fmla="*/ 183 h 636"/>
                  <a:gd name="T54" fmla="*/ 76 w 524"/>
                  <a:gd name="T55" fmla="*/ 191 h 636"/>
                  <a:gd name="T56" fmla="*/ 12 w 524"/>
                  <a:gd name="T57" fmla="*/ 294 h 636"/>
                  <a:gd name="T58" fmla="*/ 0 w 524"/>
                  <a:gd name="T59" fmla="*/ 376 h 636"/>
                  <a:gd name="T60" fmla="*/ 65 w 524"/>
                  <a:gd name="T61" fmla="*/ 549 h 636"/>
                  <a:gd name="T62" fmla="*/ 57 w 524"/>
                  <a:gd name="T63" fmla="*/ 541 h 636"/>
                  <a:gd name="T64" fmla="*/ 252 w 524"/>
                  <a:gd name="T65" fmla="*/ 634 h 636"/>
                  <a:gd name="T66" fmla="*/ 391 w 524"/>
                  <a:gd name="T67" fmla="*/ 605 h 636"/>
                  <a:gd name="T68" fmla="*/ 414 w 524"/>
                  <a:gd name="T69" fmla="*/ 591 h 636"/>
                  <a:gd name="T70" fmla="*/ 491 w 524"/>
                  <a:gd name="T71" fmla="*/ 505 h 636"/>
                  <a:gd name="T72" fmla="*/ 524 w 524"/>
                  <a:gd name="T73" fmla="*/ 376 h 636"/>
                  <a:gd name="T74" fmla="*/ 512 w 524"/>
                  <a:gd name="T75" fmla="*/ 294 h 636"/>
                  <a:gd name="T76" fmla="*/ 447 w 524"/>
                  <a:gd name="T77" fmla="*/ 191 h 636"/>
                  <a:gd name="T78" fmla="*/ 282 w 524"/>
                  <a:gd name="T79" fmla="*/ 115 h 636"/>
                  <a:gd name="T80" fmla="*/ 282 w 524"/>
                  <a:gd name="T81" fmla="*/ 101 h 636"/>
                  <a:gd name="T82" fmla="*/ 292 w 524"/>
                  <a:gd name="T83" fmla="*/ 101 h 636"/>
                  <a:gd name="T84" fmla="*/ 312 w 524"/>
                  <a:gd name="T85" fmla="*/ 94 h 636"/>
                  <a:gd name="T86" fmla="*/ 320 w 524"/>
                  <a:gd name="T87" fmla="*/ 77 h 636"/>
                  <a:gd name="T88" fmla="*/ 320 w 524"/>
                  <a:gd name="T89" fmla="*/ 24 h 636"/>
                  <a:gd name="T90" fmla="*/ 262 w 524"/>
                  <a:gd name="T91" fmla="*/ 152 h 636"/>
                  <a:gd name="T92" fmla="*/ 421 w 524"/>
                  <a:gd name="T93" fmla="*/ 217 h 636"/>
                  <a:gd name="T94" fmla="*/ 487 w 524"/>
                  <a:gd name="T95" fmla="*/ 376 h 636"/>
                  <a:gd name="T96" fmla="*/ 474 w 524"/>
                  <a:gd name="T97" fmla="*/ 455 h 636"/>
                  <a:gd name="T98" fmla="*/ 421 w 524"/>
                  <a:gd name="T99" fmla="*/ 536 h 636"/>
                  <a:gd name="T100" fmla="*/ 262 w 524"/>
                  <a:gd name="T101" fmla="*/ 602 h 636"/>
                  <a:gd name="T102" fmla="*/ 103 w 524"/>
                  <a:gd name="T103" fmla="*/ 536 h 636"/>
                  <a:gd name="T104" fmla="*/ 50 w 524"/>
                  <a:gd name="T105" fmla="*/ 455 h 636"/>
                  <a:gd name="T106" fmla="*/ 37 w 524"/>
                  <a:gd name="T107" fmla="*/ 376 h 636"/>
                  <a:gd name="T108" fmla="*/ 103 w 524"/>
                  <a:gd name="T109" fmla="*/ 217 h 636"/>
                  <a:gd name="T110" fmla="*/ 262 w 524"/>
                  <a:gd name="T111" fmla="*/ 152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636">
                    <a:moveTo>
                      <a:pt x="320" y="24"/>
                    </a:moveTo>
                    <a:cubicBezTo>
                      <a:pt x="320" y="18"/>
                      <a:pt x="317" y="12"/>
                      <a:pt x="312" y="7"/>
                    </a:cubicBezTo>
                    <a:cubicBezTo>
                      <a:pt x="306" y="2"/>
                      <a:pt x="299" y="0"/>
                      <a:pt x="292" y="0"/>
                    </a:cubicBezTo>
                    <a:cubicBezTo>
                      <a:pt x="231" y="0"/>
                      <a:pt x="231" y="0"/>
                      <a:pt x="231" y="0"/>
                    </a:cubicBezTo>
                    <a:cubicBezTo>
                      <a:pt x="223" y="0"/>
                      <a:pt x="217" y="2"/>
                      <a:pt x="211" y="7"/>
                    </a:cubicBezTo>
                    <a:cubicBezTo>
                      <a:pt x="206" y="12"/>
                      <a:pt x="204" y="18"/>
                      <a:pt x="204" y="24"/>
                    </a:cubicBezTo>
                    <a:cubicBezTo>
                      <a:pt x="204" y="77"/>
                      <a:pt x="204" y="77"/>
                      <a:pt x="204" y="77"/>
                    </a:cubicBezTo>
                    <a:cubicBezTo>
                      <a:pt x="204" y="84"/>
                      <a:pt x="206" y="89"/>
                      <a:pt x="211" y="94"/>
                    </a:cubicBezTo>
                    <a:cubicBezTo>
                      <a:pt x="217" y="99"/>
                      <a:pt x="223" y="101"/>
                      <a:pt x="231" y="101"/>
                    </a:cubicBezTo>
                    <a:cubicBezTo>
                      <a:pt x="242" y="101"/>
                      <a:pt x="242" y="101"/>
                      <a:pt x="242" y="101"/>
                    </a:cubicBezTo>
                    <a:cubicBezTo>
                      <a:pt x="242" y="115"/>
                      <a:pt x="242" y="115"/>
                      <a:pt x="242" y="115"/>
                    </a:cubicBezTo>
                    <a:cubicBezTo>
                      <a:pt x="190" y="118"/>
                      <a:pt x="143" y="136"/>
                      <a:pt x="102" y="167"/>
                    </a:cubicBezTo>
                    <a:cubicBezTo>
                      <a:pt x="94" y="160"/>
                      <a:pt x="94" y="160"/>
                      <a:pt x="94" y="160"/>
                    </a:cubicBezTo>
                    <a:cubicBezTo>
                      <a:pt x="99" y="155"/>
                      <a:pt x="99" y="155"/>
                      <a:pt x="99" y="155"/>
                    </a:cubicBezTo>
                    <a:cubicBezTo>
                      <a:pt x="102" y="153"/>
                      <a:pt x="104" y="149"/>
                      <a:pt x="104" y="143"/>
                    </a:cubicBezTo>
                    <a:cubicBezTo>
                      <a:pt x="104" y="139"/>
                      <a:pt x="102" y="134"/>
                      <a:pt x="99" y="131"/>
                    </a:cubicBezTo>
                    <a:cubicBezTo>
                      <a:pt x="74" y="106"/>
                      <a:pt x="74" y="106"/>
                      <a:pt x="74" y="106"/>
                    </a:cubicBezTo>
                    <a:cubicBezTo>
                      <a:pt x="69" y="102"/>
                      <a:pt x="66" y="100"/>
                      <a:pt x="61" y="100"/>
                    </a:cubicBezTo>
                    <a:cubicBezTo>
                      <a:pt x="56" y="100"/>
                      <a:pt x="53" y="102"/>
                      <a:pt x="49" y="106"/>
                    </a:cubicBezTo>
                    <a:cubicBezTo>
                      <a:pt x="24" y="131"/>
                      <a:pt x="24" y="131"/>
                      <a:pt x="24" y="131"/>
                    </a:cubicBezTo>
                    <a:cubicBezTo>
                      <a:pt x="20" y="134"/>
                      <a:pt x="18" y="139"/>
                      <a:pt x="18" y="143"/>
                    </a:cubicBezTo>
                    <a:cubicBezTo>
                      <a:pt x="18" y="148"/>
                      <a:pt x="20" y="152"/>
                      <a:pt x="24" y="155"/>
                    </a:cubicBezTo>
                    <a:cubicBezTo>
                      <a:pt x="49" y="181"/>
                      <a:pt x="49" y="181"/>
                      <a:pt x="49" y="181"/>
                    </a:cubicBezTo>
                    <a:cubicBezTo>
                      <a:pt x="53" y="184"/>
                      <a:pt x="57" y="186"/>
                      <a:pt x="61" y="186"/>
                    </a:cubicBezTo>
                    <a:cubicBezTo>
                      <a:pt x="66" y="186"/>
                      <a:pt x="70" y="184"/>
                      <a:pt x="74" y="181"/>
                    </a:cubicBezTo>
                    <a:cubicBezTo>
                      <a:pt x="78" y="177"/>
                      <a:pt x="78" y="177"/>
                      <a:pt x="78" y="177"/>
                    </a:cubicBezTo>
                    <a:cubicBezTo>
                      <a:pt x="85" y="183"/>
                      <a:pt x="85" y="183"/>
                      <a:pt x="85" y="183"/>
                    </a:cubicBezTo>
                    <a:cubicBezTo>
                      <a:pt x="81" y="185"/>
                      <a:pt x="79" y="187"/>
                      <a:pt x="76" y="191"/>
                    </a:cubicBezTo>
                    <a:cubicBezTo>
                      <a:pt x="45" y="222"/>
                      <a:pt x="24" y="256"/>
                      <a:pt x="12" y="294"/>
                    </a:cubicBezTo>
                    <a:cubicBezTo>
                      <a:pt x="4" y="320"/>
                      <a:pt x="0" y="347"/>
                      <a:pt x="0" y="376"/>
                    </a:cubicBezTo>
                    <a:cubicBezTo>
                      <a:pt x="0" y="443"/>
                      <a:pt x="22" y="500"/>
                      <a:pt x="65" y="549"/>
                    </a:cubicBezTo>
                    <a:cubicBezTo>
                      <a:pt x="62" y="547"/>
                      <a:pt x="60" y="543"/>
                      <a:pt x="57" y="541"/>
                    </a:cubicBezTo>
                    <a:cubicBezTo>
                      <a:pt x="113" y="600"/>
                      <a:pt x="179" y="630"/>
                      <a:pt x="252" y="634"/>
                    </a:cubicBezTo>
                    <a:cubicBezTo>
                      <a:pt x="305" y="636"/>
                      <a:pt x="350" y="626"/>
                      <a:pt x="391" y="605"/>
                    </a:cubicBezTo>
                    <a:cubicBezTo>
                      <a:pt x="399" y="601"/>
                      <a:pt x="406" y="595"/>
                      <a:pt x="414" y="591"/>
                    </a:cubicBezTo>
                    <a:cubicBezTo>
                      <a:pt x="446" y="568"/>
                      <a:pt x="471" y="539"/>
                      <a:pt x="491" y="505"/>
                    </a:cubicBezTo>
                    <a:cubicBezTo>
                      <a:pt x="513" y="466"/>
                      <a:pt x="524" y="423"/>
                      <a:pt x="524" y="376"/>
                    </a:cubicBezTo>
                    <a:cubicBezTo>
                      <a:pt x="524" y="347"/>
                      <a:pt x="520" y="320"/>
                      <a:pt x="512" y="294"/>
                    </a:cubicBezTo>
                    <a:cubicBezTo>
                      <a:pt x="499" y="257"/>
                      <a:pt x="478" y="222"/>
                      <a:pt x="447" y="191"/>
                    </a:cubicBezTo>
                    <a:cubicBezTo>
                      <a:pt x="401" y="144"/>
                      <a:pt x="346" y="119"/>
                      <a:pt x="282" y="115"/>
                    </a:cubicBezTo>
                    <a:cubicBezTo>
                      <a:pt x="282" y="101"/>
                      <a:pt x="282" y="101"/>
                      <a:pt x="282" y="101"/>
                    </a:cubicBezTo>
                    <a:cubicBezTo>
                      <a:pt x="292" y="101"/>
                      <a:pt x="292" y="101"/>
                      <a:pt x="292" y="101"/>
                    </a:cubicBezTo>
                    <a:cubicBezTo>
                      <a:pt x="299" y="101"/>
                      <a:pt x="306" y="99"/>
                      <a:pt x="312" y="94"/>
                    </a:cubicBezTo>
                    <a:cubicBezTo>
                      <a:pt x="317" y="89"/>
                      <a:pt x="320" y="84"/>
                      <a:pt x="320" y="77"/>
                    </a:cubicBezTo>
                    <a:lnTo>
                      <a:pt x="320" y="24"/>
                    </a:lnTo>
                    <a:close/>
                    <a:moveTo>
                      <a:pt x="262" y="152"/>
                    </a:moveTo>
                    <a:cubicBezTo>
                      <a:pt x="324" y="152"/>
                      <a:pt x="377" y="173"/>
                      <a:pt x="421" y="217"/>
                    </a:cubicBezTo>
                    <a:cubicBezTo>
                      <a:pt x="465" y="261"/>
                      <a:pt x="487" y="314"/>
                      <a:pt x="487" y="376"/>
                    </a:cubicBezTo>
                    <a:cubicBezTo>
                      <a:pt x="487" y="404"/>
                      <a:pt x="482" y="431"/>
                      <a:pt x="474" y="455"/>
                    </a:cubicBezTo>
                    <a:cubicBezTo>
                      <a:pt x="463" y="485"/>
                      <a:pt x="445" y="511"/>
                      <a:pt x="421" y="536"/>
                    </a:cubicBezTo>
                    <a:cubicBezTo>
                      <a:pt x="377" y="580"/>
                      <a:pt x="324" y="601"/>
                      <a:pt x="262" y="602"/>
                    </a:cubicBezTo>
                    <a:cubicBezTo>
                      <a:pt x="199" y="601"/>
                      <a:pt x="147" y="580"/>
                      <a:pt x="103" y="536"/>
                    </a:cubicBezTo>
                    <a:cubicBezTo>
                      <a:pt x="79" y="511"/>
                      <a:pt x="61" y="485"/>
                      <a:pt x="50" y="455"/>
                    </a:cubicBezTo>
                    <a:cubicBezTo>
                      <a:pt x="42" y="431"/>
                      <a:pt x="37" y="404"/>
                      <a:pt x="37" y="376"/>
                    </a:cubicBezTo>
                    <a:cubicBezTo>
                      <a:pt x="37" y="314"/>
                      <a:pt x="59" y="261"/>
                      <a:pt x="103" y="217"/>
                    </a:cubicBezTo>
                    <a:cubicBezTo>
                      <a:pt x="147" y="173"/>
                      <a:pt x="199" y="152"/>
                      <a:pt x="262"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0" name="Freeform 120"/>
              <p:cNvSpPr/>
              <p:nvPr/>
            </p:nvSpPr>
            <p:spPr bwMode="auto">
              <a:xfrm>
                <a:off x="9993313" y="3694113"/>
                <a:ext cx="11113" cy="28575"/>
              </a:xfrm>
              <a:custGeom>
                <a:avLst/>
                <a:gdLst>
                  <a:gd name="T0" fmla="*/ 16 w 16"/>
                  <a:gd name="T1" fmla="*/ 7 h 42"/>
                  <a:gd name="T2" fmla="*/ 14 w 16"/>
                  <a:gd name="T3" fmla="*/ 2 h 42"/>
                  <a:gd name="T4" fmla="*/ 8 w 16"/>
                  <a:gd name="T5" fmla="*/ 0 h 42"/>
                  <a:gd name="T6" fmla="*/ 2 w 16"/>
                  <a:gd name="T7" fmla="*/ 2 h 42"/>
                  <a:gd name="T8" fmla="*/ 0 w 16"/>
                  <a:gd name="T9" fmla="*/ 7 h 42"/>
                  <a:gd name="T10" fmla="*/ 0 w 16"/>
                  <a:gd name="T11" fmla="*/ 35 h 42"/>
                  <a:gd name="T12" fmla="*/ 2 w 16"/>
                  <a:gd name="T13" fmla="*/ 40 h 42"/>
                  <a:gd name="T14" fmla="*/ 8 w 16"/>
                  <a:gd name="T15" fmla="*/ 42 h 42"/>
                  <a:gd name="T16" fmla="*/ 14 w 16"/>
                  <a:gd name="T17" fmla="*/ 40 h 42"/>
                  <a:gd name="T18" fmla="*/ 16 w 16"/>
                  <a:gd name="T19" fmla="*/ 35 h 42"/>
                  <a:gd name="T20" fmla="*/ 16 w 16"/>
                  <a:gd name="T21"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2">
                    <a:moveTo>
                      <a:pt x="16" y="7"/>
                    </a:moveTo>
                    <a:cubicBezTo>
                      <a:pt x="16" y="4"/>
                      <a:pt x="15" y="3"/>
                      <a:pt x="14" y="2"/>
                    </a:cubicBezTo>
                    <a:cubicBezTo>
                      <a:pt x="12" y="1"/>
                      <a:pt x="10" y="0"/>
                      <a:pt x="8" y="0"/>
                    </a:cubicBezTo>
                    <a:cubicBezTo>
                      <a:pt x="7" y="0"/>
                      <a:pt x="5" y="1"/>
                      <a:pt x="2" y="2"/>
                    </a:cubicBezTo>
                    <a:cubicBezTo>
                      <a:pt x="1" y="3"/>
                      <a:pt x="0" y="4"/>
                      <a:pt x="0" y="7"/>
                    </a:cubicBezTo>
                    <a:cubicBezTo>
                      <a:pt x="0" y="35"/>
                      <a:pt x="0" y="35"/>
                      <a:pt x="0" y="35"/>
                    </a:cubicBezTo>
                    <a:cubicBezTo>
                      <a:pt x="0" y="37"/>
                      <a:pt x="1" y="39"/>
                      <a:pt x="2" y="40"/>
                    </a:cubicBezTo>
                    <a:cubicBezTo>
                      <a:pt x="5" y="41"/>
                      <a:pt x="7" y="42"/>
                      <a:pt x="8" y="42"/>
                    </a:cubicBezTo>
                    <a:cubicBezTo>
                      <a:pt x="10" y="42"/>
                      <a:pt x="12" y="41"/>
                      <a:pt x="14" y="40"/>
                    </a:cubicBezTo>
                    <a:cubicBezTo>
                      <a:pt x="15" y="39"/>
                      <a:pt x="16" y="37"/>
                      <a:pt x="16" y="35"/>
                    </a:cubicBezTo>
                    <a:lnTo>
                      <a:pt x="16"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1" name="Freeform 121"/>
              <p:cNvSpPr/>
              <p:nvPr/>
            </p:nvSpPr>
            <p:spPr bwMode="auto">
              <a:xfrm>
                <a:off x="10048875" y="3705225"/>
                <a:ext cx="17463" cy="25400"/>
              </a:xfrm>
              <a:custGeom>
                <a:avLst/>
                <a:gdLst>
                  <a:gd name="T0" fmla="*/ 1 w 27"/>
                  <a:gd name="T1" fmla="*/ 29 h 40"/>
                  <a:gd name="T2" fmla="*/ 1 w 27"/>
                  <a:gd name="T3" fmla="*/ 35 h 40"/>
                  <a:gd name="T4" fmla="*/ 5 w 27"/>
                  <a:gd name="T5" fmla="*/ 39 h 40"/>
                  <a:gd name="T6" fmla="*/ 11 w 27"/>
                  <a:gd name="T7" fmla="*/ 39 h 40"/>
                  <a:gd name="T8" fmla="*/ 14 w 27"/>
                  <a:gd name="T9" fmla="*/ 36 h 40"/>
                  <a:gd name="T10" fmla="*/ 27 w 27"/>
                  <a:gd name="T11" fmla="*/ 10 h 40"/>
                  <a:gd name="T12" fmla="*/ 26 w 27"/>
                  <a:gd name="T13" fmla="*/ 6 h 40"/>
                  <a:gd name="T14" fmla="*/ 22 w 27"/>
                  <a:gd name="T15" fmla="*/ 2 h 40"/>
                  <a:gd name="T16" fmla="*/ 18 w 27"/>
                  <a:gd name="T17" fmla="*/ 2 h 40"/>
                  <a:gd name="T18" fmla="*/ 13 w 27"/>
                  <a:gd name="T19" fmla="*/ 4 h 40"/>
                  <a:gd name="T20" fmla="*/ 1 w 27"/>
                  <a:gd name="T21"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40">
                    <a:moveTo>
                      <a:pt x="1" y="29"/>
                    </a:moveTo>
                    <a:cubicBezTo>
                      <a:pt x="0" y="31"/>
                      <a:pt x="0" y="32"/>
                      <a:pt x="1" y="35"/>
                    </a:cubicBezTo>
                    <a:cubicBezTo>
                      <a:pt x="1" y="36"/>
                      <a:pt x="3" y="38"/>
                      <a:pt x="5" y="39"/>
                    </a:cubicBezTo>
                    <a:cubicBezTo>
                      <a:pt x="6" y="39"/>
                      <a:pt x="9" y="40"/>
                      <a:pt x="11" y="39"/>
                    </a:cubicBezTo>
                    <a:cubicBezTo>
                      <a:pt x="12" y="39"/>
                      <a:pt x="14" y="38"/>
                      <a:pt x="14" y="36"/>
                    </a:cubicBezTo>
                    <a:cubicBezTo>
                      <a:pt x="27" y="10"/>
                      <a:pt x="27" y="10"/>
                      <a:pt x="27" y="10"/>
                    </a:cubicBezTo>
                    <a:cubicBezTo>
                      <a:pt x="27" y="9"/>
                      <a:pt x="27" y="8"/>
                      <a:pt x="26" y="6"/>
                    </a:cubicBezTo>
                    <a:cubicBezTo>
                      <a:pt x="26" y="4"/>
                      <a:pt x="24" y="3"/>
                      <a:pt x="22" y="2"/>
                    </a:cubicBezTo>
                    <a:cubicBezTo>
                      <a:pt x="21" y="2"/>
                      <a:pt x="20" y="0"/>
                      <a:pt x="18" y="2"/>
                    </a:cubicBezTo>
                    <a:cubicBezTo>
                      <a:pt x="15" y="2"/>
                      <a:pt x="14" y="2"/>
                      <a:pt x="13" y="4"/>
                    </a:cubicBezTo>
                    <a:lnTo>
                      <a:pt x="1"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2" name="Freeform 122"/>
              <p:cNvSpPr/>
              <p:nvPr/>
            </p:nvSpPr>
            <p:spPr bwMode="auto">
              <a:xfrm>
                <a:off x="9966325" y="3770313"/>
                <a:ext cx="152400" cy="74613"/>
              </a:xfrm>
              <a:custGeom>
                <a:avLst/>
                <a:gdLst>
                  <a:gd name="T0" fmla="*/ 67 w 231"/>
                  <a:gd name="T1" fmla="*/ 69 h 112"/>
                  <a:gd name="T2" fmla="*/ 65 w 231"/>
                  <a:gd name="T3" fmla="*/ 68 h 112"/>
                  <a:gd name="T4" fmla="*/ 49 w 231"/>
                  <a:gd name="T5" fmla="*/ 61 h 112"/>
                  <a:gd name="T6" fmla="*/ 31 w 231"/>
                  <a:gd name="T7" fmla="*/ 68 h 112"/>
                  <a:gd name="T8" fmla="*/ 25 w 231"/>
                  <a:gd name="T9" fmla="*/ 85 h 112"/>
                  <a:gd name="T10" fmla="*/ 25 w 231"/>
                  <a:gd name="T11" fmla="*/ 89 h 112"/>
                  <a:gd name="T12" fmla="*/ 5 w 231"/>
                  <a:gd name="T13" fmla="*/ 98 h 112"/>
                  <a:gd name="T14" fmla="*/ 2 w 231"/>
                  <a:gd name="T15" fmla="*/ 102 h 112"/>
                  <a:gd name="T16" fmla="*/ 2 w 231"/>
                  <a:gd name="T17" fmla="*/ 108 h 112"/>
                  <a:gd name="T18" fmla="*/ 6 w 231"/>
                  <a:gd name="T19" fmla="*/ 112 h 112"/>
                  <a:gd name="T20" fmla="*/ 11 w 231"/>
                  <a:gd name="T21" fmla="*/ 112 h 112"/>
                  <a:gd name="T22" fmla="*/ 31 w 231"/>
                  <a:gd name="T23" fmla="*/ 103 h 112"/>
                  <a:gd name="T24" fmla="*/ 49 w 231"/>
                  <a:gd name="T25" fmla="*/ 110 h 112"/>
                  <a:gd name="T26" fmla="*/ 65 w 231"/>
                  <a:gd name="T27" fmla="*/ 103 h 112"/>
                  <a:gd name="T28" fmla="*/ 73 w 231"/>
                  <a:gd name="T29" fmla="*/ 85 h 112"/>
                  <a:gd name="T30" fmla="*/ 73 w 231"/>
                  <a:gd name="T31" fmla="*/ 84 h 112"/>
                  <a:gd name="T32" fmla="*/ 226 w 231"/>
                  <a:gd name="T33" fmla="*/ 15 h 112"/>
                  <a:gd name="T34" fmla="*/ 231 w 231"/>
                  <a:gd name="T35" fmla="*/ 11 h 112"/>
                  <a:gd name="T36" fmla="*/ 230 w 231"/>
                  <a:gd name="T37" fmla="*/ 5 h 112"/>
                  <a:gd name="T38" fmla="*/ 225 w 231"/>
                  <a:gd name="T39" fmla="*/ 1 h 112"/>
                  <a:gd name="T40" fmla="*/ 220 w 231"/>
                  <a:gd name="T41" fmla="*/ 0 h 112"/>
                  <a:gd name="T42" fmla="*/ 67 w 231"/>
                  <a:gd name="T43" fmla="*/ 6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1" h="112">
                    <a:moveTo>
                      <a:pt x="67" y="69"/>
                    </a:moveTo>
                    <a:cubicBezTo>
                      <a:pt x="67" y="69"/>
                      <a:pt x="67" y="69"/>
                      <a:pt x="65" y="68"/>
                    </a:cubicBezTo>
                    <a:cubicBezTo>
                      <a:pt x="61" y="65"/>
                      <a:pt x="56" y="61"/>
                      <a:pt x="49" y="61"/>
                    </a:cubicBezTo>
                    <a:cubicBezTo>
                      <a:pt x="42" y="61"/>
                      <a:pt x="36" y="65"/>
                      <a:pt x="31" y="68"/>
                    </a:cubicBezTo>
                    <a:cubicBezTo>
                      <a:pt x="27" y="73"/>
                      <a:pt x="25" y="79"/>
                      <a:pt x="25" y="85"/>
                    </a:cubicBezTo>
                    <a:cubicBezTo>
                      <a:pt x="25" y="87"/>
                      <a:pt x="25" y="88"/>
                      <a:pt x="25" y="89"/>
                    </a:cubicBezTo>
                    <a:cubicBezTo>
                      <a:pt x="5" y="98"/>
                      <a:pt x="5" y="98"/>
                      <a:pt x="5" y="98"/>
                    </a:cubicBezTo>
                    <a:cubicBezTo>
                      <a:pt x="4" y="98"/>
                      <a:pt x="2" y="100"/>
                      <a:pt x="2" y="102"/>
                    </a:cubicBezTo>
                    <a:cubicBezTo>
                      <a:pt x="0" y="103"/>
                      <a:pt x="0" y="105"/>
                      <a:pt x="2" y="108"/>
                    </a:cubicBezTo>
                    <a:cubicBezTo>
                      <a:pt x="3" y="110"/>
                      <a:pt x="5" y="111"/>
                      <a:pt x="6" y="112"/>
                    </a:cubicBezTo>
                    <a:cubicBezTo>
                      <a:pt x="8" y="112"/>
                      <a:pt x="10" y="112"/>
                      <a:pt x="11" y="112"/>
                    </a:cubicBezTo>
                    <a:cubicBezTo>
                      <a:pt x="31" y="103"/>
                      <a:pt x="31" y="103"/>
                      <a:pt x="31" y="103"/>
                    </a:cubicBezTo>
                    <a:cubicBezTo>
                      <a:pt x="36" y="108"/>
                      <a:pt x="42" y="110"/>
                      <a:pt x="49" y="110"/>
                    </a:cubicBezTo>
                    <a:cubicBezTo>
                      <a:pt x="56" y="110"/>
                      <a:pt x="61" y="108"/>
                      <a:pt x="65" y="103"/>
                    </a:cubicBezTo>
                    <a:cubicBezTo>
                      <a:pt x="70" y="99"/>
                      <a:pt x="73" y="92"/>
                      <a:pt x="73" y="85"/>
                    </a:cubicBezTo>
                    <a:cubicBezTo>
                      <a:pt x="73" y="84"/>
                      <a:pt x="73" y="84"/>
                      <a:pt x="73" y="84"/>
                    </a:cubicBezTo>
                    <a:cubicBezTo>
                      <a:pt x="226" y="15"/>
                      <a:pt x="226" y="15"/>
                      <a:pt x="226" y="15"/>
                    </a:cubicBezTo>
                    <a:cubicBezTo>
                      <a:pt x="229" y="14"/>
                      <a:pt x="230" y="12"/>
                      <a:pt x="231" y="11"/>
                    </a:cubicBezTo>
                    <a:cubicBezTo>
                      <a:pt x="231" y="8"/>
                      <a:pt x="231" y="6"/>
                      <a:pt x="230" y="5"/>
                    </a:cubicBezTo>
                    <a:cubicBezTo>
                      <a:pt x="230" y="3"/>
                      <a:pt x="227" y="2"/>
                      <a:pt x="225" y="1"/>
                    </a:cubicBezTo>
                    <a:cubicBezTo>
                      <a:pt x="224" y="0"/>
                      <a:pt x="222" y="0"/>
                      <a:pt x="220" y="0"/>
                    </a:cubicBezTo>
                    <a:lnTo>
                      <a:pt x="67" y="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3" name="Freeform 123"/>
              <p:cNvSpPr/>
              <p:nvPr/>
            </p:nvSpPr>
            <p:spPr bwMode="auto">
              <a:xfrm>
                <a:off x="10085388" y="3735388"/>
                <a:ext cx="22225" cy="22225"/>
              </a:xfrm>
              <a:custGeom>
                <a:avLst/>
                <a:gdLst>
                  <a:gd name="T0" fmla="*/ 33 w 34"/>
                  <a:gd name="T1" fmla="*/ 13 h 34"/>
                  <a:gd name="T2" fmla="*/ 34 w 34"/>
                  <a:gd name="T3" fmla="*/ 8 h 34"/>
                  <a:gd name="T4" fmla="*/ 32 w 34"/>
                  <a:gd name="T5" fmla="*/ 3 h 34"/>
                  <a:gd name="T6" fmla="*/ 28 w 34"/>
                  <a:gd name="T7" fmla="*/ 1 h 34"/>
                  <a:gd name="T8" fmla="*/ 23 w 34"/>
                  <a:gd name="T9" fmla="*/ 2 h 34"/>
                  <a:gd name="T10" fmla="*/ 2 w 34"/>
                  <a:gd name="T11" fmla="*/ 22 h 34"/>
                  <a:gd name="T12" fmla="*/ 0 w 34"/>
                  <a:gd name="T13" fmla="*/ 26 h 34"/>
                  <a:gd name="T14" fmla="*/ 2 w 34"/>
                  <a:gd name="T15" fmla="*/ 32 h 34"/>
                  <a:gd name="T16" fmla="*/ 8 w 34"/>
                  <a:gd name="T17" fmla="*/ 34 h 34"/>
                  <a:gd name="T18" fmla="*/ 12 w 34"/>
                  <a:gd name="T19" fmla="*/ 33 h 34"/>
                  <a:gd name="T20" fmla="*/ 33 w 34"/>
                  <a:gd name="T21"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33" y="13"/>
                    </a:moveTo>
                    <a:cubicBezTo>
                      <a:pt x="34" y="12"/>
                      <a:pt x="34" y="11"/>
                      <a:pt x="34" y="8"/>
                    </a:cubicBezTo>
                    <a:cubicBezTo>
                      <a:pt x="34" y="6"/>
                      <a:pt x="33" y="5"/>
                      <a:pt x="32" y="3"/>
                    </a:cubicBezTo>
                    <a:cubicBezTo>
                      <a:pt x="31" y="2"/>
                      <a:pt x="30" y="1"/>
                      <a:pt x="28" y="1"/>
                    </a:cubicBezTo>
                    <a:cubicBezTo>
                      <a:pt x="26" y="0"/>
                      <a:pt x="24" y="1"/>
                      <a:pt x="23" y="2"/>
                    </a:cubicBezTo>
                    <a:cubicBezTo>
                      <a:pt x="2" y="22"/>
                      <a:pt x="2" y="22"/>
                      <a:pt x="2" y="22"/>
                    </a:cubicBezTo>
                    <a:cubicBezTo>
                      <a:pt x="1" y="22"/>
                      <a:pt x="0" y="24"/>
                      <a:pt x="0" y="26"/>
                    </a:cubicBezTo>
                    <a:cubicBezTo>
                      <a:pt x="0" y="27"/>
                      <a:pt x="1" y="29"/>
                      <a:pt x="2" y="32"/>
                    </a:cubicBezTo>
                    <a:cubicBezTo>
                      <a:pt x="3" y="33"/>
                      <a:pt x="5" y="33"/>
                      <a:pt x="8" y="34"/>
                    </a:cubicBezTo>
                    <a:cubicBezTo>
                      <a:pt x="9" y="34"/>
                      <a:pt x="11" y="34"/>
                      <a:pt x="12" y="33"/>
                    </a:cubicBezTo>
                    <a:lnTo>
                      <a:pt x="33"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4" name="Freeform 124"/>
              <p:cNvSpPr/>
              <p:nvPr/>
            </p:nvSpPr>
            <p:spPr bwMode="auto">
              <a:xfrm>
                <a:off x="10110788" y="3781425"/>
                <a:ext cx="25400" cy="15875"/>
              </a:xfrm>
              <a:custGeom>
                <a:avLst/>
                <a:gdLst>
                  <a:gd name="T0" fmla="*/ 3 w 39"/>
                  <a:gd name="T1" fmla="*/ 24 h 25"/>
                  <a:gd name="T2" fmla="*/ 8 w 39"/>
                  <a:gd name="T3" fmla="*/ 24 h 25"/>
                  <a:gd name="T4" fmla="*/ 36 w 39"/>
                  <a:gd name="T5" fmla="*/ 14 h 25"/>
                  <a:gd name="T6" fmla="*/ 38 w 39"/>
                  <a:gd name="T7" fmla="*/ 11 h 25"/>
                  <a:gd name="T8" fmla="*/ 38 w 39"/>
                  <a:gd name="T9" fmla="*/ 6 h 25"/>
                  <a:gd name="T10" fmla="*/ 35 w 39"/>
                  <a:gd name="T11" fmla="*/ 1 h 25"/>
                  <a:gd name="T12" fmla="*/ 30 w 39"/>
                  <a:gd name="T13" fmla="*/ 0 h 25"/>
                  <a:gd name="T14" fmla="*/ 3 w 39"/>
                  <a:gd name="T15" fmla="*/ 11 h 25"/>
                  <a:gd name="T16" fmla="*/ 0 w 39"/>
                  <a:gd name="T17" fmla="*/ 14 h 25"/>
                  <a:gd name="T18" fmla="*/ 0 w 39"/>
                  <a:gd name="T19" fmla="*/ 20 h 25"/>
                  <a:gd name="T20" fmla="*/ 3 w 39"/>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5">
                    <a:moveTo>
                      <a:pt x="3" y="24"/>
                    </a:moveTo>
                    <a:cubicBezTo>
                      <a:pt x="5" y="25"/>
                      <a:pt x="6" y="25"/>
                      <a:pt x="8" y="24"/>
                    </a:cubicBezTo>
                    <a:cubicBezTo>
                      <a:pt x="36" y="14"/>
                      <a:pt x="36" y="14"/>
                      <a:pt x="36" y="14"/>
                    </a:cubicBezTo>
                    <a:cubicBezTo>
                      <a:pt x="37" y="13"/>
                      <a:pt x="38" y="12"/>
                      <a:pt x="38" y="11"/>
                    </a:cubicBezTo>
                    <a:cubicBezTo>
                      <a:pt x="39" y="9"/>
                      <a:pt x="39" y="7"/>
                      <a:pt x="38" y="6"/>
                    </a:cubicBezTo>
                    <a:cubicBezTo>
                      <a:pt x="38" y="3"/>
                      <a:pt x="37" y="1"/>
                      <a:pt x="35" y="1"/>
                    </a:cubicBezTo>
                    <a:cubicBezTo>
                      <a:pt x="33" y="0"/>
                      <a:pt x="32" y="0"/>
                      <a:pt x="30" y="0"/>
                    </a:cubicBezTo>
                    <a:cubicBezTo>
                      <a:pt x="3" y="11"/>
                      <a:pt x="3" y="11"/>
                      <a:pt x="3" y="11"/>
                    </a:cubicBezTo>
                    <a:cubicBezTo>
                      <a:pt x="1" y="11"/>
                      <a:pt x="1" y="12"/>
                      <a:pt x="0" y="14"/>
                    </a:cubicBezTo>
                    <a:cubicBezTo>
                      <a:pt x="0" y="17"/>
                      <a:pt x="0" y="18"/>
                      <a:pt x="0" y="20"/>
                    </a:cubicBezTo>
                    <a:cubicBezTo>
                      <a:pt x="1" y="21"/>
                      <a:pt x="2" y="23"/>
                      <a:pt x="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5" name="Freeform 125"/>
              <p:cNvSpPr/>
              <p:nvPr/>
            </p:nvSpPr>
            <p:spPr bwMode="auto">
              <a:xfrm>
                <a:off x="9944100" y="3703638"/>
                <a:ext cx="17463" cy="26988"/>
              </a:xfrm>
              <a:custGeom>
                <a:avLst/>
                <a:gdLst>
                  <a:gd name="T0" fmla="*/ 2 w 26"/>
                  <a:gd name="T1" fmla="*/ 5 h 40"/>
                  <a:gd name="T2" fmla="*/ 0 w 26"/>
                  <a:gd name="T3" fmla="*/ 9 h 40"/>
                  <a:gd name="T4" fmla="*/ 11 w 26"/>
                  <a:gd name="T5" fmla="*/ 37 h 40"/>
                  <a:gd name="T6" fmla="*/ 15 w 26"/>
                  <a:gd name="T7" fmla="*/ 40 h 40"/>
                  <a:gd name="T8" fmla="*/ 20 w 26"/>
                  <a:gd name="T9" fmla="*/ 40 h 40"/>
                  <a:gd name="T10" fmla="*/ 25 w 26"/>
                  <a:gd name="T11" fmla="*/ 36 h 40"/>
                  <a:gd name="T12" fmla="*/ 26 w 26"/>
                  <a:gd name="T13" fmla="*/ 31 h 40"/>
                  <a:gd name="T14" fmla="*/ 15 w 26"/>
                  <a:gd name="T15" fmla="*/ 4 h 40"/>
                  <a:gd name="T16" fmla="*/ 11 w 26"/>
                  <a:gd name="T17" fmla="*/ 1 h 40"/>
                  <a:gd name="T18" fmla="*/ 6 w 26"/>
                  <a:gd name="T19" fmla="*/ 1 h 40"/>
                  <a:gd name="T20" fmla="*/ 2 w 26"/>
                  <a:gd name="T21"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0">
                    <a:moveTo>
                      <a:pt x="2" y="5"/>
                    </a:moveTo>
                    <a:cubicBezTo>
                      <a:pt x="0" y="6"/>
                      <a:pt x="0" y="8"/>
                      <a:pt x="0" y="9"/>
                    </a:cubicBezTo>
                    <a:cubicBezTo>
                      <a:pt x="11" y="37"/>
                      <a:pt x="11" y="37"/>
                      <a:pt x="11" y="37"/>
                    </a:cubicBezTo>
                    <a:cubicBezTo>
                      <a:pt x="11" y="38"/>
                      <a:pt x="14" y="39"/>
                      <a:pt x="15" y="40"/>
                    </a:cubicBezTo>
                    <a:cubicBezTo>
                      <a:pt x="17" y="40"/>
                      <a:pt x="19" y="40"/>
                      <a:pt x="20" y="40"/>
                    </a:cubicBezTo>
                    <a:cubicBezTo>
                      <a:pt x="22" y="39"/>
                      <a:pt x="24" y="38"/>
                      <a:pt x="25" y="36"/>
                    </a:cubicBezTo>
                    <a:cubicBezTo>
                      <a:pt x="26" y="34"/>
                      <a:pt x="26" y="32"/>
                      <a:pt x="26" y="31"/>
                    </a:cubicBezTo>
                    <a:cubicBezTo>
                      <a:pt x="15" y="4"/>
                      <a:pt x="15" y="4"/>
                      <a:pt x="15" y="4"/>
                    </a:cubicBezTo>
                    <a:cubicBezTo>
                      <a:pt x="14" y="3"/>
                      <a:pt x="14" y="1"/>
                      <a:pt x="11" y="1"/>
                    </a:cubicBezTo>
                    <a:cubicBezTo>
                      <a:pt x="10" y="0"/>
                      <a:pt x="7" y="0"/>
                      <a:pt x="6" y="1"/>
                    </a:cubicBezTo>
                    <a:cubicBezTo>
                      <a:pt x="4" y="1"/>
                      <a:pt x="2" y="3"/>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6" name="Freeform 126"/>
              <p:cNvSpPr/>
              <p:nvPr/>
            </p:nvSpPr>
            <p:spPr bwMode="auto">
              <a:xfrm>
                <a:off x="9899650" y="3730625"/>
                <a:ext cx="22225" cy="23813"/>
              </a:xfrm>
              <a:custGeom>
                <a:avLst/>
                <a:gdLst>
                  <a:gd name="T0" fmla="*/ 13 w 34"/>
                  <a:gd name="T1" fmla="*/ 2 h 35"/>
                  <a:gd name="T2" fmla="*/ 9 w 34"/>
                  <a:gd name="T3" fmla="*/ 0 h 35"/>
                  <a:gd name="T4" fmla="*/ 4 w 34"/>
                  <a:gd name="T5" fmla="*/ 2 h 35"/>
                  <a:gd name="T6" fmla="*/ 1 w 34"/>
                  <a:gd name="T7" fmla="*/ 8 h 35"/>
                  <a:gd name="T8" fmla="*/ 2 w 34"/>
                  <a:gd name="T9" fmla="*/ 12 h 35"/>
                  <a:gd name="T10" fmla="*/ 22 w 34"/>
                  <a:gd name="T11" fmla="*/ 33 h 35"/>
                  <a:gd name="T12" fmla="*/ 27 w 34"/>
                  <a:gd name="T13" fmla="*/ 35 h 35"/>
                  <a:gd name="T14" fmla="*/ 31 w 34"/>
                  <a:gd name="T15" fmla="*/ 33 h 35"/>
                  <a:gd name="T16" fmla="*/ 34 w 34"/>
                  <a:gd name="T17" fmla="*/ 28 h 35"/>
                  <a:gd name="T18" fmla="*/ 33 w 34"/>
                  <a:gd name="T19" fmla="*/ 23 h 35"/>
                  <a:gd name="T20" fmla="*/ 13 w 34"/>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13" y="2"/>
                    </a:moveTo>
                    <a:cubicBezTo>
                      <a:pt x="12" y="0"/>
                      <a:pt x="11" y="0"/>
                      <a:pt x="9" y="0"/>
                    </a:cubicBezTo>
                    <a:cubicBezTo>
                      <a:pt x="7" y="0"/>
                      <a:pt x="6" y="1"/>
                      <a:pt x="4" y="2"/>
                    </a:cubicBezTo>
                    <a:cubicBezTo>
                      <a:pt x="2" y="5"/>
                      <a:pt x="1" y="6"/>
                      <a:pt x="1" y="8"/>
                    </a:cubicBezTo>
                    <a:cubicBezTo>
                      <a:pt x="0" y="9"/>
                      <a:pt x="1" y="11"/>
                      <a:pt x="2" y="12"/>
                    </a:cubicBezTo>
                    <a:cubicBezTo>
                      <a:pt x="22" y="33"/>
                      <a:pt x="22" y="33"/>
                      <a:pt x="22" y="33"/>
                    </a:cubicBezTo>
                    <a:cubicBezTo>
                      <a:pt x="23" y="34"/>
                      <a:pt x="24" y="35"/>
                      <a:pt x="27" y="35"/>
                    </a:cubicBezTo>
                    <a:cubicBezTo>
                      <a:pt x="29" y="35"/>
                      <a:pt x="30" y="34"/>
                      <a:pt x="31" y="33"/>
                    </a:cubicBezTo>
                    <a:cubicBezTo>
                      <a:pt x="33" y="31"/>
                      <a:pt x="34" y="30"/>
                      <a:pt x="34" y="28"/>
                    </a:cubicBezTo>
                    <a:cubicBezTo>
                      <a:pt x="34" y="25"/>
                      <a:pt x="34" y="24"/>
                      <a:pt x="33" y="23"/>
                    </a:cubicBezTo>
                    <a:lnTo>
                      <a:pt x="13"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7" name="Freeform 127"/>
              <p:cNvSpPr/>
              <p:nvPr/>
            </p:nvSpPr>
            <p:spPr bwMode="auto">
              <a:xfrm>
                <a:off x="9871075" y="3771900"/>
                <a:ext cx="26988" cy="17463"/>
              </a:xfrm>
              <a:custGeom>
                <a:avLst/>
                <a:gdLst>
                  <a:gd name="T0" fmla="*/ 6 w 40"/>
                  <a:gd name="T1" fmla="*/ 1 h 27"/>
                  <a:gd name="T2" fmla="*/ 2 w 40"/>
                  <a:gd name="T3" fmla="*/ 4 h 27"/>
                  <a:gd name="T4" fmla="*/ 0 w 40"/>
                  <a:gd name="T5" fmla="*/ 10 h 27"/>
                  <a:gd name="T6" fmla="*/ 3 w 40"/>
                  <a:gd name="T7" fmla="*/ 14 h 27"/>
                  <a:gd name="T8" fmla="*/ 30 w 40"/>
                  <a:gd name="T9" fmla="*/ 26 h 27"/>
                  <a:gd name="T10" fmla="*/ 34 w 40"/>
                  <a:gd name="T11" fmla="*/ 26 h 27"/>
                  <a:gd name="T12" fmla="*/ 39 w 40"/>
                  <a:gd name="T13" fmla="*/ 23 h 27"/>
                  <a:gd name="T14" fmla="*/ 39 w 40"/>
                  <a:gd name="T15" fmla="*/ 16 h 27"/>
                  <a:gd name="T16" fmla="*/ 36 w 40"/>
                  <a:gd name="T17" fmla="*/ 13 h 27"/>
                  <a:gd name="T18" fmla="*/ 10 w 40"/>
                  <a:gd name="T19" fmla="*/ 1 h 27"/>
                  <a:gd name="T20" fmla="*/ 6 w 40"/>
                  <a:gd name="T21"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7">
                    <a:moveTo>
                      <a:pt x="6" y="1"/>
                    </a:moveTo>
                    <a:cubicBezTo>
                      <a:pt x="3" y="1"/>
                      <a:pt x="2" y="3"/>
                      <a:pt x="2" y="4"/>
                    </a:cubicBezTo>
                    <a:cubicBezTo>
                      <a:pt x="0" y="6"/>
                      <a:pt x="0" y="9"/>
                      <a:pt x="0" y="10"/>
                    </a:cubicBezTo>
                    <a:cubicBezTo>
                      <a:pt x="1" y="12"/>
                      <a:pt x="2" y="13"/>
                      <a:pt x="3" y="14"/>
                    </a:cubicBezTo>
                    <a:cubicBezTo>
                      <a:pt x="30" y="26"/>
                      <a:pt x="30" y="26"/>
                      <a:pt x="30" y="26"/>
                    </a:cubicBezTo>
                    <a:cubicBezTo>
                      <a:pt x="31" y="27"/>
                      <a:pt x="32" y="27"/>
                      <a:pt x="34" y="26"/>
                    </a:cubicBezTo>
                    <a:cubicBezTo>
                      <a:pt x="36" y="26"/>
                      <a:pt x="38" y="25"/>
                      <a:pt x="39" y="23"/>
                    </a:cubicBezTo>
                    <a:cubicBezTo>
                      <a:pt x="39" y="21"/>
                      <a:pt x="40" y="18"/>
                      <a:pt x="39" y="16"/>
                    </a:cubicBezTo>
                    <a:cubicBezTo>
                      <a:pt x="39" y="15"/>
                      <a:pt x="38" y="14"/>
                      <a:pt x="36" y="13"/>
                    </a:cubicBezTo>
                    <a:cubicBezTo>
                      <a:pt x="10" y="1"/>
                      <a:pt x="10" y="1"/>
                      <a:pt x="10" y="1"/>
                    </a:cubicBezTo>
                    <a:cubicBezTo>
                      <a:pt x="9" y="0"/>
                      <a:pt x="7"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8" name="Freeform 128"/>
              <p:cNvSpPr/>
              <p:nvPr/>
            </p:nvSpPr>
            <p:spPr bwMode="auto">
              <a:xfrm>
                <a:off x="9852025" y="3832225"/>
                <a:ext cx="26988" cy="9525"/>
              </a:xfrm>
              <a:custGeom>
                <a:avLst/>
                <a:gdLst>
                  <a:gd name="T0" fmla="*/ 41 w 41"/>
                  <a:gd name="T1" fmla="*/ 8 h 16"/>
                  <a:gd name="T2" fmla="*/ 40 w 41"/>
                  <a:gd name="T3" fmla="*/ 3 h 16"/>
                  <a:gd name="T4" fmla="*/ 36 w 41"/>
                  <a:gd name="T5" fmla="*/ 0 h 16"/>
                  <a:gd name="T6" fmla="*/ 7 w 41"/>
                  <a:gd name="T7" fmla="*/ 0 h 16"/>
                  <a:gd name="T8" fmla="*/ 3 w 41"/>
                  <a:gd name="T9" fmla="*/ 3 h 16"/>
                  <a:gd name="T10" fmla="*/ 0 w 41"/>
                  <a:gd name="T11" fmla="*/ 8 h 16"/>
                  <a:gd name="T12" fmla="*/ 3 w 41"/>
                  <a:gd name="T13" fmla="*/ 13 h 16"/>
                  <a:gd name="T14" fmla="*/ 7 w 41"/>
                  <a:gd name="T15" fmla="*/ 16 h 16"/>
                  <a:gd name="T16" fmla="*/ 36 w 41"/>
                  <a:gd name="T17" fmla="*/ 16 h 16"/>
                  <a:gd name="T18" fmla="*/ 40 w 41"/>
                  <a:gd name="T19" fmla="*/ 13 h 16"/>
                  <a:gd name="T20" fmla="*/ 41 w 41"/>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16">
                    <a:moveTo>
                      <a:pt x="41" y="8"/>
                    </a:moveTo>
                    <a:cubicBezTo>
                      <a:pt x="41" y="7"/>
                      <a:pt x="41" y="5"/>
                      <a:pt x="40" y="3"/>
                    </a:cubicBezTo>
                    <a:cubicBezTo>
                      <a:pt x="39" y="1"/>
                      <a:pt x="38" y="0"/>
                      <a:pt x="36" y="0"/>
                    </a:cubicBezTo>
                    <a:cubicBezTo>
                      <a:pt x="7" y="0"/>
                      <a:pt x="7" y="0"/>
                      <a:pt x="7" y="0"/>
                    </a:cubicBezTo>
                    <a:cubicBezTo>
                      <a:pt x="5" y="0"/>
                      <a:pt x="4" y="1"/>
                      <a:pt x="3" y="3"/>
                    </a:cubicBezTo>
                    <a:cubicBezTo>
                      <a:pt x="2" y="5"/>
                      <a:pt x="0" y="7"/>
                      <a:pt x="0" y="8"/>
                    </a:cubicBezTo>
                    <a:cubicBezTo>
                      <a:pt x="0" y="10"/>
                      <a:pt x="2" y="12"/>
                      <a:pt x="3" y="13"/>
                    </a:cubicBezTo>
                    <a:cubicBezTo>
                      <a:pt x="4" y="14"/>
                      <a:pt x="5" y="16"/>
                      <a:pt x="7" y="16"/>
                    </a:cubicBezTo>
                    <a:cubicBezTo>
                      <a:pt x="36" y="16"/>
                      <a:pt x="36" y="16"/>
                      <a:pt x="36" y="16"/>
                    </a:cubicBezTo>
                    <a:cubicBezTo>
                      <a:pt x="38" y="16"/>
                      <a:pt x="39" y="14"/>
                      <a:pt x="40" y="13"/>
                    </a:cubicBezTo>
                    <a:cubicBezTo>
                      <a:pt x="41" y="12"/>
                      <a:pt x="41" y="10"/>
                      <a:pt x="4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49" name="Freeform 129"/>
              <p:cNvSpPr/>
              <p:nvPr/>
            </p:nvSpPr>
            <p:spPr bwMode="auto">
              <a:xfrm>
                <a:off x="9861550" y="3876675"/>
                <a:ext cx="25400" cy="17463"/>
              </a:xfrm>
              <a:custGeom>
                <a:avLst/>
                <a:gdLst>
                  <a:gd name="T0" fmla="*/ 1 w 39"/>
                  <a:gd name="T1" fmla="*/ 20 h 26"/>
                  <a:gd name="T2" fmla="*/ 4 w 39"/>
                  <a:gd name="T3" fmla="*/ 26 h 26"/>
                  <a:gd name="T4" fmla="*/ 9 w 39"/>
                  <a:gd name="T5" fmla="*/ 26 h 26"/>
                  <a:gd name="T6" fmla="*/ 36 w 39"/>
                  <a:gd name="T7" fmla="*/ 15 h 26"/>
                  <a:gd name="T8" fmla="*/ 39 w 39"/>
                  <a:gd name="T9" fmla="*/ 11 h 26"/>
                  <a:gd name="T10" fmla="*/ 39 w 39"/>
                  <a:gd name="T11" fmla="*/ 6 h 26"/>
                  <a:gd name="T12" fmla="*/ 36 w 39"/>
                  <a:gd name="T13" fmla="*/ 1 h 26"/>
                  <a:gd name="T14" fmla="*/ 31 w 39"/>
                  <a:gd name="T15" fmla="*/ 1 h 26"/>
                  <a:gd name="T16" fmla="*/ 4 w 39"/>
                  <a:gd name="T17" fmla="*/ 11 h 26"/>
                  <a:gd name="T18" fmla="*/ 1 w 39"/>
                  <a:gd name="T19" fmla="*/ 15 h 26"/>
                  <a:gd name="T20" fmla="*/ 1 w 39"/>
                  <a:gd name="T21"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6">
                    <a:moveTo>
                      <a:pt x="1" y="20"/>
                    </a:moveTo>
                    <a:cubicBezTo>
                      <a:pt x="1" y="22"/>
                      <a:pt x="2" y="25"/>
                      <a:pt x="4" y="26"/>
                    </a:cubicBezTo>
                    <a:cubicBezTo>
                      <a:pt x="6" y="26"/>
                      <a:pt x="7" y="26"/>
                      <a:pt x="9" y="26"/>
                    </a:cubicBezTo>
                    <a:cubicBezTo>
                      <a:pt x="36" y="15"/>
                      <a:pt x="36" y="15"/>
                      <a:pt x="36" y="15"/>
                    </a:cubicBezTo>
                    <a:cubicBezTo>
                      <a:pt x="37" y="15"/>
                      <a:pt x="38" y="14"/>
                      <a:pt x="39" y="11"/>
                    </a:cubicBezTo>
                    <a:cubicBezTo>
                      <a:pt x="39" y="9"/>
                      <a:pt x="39" y="8"/>
                      <a:pt x="39" y="6"/>
                    </a:cubicBezTo>
                    <a:cubicBezTo>
                      <a:pt x="38" y="4"/>
                      <a:pt x="37" y="3"/>
                      <a:pt x="36" y="1"/>
                    </a:cubicBezTo>
                    <a:cubicBezTo>
                      <a:pt x="34" y="0"/>
                      <a:pt x="32" y="0"/>
                      <a:pt x="31" y="1"/>
                    </a:cubicBezTo>
                    <a:cubicBezTo>
                      <a:pt x="4" y="11"/>
                      <a:pt x="4" y="11"/>
                      <a:pt x="4" y="11"/>
                    </a:cubicBezTo>
                    <a:cubicBezTo>
                      <a:pt x="2" y="12"/>
                      <a:pt x="1" y="14"/>
                      <a:pt x="1" y="15"/>
                    </a:cubicBezTo>
                    <a:cubicBezTo>
                      <a:pt x="0" y="17"/>
                      <a:pt x="0" y="19"/>
                      <a:pt x="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0" name="Freeform 130"/>
              <p:cNvSpPr/>
              <p:nvPr/>
            </p:nvSpPr>
            <p:spPr bwMode="auto">
              <a:xfrm>
                <a:off x="9890125" y="3916363"/>
                <a:ext cx="22225" cy="22225"/>
              </a:xfrm>
              <a:custGeom>
                <a:avLst/>
                <a:gdLst>
                  <a:gd name="T0" fmla="*/ 27 w 35"/>
                  <a:gd name="T1" fmla="*/ 1 h 34"/>
                  <a:gd name="T2" fmla="*/ 23 w 35"/>
                  <a:gd name="T3" fmla="*/ 2 h 34"/>
                  <a:gd name="T4" fmla="*/ 2 w 35"/>
                  <a:gd name="T5" fmla="*/ 22 h 34"/>
                  <a:gd name="T6" fmla="*/ 1 w 35"/>
                  <a:gd name="T7" fmla="*/ 26 h 34"/>
                  <a:gd name="T8" fmla="*/ 3 w 35"/>
                  <a:gd name="T9" fmla="*/ 31 h 34"/>
                  <a:gd name="T10" fmla="*/ 7 w 35"/>
                  <a:gd name="T11" fmla="*/ 34 h 34"/>
                  <a:gd name="T12" fmla="*/ 12 w 35"/>
                  <a:gd name="T13" fmla="*/ 33 h 34"/>
                  <a:gd name="T14" fmla="*/ 34 w 35"/>
                  <a:gd name="T15" fmla="*/ 13 h 34"/>
                  <a:gd name="T16" fmla="*/ 35 w 35"/>
                  <a:gd name="T17" fmla="*/ 9 h 34"/>
                  <a:gd name="T18" fmla="*/ 33 w 35"/>
                  <a:gd name="T19" fmla="*/ 3 h 34"/>
                  <a:gd name="T20" fmla="*/ 27 w 35"/>
                  <a:gd name="T21" fmla="*/ 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4">
                    <a:moveTo>
                      <a:pt x="27" y="1"/>
                    </a:moveTo>
                    <a:cubicBezTo>
                      <a:pt x="26" y="0"/>
                      <a:pt x="24" y="1"/>
                      <a:pt x="23" y="2"/>
                    </a:cubicBezTo>
                    <a:cubicBezTo>
                      <a:pt x="2" y="22"/>
                      <a:pt x="2" y="22"/>
                      <a:pt x="2" y="22"/>
                    </a:cubicBezTo>
                    <a:cubicBezTo>
                      <a:pt x="1" y="23"/>
                      <a:pt x="0" y="24"/>
                      <a:pt x="1" y="26"/>
                    </a:cubicBezTo>
                    <a:cubicBezTo>
                      <a:pt x="1" y="29"/>
                      <a:pt x="1" y="30"/>
                      <a:pt x="3" y="31"/>
                    </a:cubicBezTo>
                    <a:cubicBezTo>
                      <a:pt x="4" y="33"/>
                      <a:pt x="6" y="34"/>
                      <a:pt x="7" y="34"/>
                    </a:cubicBezTo>
                    <a:cubicBezTo>
                      <a:pt x="10" y="34"/>
                      <a:pt x="11" y="34"/>
                      <a:pt x="12" y="33"/>
                    </a:cubicBezTo>
                    <a:cubicBezTo>
                      <a:pt x="34" y="13"/>
                      <a:pt x="34" y="13"/>
                      <a:pt x="34" y="13"/>
                    </a:cubicBezTo>
                    <a:cubicBezTo>
                      <a:pt x="34" y="12"/>
                      <a:pt x="35" y="11"/>
                      <a:pt x="35" y="9"/>
                    </a:cubicBezTo>
                    <a:cubicBezTo>
                      <a:pt x="34" y="6"/>
                      <a:pt x="34" y="5"/>
                      <a:pt x="33" y="3"/>
                    </a:cubicBezTo>
                    <a:cubicBezTo>
                      <a:pt x="32" y="2"/>
                      <a:pt x="29"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1" name="Freeform 131"/>
              <p:cNvSpPr/>
              <p:nvPr/>
            </p:nvSpPr>
            <p:spPr bwMode="auto">
              <a:xfrm>
                <a:off x="9993313" y="3951288"/>
                <a:ext cx="11113" cy="28575"/>
              </a:xfrm>
              <a:custGeom>
                <a:avLst/>
                <a:gdLst>
                  <a:gd name="T0" fmla="*/ 2 w 16"/>
                  <a:gd name="T1" fmla="*/ 2 h 42"/>
                  <a:gd name="T2" fmla="*/ 0 w 16"/>
                  <a:gd name="T3" fmla="*/ 7 h 42"/>
                  <a:gd name="T4" fmla="*/ 0 w 16"/>
                  <a:gd name="T5" fmla="*/ 35 h 42"/>
                  <a:gd name="T6" fmla="*/ 2 w 16"/>
                  <a:gd name="T7" fmla="*/ 40 h 42"/>
                  <a:gd name="T8" fmla="*/ 8 w 16"/>
                  <a:gd name="T9" fmla="*/ 42 h 42"/>
                  <a:gd name="T10" fmla="*/ 14 w 16"/>
                  <a:gd name="T11" fmla="*/ 40 h 42"/>
                  <a:gd name="T12" fmla="*/ 16 w 16"/>
                  <a:gd name="T13" fmla="*/ 35 h 42"/>
                  <a:gd name="T14" fmla="*/ 16 w 16"/>
                  <a:gd name="T15" fmla="*/ 7 h 42"/>
                  <a:gd name="T16" fmla="*/ 14 w 16"/>
                  <a:gd name="T17" fmla="*/ 2 h 42"/>
                  <a:gd name="T18" fmla="*/ 8 w 16"/>
                  <a:gd name="T19" fmla="*/ 0 h 42"/>
                  <a:gd name="T20" fmla="*/ 2 w 16"/>
                  <a:gd name="T21"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2">
                    <a:moveTo>
                      <a:pt x="2" y="2"/>
                    </a:moveTo>
                    <a:cubicBezTo>
                      <a:pt x="1" y="3"/>
                      <a:pt x="0" y="4"/>
                      <a:pt x="0" y="7"/>
                    </a:cubicBezTo>
                    <a:cubicBezTo>
                      <a:pt x="0" y="35"/>
                      <a:pt x="0" y="35"/>
                      <a:pt x="0" y="35"/>
                    </a:cubicBezTo>
                    <a:cubicBezTo>
                      <a:pt x="0" y="37"/>
                      <a:pt x="1" y="38"/>
                      <a:pt x="2" y="40"/>
                    </a:cubicBezTo>
                    <a:cubicBezTo>
                      <a:pt x="5" y="41"/>
                      <a:pt x="7" y="42"/>
                      <a:pt x="8" y="42"/>
                    </a:cubicBezTo>
                    <a:cubicBezTo>
                      <a:pt x="10" y="42"/>
                      <a:pt x="12" y="41"/>
                      <a:pt x="14" y="40"/>
                    </a:cubicBezTo>
                    <a:cubicBezTo>
                      <a:pt x="15" y="38"/>
                      <a:pt x="16" y="37"/>
                      <a:pt x="16" y="35"/>
                    </a:cubicBezTo>
                    <a:cubicBezTo>
                      <a:pt x="16" y="7"/>
                      <a:pt x="16" y="7"/>
                      <a:pt x="16" y="7"/>
                    </a:cubicBezTo>
                    <a:cubicBezTo>
                      <a:pt x="16" y="4"/>
                      <a:pt x="15" y="3"/>
                      <a:pt x="14" y="2"/>
                    </a:cubicBezTo>
                    <a:cubicBezTo>
                      <a:pt x="12" y="1"/>
                      <a:pt x="10" y="0"/>
                      <a:pt x="8" y="0"/>
                    </a:cubicBezTo>
                    <a:cubicBezTo>
                      <a:pt x="7" y="0"/>
                      <a:pt x="5"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2" name="Freeform 132"/>
              <p:cNvSpPr/>
              <p:nvPr/>
            </p:nvSpPr>
            <p:spPr bwMode="auto">
              <a:xfrm>
                <a:off x="9929813" y="3943350"/>
                <a:ext cx="19050" cy="25400"/>
              </a:xfrm>
              <a:custGeom>
                <a:avLst/>
                <a:gdLst>
                  <a:gd name="T0" fmla="*/ 24 w 28"/>
                  <a:gd name="T1" fmla="*/ 1 h 38"/>
                  <a:gd name="T2" fmla="*/ 18 w 28"/>
                  <a:gd name="T3" fmla="*/ 0 h 38"/>
                  <a:gd name="T4" fmla="*/ 14 w 28"/>
                  <a:gd name="T5" fmla="*/ 3 h 38"/>
                  <a:gd name="T6" fmla="*/ 2 w 28"/>
                  <a:gd name="T7" fmla="*/ 30 h 38"/>
                  <a:gd name="T8" fmla="*/ 2 w 28"/>
                  <a:gd name="T9" fmla="*/ 33 h 38"/>
                  <a:gd name="T10" fmla="*/ 5 w 28"/>
                  <a:gd name="T11" fmla="*/ 37 h 38"/>
                  <a:gd name="T12" fmla="*/ 10 w 28"/>
                  <a:gd name="T13" fmla="*/ 38 h 38"/>
                  <a:gd name="T14" fmla="*/ 15 w 28"/>
                  <a:gd name="T15" fmla="*/ 36 h 38"/>
                  <a:gd name="T16" fmla="*/ 28 w 28"/>
                  <a:gd name="T17" fmla="*/ 10 h 38"/>
                  <a:gd name="T18" fmla="*/ 28 w 28"/>
                  <a:gd name="T19" fmla="*/ 5 h 38"/>
                  <a:gd name="T20" fmla="*/ 24 w 28"/>
                  <a:gd name="T21"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24" y="1"/>
                    </a:moveTo>
                    <a:cubicBezTo>
                      <a:pt x="21" y="0"/>
                      <a:pt x="20" y="0"/>
                      <a:pt x="18" y="0"/>
                    </a:cubicBezTo>
                    <a:cubicBezTo>
                      <a:pt x="16" y="1"/>
                      <a:pt x="15" y="1"/>
                      <a:pt x="14" y="3"/>
                    </a:cubicBezTo>
                    <a:cubicBezTo>
                      <a:pt x="2" y="30"/>
                      <a:pt x="2" y="30"/>
                      <a:pt x="2" y="30"/>
                    </a:cubicBezTo>
                    <a:cubicBezTo>
                      <a:pt x="0" y="31"/>
                      <a:pt x="0" y="32"/>
                      <a:pt x="2" y="33"/>
                    </a:cubicBezTo>
                    <a:cubicBezTo>
                      <a:pt x="3" y="35"/>
                      <a:pt x="4" y="36"/>
                      <a:pt x="5" y="37"/>
                    </a:cubicBezTo>
                    <a:cubicBezTo>
                      <a:pt x="7" y="38"/>
                      <a:pt x="9" y="38"/>
                      <a:pt x="10" y="38"/>
                    </a:cubicBezTo>
                    <a:cubicBezTo>
                      <a:pt x="13" y="37"/>
                      <a:pt x="14" y="37"/>
                      <a:pt x="15" y="36"/>
                    </a:cubicBezTo>
                    <a:cubicBezTo>
                      <a:pt x="28" y="10"/>
                      <a:pt x="28" y="10"/>
                      <a:pt x="28" y="10"/>
                    </a:cubicBezTo>
                    <a:cubicBezTo>
                      <a:pt x="28" y="7"/>
                      <a:pt x="28" y="6"/>
                      <a:pt x="28" y="5"/>
                    </a:cubicBezTo>
                    <a:cubicBezTo>
                      <a:pt x="27" y="3"/>
                      <a:pt x="26" y="1"/>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3" name="Freeform 133"/>
              <p:cNvSpPr/>
              <p:nvPr/>
            </p:nvSpPr>
            <p:spPr bwMode="auto">
              <a:xfrm>
                <a:off x="10118725" y="3832225"/>
                <a:ext cx="26988" cy="9525"/>
              </a:xfrm>
              <a:custGeom>
                <a:avLst/>
                <a:gdLst>
                  <a:gd name="T0" fmla="*/ 40 w 40"/>
                  <a:gd name="T1" fmla="*/ 8 h 16"/>
                  <a:gd name="T2" fmla="*/ 39 w 40"/>
                  <a:gd name="T3" fmla="*/ 3 h 16"/>
                  <a:gd name="T4" fmla="*/ 35 w 40"/>
                  <a:gd name="T5" fmla="*/ 0 h 16"/>
                  <a:gd name="T6" fmla="*/ 6 w 40"/>
                  <a:gd name="T7" fmla="*/ 0 h 16"/>
                  <a:gd name="T8" fmla="*/ 2 w 40"/>
                  <a:gd name="T9" fmla="*/ 3 h 16"/>
                  <a:gd name="T10" fmla="*/ 0 w 40"/>
                  <a:gd name="T11" fmla="*/ 8 h 16"/>
                  <a:gd name="T12" fmla="*/ 2 w 40"/>
                  <a:gd name="T13" fmla="*/ 13 h 16"/>
                  <a:gd name="T14" fmla="*/ 6 w 40"/>
                  <a:gd name="T15" fmla="*/ 16 h 16"/>
                  <a:gd name="T16" fmla="*/ 35 w 40"/>
                  <a:gd name="T17" fmla="*/ 16 h 16"/>
                  <a:gd name="T18" fmla="*/ 39 w 40"/>
                  <a:gd name="T19" fmla="*/ 13 h 16"/>
                  <a:gd name="T20" fmla="*/ 40 w 40"/>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6">
                    <a:moveTo>
                      <a:pt x="40" y="8"/>
                    </a:moveTo>
                    <a:cubicBezTo>
                      <a:pt x="40" y="7"/>
                      <a:pt x="40" y="5"/>
                      <a:pt x="39" y="3"/>
                    </a:cubicBezTo>
                    <a:cubicBezTo>
                      <a:pt x="38" y="1"/>
                      <a:pt x="37" y="0"/>
                      <a:pt x="35" y="0"/>
                    </a:cubicBezTo>
                    <a:cubicBezTo>
                      <a:pt x="6" y="0"/>
                      <a:pt x="6" y="0"/>
                      <a:pt x="6" y="0"/>
                    </a:cubicBezTo>
                    <a:cubicBezTo>
                      <a:pt x="4" y="0"/>
                      <a:pt x="3" y="1"/>
                      <a:pt x="2" y="3"/>
                    </a:cubicBezTo>
                    <a:cubicBezTo>
                      <a:pt x="1" y="5"/>
                      <a:pt x="0" y="7"/>
                      <a:pt x="0" y="8"/>
                    </a:cubicBezTo>
                    <a:cubicBezTo>
                      <a:pt x="0" y="10"/>
                      <a:pt x="1" y="12"/>
                      <a:pt x="2" y="13"/>
                    </a:cubicBezTo>
                    <a:cubicBezTo>
                      <a:pt x="3" y="14"/>
                      <a:pt x="4" y="16"/>
                      <a:pt x="6" y="16"/>
                    </a:cubicBezTo>
                    <a:cubicBezTo>
                      <a:pt x="35" y="16"/>
                      <a:pt x="35" y="16"/>
                      <a:pt x="35" y="16"/>
                    </a:cubicBezTo>
                    <a:cubicBezTo>
                      <a:pt x="37" y="16"/>
                      <a:pt x="38" y="14"/>
                      <a:pt x="39" y="13"/>
                    </a:cubicBezTo>
                    <a:cubicBezTo>
                      <a:pt x="40" y="12"/>
                      <a:pt x="40" y="10"/>
                      <a:pt x="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4" name="Freeform 134"/>
              <p:cNvSpPr/>
              <p:nvPr/>
            </p:nvSpPr>
            <p:spPr bwMode="auto">
              <a:xfrm>
                <a:off x="10101263" y="3884613"/>
                <a:ext cx="25400" cy="17463"/>
              </a:xfrm>
              <a:custGeom>
                <a:avLst/>
                <a:gdLst>
                  <a:gd name="T0" fmla="*/ 6 w 40"/>
                  <a:gd name="T1" fmla="*/ 2 h 28"/>
                  <a:gd name="T2" fmla="*/ 1 w 40"/>
                  <a:gd name="T3" fmla="*/ 6 h 28"/>
                  <a:gd name="T4" fmla="*/ 1 w 40"/>
                  <a:gd name="T5" fmla="*/ 10 h 28"/>
                  <a:gd name="T6" fmla="*/ 4 w 40"/>
                  <a:gd name="T7" fmla="*/ 15 h 28"/>
                  <a:gd name="T8" fmla="*/ 30 w 40"/>
                  <a:gd name="T9" fmla="*/ 27 h 28"/>
                  <a:gd name="T10" fmla="*/ 34 w 40"/>
                  <a:gd name="T11" fmla="*/ 27 h 28"/>
                  <a:gd name="T12" fmla="*/ 39 w 40"/>
                  <a:gd name="T13" fmla="*/ 24 h 28"/>
                  <a:gd name="T14" fmla="*/ 40 w 40"/>
                  <a:gd name="T15" fmla="*/ 17 h 28"/>
                  <a:gd name="T16" fmla="*/ 37 w 40"/>
                  <a:gd name="T17" fmla="*/ 14 h 28"/>
                  <a:gd name="T18" fmla="*/ 10 w 40"/>
                  <a:gd name="T19" fmla="*/ 2 h 28"/>
                  <a:gd name="T20" fmla="*/ 6 w 40"/>
                  <a:gd name="T2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8">
                    <a:moveTo>
                      <a:pt x="6" y="2"/>
                    </a:moveTo>
                    <a:cubicBezTo>
                      <a:pt x="4" y="2"/>
                      <a:pt x="2" y="4"/>
                      <a:pt x="1" y="6"/>
                    </a:cubicBezTo>
                    <a:cubicBezTo>
                      <a:pt x="1" y="7"/>
                      <a:pt x="0" y="9"/>
                      <a:pt x="1" y="10"/>
                    </a:cubicBezTo>
                    <a:cubicBezTo>
                      <a:pt x="1" y="13"/>
                      <a:pt x="2" y="14"/>
                      <a:pt x="4" y="15"/>
                    </a:cubicBezTo>
                    <a:cubicBezTo>
                      <a:pt x="30" y="27"/>
                      <a:pt x="30" y="27"/>
                      <a:pt x="30" y="27"/>
                    </a:cubicBezTo>
                    <a:cubicBezTo>
                      <a:pt x="31" y="28"/>
                      <a:pt x="33" y="28"/>
                      <a:pt x="34" y="27"/>
                    </a:cubicBezTo>
                    <a:cubicBezTo>
                      <a:pt x="37" y="27"/>
                      <a:pt x="38" y="26"/>
                      <a:pt x="39" y="24"/>
                    </a:cubicBezTo>
                    <a:cubicBezTo>
                      <a:pt x="39" y="21"/>
                      <a:pt x="40" y="19"/>
                      <a:pt x="40" y="17"/>
                    </a:cubicBezTo>
                    <a:cubicBezTo>
                      <a:pt x="39" y="16"/>
                      <a:pt x="38" y="15"/>
                      <a:pt x="37" y="14"/>
                    </a:cubicBezTo>
                    <a:cubicBezTo>
                      <a:pt x="10" y="2"/>
                      <a:pt x="10" y="2"/>
                      <a:pt x="10" y="2"/>
                    </a:cubicBezTo>
                    <a:cubicBezTo>
                      <a:pt x="9" y="0"/>
                      <a:pt x="8" y="0"/>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5" name="Freeform 135"/>
              <p:cNvSpPr/>
              <p:nvPr/>
            </p:nvSpPr>
            <p:spPr bwMode="auto">
              <a:xfrm>
                <a:off x="10074275" y="3919538"/>
                <a:ext cx="23813" cy="23813"/>
              </a:xfrm>
              <a:custGeom>
                <a:avLst/>
                <a:gdLst>
                  <a:gd name="T0" fmla="*/ 13 w 34"/>
                  <a:gd name="T1" fmla="*/ 1 h 36"/>
                  <a:gd name="T2" fmla="*/ 8 w 34"/>
                  <a:gd name="T3" fmla="*/ 0 h 36"/>
                  <a:gd name="T4" fmla="*/ 3 w 34"/>
                  <a:gd name="T5" fmla="*/ 3 h 36"/>
                  <a:gd name="T6" fmla="*/ 1 w 34"/>
                  <a:gd name="T7" fmla="*/ 7 h 36"/>
                  <a:gd name="T8" fmla="*/ 2 w 34"/>
                  <a:gd name="T9" fmla="*/ 13 h 36"/>
                  <a:gd name="T10" fmla="*/ 22 w 34"/>
                  <a:gd name="T11" fmla="*/ 33 h 36"/>
                  <a:gd name="T12" fmla="*/ 26 w 34"/>
                  <a:gd name="T13" fmla="*/ 36 h 36"/>
                  <a:gd name="T14" fmla="*/ 30 w 34"/>
                  <a:gd name="T15" fmla="*/ 32 h 36"/>
                  <a:gd name="T16" fmla="*/ 34 w 34"/>
                  <a:gd name="T17" fmla="*/ 28 h 36"/>
                  <a:gd name="T18" fmla="*/ 33 w 34"/>
                  <a:gd name="T19" fmla="*/ 24 h 36"/>
                  <a:gd name="T20" fmla="*/ 13 w 34"/>
                  <a:gd name="T2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6">
                    <a:moveTo>
                      <a:pt x="13" y="1"/>
                    </a:moveTo>
                    <a:cubicBezTo>
                      <a:pt x="12" y="0"/>
                      <a:pt x="11" y="0"/>
                      <a:pt x="8" y="0"/>
                    </a:cubicBezTo>
                    <a:cubicBezTo>
                      <a:pt x="6" y="0"/>
                      <a:pt x="5" y="1"/>
                      <a:pt x="3" y="3"/>
                    </a:cubicBezTo>
                    <a:cubicBezTo>
                      <a:pt x="2" y="4"/>
                      <a:pt x="1" y="6"/>
                      <a:pt x="1" y="7"/>
                    </a:cubicBezTo>
                    <a:cubicBezTo>
                      <a:pt x="0" y="9"/>
                      <a:pt x="1" y="11"/>
                      <a:pt x="2" y="13"/>
                    </a:cubicBezTo>
                    <a:cubicBezTo>
                      <a:pt x="22" y="33"/>
                      <a:pt x="22" y="33"/>
                      <a:pt x="22" y="33"/>
                    </a:cubicBezTo>
                    <a:cubicBezTo>
                      <a:pt x="23" y="35"/>
                      <a:pt x="24" y="36"/>
                      <a:pt x="26" y="36"/>
                    </a:cubicBezTo>
                    <a:cubicBezTo>
                      <a:pt x="28" y="35"/>
                      <a:pt x="29" y="35"/>
                      <a:pt x="30" y="32"/>
                    </a:cubicBezTo>
                    <a:cubicBezTo>
                      <a:pt x="33" y="31"/>
                      <a:pt x="34" y="30"/>
                      <a:pt x="34" y="28"/>
                    </a:cubicBezTo>
                    <a:cubicBezTo>
                      <a:pt x="34" y="26"/>
                      <a:pt x="34" y="25"/>
                      <a:pt x="33" y="24"/>
                    </a:cubicBezTo>
                    <a:lnTo>
                      <a:pt x="13"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56" name="Freeform 136"/>
              <p:cNvSpPr/>
              <p:nvPr/>
            </p:nvSpPr>
            <p:spPr bwMode="auto">
              <a:xfrm>
                <a:off x="10036175" y="3943350"/>
                <a:ext cx="17463" cy="26988"/>
              </a:xfrm>
              <a:custGeom>
                <a:avLst/>
                <a:gdLst>
                  <a:gd name="T0" fmla="*/ 12 w 27"/>
                  <a:gd name="T1" fmla="*/ 1 h 39"/>
                  <a:gd name="T2" fmla="*/ 7 w 27"/>
                  <a:gd name="T3" fmla="*/ 1 h 39"/>
                  <a:gd name="T4" fmla="*/ 2 w 27"/>
                  <a:gd name="T5" fmla="*/ 4 h 39"/>
                  <a:gd name="T6" fmla="*/ 1 w 27"/>
                  <a:gd name="T7" fmla="*/ 10 h 39"/>
                  <a:gd name="T8" fmla="*/ 12 w 27"/>
                  <a:gd name="T9" fmla="*/ 36 h 39"/>
                  <a:gd name="T10" fmla="*/ 16 w 27"/>
                  <a:gd name="T11" fmla="*/ 39 h 39"/>
                  <a:gd name="T12" fmla="*/ 21 w 27"/>
                  <a:gd name="T13" fmla="*/ 38 h 39"/>
                  <a:gd name="T14" fmla="*/ 26 w 27"/>
                  <a:gd name="T15" fmla="*/ 35 h 39"/>
                  <a:gd name="T16" fmla="*/ 26 w 27"/>
                  <a:gd name="T17" fmla="*/ 31 h 39"/>
                  <a:gd name="T18" fmla="*/ 16 w 27"/>
                  <a:gd name="T19" fmla="*/ 4 h 39"/>
                  <a:gd name="T20" fmla="*/ 12 w 27"/>
                  <a:gd name="T21" fmla="*/ 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39">
                    <a:moveTo>
                      <a:pt x="12" y="1"/>
                    </a:moveTo>
                    <a:cubicBezTo>
                      <a:pt x="10" y="0"/>
                      <a:pt x="8" y="0"/>
                      <a:pt x="7" y="1"/>
                    </a:cubicBezTo>
                    <a:cubicBezTo>
                      <a:pt x="5" y="1"/>
                      <a:pt x="2" y="2"/>
                      <a:pt x="2" y="4"/>
                    </a:cubicBezTo>
                    <a:cubicBezTo>
                      <a:pt x="1" y="6"/>
                      <a:pt x="0" y="7"/>
                      <a:pt x="1" y="10"/>
                    </a:cubicBezTo>
                    <a:cubicBezTo>
                      <a:pt x="12" y="36"/>
                      <a:pt x="12" y="36"/>
                      <a:pt x="12" y="36"/>
                    </a:cubicBezTo>
                    <a:cubicBezTo>
                      <a:pt x="12" y="37"/>
                      <a:pt x="13" y="38"/>
                      <a:pt x="16" y="39"/>
                    </a:cubicBezTo>
                    <a:cubicBezTo>
                      <a:pt x="18" y="39"/>
                      <a:pt x="19" y="39"/>
                      <a:pt x="21" y="38"/>
                    </a:cubicBezTo>
                    <a:cubicBezTo>
                      <a:pt x="23" y="38"/>
                      <a:pt x="24" y="37"/>
                      <a:pt x="26" y="35"/>
                    </a:cubicBezTo>
                    <a:cubicBezTo>
                      <a:pt x="26" y="33"/>
                      <a:pt x="27" y="32"/>
                      <a:pt x="26" y="31"/>
                    </a:cubicBezTo>
                    <a:cubicBezTo>
                      <a:pt x="16" y="4"/>
                      <a:pt x="16" y="4"/>
                      <a:pt x="16" y="4"/>
                    </a:cubicBezTo>
                    <a:cubicBezTo>
                      <a:pt x="15" y="2"/>
                      <a:pt x="13" y="1"/>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grpSp>
        <p:sp>
          <p:nvSpPr>
            <p:cNvPr id="27" name="Freeform 114"/>
            <p:cNvSpPr>
              <a:spLocks noEditPoints="1"/>
            </p:cNvSpPr>
            <p:nvPr/>
          </p:nvSpPr>
          <p:spPr bwMode="auto">
            <a:xfrm>
              <a:off x="6438900" y="2495491"/>
              <a:ext cx="616396" cy="616396"/>
            </a:xfrm>
            <a:custGeom>
              <a:avLst/>
              <a:gdLst>
                <a:gd name="T0" fmla="*/ 545 w 630"/>
                <a:gd name="T1" fmla="*/ 306 h 630"/>
                <a:gd name="T2" fmla="*/ 323 w 630"/>
                <a:gd name="T3" fmla="*/ 85 h 630"/>
                <a:gd name="T4" fmla="*/ 307 w 630"/>
                <a:gd name="T5" fmla="*/ 0 h 630"/>
                <a:gd name="T6" fmla="*/ 152 w 630"/>
                <a:gd name="T7" fmla="*/ 152 h 630"/>
                <a:gd name="T8" fmla="*/ 0 w 630"/>
                <a:gd name="T9" fmla="*/ 306 h 630"/>
                <a:gd name="T10" fmla="*/ 85 w 630"/>
                <a:gd name="T11" fmla="*/ 323 h 630"/>
                <a:gd name="T12" fmla="*/ 307 w 630"/>
                <a:gd name="T13" fmla="*/ 545 h 630"/>
                <a:gd name="T14" fmla="*/ 323 w 630"/>
                <a:gd name="T15" fmla="*/ 630 h 630"/>
                <a:gd name="T16" fmla="*/ 478 w 630"/>
                <a:gd name="T17" fmla="*/ 477 h 630"/>
                <a:gd name="T18" fmla="*/ 630 w 630"/>
                <a:gd name="T19" fmla="*/ 323 h 630"/>
                <a:gd name="T20" fmla="*/ 460 w 630"/>
                <a:gd name="T21" fmla="*/ 170 h 630"/>
                <a:gd name="T22" fmla="*/ 473 w 630"/>
                <a:gd name="T23" fmla="*/ 306 h 630"/>
                <a:gd name="T24" fmla="*/ 323 w 630"/>
                <a:gd name="T25" fmla="*/ 157 h 630"/>
                <a:gd name="T26" fmla="*/ 460 w 630"/>
                <a:gd name="T27" fmla="*/ 170 h 630"/>
                <a:gd name="T28" fmla="*/ 291 w 630"/>
                <a:gd name="T29" fmla="*/ 291 h 630"/>
                <a:gd name="T30" fmla="*/ 223 w 630"/>
                <a:gd name="T31" fmla="*/ 306 h 630"/>
                <a:gd name="T32" fmla="*/ 307 w 630"/>
                <a:gd name="T33" fmla="*/ 222 h 630"/>
                <a:gd name="T34" fmla="*/ 282 w 630"/>
                <a:gd name="T35" fmla="*/ 323 h 630"/>
                <a:gd name="T36" fmla="*/ 307 w 630"/>
                <a:gd name="T37" fmla="*/ 347 h 630"/>
                <a:gd name="T38" fmla="*/ 251 w 630"/>
                <a:gd name="T39" fmla="*/ 379 h 630"/>
                <a:gd name="T40" fmla="*/ 282 w 630"/>
                <a:gd name="T41" fmla="*/ 323 h 630"/>
                <a:gd name="T42" fmla="*/ 339 w 630"/>
                <a:gd name="T43" fmla="*/ 339 h 630"/>
                <a:gd name="T44" fmla="*/ 407 w 630"/>
                <a:gd name="T45" fmla="*/ 323 h 630"/>
                <a:gd name="T46" fmla="*/ 323 w 630"/>
                <a:gd name="T47" fmla="*/ 407 h 630"/>
                <a:gd name="T48" fmla="*/ 348 w 630"/>
                <a:gd name="T49" fmla="*/ 306 h 630"/>
                <a:gd name="T50" fmla="*/ 323 w 630"/>
                <a:gd name="T51" fmla="*/ 282 h 630"/>
                <a:gd name="T52" fmla="*/ 381 w 630"/>
                <a:gd name="T53" fmla="*/ 249 h 630"/>
                <a:gd name="T54" fmla="*/ 348 w 630"/>
                <a:gd name="T55" fmla="*/ 306 h 630"/>
                <a:gd name="T56" fmla="*/ 307 w 630"/>
                <a:gd name="T57" fmla="*/ 111 h 630"/>
                <a:gd name="T58" fmla="*/ 203 w 630"/>
                <a:gd name="T59" fmla="*/ 203 h 630"/>
                <a:gd name="T60" fmla="*/ 111 w 630"/>
                <a:gd name="T61" fmla="*/ 306 h 630"/>
                <a:gd name="T62" fmla="*/ 171 w 630"/>
                <a:gd name="T63" fmla="*/ 459 h 630"/>
                <a:gd name="T64" fmla="*/ 158 w 630"/>
                <a:gd name="T65" fmla="*/ 323 h 630"/>
                <a:gd name="T66" fmla="*/ 307 w 630"/>
                <a:gd name="T67" fmla="*/ 472 h 630"/>
                <a:gd name="T68" fmla="*/ 171 w 630"/>
                <a:gd name="T69" fmla="*/ 459 h 630"/>
                <a:gd name="T70" fmla="*/ 323 w 630"/>
                <a:gd name="T71" fmla="*/ 519 h 630"/>
                <a:gd name="T72" fmla="*/ 427 w 630"/>
                <a:gd name="T73" fmla="*/ 427 h 630"/>
                <a:gd name="T74" fmla="*/ 519 w 630"/>
                <a:gd name="T75" fmla="*/ 32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0" h="630">
                  <a:moveTo>
                    <a:pt x="630" y="306"/>
                  </a:moveTo>
                  <a:cubicBezTo>
                    <a:pt x="545" y="306"/>
                    <a:pt x="545" y="306"/>
                    <a:pt x="545" y="306"/>
                  </a:cubicBezTo>
                  <a:cubicBezTo>
                    <a:pt x="543" y="247"/>
                    <a:pt x="521" y="196"/>
                    <a:pt x="478" y="152"/>
                  </a:cubicBezTo>
                  <a:cubicBezTo>
                    <a:pt x="434" y="109"/>
                    <a:pt x="383" y="87"/>
                    <a:pt x="323" y="85"/>
                  </a:cubicBezTo>
                  <a:cubicBezTo>
                    <a:pt x="323" y="0"/>
                    <a:pt x="323" y="0"/>
                    <a:pt x="323" y="0"/>
                  </a:cubicBezTo>
                  <a:cubicBezTo>
                    <a:pt x="307" y="0"/>
                    <a:pt x="307" y="0"/>
                    <a:pt x="307" y="0"/>
                  </a:cubicBezTo>
                  <a:cubicBezTo>
                    <a:pt x="307" y="85"/>
                    <a:pt x="307" y="85"/>
                    <a:pt x="307" y="85"/>
                  </a:cubicBezTo>
                  <a:cubicBezTo>
                    <a:pt x="248" y="87"/>
                    <a:pt x="197" y="109"/>
                    <a:pt x="152" y="152"/>
                  </a:cubicBezTo>
                  <a:cubicBezTo>
                    <a:pt x="110" y="196"/>
                    <a:pt x="88" y="247"/>
                    <a:pt x="85" y="306"/>
                  </a:cubicBezTo>
                  <a:cubicBezTo>
                    <a:pt x="0" y="306"/>
                    <a:pt x="0" y="306"/>
                    <a:pt x="0" y="306"/>
                  </a:cubicBezTo>
                  <a:cubicBezTo>
                    <a:pt x="0" y="323"/>
                    <a:pt x="0" y="323"/>
                    <a:pt x="0" y="323"/>
                  </a:cubicBezTo>
                  <a:cubicBezTo>
                    <a:pt x="85" y="323"/>
                    <a:pt x="85" y="323"/>
                    <a:pt x="85" y="323"/>
                  </a:cubicBezTo>
                  <a:cubicBezTo>
                    <a:pt x="88" y="382"/>
                    <a:pt x="110" y="434"/>
                    <a:pt x="152" y="477"/>
                  </a:cubicBezTo>
                  <a:cubicBezTo>
                    <a:pt x="197" y="521"/>
                    <a:pt x="248" y="543"/>
                    <a:pt x="307" y="545"/>
                  </a:cubicBezTo>
                  <a:cubicBezTo>
                    <a:pt x="307" y="630"/>
                    <a:pt x="307" y="630"/>
                    <a:pt x="307" y="630"/>
                  </a:cubicBezTo>
                  <a:cubicBezTo>
                    <a:pt x="323" y="630"/>
                    <a:pt x="323" y="630"/>
                    <a:pt x="323" y="630"/>
                  </a:cubicBezTo>
                  <a:cubicBezTo>
                    <a:pt x="323" y="545"/>
                    <a:pt x="323" y="545"/>
                    <a:pt x="323" y="545"/>
                  </a:cubicBezTo>
                  <a:cubicBezTo>
                    <a:pt x="383" y="543"/>
                    <a:pt x="434" y="521"/>
                    <a:pt x="478" y="477"/>
                  </a:cubicBezTo>
                  <a:cubicBezTo>
                    <a:pt x="521" y="434"/>
                    <a:pt x="543" y="382"/>
                    <a:pt x="545" y="323"/>
                  </a:cubicBezTo>
                  <a:cubicBezTo>
                    <a:pt x="630" y="323"/>
                    <a:pt x="630" y="323"/>
                    <a:pt x="630" y="323"/>
                  </a:cubicBezTo>
                  <a:lnTo>
                    <a:pt x="630" y="306"/>
                  </a:lnTo>
                  <a:close/>
                  <a:moveTo>
                    <a:pt x="460" y="170"/>
                  </a:moveTo>
                  <a:cubicBezTo>
                    <a:pt x="498" y="209"/>
                    <a:pt x="517" y="253"/>
                    <a:pt x="519" y="306"/>
                  </a:cubicBezTo>
                  <a:cubicBezTo>
                    <a:pt x="473" y="306"/>
                    <a:pt x="473" y="306"/>
                    <a:pt x="473" y="306"/>
                  </a:cubicBezTo>
                  <a:cubicBezTo>
                    <a:pt x="471" y="267"/>
                    <a:pt x="456" y="232"/>
                    <a:pt x="427" y="203"/>
                  </a:cubicBezTo>
                  <a:cubicBezTo>
                    <a:pt x="398" y="174"/>
                    <a:pt x="363" y="159"/>
                    <a:pt x="323" y="157"/>
                  </a:cubicBezTo>
                  <a:cubicBezTo>
                    <a:pt x="323" y="111"/>
                    <a:pt x="323" y="111"/>
                    <a:pt x="323" y="111"/>
                  </a:cubicBezTo>
                  <a:cubicBezTo>
                    <a:pt x="376" y="112"/>
                    <a:pt x="421" y="132"/>
                    <a:pt x="460" y="170"/>
                  </a:cubicBezTo>
                  <a:close/>
                  <a:moveTo>
                    <a:pt x="307" y="282"/>
                  </a:moveTo>
                  <a:cubicBezTo>
                    <a:pt x="301" y="284"/>
                    <a:pt x="296" y="287"/>
                    <a:pt x="291" y="291"/>
                  </a:cubicBezTo>
                  <a:cubicBezTo>
                    <a:pt x="288" y="296"/>
                    <a:pt x="284" y="301"/>
                    <a:pt x="283" y="306"/>
                  </a:cubicBezTo>
                  <a:cubicBezTo>
                    <a:pt x="223" y="306"/>
                    <a:pt x="223" y="306"/>
                    <a:pt x="223" y="306"/>
                  </a:cubicBezTo>
                  <a:cubicBezTo>
                    <a:pt x="225" y="284"/>
                    <a:pt x="234" y="265"/>
                    <a:pt x="251" y="249"/>
                  </a:cubicBezTo>
                  <a:cubicBezTo>
                    <a:pt x="266" y="232"/>
                    <a:pt x="286" y="224"/>
                    <a:pt x="307" y="222"/>
                  </a:cubicBezTo>
                  <a:lnTo>
                    <a:pt x="307" y="282"/>
                  </a:lnTo>
                  <a:close/>
                  <a:moveTo>
                    <a:pt x="282" y="323"/>
                  </a:moveTo>
                  <a:cubicBezTo>
                    <a:pt x="284" y="329"/>
                    <a:pt x="287" y="334"/>
                    <a:pt x="291" y="339"/>
                  </a:cubicBezTo>
                  <a:cubicBezTo>
                    <a:pt x="296" y="342"/>
                    <a:pt x="301" y="346"/>
                    <a:pt x="307" y="347"/>
                  </a:cubicBezTo>
                  <a:cubicBezTo>
                    <a:pt x="307" y="407"/>
                    <a:pt x="307" y="407"/>
                    <a:pt x="307" y="407"/>
                  </a:cubicBezTo>
                  <a:cubicBezTo>
                    <a:pt x="286" y="405"/>
                    <a:pt x="266" y="396"/>
                    <a:pt x="251" y="379"/>
                  </a:cubicBezTo>
                  <a:cubicBezTo>
                    <a:pt x="234" y="364"/>
                    <a:pt x="225" y="345"/>
                    <a:pt x="223" y="323"/>
                  </a:cubicBezTo>
                  <a:lnTo>
                    <a:pt x="282" y="323"/>
                  </a:lnTo>
                  <a:close/>
                  <a:moveTo>
                    <a:pt x="323" y="348"/>
                  </a:moveTo>
                  <a:cubicBezTo>
                    <a:pt x="329" y="346"/>
                    <a:pt x="334" y="343"/>
                    <a:pt x="339" y="339"/>
                  </a:cubicBezTo>
                  <a:cubicBezTo>
                    <a:pt x="343" y="334"/>
                    <a:pt x="346" y="329"/>
                    <a:pt x="348" y="323"/>
                  </a:cubicBezTo>
                  <a:cubicBezTo>
                    <a:pt x="407" y="323"/>
                    <a:pt x="407" y="323"/>
                    <a:pt x="407" y="323"/>
                  </a:cubicBezTo>
                  <a:cubicBezTo>
                    <a:pt x="405" y="345"/>
                    <a:pt x="396" y="364"/>
                    <a:pt x="381" y="379"/>
                  </a:cubicBezTo>
                  <a:cubicBezTo>
                    <a:pt x="364" y="396"/>
                    <a:pt x="345" y="405"/>
                    <a:pt x="323" y="407"/>
                  </a:cubicBezTo>
                  <a:lnTo>
                    <a:pt x="323" y="348"/>
                  </a:lnTo>
                  <a:close/>
                  <a:moveTo>
                    <a:pt x="348" y="306"/>
                  </a:moveTo>
                  <a:cubicBezTo>
                    <a:pt x="346" y="301"/>
                    <a:pt x="343" y="296"/>
                    <a:pt x="339" y="291"/>
                  </a:cubicBezTo>
                  <a:cubicBezTo>
                    <a:pt x="334" y="286"/>
                    <a:pt x="329" y="283"/>
                    <a:pt x="323" y="282"/>
                  </a:cubicBezTo>
                  <a:cubicBezTo>
                    <a:pt x="323" y="222"/>
                    <a:pt x="323" y="222"/>
                    <a:pt x="323" y="222"/>
                  </a:cubicBezTo>
                  <a:cubicBezTo>
                    <a:pt x="345" y="224"/>
                    <a:pt x="364" y="233"/>
                    <a:pt x="381" y="249"/>
                  </a:cubicBezTo>
                  <a:cubicBezTo>
                    <a:pt x="396" y="265"/>
                    <a:pt x="405" y="284"/>
                    <a:pt x="407" y="306"/>
                  </a:cubicBezTo>
                  <a:lnTo>
                    <a:pt x="348" y="306"/>
                  </a:lnTo>
                  <a:close/>
                  <a:moveTo>
                    <a:pt x="171" y="170"/>
                  </a:moveTo>
                  <a:cubicBezTo>
                    <a:pt x="209" y="132"/>
                    <a:pt x="254" y="112"/>
                    <a:pt x="307" y="111"/>
                  </a:cubicBezTo>
                  <a:cubicBezTo>
                    <a:pt x="307" y="157"/>
                    <a:pt x="307" y="157"/>
                    <a:pt x="307" y="157"/>
                  </a:cubicBezTo>
                  <a:cubicBezTo>
                    <a:pt x="267" y="159"/>
                    <a:pt x="233" y="174"/>
                    <a:pt x="203" y="203"/>
                  </a:cubicBezTo>
                  <a:cubicBezTo>
                    <a:pt x="174" y="232"/>
                    <a:pt x="160" y="267"/>
                    <a:pt x="158" y="306"/>
                  </a:cubicBezTo>
                  <a:cubicBezTo>
                    <a:pt x="111" y="306"/>
                    <a:pt x="111" y="306"/>
                    <a:pt x="111" y="306"/>
                  </a:cubicBezTo>
                  <a:cubicBezTo>
                    <a:pt x="113" y="253"/>
                    <a:pt x="132" y="209"/>
                    <a:pt x="171" y="170"/>
                  </a:cubicBezTo>
                  <a:close/>
                  <a:moveTo>
                    <a:pt x="171" y="459"/>
                  </a:moveTo>
                  <a:cubicBezTo>
                    <a:pt x="132" y="421"/>
                    <a:pt x="113" y="375"/>
                    <a:pt x="111" y="323"/>
                  </a:cubicBezTo>
                  <a:cubicBezTo>
                    <a:pt x="158" y="323"/>
                    <a:pt x="158" y="323"/>
                    <a:pt x="158" y="323"/>
                  </a:cubicBezTo>
                  <a:cubicBezTo>
                    <a:pt x="160" y="363"/>
                    <a:pt x="174" y="397"/>
                    <a:pt x="203" y="427"/>
                  </a:cubicBezTo>
                  <a:cubicBezTo>
                    <a:pt x="233" y="456"/>
                    <a:pt x="267" y="470"/>
                    <a:pt x="307" y="472"/>
                  </a:cubicBezTo>
                  <a:cubicBezTo>
                    <a:pt x="307" y="519"/>
                    <a:pt x="307" y="519"/>
                    <a:pt x="307" y="519"/>
                  </a:cubicBezTo>
                  <a:cubicBezTo>
                    <a:pt x="254" y="518"/>
                    <a:pt x="209" y="498"/>
                    <a:pt x="171" y="459"/>
                  </a:cubicBezTo>
                  <a:close/>
                  <a:moveTo>
                    <a:pt x="460" y="459"/>
                  </a:moveTo>
                  <a:cubicBezTo>
                    <a:pt x="421" y="498"/>
                    <a:pt x="376" y="517"/>
                    <a:pt x="323" y="519"/>
                  </a:cubicBezTo>
                  <a:cubicBezTo>
                    <a:pt x="323" y="472"/>
                    <a:pt x="323" y="472"/>
                    <a:pt x="323" y="472"/>
                  </a:cubicBezTo>
                  <a:cubicBezTo>
                    <a:pt x="363" y="470"/>
                    <a:pt x="398" y="456"/>
                    <a:pt x="427" y="427"/>
                  </a:cubicBezTo>
                  <a:cubicBezTo>
                    <a:pt x="456" y="397"/>
                    <a:pt x="471" y="363"/>
                    <a:pt x="473" y="323"/>
                  </a:cubicBezTo>
                  <a:cubicBezTo>
                    <a:pt x="519" y="323"/>
                    <a:pt x="519" y="323"/>
                    <a:pt x="519" y="323"/>
                  </a:cubicBezTo>
                  <a:cubicBezTo>
                    <a:pt x="517" y="375"/>
                    <a:pt x="498" y="421"/>
                    <a:pt x="460" y="459"/>
                  </a:cubicBezTo>
                  <a:close/>
                </a:path>
              </a:pathLst>
            </a:custGeom>
            <a:solidFill>
              <a:schemeClr val="bg1"/>
            </a:solidFill>
            <a:ln>
              <a:noFill/>
            </a:ln>
          </p:spPr>
          <p:txBody>
            <a:bodyPr vert="horz" wrap="square" lIns="91440" tIns="45720" rIns="91440" bIns="45720" numCol="1" anchor="t" anchorCtr="0" compatLnSpc="1"/>
            <a:lstStyle/>
            <a:p>
              <a:endParaRPr lang="en-AU" sz="1600"/>
            </a:p>
          </p:txBody>
        </p:sp>
        <p:grpSp>
          <p:nvGrpSpPr>
            <p:cNvPr id="28" name="Group 168"/>
            <p:cNvGrpSpPr/>
            <p:nvPr/>
          </p:nvGrpSpPr>
          <p:grpSpPr>
            <a:xfrm>
              <a:off x="7091363" y="3714390"/>
              <a:ext cx="434975" cy="436563"/>
              <a:chOff x="4829175" y="2871788"/>
              <a:chExt cx="434975" cy="436563"/>
            </a:xfrm>
            <a:solidFill>
              <a:schemeClr val="bg1"/>
            </a:solidFill>
          </p:grpSpPr>
          <p:sp>
            <p:nvSpPr>
              <p:cNvPr id="32" name="Freeform 181"/>
              <p:cNvSpPr/>
              <p:nvPr/>
            </p:nvSpPr>
            <p:spPr bwMode="auto">
              <a:xfrm>
                <a:off x="4908550" y="2930525"/>
                <a:ext cx="274638" cy="25400"/>
              </a:xfrm>
              <a:custGeom>
                <a:avLst/>
                <a:gdLst>
                  <a:gd name="T0" fmla="*/ 163 w 173"/>
                  <a:gd name="T1" fmla="*/ 16 h 16"/>
                  <a:gd name="T2" fmla="*/ 173 w 173"/>
                  <a:gd name="T3" fmla="*/ 0 h 16"/>
                  <a:gd name="T4" fmla="*/ 0 w 173"/>
                  <a:gd name="T5" fmla="*/ 0 h 16"/>
                  <a:gd name="T6" fmla="*/ 10 w 173"/>
                  <a:gd name="T7" fmla="*/ 16 h 16"/>
                  <a:gd name="T8" fmla="*/ 163 w 173"/>
                  <a:gd name="T9" fmla="*/ 16 h 16"/>
                </a:gdLst>
                <a:ahLst/>
                <a:cxnLst>
                  <a:cxn ang="0">
                    <a:pos x="T0" y="T1"/>
                  </a:cxn>
                  <a:cxn ang="0">
                    <a:pos x="T2" y="T3"/>
                  </a:cxn>
                  <a:cxn ang="0">
                    <a:pos x="T4" y="T5"/>
                  </a:cxn>
                  <a:cxn ang="0">
                    <a:pos x="T6" y="T7"/>
                  </a:cxn>
                  <a:cxn ang="0">
                    <a:pos x="T8" y="T9"/>
                  </a:cxn>
                </a:cxnLst>
                <a:rect l="0" t="0" r="r" b="b"/>
                <a:pathLst>
                  <a:path w="173" h="16">
                    <a:moveTo>
                      <a:pt x="163" y="16"/>
                    </a:moveTo>
                    <a:lnTo>
                      <a:pt x="173" y="0"/>
                    </a:lnTo>
                    <a:lnTo>
                      <a:pt x="0" y="0"/>
                    </a:lnTo>
                    <a:lnTo>
                      <a:pt x="10" y="16"/>
                    </a:lnTo>
                    <a:lnTo>
                      <a:pt x="163"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3" name="Freeform 182"/>
              <p:cNvSpPr/>
              <p:nvPr/>
            </p:nvSpPr>
            <p:spPr bwMode="auto">
              <a:xfrm>
                <a:off x="4887913" y="2871788"/>
                <a:ext cx="315913" cy="25400"/>
              </a:xfrm>
              <a:custGeom>
                <a:avLst/>
                <a:gdLst>
                  <a:gd name="T0" fmla="*/ 0 w 199"/>
                  <a:gd name="T1" fmla="*/ 16 h 16"/>
                  <a:gd name="T2" fmla="*/ 199 w 199"/>
                  <a:gd name="T3" fmla="*/ 16 h 16"/>
                  <a:gd name="T4" fmla="*/ 187 w 199"/>
                  <a:gd name="T5" fmla="*/ 0 h 16"/>
                  <a:gd name="T6" fmla="*/ 12 w 199"/>
                  <a:gd name="T7" fmla="*/ 0 h 16"/>
                  <a:gd name="T8" fmla="*/ 0 w 199"/>
                  <a:gd name="T9" fmla="*/ 16 h 16"/>
                </a:gdLst>
                <a:ahLst/>
                <a:cxnLst>
                  <a:cxn ang="0">
                    <a:pos x="T0" y="T1"/>
                  </a:cxn>
                  <a:cxn ang="0">
                    <a:pos x="T2" y="T3"/>
                  </a:cxn>
                  <a:cxn ang="0">
                    <a:pos x="T4" y="T5"/>
                  </a:cxn>
                  <a:cxn ang="0">
                    <a:pos x="T6" y="T7"/>
                  </a:cxn>
                  <a:cxn ang="0">
                    <a:pos x="T8" y="T9"/>
                  </a:cxn>
                </a:cxnLst>
                <a:rect l="0" t="0" r="r" b="b"/>
                <a:pathLst>
                  <a:path w="199" h="16">
                    <a:moveTo>
                      <a:pt x="0" y="16"/>
                    </a:moveTo>
                    <a:lnTo>
                      <a:pt x="199" y="16"/>
                    </a:lnTo>
                    <a:lnTo>
                      <a:pt x="187" y="0"/>
                    </a:lnTo>
                    <a:lnTo>
                      <a:pt x="12" y="0"/>
                    </a:lnTo>
                    <a:lnTo>
                      <a:pt x="0"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4" name="Freeform 183"/>
              <p:cNvSpPr/>
              <p:nvPr/>
            </p:nvSpPr>
            <p:spPr bwMode="auto">
              <a:xfrm>
                <a:off x="4829175" y="2951163"/>
                <a:ext cx="138113" cy="203200"/>
              </a:xfrm>
              <a:custGeom>
                <a:avLst/>
                <a:gdLst>
                  <a:gd name="T0" fmla="*/ 209 w 209"/>
                  <a:gd name="T1" fmla="*/ 272 h 305"/>
                  <a:gd name="T2" fmla="*/ 25 w 209"/>
                  <a:gd name="T3" fmla="*/ 0 h 305"/>
                  <a:gd name="T4" fmla="*/ 0 w 209"/>
                  <a:gd name="T5" fmla="*/ 33 h 305"/>
                  <a:gd name="T6" fmla="*/ 183 w 209"/>
                  <a:gd name="T7" fmla="*/ 305 h 305"/>
                  <a:gd name="T8" fmla="*/ 209 w 209"/>
                  <a:gd name="T9" fmla="*/ 272 h 305"/>
                </a:gdLst>
                <a:ahLst/>
                <a:cxnLst>
                  <a:cxn ang="0">
                    <a:pos x="T0" y="T1"/>
                  </a:cxn>
                  <a:cxn ang="0">
                    <a:pos x="T2" y="T3"/>
                  </a:cxn>
                  <a:cxn ang="0">
                    <a:pos x="T4" y="T5"/>
                  </a:cxn>
                  <a:cxn ang="0">
                    <a:pos x="T6" y="T7"/>
                  </a:cxn>
                  <a:cxn ang="0">
                    <a:pos x="T8" y="T9"/>
                  </a:cxn>
                </a:cxnLst>
                <a:rect l="0" t="0" r="r" b="b"/>
                <a:pathLst>
                  <a:path w="209" h="305">
                    <a:moveTo>
                      <a:pt x="209" y="272"/>
                    </a:moveTo>
                    <a:cubicBezTo>
                      <a:pt x="25" y="0"/>
                      <a:pt x="25" y="0"/>
                      <a:pt x="25" y="0"/>
                    </a:cubicBezTo>
                    <a:cubicBezTo>
                      <a:pt x="0" y="33"/>
                      <a:pt x="0" y="33"/>
                      <a:pt x="0" y="33"/>
                    </a:cubicBezTo>
                    <a:cubicBezTo>
                      <a:pt x="183" y="305"/>
                      <a:pt x="183" y="305"/>
                      <a:pt x="183" y="305"/>
                    </a:cubicBezTo>
                    <a:cubicBezTo>
                      <a:pt x="191" y="293"/>
                      <a:pt x="199" y="282"/>
                      <a:pt x="209" y="2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5" name="Freeform 184"/>
              <p:cNvSpPr/>
              <p:nvPr/>
            </p:nvSpPr>
            <p:spPr bwMode="auto">
              <a:xfrm>
                <a:off x="4867275" y="2900363"/>
                <a:ext cx="153988" cy="211138"/>
              </a:xfrm>
              <a:custGeom>
                <a:avLst/>
                <a:gdLst>
                  <a:gd name="T0" fmla="*/ 25 w 230"/>
                  <a:gd name="T1" fmla="*/ 0 h 317"/>
                  <a:gd name="T2" fmla="*/ 0 w 230"/>
                  <a:gd name="T3" fmla="*/ 32 h 317"/>
                  <a:gd name="T4" fmla="*/ 192 w 230"/>
                  <a:gd name="T5" fmla="*/ 317 h 317"/>
                  <a:gd name="T6" fmla="*/ 230 w 230"/>
                  <a:gd name="T7" fmla="*/ 303 h 317"/>
                  <a:gd name="T8" fmla="*/ 25 w 230"/>
                  <a:gd name="T9" fmla="*/ 0 h 317"/>
                </a:gdLst>
                <a:ahLst/>
                <a:cxnLst>
                  <a:cxn ang="0">
                    <a:pos x="T0" y="T1"/>
                  </a:cxn>
                  <a:cxn ang="0">
                    <a:pos x="T2" y="T3"/>
                  </a:cxn>
                  <a:cxn ang="0">
                    <a:pos x="T4" y="T5"/>
                  </a:cxn>
                  <a:cxn ang="0">
                    <a:pos x="T6" y="T7"/>
                  </a:cxn>
                  <a:cxn ang="0">
                    <a:pos x="T8" y="T9"/>
                  </a:cxn>
                </a:cxnLst>
                <a:rect l="0" t="0" r="r" b="b"/>
                <a:pathLst>
                  <a:path w="230" h="317">
                    <a:moveTo>
                      <a:pt x="25" y="0"/>
                    </a:moveTo>
                    <a:cubicBezTo>
                      <a:pt x="0" y="32"/>
                      <a:pt x="0" y="32"/>
                      <a:pt x="0" y="32"/>
                    </a:cubicBezTo>
                    <a:cubicBezTo>
                      <a:pt x="192" y="317"/>
                      <a:pt x="192" y="317"/>
                      <a:pt x="192" y="317"/>
                    </a:cubicBezTo>
                    <a:cubicBezTo>
                      <a:pt x="204" y="311"/>
                      <a:pt x="217" y="306"/>
                      <a:pt x="230" y="303"/>
                    </a:cubicBez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6" name="Freeform 185"/>
              <p:cNvSpPr/>
              <p:nvPr/>
            </p:nvSpPr>
            <p:spPr bwMode="auto">
              <a:xfrm>
                <a:off x="5124450" y="2951163"/>
                <a:ext cx="139700" cy="203200"/>
              </a:xfrm>
              <a:custGeom>
                <a:avLst/>
                <a:gdLst>
                  <a:gd name="T0" fmla="*/ 184 w 209"/>
                  <a:gd name="T1" fmla="*/ 0 h 305"/>
                  <a:gd name="T2" fmla="*/ 0 w 209"/>
                  <a:gd name="T3" fmla="*/ 272 h 305"/>
                  <a:gd name="T4" fmla="*/ 26 w 209"/>
                  <a:gd name="T5" fmla="*/ 305 h 305"/>
                  <a:gd name="T6" fmla="*/ 209 w 209"/>
                  <a:gd name="T7" fmla="*/ 33 h 305"/>
                  <a:gd name="T8" fmla="*/ 184 w 209"/>
                  <a:gd name="T9" fmla="*/ 0 h 305"/>
                </a:gdLst>
                <a:ahLst/>
                <a:cxnLst>
                  <a:cxn ang="0">
                    <a:pos x="T0" y="T1"/>
                  </a:cxn>
                  <a:cxn ang="0">
                    <a:pos x="T2" y="T3"/>
                  </a:cxn>
                  <a:cxn ang="0">
                    <a:pos x="T4" y="T5"/>
                  </a:cxn>
                  <a:cxn ang="0">
                    <a:pos x="T6" y="T7"/>
                  </a:cxn>
                  <a:cxn ang="0">
                    <a:pos x="T8" y="T9"/>
                  </a:cxn>
                </a:cxnLst>
                <a:rect l="0" t="0" r="r" b="b"/>
                <a:pathLst>
                  <a:path w="209" h="305">
                    <a:moveTo>
                      <a:pt x="184" y="0"/>
                    </a:moveTo>
                    <a:cubicBezTo>
                      <a:pt x="0" y="272"/>
                      <a:pt x="0" y="272"/>
                      <a:pt x="0" y="272"/>
                    </a:cubicBezTo>
                    <a:cubicBezTo>
                      <a:pt x="10" y="282"/>
                      <a:pt x="18" y="293"/>
                      <a:pt x="26" y="305"/>
                    </a:cubicBezTo>
                    <a:cubicBezTo>
                      <a:pt x="209" y="33"/>
                      <a:pt x="209" y="33"/>
                      <a:pt x="209" y="33"/>
                    </a:cubicBezTo>
                    <a:lnTo>
                      <a:pt x="18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7" name="Freeform 186"/>
              <p:cNvSpPr/>
              <p:nvPr/>
            </p:nvSpPr>
            <p:spPr bwMode="auto">
              <a:xfrm>
                <a:off x="5072063" y="2900363"/>
                <a:ext cx="152400" cy="211138"/>
              </a:xfrm>
              <a:custGeom>
                <a:avLst/>
                <a:gdLst>
                  <a:gd name="T0" fmla="*/ 230 w 230"/>
                  <a:gd name="T1" fmla="*/ 32 h 317"/>
                  <a:gd name="T2" fmla="*/ 205 w 230"/>
                  <a:gd name="T3" fmla="*/ 0 h 317"/>
                  <a:gd name="T4" fmla="*/ 0 w 230"/>
                  <a:gd name="T5" fmla="*/ 303 h 317"/>
                  <a:gd name="T6" fmla="*/ 38 w 230"/>
                  <a:gd name="T7" fmla="*/ 317 h 317"/>
                  <a:gd name="T8" fmla="*/ 230 w 230"/>
                  <a:gd name="T9" fmla="*/ 32 h 317"/>
                </a:gdLst>
                <a:ahLst/>
                <a:cxnLst>
                  <a:cxn ang="0">
                    <a:pos x="T0" y="T1"/>
                  </a:cxn>
                  <a:cxn ang="0">
                    <a:pos x="T2" y="T3"/>
                  </a:cxn>
                  <a:cxn ang="0">
                    <a:pos x="T4" y="T5"/>
                  </a:cxn>
                  <a:cxn ang="0">
                    <a:pos x="T6" y="T7"/>
                  </a:cxn>
                  <a:cxn ang="0">
                    <a:pos x="T8" y="T9"/>
                  </a:cxn>
                </a:cxnLst>
                <a:rect l="0" t="0" r="r" b="b"/>
                <a:pathLst>
                  <a:path w="230" h="317">
                    <a:moveTo>
                      <a:pt x="230" y="32"/>
                    </a:moveTo>
                    <a:cubicBezTo>
                      <a:pt x="205" y="0"/>
                      <a:pt x="205" y="0"/>
                      <a:pt x="205" y="0"/>
                    </a:cubicBezTo>
                    <a:cubicBezTo>
                      <a:pt x="0" y="303"/>
                      <a:pt x="0" y="303"/>
                      <a:pt x="0" y="303"/>
                    </a:cubicBezTo>
                    <a:cubicBezTo>
                      <a:pt x="13" y="306"/>
                      <a:pt x="26" y="311"/>
                      <a:pt x="38" y="317"/>
                    </a:cubicBezTo>
                    <a:lnTo>
                      <a:pt x="23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8" name="Freeform 187"/>
              <p:cNvSpPr>
                <a:spLocks noEditPoints="1"/>
              </p:cNvSpPr>
              <p:nvPr/>
            </p:nvSpPr>
            <p:spPr bwMode="auto">
              <a:xfrm>
                <a:off x="4948238" y="3113088"/>
                <a:ext cx="195263" cy="195263"/>
              </a:xfrm>
              <a:custGeom>
                <a:avLst/>
                <a:gdLst>
                  <a:gd name="T0" fmla="*/ 251 w 294"/>
                  <a:gd name="T1" fmla="*/ 251 h 294"/>
                  <a:gd name="T2" fmla="*/ 294 w 294"/>
                  <a:gd name="T3" fmla="*/ 147 h 294"/>
                  <a:gd name="T4" fmla="*/ 251 w 294"/>
                  <a:gd name="T5" fmla="*/ 43 h 294"/>
                  <a:gd name="T6" fmla="*/ 147 w 294"/>
                  <a:gd name="T7" fmla="*/ 0 h 294"/>
                  <a:gd name="T8" fmla="*/ 43 w 294"/>
                  <a:gd name="T9" fmla="*/ 43 h 294"/>
                  <a:gd name="T10" fmla="*/ 0 w 294"/>
                  <a:gd name="T11" fmla="*/ 147 h 294"/>
                  <a:gd name="T12" fmla="*/ 43 w 294"/>
                  <a:gd name="T13" fmla="*/ 251 h 294"/>
                  <a:gd name="T14" fmla="*/ 147 w 294"/>
                  <a:gd name="T15" fmla="*/ 294 h 294"/>
                  <a:gd name="T16" fmla="*/ 251 w 294"/>
                  <a:gd name="T17" fmla="*/ 251 h 294"/>
                  <a:gd name="T18" fmla="*/ 147 w 294"/>
                  <a:gd name="T19" fmla="*/ 63 h 294"/>
                  <a:gd name="T20" fmla="*/ 173 w 294"/>
                  <a:gd name="T21" fmla="*/ 115 h 294"/>
                  <a:gd name="T22" fmla="*/ 230 w 294"/>
                  <a:gd name="T23" fmla="*/ 123 h 294"/>
                  <a:gd name="T24" fmla="*/ 189 w 294"/>
                  <a:gd name="T25" fmla="*/ 163 h 294"/>
                  <a:gd name="T26" fmla="*/ 198 w 294"/>
                  <a:gd name="T27" fmla="*/ 221 h 294"/>
                  <a:gd name="T28" fmla="*/ 147 w 294"/>
                  <a:gd name="T29" fmla="*/ 194 h 294"/>
                  <a:gd name="T30" fmla="*/ 96 w 294"/>
                  <a:gd name="T31" fmla="*/ 221 h 294"/>
                  <a:gd name="T32" fmla="*/ 105 w 294"/>
                  <a:gd name="T33" fmla="*/ 163 h 294"/>
                  <a:gd name="T34" fmla="*/ 64 w 294"/>
                  <a:gd name="T35" fmla="*/ 123 h 294"/>
                  <a:gd name="T36" fmla="*/ 121 w 294"/>
                  <a:gd name="T37" fmla="*/ 115 h 294"/>
                  <a:gd name="T38" fmla="*/ 147 w 294"/>
                  <a:gd name="T39" fmla="*/ 6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4" h="294">
                    <a:moveTo>
                      <a:pt x="251" y="251"/>
                    </a:moveTo>
                    <a:cubicBezTo>
                      <a:pt x="278" y="225"/>
                      <a:pt x="294" y="188"/>
                      <a:pt x="294" y="147"/>
                    </a:cubicBezTo>
                    <a:cubicBezTo>
                      <a:pt x="294" y="106"/>
                      <a:pt x="278" y="70"/>
                      <a:pt x="251" y="43"/>
                    </a:cubicBezTo>
                    <a:cubicBezTo>
                      <a:pt x="224" y="16"/>
                      <a:pt x="188" y="0"/>
                      <a:pt x="147" y="0"/>
                    </a:cubicBezTo>
                    <a:cubicBezTo>
                      <a:pt x="106" y="0"/>
                      <a:pt x="70" y="16"/>
                      <a:pt x="43" y="43"/>
                    </a:cubicBezTo>
                    <a:cubicBezTo>
                      <a:pt x="16" y="70"/>
                      <a:pt x="0" y="106"/>
                      <a:pt x="0" y="147"/>
                    </a:cubicBezTo>
                    <a:cubicBezTo>
                      <a:pt x="0" y="188"/>
                      <a:pt x="16" y="225"/>
                      <a:pt x="43" y="251"/>
                    </a:cubicBezTo>
                    <a:cubicBezTo>
                      <a:pt x="70" y="278"/>
                      <a:pt x="106" y="294"/>
                      <a:pt x="147" y="294"/>
                    </a:cubicBezTo>
                    <a:cubicBezTo>
                      <a:pt x="188" y="294"/>
                      <a:pt x="224" y="278"/>
                      <a:pt x="251" y="251"/>
                    </a:cubicBezTo>
                    <a:close/>
                    <a:moveTo>
                      <a:pt x="147" y="63"/>
                    </a:moveTo>
                    <a:cubicBezTo>
                      <a:pt x="173" y="115"/>
                      <a:pt x="173" y="115"/>
                      <a:pt x="173" y="115"/>
                    </a:cubicBezTo>
                    <a:cubicBezTo>
                      <a:pt x="230" y="123"/>
                      <a:pt x="230" y="123"/>
                      <a:pt x="230" y="123"/>
                    </a:cubicBezTo>
                    <a:cubicBezTo>
                      <a:pt x="189" y="163"/>
                      <a:pt x="189" y="163"/>
                      <a:pt x="189" y="163"/>
                    </a:cubicBezTo>
                    <a:cubicBezTo>
                      <a:pt x="198" y="221"/>
                      <a:pt x="198" y="221"/>
                      <a:pt x="198" y="221"/>
                    </a:cubicBezTo>
                    <a:cubicBezTo>
                      <a:pt x="147" y="194"/>
                      <a:pt x="147" y="194"/>
                      <a:pt x="147" y="194"/>
                    </a:cubicBezTo>
                    <a:cubicBezTo>
                      <a:pt x="96" y="221"/>
                      <a:pt x="96" y="221"/>
                      <a:pt x="96" y="221"/>
                    </a:cubicBezTo>
                    <a:cubicBezTo>
                      <a:pt x="105" y="163"/>
                      <a:pt x="105" y="163"/>
                      <a:pt x="105" y="163"/>
                    </a:cubicBezTo>
                    <a:cubicBezTo>
                      <a:pt x="64" y="123"/>
                      <a:pt x="64" y="123"/>
                      <a:pt x="64" y="123"/>
                    </a:cubicBezTo>
                    <a:cubicBezTo>
                      <a:pt x="121" y="115"/>
                      <a:pt x="121" y="115"/>
                      <a:pt x="121" y="115"/>
                    </a:cubicBezTo>
                    <a:lnTo>
                      <a:pt x="147"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grpSp>
        <p:sp>
          <p:nvSpPr>
            <p:cNvPr id="29" name="Freeform 46"/>
            <p:cNvSpPr>
              <a:spLocks noEditPoints="1"/>
            </p:cNvSpPr>
            <p:nvPr/>
          </p:nvSpPr>
          <p:spPr bwMode="auto">
            <a:xfrm>
              <a:off x="6526210" y="4729881"/>
              <a:ext cx="339565" cy="410831"/>
            </a:xfrm>
            <a:custGeom>
              <a:avLst/>
              <a:gdLst>
                <a:gd name="T0" fmla="*/ 256 w 280"/>
                <a:gd name="T1" fmla="*/ 120 h 340"/>
                <a:gd name="T2" fmla="*/ 220 w 280"/>
                <a:gd name="T3" fmla="*/ 120 h 340"/>
                <a:gd name="T4" fmla="*/ 220 w 280"/>
                <a:gd name="T5" fmla="*/ 92 h 340"/>
                <a:gd name="T6" fmla="*/ 140 w 280"/>
                <a:gd name="T7" fmla="*/ 0 h 340"/>
                <a:gd name="T8" fmla="*/ 60 w 280"/>
                <a:gd name="T9" fmla="*/ 92 h 340"/>
                <a:gd name="T10" fmla="*/ 60 w 280"/>
                <a:gd name="T11" fmla="*/ 120 h 340"/>
                <a:gd name="T12" fmla="*/ 20 w 280"/>
                <a:gd name="T13" fmla="*/ 120 h 340"/>
                <a:gd name="T14" fmla="*/ 0 w 280"/>
                <a:gd name="T15" fmla="*/ 144 h 340"/>
                <a:gd name="T16" fmla="*/ 0 w 280"/>
                <a:gd name="T17" fmla="*/ 300 h 340"/>
                <a:gd name="T18" fmla="*/ 20 w 280"/>
                <a:gd name="T19" fmla="*/ 326 h 340"/>
                <a:gd name="T20" fmla="*/ 43 w 280"/>
                <a:gd name="T21" fmla="*/ 334 h 340"/>
                <a:gd name="T22" fmla="*/ 82 w 280"/>
                <a:gd name="T23" fmla="*/ 340 h 340"/>
                <a:gd name="T24" fmla="*/ 198 w 280"/>
                <a:gd name="T25" fmla="*/ 340 h 340"/>
                <a:gd name="T26" fmla="*/ 238 w 280"/>
                <a:gd name="T27" fmla="*/ 334 h 340"/>
                <a:gd name="T28" fmla="*/ 261 w 280"/>
                <a:gd name="T29" fmla="*/ 326 h 340"/>
                <a:gd name="T30" fmla="*/ 280 w 280"/>
                <a:gd name="T31" fmla="*/ 300 h 340"/>
                <a:gd name="T32" fmla="*/ 280 w 280"/>
                <a:gd name="T33" fmla="*/ 144 h 340"/>
                <a:gd name="T34" fmla="*/ 256 w 280"/>
                <a:gd name="T35" fmla="*/ 120 h 340"/>
                <a:gd name="T36" fmla="*/ 100 w 280"/>
                <a:gd name="T37" fmla="*/ 84 h 340"/>
                <a:gd name="T38" fmla="*/ 140 w 280"/>
                <a:gd name="T39" fmla="*/ 40 h 340"/>
                <a:gd name="T40" fmla="*/ 180 w 280"/>
                <a:gd name="T41" fmla="*/ 84 h 340"/>
                <a:gd name="T42" fmla="*/ 180 w 280"/>
                <a:gd name="T43" fmla="*/ 120 h 340"/>
                <a:gd name="T44" fmla="*/ 100 w 280"/>
                <a:gd name="T45" fmla="*/ 120 h 340"/>
                <a:gd name="T46" fmla="*/ 100 w 280"/>
                <a:gd name="T47" fmla="*/ 8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40">
                  <a:moveTo>
                    <a:pt x="256" y="120"/>
                  </a:moveTo>
                  <a:cubicBezTo>
                    <a:pt x="220" y="120"/>
                    <a:pt x="220" y="120"/>
                    <a:pt x="220" y="120"/>
                  </a:cubicBezTo>
                  <a:cubicBezTo>
                    <a:pt x="220" y="92"/>
                    <a:pt x="220" y="92"/>
                    <a:pt x="220" y="92"/>
                  </a:cubicBezTo>
                  <a:cubicBezTo>
                    <a:pt x="220" y="34"/>
                    <a:pt x="194" y="0"/>
                    <a:pt x="140" y="0"/>
                  </a:cubicBezTo>
                  <a:cubicBezTo>
                    <a:pt x="87" y="0"/>
                    <a:pt x="60" y="34"/>
                    <a:pt x="60" y="92"/>
                  </a:cubicBezTo>
                  <a:cubicBezTo>
                    <a:pt x="60" y="120"/>
                    <a:pt x="60" y="120"/>
                    <a:pt x="60" y="120"/>
                  </a:cubicBezTo>
                  <a:cubicBezTo>
                    <a:pt x="20" y="120"/>
                    <a:pt x="20" y="120"/>
                    <a:pt x="20" y="120"/>
                  </a:cubicBezTo>
                  <a:cubicBezTo>
                    <a:pt x="9" y="120"/>
                    <a:pt x="0" y="133"/>
                    <a:pt x="0" y="144"/>
                  </a:cubicBezTo>
                  <a:cubicBezTo>
                    <a:pt x="0" y="300"/>
                    <a:pt x="0" y="300"/>
                    <a:pt x="0" y="300"/>
                  </a:cubicBezTo>
                  <a:cubicBezTo>
                    <a:pt x="0" y="311"/>
                    <a:pt x="9" y="323"/>
                    <a:pt x="20" y="326"/>
                  </a:cubicBezTo>
                  <a:cubicBezTo>
                    <a:pt x="43" y="334"/>
                    <a:pt x="43" y="334"/>
                    <a:pt x="43" y="334"/>
                  </a:cubicBezTo>
                  <a:cubicBezTo>
                    <a:pt x="54" y="337"/>
                    <a:pt x="71" y="340"/>
                    <a:pt x="82" y="340"/>
                  </a:cubicBezTo>
                  <a:cubicBezTo>
                    <a:pt x="198" y="340"/>
                    <a:pt x="198" y="340"/>
                    <a:pt x="198" y="340"/>
                  </a:cubicBezTo>
                  <a:cubicBezTo>
                    <a:pt x="209" y="340"/>
                    <a:pt x="227" y="337"/>
                    <a:pt x="238" y="334"/>
                  </a:cubicBezTo>
                  <a:cubicBezTo>
                    <a:pt x="261" y="326"/>
                    <a:pt x="261" y="326"/>
                    <a:pt x="261" y="326"/>
                  </a:cubicBezTo>
                  <a:cubicBezTo>
                    <a:pt x="272" y="323"/>
                    <a:pt x="280" y="311"/>
                    <a:pt x="280" y="300"/>
                  </a:cubicBezTo>
                  <a:cubicBezTo>
                    <a:pt x="280" y="144"/>
                    <a:pt x="280" y="144"/>
                    <a:pt x="280" y="144"/>
                  </a:cubicBezTo>
                  <a:cubicBezTo>
                    <a:pt x="280" y="133"/>
                    <a:pt x="268" y="120"/>
                    <a:pt x="256" y="120"/>
                  </a:cubicBezTo>
                  <a:close/>
                  <a:moveTo>
                    <a:pt x="100" y="84"/>
                  </a:moveTo>
                  <a:cubicBezTo>
                    <a:pt x="100" y="55"/>
                    <a:pt x="116" y="40"/>
                    <a:pt x="140" y="40"/>
                  </a:cubicBezTo>
                  <a:cubicBezTo>
                    <a:pt x="165" y="40"/>
                    <a:pt x="180" y="55"/>
                    <a:pt x="180" y="84"/>
                  </a:cubicBezTo>
                  <a:cubicBezTo>
                    <a:pt x="180" y="120"/>
                    <a:pt x="180" y="120"/>
                    <a:pt x="180" y="120"/>
                  </a:cubicBezTo>
                  <a:cubicBezTo>
                    <a:pt x="100" y="120"/>
                    <a:pt x="100" y="120"/>
                    <a:pt x="100" y="120"/>
                  </a:cubicBezTo>
                  <a:lnTo>
                    <a:pt x="100" y="8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0" name="Freeform 233"/>
            <p:cNvSpPr>
              <a:spLocks noEditPoints="1"/>
            </p:cNvSpPr>
            <p:nvPr/>
          </p:nvSpPr>
          <p:spPr bwMode="auto">
            <a:xfrm>
              <a:off x="4647389" y="3755709"/>
              <a:ext cx="443912" cy="318204"/>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sp>
          <p:nvSpPr>
            <p:cNvPr id="31" name="Freeform 256"/>
            <p:cNvSpPr>
              <a:spLocks noEditPoints="1"/>
            </p:cNvSpPr>
            <p:nvPr/>
          </p:nvSpPr>
          <p:spPr bwMode="auto">
            <a:xfrm>
              <a:off x="5448301" y="4749718"/>
              <a:ext cx="278552" cy="398914"/>
            </a:xfrm>
            <a:custGeom>
              <a:avLst/>
              <a:gdLst>
                <a:gd name="T0" fmla="*/ 252 w 280"/>
                <a:gd name="T1" fmla="*/ 40 h 400"/>
                <a:gd name="T2" fmla="*/ 228 w 280"/>
                <a:gd name="T3" fmla="*/ 100 h 400"/>
                <a:gd name="T4" fmla="*/ 52 w 280"/>
                <a:gd name="T5" fmla="*/ 100 h 400"/>
                <a:gd name="T6" fmla="*/ 28 w 280"/>
                <a:gd name="T7" fmla="*/ 40 h 400"/>
                <a:gd name="T8" fmla="*/ 0 w 280"/>
                <a:gd name="T9" fmla="*/ 68 h 400"/>
                <a:gd name="T10" fmla="*/ 0 w 280"/>
                <a:gd name="T11" fmla="*/ 372 h 400"/>
                <a:gd name="T12" fmla="*/ 28 w 280"/>
                <a:gd name="T13" fmla="*/ 400 h 400"/>
                <a:gd name="T14" fmla="*/ 252 w 280"/>
                <a:gd name="T15" fmla="*/ 400 h 400"/>
                <a:gd name="T16" fmla="*/ 280 w 280"/>
                <a:gd name="T17" fmla="*/ 372 h 400"/>
                <a:gd name="T18" fmla="*/ 280 w 280"/>
                <a:gd name="T19" fmla="*/ 68 h 400"/>
                <a:gd name="T20" fmla="*/ 252 w 280"/>
                <a:gd name="T21" fmla="*/ 40 h 400"/>
                <a:gd name="T22" fmla="*/ 212 w 280"/>
                <a:gd name="T23" fmla="*/ 80 h 400"/>
                <a:gd name="T24" fmla="*/ 230 w 280"/>
                <a:gd name="T25" fmla="*/ 40 h 400"/>
                <a:gd name="T26" fmla="*/ 186 w 280"/>
                <a:gd name="T27" fmla="*/ 40 h 400"/>
                <a:gd name="T28" fmla="*/ 172 w 280"/>
                <a:gd name="T29" fmla="*/ 0 h 400"/>
                <a:gd name="T30" fmla="*/ 108 w 280"/>
                <a:gd name="T31" fmla="*/ 0 h 400"/>
                <a:gd name="T32" fmla="*/ 93 w 280"/>
                <a:gd name="T33" fmla="*/ 40 h 400"/>
                <a:gd name="T34" fmla="*/ 50 w 280"/>
                <a:gd name="T35" fmla="*/ 40 h 400"/>
                <a:gd name="T36" fmla="*/ 68 w 280"/>
                <a:gd name="T37" fmla="*/ 80 h 400"/>
                <a:gd name="T38" fmla="*/ 212 w 280"/>
                <a:gd name="T39" fmla="*/ 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00">
                  <a:moveTo>
                    <a:pt x="252" y="40"/>
                  </a:moveTo>
                  <a:cubicBezTo>
                    <a:pt x="228" y="100"/>
                    <a:pt x="228" y="100"/>
                    <a:pt x="228" y="100"/>
                  </a:cubicBezTo>
                  <a:cubicBezTo>
                    <a:pt x="52" y="100"/>
                    <a:pt x="52" y="100"/>
                    <a:pt x="52" y="100"/>
                  </a:cubicBezTo>
                  <a:cubicBezTo>
                    <a:pt x="28" y="40"/>
                    <a:pt x="28" y="40"/>
                    <a:pt x="28" y="40"/>
                  </a:cubicBezTo>
                  <a:cubicBezTo>
                    <a:pt x="12" y="40"/>
                    <a:pt x="0" y="52"/>
                    <a:pt x="0" y="68"/>
                  </a:cubicBezTo>
                  <a:cubicBezTo>
                    <a:pt x="0" y="372"/>
                    <a:pt x="0" y="372"/>
                    <a:pt x="0" y="372"/>
                  </a:cubicBezTo>
                  <a:cubicBezTo>
                    <a:pt x="0" y="387"/>
                    <a:pt x="12" y="400"/>
                    <a:pt x="28" y="400"/>
                  </a:cubicBezTo>
                  <a:cubicBezTo>
                    <a:pt x="252" y="400"/>
                    <a:pt x="252" y="400"/>
                    <a:pt x="252" y="400"/>
                  </a:cubicBezTo>
                  <a:cubicBezTo>
                    <a:pt x="267" y="400"/>
                    <a:pt x="280" y="387"/>
                    <a:pt x="280" y="372"/>
                  </a:cubicBezTo>
                  <a:cubicBezTo>
                    <a:pt x="280" y="68"/>
                    <a:pt x="280" y="68"/>
                    <a:pt x="280" y="68"/>
                  </a:cubicBezTo>
                  <a:cubicBezTo>
                    <a:pt x="280" y="52"/>
                    <a:pt x="267" y="40"/>
                    <a:pt x="252" y="40"/>
                  </a:cubicBezTo>
                  <a:close/>
                  <a:moveTo>
                    <a:pt x="212" y="80"/>
                  </a:moveTo>
                  <a:cubicBezTo>
                    <a:pt x="230" y="40"/>
                    <a:pt x="230" y="40"/>
                    <a:pt x="230" y="40"/>
                  </a:cubicBezTo>
                  <a:cubicBezTo>
                    <a:pt x="186" y="40"/>
                    <a:pt x="186" y="40"/>
                    <a:pt x="186" y="40"/>
                  </a:cubicBezTo>
                  <a:cubicBezTo>
                    <a:pt x="172" y="0"/>
                    <a:pt x="172" y="0"/>
                    <a:pt x="172" y="0"/>
                  </a:cubicBezTo>
                  <a:cubicBezTo>
                    <a:pt x="108" y="0"/>
                    <a:pt x="108" y="0"/>
                    <a:pt x="108" y="0"/>
                  </a:cubicBezTo>
                  <a:cubicBezTo>
                    <a:pt x="93" y="40"/>
                    <a:pt x="93" y="40"/>
                    <a:pt x="93" y="40"/>
                  </a:cubicBezTo>
                  <a:cubicBezTo>
                    <a:pt x="50" y="40"/>
                    <a:pt x="50" y="40"/>
                    <a:pt x="50" y="40"/>
                  </a:cubicBezTo>
                  <a:cubicBezTo>
                    <a:pt x="68" y="80"/>
                    <a:pt x="68" y="80"/>
                    <a:pt x="68" y="80"/>
                  </a:cubicBezTo>
                  <a:lnTo>
                    <a:pt x="212" y="8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AU" sz="1600"/>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anim calcmode="lin" valueType="num">
                                      <p:cBhvr>
                                        <p:cTn id="18" dur="250" fill="hold"/>
                                        <p:tgtEl>
                                          <p:spTgt spid="6"/>
                                        </p:tgtEl>
                                        <p:attrNameLst>
                                          <p:attrName>ppt_x</p:attrName>
                                        </p:attrNameLst>
                                      </p:cBhvr>
                                      <p:tavLst>
                                        <p:tav tm="0">
                                          <p:val>
                                            <p:strVal val="#ppt_x"/>
                                          </p:val>
                                        </p:tav>
                                        <p:tav tm="100000">
                                          <p:val>
                                            <p:strVal val="#ppt_x"/>
                                          </p:val>
                                        </p:tav>
                                      </p:tavLst>
                                    </p:anim>
                                    <p:anim calcmode="lin" valueType="num">
                                      <p:cBhvr>
                                        <p:cTn id="19" dur="25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anim calcmode="lin" valueType="num">
                                      <p:cBhvr>
                                        <p:cTn id="24" dur="250" fill="hold"/>
                                        <p:tgtEl>
                                          <p:spTgt spid="7"/>
                                        </p:tgtEl>
                                        <p:attrNameLst>
                                          <p:attrName>ppt_x</p:attrName>
                                        </p:attrNameLst>
                                      </p:cBhvr>
                                      <p:tavLst>
                                        <p:tav tm="0">
                                          <p:val>
                                            <p:strVal val="#ppt_x"/>
                                          </p:val>
                                        </p:tav>
                                        <p:tav tm="100000">
                                          <p:val>
                                            <p:strVal val="#ppt_x"/>
                                          </p:val>
                                        </p:tav>
                                      </p:tavLst>
                                    </p:anim>
                                    <p:anim calcmode="lin" valueType="num">
                                      <p:cBhvr>
                                        <p:cTn id="25" dur="25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anim calcmode="lin" valueType="num">
                                      <p:cBhvr>
                                        <p:cTn id="30" dur="250" fill="hold"/>
                                        <p:tgtEl>
                                          <p:spTgt spid="9"/>
                                        </p:tgtEl>
                                        <p:attrNameLst>
                                          <p:attrName>ppt_x</p:attrName>
                                        </p:attrNameLst>
                                      </p:cBhvr>
                                      <p:tavLst>
                                        <p:tav tm="0">
                                          <p:val>
                                            <p:strVal val="#ppt_x"/>
                                          </p:val>
                                        </p:tav>
                                        <p:tav tm="100000">
                                          <p:val>
                                            <p:strVal val="#ppt_x"/>
                                          </p:val>
                                        </p:tav>
                                      </p:tavLst>
                                    </p:anim>
                                    <p:anim calcmode="lin" valueType="num">
                                      <p:cBhvr>
                                        <p:cTn id="31" dur="25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anim calcmode="lin" valueType="num">
                                      <p:cBhvr>
                                        <p:cTn id="36" dur="250" fill="hold"/>
                                        <p:tgtEl>
                                          <p:spTgt spid="10"/>
                                        </p:tgtEl>
                                        <p:attrNameLst>
                                          <p:attrName>ppt_x</p:attrName>
                                        </p:attrNameLst>
                                      </p:cBhvr>
                                      <p:tavLst>
                                        <p:tav tm="0">
                                          <p:val>
                                            <p:strVal val="#ppt_x"/>
                                          </p:val>
                                        </p:tav>
                                        <p:tav tm="100000">
                                          <p:val>
                                            <p:strVal val="#ppt_x"/>
                                          </p:val>
                                        </p:tav>
                                      </p:tavLst>
                                    </p:anim>
                                    <p:anim calcmode="lin" valueType="num">
                                      <p:cBhvr>
                                        <p:cTn id="37" dur="25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anim calcmode="lin" valueType="num">
                                      <p:cBhvr>
                                        <p:cTn id="42" dur="250" fill="hold"/>
                                        <p:tgtEl>
                                          <p:spTgt spid="13"/>
                                        </p:tgtEl>
                                        <p:attrNameLst>
                                          <p:attrName>ppt_x</p:attrName>
                                        </p:attrNameLst>
                                      </p:cBhvr>
                                      <p:tavLst>
                                        <p:tav tm="0">
                                          <p:val>
                                            <p:strVal val="#ppt_x"/>
                                          </p:val>
                                        </p:tav>
                                        <p:tav tm="100000">
                                          <p:val>
                                            <p:strVal val="#ppt_x"/>
                                          </p:val>
                                        </p:tav>
                                      </p:tavLst>
                                    </p:anim>
                                    <p:anim calcmode="lin" valueType="num">
                                      <p:cBhvr>
                                        <p:cTn id="43" dur="25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50"/>
                                        <p:tgtEl>
                                          <p:spTgt spid="14"/>
                                        </p:tgtEl>
                                      </p:cBhvr>
                                    </p:animEffect>
                                    <p:anim calcmode="lin" valueType="num">
                                      <p:cBhvr>
                                        <p:cTn id="48" dur="250" fill="hold"/>
                                        <p:tgtEl>
                                          <p:spTgt spid="14"/>
                                        </p:tgtEl>
                                        <p:attrNameLst>
                                          <p:attrName>ppt_x</p:attrName>
                                        </p:attrNameLst>
                                      </p:cBhvr>
                                      <p:tavLst>
                                        <p:tav tm="0">
                                          <p:val>
                                            <p:strVal val="#ppt_x"/>
                                          </p:val>
                                        </p:tav>
                                        <p:tav tm="100000">
                                          <p:val>
                                            <p:strVal val="#ppt_x"/>
                                          </p:val>
                                        </p:tav>
                                      </p:tavLst>
                                    </p:anim>
                                    <p:anim calcmode="lin" valueType="num">
                                      <p:cBhvr>
                                        <p:cTn id="49" dur="25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250"/>
                                        <p:tgtEl>
                                          <p:spTgt spid="15"/>
                                        </p:tgtEl>
                                      </p:cBhvr>
                                    </p:animEffect>
                                    <p:anim calcmode="lin" valueType="num">
                                      <p:cBhvr>
                                        <p:cTn id="54" dur="250" fill="hold"/>
                                        <p:tgtEl>
                                          <p:spTgt spid="15"/>
                                        </p:tgtEl>
                                        <p:attrNameLst>
                                          <p:attrName>ppt_x</p:attrName>
                                        </p:attrNameLst>
                                      </p:cBhvr>
                                      <p:tavLst>
                                        <p:tav tm="0">
                                          <p:val>
                                            <p:strVal val="#ppt_x"/>
                                          </p:val>
                                        </p:tav>
                                        <p:tav tm="100000">
                                          <p:val>
                                            <p:strVal val="#ppt_x"/>
                                          </p:val>
                                        </p:tav>
                                      </p:tavLst>
                                    </p:anim>
                                    <p:anim calcmode="lin" valueType="num">
                                      <p:cBhvr>
                                        <p:cTn id="55" dur="25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anim calcmode="lin" valueType="num">
                                      <p:cBhvr>
                                        <p:cTn id="60" dur="250" fill="hold"/>
                                        <p:tgtEl>
                                          <p:spTgt spid="16"/>
                                        </p:tgtEl>
                                        <p:attrNameLst>
                                          <p:attrName>ppt_x</p:attrName>
                                        </p:attrNameLst>
                                      </p:cBhvr>
                                      <p:tavLst>
                                        <p:tav tm="0">
                                          <p:val>
                                            <p:strVal val="#ppt_x"/>
                                          </p:val>
                                        </p:tav>
                                        <p:tav tm="100000">
                                          <p:val>
                                            <p:strVal val="#ppt_x"/>
                                          </p:val>
                                        </p:tav>
                                      </p:tavLst>
                                    </p:anim>
                                    <p:anim calcmode="lin" valueType="num">
                                      <p:cBhvr>
                                        <p:cTn id="61" dur="250" fill="hold"/>
                                        <p:tgtEl>
                                          <p:spTgt spid="16"/>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2" presetClass="entr" presetSubtype="1"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199009"/>
            <a:ext cx="12190413" cy="830594"/>
            <a:chOff x="0" y="545719"/>
            <a:chExt cx="12190413" cy="830594"/>
          </a:xfrm>
        </p:grpSpPr>
        <p:sp>
          <p:nvSpPr>
            <p:cNvPr id="11" name="矩形 10"/>
            <p:cNvSpPr/>
            <p:nvPr/>
          </p:nvSpPr>
          <p:spPr>
            <a:xfrm flipV="1">
              <a:off x="0" y="1330594"/>
              <a:ext cx="12190413" cy="4571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8"/>
            <p:cNvSpPr txBox="1">
              <a:spLocks noChangeArrowheads="1"/>
            </p:cNvSpPr>
            <p:nvPr/>
          </p:nvSpPr>
          <p:spPr bwMode="auto">
            <a:xfrm>
              <a:off x="4467544" y="545719"/>
              <a:ext cx="325532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rPr>
                <a:t>企业概况介绍</a:t>
              </a:r>
              <a:endParaRPr lang="zh-CN" altLang="en-US" sz="4000" dirty="0">
                <a:solidFill>
                  <a:schemeClr val="bg2">
                    <a:lumMod val="25000"/>
                  </a:schemeClr>
                </a:solidFill>
                <a:latin typeface="华文新魏" panose="02010800040101010101" pitchFamily="2" charset="-122"/>
                <a:ea typeface="华文新魏" panose="02010800040101010101" pitchFamily="2" charset="-122"/>
                <a:sym typeface="Arial" panose="020B0604020202020204" pitchFamily="34" charset="0"/>
              </a:endParaRPr>
            </a:p>
          </p:txBody>
        </p:sp>
      </p:grpSp>
      <p:sp>
        <p:nvSpPr>
          <p:cNvPr id="5" name="AutoShape 36"/>
          <p:cNvSpPr>
            <a:spLocks noChangeArrowheads="1"/>
          </p:cNvSpPr>
          <p:nvPr/>
        </p:nvSpPr>
        <p:spPr bwMode="auto">
          <a:xfrm>
            <a:off x="1633537" y="3171825"/>
            <a:ext cx="1839913"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1" hangingPunct="1">
              <a:lnSpc>
                <a:spcPct val="120000"/>
              </a:lnSpc>
              <a:spcBef>
                <a:spcPts val="900"/>
              </a:spcBef>
            </a:pPr>
            <a:r>
              <a:rPr lang="en-US" altLang="zh-CN" sz="800">
                <a:solidFill>
                  <a:srgbClr val="A6A6A6"/>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10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AutoShape 37"/>
          <p:cNvSpPr>
            <a:spLocks noChangeArrowheads="1"/>
          </p:cNvSpPr>
          <p:nvPr/>
        </p:nvSpPr>
        <p:spPr bwMode="auto">
          <a:xfrm>
            <a:off x="2082800" y="2873375"/>
            <a:ext cx="1392237" cy="239713"/>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algn="r" eaLnBrk="1" hangingPunct="1">
              <a:lnSpc>
                <a:spcPct val="120000"/>
              </a:lnSpc>
            </a:pPr>
            <a:r>
              <a:rPr lang="zh-CN" altLang="en-US" sz="1400">
                <a:solidFill>
                  <a:srgbClr val="A6A6A6"/>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AutoShape 38"/>
          <p:cNvSpPr/>
          <p:nvPr/>
        </p:nvSpPr>
        <p:spPr bwMode="auto">
          <a:xfrm>
            <a:off x="3584575" y="2914650"/>
            <a:ext cx="228600"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bg2">
              <a:lumMod val="25000"/>
            </a:schemeClr>
          </a:solidFill>
          <a:ln w="25400" cap="flat" cmpd="sng">
            <a:noFill/>
            <a:prstDash val="solid"/>
            <a:miter lim="0"/>
          </a:ln>
          <a:effectLst/>
        </p:spPr>
        <p:txBody>
          <a:bodyPr lIns="0" tIns="0" rIns="0" bIns="0" anchor="ctr"/>
          <a:lstStyle/>
          <a:p>
            <a:pPr algn="r" defTabSz="307975" eaLnBrk="1" hangingPunct="1">
              <a:lnSpc>
                <a:spcPct val="120000"/>
              </a:lnSpc>
              <a:defRPr/>
            </a:pPr>
            <a:endParaRPr lang="es-ES" sz="2110" noProof="1">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9" name="AutoShape 39"/>
          <p:cNvSpPr>
            <a:spLocks noChangeArrowheads="1"/>
          </p:cNvSpPr>
          <p:nvPr/>
        </p:nvSpPr>
        <p:spPr bwMode="auto">
          <a:xfrm>
            <a:off x="8766175" y="3171825"/>
            <a:ext cx="1789112"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120000"/>
              </a:lnSpc>
              <a:spcBef>
                <a:spcPts val="900"/>
              </a:spcBef>
            </a:pPr>
            <a:r>
              <a:rPr lang="en-US" altLang="zh-CN" sz="800">
                <a:solidFill>
                  <a:srgbClr val="A6A6A6"/>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10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AutoShape 40"/>
          <p:cNvSpPr>
            <a:spLocks noChangeArrowheads="1"/>
          </p:cNvSpPr>
          <p:nvPr/>
        </p:nvSpPr>
        <p:spPr bwMode="auto">
          <a:xfrm>
            <a:off x="8758237" y="2873375"/>
            <a:ext cx="1430338" cy="268288"/>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eaLnBrk="1" hangingPunct="1">
              <a:lnSpc>
                <a:spcPct val="120000"/>
              </a:lnSpc>
            </a:pPr>
            <a:r>
              <a:rPr lang="zh-CN" altLang="en-US" sz="1400">
                <a:solidFill>
                  <a:srgbClr val="A6A6A6"/>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AutoShape 41"/>
          <p:cNvSpPr/>
          <p:nvPr/>
        </p:nvSpPr>
        <p:spPr bwMode="auto">
          <a:xfrm>
            <a:off x="8472487" y="2914650"/>
            <a:ext cx="227013"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bg2">
              <a:lumMod val="25000"/>
            </a:schemeClr>
          </a:solidFill>
          <a:ln w="25400" cap="flat" cmpd="sng">
            <a:solidFill>
              <a:srgbClr val="000000">
                <a:alpha val="0"/>
              </a:srgbClr>
            </a:solidFill>
            <a:prstDash val="solid"/>
            <a:miter lim="0"/>
          </a:ln>
          <a:effectLst/>
        </p:spPr>
        <p:txBody>
          <a:bodyPr lIns="0" tIns="0" rIns="0" bIns="0" anchor="ctr"/>
          <a:lstStyle/>
          <a:p>
            <a:pPr defTabSz="307975" eaLnBrk="1" hangingPunct="1">
              <a:lnSpc>
                <a:spcPct val="120000"/>
              </a:lnSpc>
              <a:defRPr/>
            </a:pPr>
            <a:endParaRPr lang="es-ES" sz="2110" noProof="1">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4" name="AutoShape 42"/>
          <p:cNvSpPr>
            <a:spLocks noChangeArrowheads="1"/>
          </p:cNvSpPr>
          <p:nvPr/>
        </p:nvSpPr>
        <p:spPr bwMode="auto">
          <a:xfrm>
            <a:off x="1635125" y="4997450"/>
            <a:ext cx="1839912"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r" eaLnBrk="1" hangingPunct="1">
              <a:lnSpc>
                <a:spcPct val="120000"/>
              </a:lnSpc>
              <a:spcBef>
                <a:spcPts val="900"/>
              </a:spcBef>
            </a:pPr>
            <a:r>
              <a:rPr lang="en-US" altLang="zh-CN" sz="800">
                <a:solidFill>
                  <a:srgbClr val="A6A6A6"/>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10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AutoShape 43"/>
          <p:cNvSpPr>
            <a:spLocks noChangeArrowheads="1"/>
          </p:cNvSpPr>
          <p:nvPr/>
        </p:nvSpPr>
        <p:spPr bwMode="auto">
          <a:xfrm>
            <a:off x="2087562" y="4699000"/>
            <a:ext cx="1393825" cy="239713"/>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algn="r" eaLnBrk="1" hangingPunct="1">
              <a:lnSpc>
                <a:spcPct val="120000"/>
              </a:lnSpc>
            </a:pPr>
            <a:r>
              <a:rPr lang="zh-CN" altLang="en-US" sz="1400">
                <a:solidFill>
                  <a:srgbClr val="A6A6A6"/>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AutoShape 44"/>
          <p:cNvSpPr/>
          <p:nvPr/>
        </p:nvSpPr>
        <p:spPr bwMode="auto">
          <a:xfrm>
            <a:off x="3586162" y="4740275"/>
            <a:ext cx="228600"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bg2">
              <a:lumMod val="25000"/>
            </a:schemeClr>
          </a:solidFill>
          <a:ln w="25400" cap="flat" cmpd="sng">
            <a:solidFill>
              <a:srgbClr val="000000">
                <a:alpha val="0"/>
              </a:srgbClr>
            </a:solidFill>
            <a:prstDash val="solid"/>
            <a:miter lim="0"/>
          </a:ln>
          <a:effectLst/>
        </p:spPr>
        <p:txBody>
          <a:bodyPr lIns="0" tIns="0" rIns="0" bIns="0" anchor="ctr"/>
          <a:lstStyle/>
          <a:p>
            <a:pPr algn="r" defTabSz="307975" eaLnBrk="1" hangingPunct="1">
              <a:lnSpc>
                <a:spcPct val="120000"/>
              </a:lnSpc>
              <a:defRPr/>
            </a:pPr>
            <a:endParaRPr lang="es-ES" sz="2110" noProof="1">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17" name="AutoShape 45"/>
          <p:cNvSpPr>
            <a:spLocks noChangeArrowheads="1"/>
          </p:cNvSpPr>
          <p:nvPr/>
        </p:nvSpPr>
        <p:spPr bwMode="auto">
          <a:xfrm>
            <a:off x="8737600" y="4997450"/>
            <a:ext cx="1787525" cy="549275"/>
          </a:xfrm>
          <a:custGeom>
            <a:avLst/>
            <a:gdLst>
              <a:gd name="T0" fmla="*/ 2147483646 w 21600"/>
              <a:gd name="T1" fmla="*/ 177553805 h 21600"/>
              <a:gd name="T2" fmla="*/ 2147483646 w 21600"/>
              <a:gd name="T3" fmla="*/ 177553805 h 21600"/>
              <a:gd name="T4" fmla="*/ 2147483646 w 21600"/>
              <a:gd name="T5" fmla="*/ 177553805 h 21600"/>
              <a:gd name="T6" fmla="*/ 2147483646 w 21600"/>
              <a:gd name="T7" fmla="*/ 1775538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lnSpc>
                <a:spcPct val="120000"/>
              </a:lnSpc>
              <a:spcBef>
                <a:spcPts val="900"/>
              </a:spcBef>
            </a:pPr>
            <a:r>
              <a:rPr lang="en-US" altLang="zh-CN" sz="800">
                <a:solidFill>
                  <a:srgbClr val="A6A6A6"/>
                </a:solidFill>
                <a:latin typeface="Arial" panose="020B0604020202020204" pitchFamily="34" charset="0"/>
                <a:ea typeface="微软雅黑" panose="020B0503020204020204" pitchFamily="34" charset="-122"/>
                <a:sym typeface="Arial" panose="020B0604020202020204" pitchFamily="34" charset="0"/>
              </a:rPr>
              <a:t>Please replace text, click add relevant headline, modify the text content, also can copy your content to this directly.</a:t>
            </a:r>
            <a:endParaRPr lang="es-ES" altLang="zh-CN" sz="10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AutoShape 46"/>
          <p:cNvSpPr>
            <a:spLocks noChangeArrowheads="1"/>
          </p:cNvSpPr>
          <p:nvPr/>
        </p:nvSpPr>
        <p:spPr bwMode="auto">
          <a:xfrm>
            <a:off x="8729662" y="4699000"/>
            <a:ext cx="1430338" cy="268288"/>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91" tIns="20091" rIns="20091" bIns="20091" anchor="ctr"/>
          <a:lstStyle/>
          <a:p>
            <a:pPr eaLnBrk="1" hangingPunct="1">
              <a:lnSpc>
                <a:spcPct val="120000"/>
              </a:lnSpc>
            </a:pPr>
            <a:r>
              <a:rPr lang="zh-CN" altLang="en-US" sz="1400">
                <a:solidFill>
                  <a:srgbClr val="A6A6A6"/>
                </a:solidFill>
                <a:latin typeface="Arial" panose="020B0604020202020204" pitchFamily="34" charset="0"/>
                <a:ea typeface="微软雅黑" panose="020B0503020204020204" pitchFamily="34" charset="-122"/>
                <a:sym typeface="Arial" panose="020B0604020202020204" pitchFamily="34" charset="0"/>
              </a:rPr>
              <a:t>请替换文字内容</a:t>
            </a:r>
            <a:endParaRPr lang="es-ES" altLang="zh-CN" sz="1400">
              <a:solidFill>
                <a:srgbClr val="A6A6A6"/>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AutoShape 47"/>
          <p:cNvSpPr/>
          <p:nvPr/>
        </p:nvSpPr>
        <p:spPr bwMode="auto">
          <a:xfrm>
            <a:off x="8443912" y="4740275"/>
            <a:ext cx="227013" cy="22860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chemeClr val="bg2">
              <a:lumMod val="25000"/>
            </a:schemeClr>
          </a:solidFill>
          <a:ln w="25400" cap="flat" cmpd="sng">
            <a:noFill/>
            <a:prstDash val="solid"/>
            <a:miter lim="0"/>
          </a:ln>
          <a:effectLst/>
        </p:spPr>
        <p:txBody>
          <a:bodyPr lIns="0" tIns="0" rIns="0" bIns="0" anchor="ctr"/>
          <a:lstStyle/>
          <a:p>
            <a:pPr defTabSz="307975" eaLnBrk="1" hangingPunct="1">
              <a:lnSpc>
                <a:spcPct val="120000"/>
              </a:lnSpc>
              <a:defRPr/>
            </a:pPr>
            <a:endParaRPr lang="es-ES" sz="2110" noProof="1">
              <a:solidFill>
                <a:schemeClr val="bg1">
                  <a:lumMod val="65000"/>
                </a:schemeClr>
              </a:solidFill>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grpSp>
        <p:nvGrpSpPr>
          <p:cNvPr id="20" name="组合 19"/>
          <p:cNvGrpSpPr/>
          <p:nvPr/>
        </p:nvGrpSpPr>
        <p:grpSpPr>
          <a:xfrm>
            <a:off x="4156169" y="1958261"/>
            <a:ext cx="3984530" cy="4019326"/>
            <a:chOff x="3711479" y="1272985"/>
            <a:chExt cx="5138799" cy="5183677"/>
          </a:xfrm>
        </p:grpSpPr>
        <p:grpSp>
          <p:nvGrpSpPr>
            <p:cNvPr id="21" name="组合 20"/>
            <p:cNvGrpSpPr/>
            <p:nvPr/>
          </p:nvGrpSpPr>
          <p:grpSpPr>
            <a:xfrm>
              <a:off x="3711479" y="1272985"/>
              <a:ext cx="5138799" cy="5183677"/>
              <a:chOff x="3765171" y="1421575"/>
              <a:chExt cx="4704460" cy="4745545"/>
            </a:xfrm>
          </p:grpSpPr>
          <p:sp>
            <p:nvSpPr>
              <p:cNvPr id="40" name="任意多边形 25"/>
              <p:cNvSpPr/>
              <p:nvPr/>
            </p:nvSpPr>
            <p:spPr>
              <a:xfrm rot="10800000">
                <a:off x="3765171" y="2754630"/>
                <a:ext cx="2422269" cy="2080260"/>
              </a:xfrm>
              <a:custGeom>
                <a:avLst/>
                <a:gdLst>
                  <a:gd name="connsiteX0" fmla="*/ 1382139 w 2422269"/>
                  <a:gd name="connsiteY0" fmla="*/ 2080260 h 2080260"/>
                  <a:gd name="connsiteX1" fmla="*/ 1198649 w 2422269"/>
                  <a:gd name="connsiteY1" fmla="*/ 2080260 h 2080260"/>
                  <a:gd name="connsiteX2" fmla="*/ 1198649 w 2422269"/>
                  <a:gd name="connsiteY2" fmla="*/ 1699287 h 2080260"/>
                  <a:gd name="connsiteX3" fmla="*/ 1211517 w 2422269"/>
                  <a:gd name="connsiteY3" fmla="*/ 1718373 h 2080260"/>
                  <a:gd name="connsiteX4" fmla="*/ 1312545 w 2422269"/>
                  <a:gd name="connsiteY4" fmla="*/ 1760220 h 2080260"/>
                  <a:gd name="connsiteX5" fmla="*/ 1455420 w 2422269"/>
                  <a:gd name="connsiteY5" fmla="*/ 1617345 h 2080260"/>
                  <a:gd name="connsiteX6" fmla="*/ 1312545 w 2422269"/>
                  <a:gd name="connsiteY6" fmla="*/ 1474470 h 2080260"/>
                  <a:gd name="connsiteX7" fmla="*/ 1211517 w 2422269"/>
                  <a:gd name="connsiteY7" fmla="*/ 1516317 h 2080260"/>
                  <a:gd name="connsiteX8" fmla="*/ 1198649 w 2422269"/>
                  <a:gd name="connsiteY8" fmla="*/ 1535403 h 2080260"/>
                  <a:gd name="connsiteX9" fmla="*/ 1198649 w 2422269"/>
                  <a:gd name="connsiteY9" fmla="*/ 1163955 h 2080260"/>
                  <a:gd name="connsiteX10" fmla="*/ 1397097 w 2422269"/>
                  <a:gd name="connsiteY10" fmla="*/ 1163955 h 2080260"/>
                  <a:gd name="connsiteX11" fmla="*/ 1524732 w 2422269"/>
                  <a:gd name="connsiteY11" fmla="*/ 1036320 h 2080260"/>
                  <a:gd name="connsiteX12" fmla="*/ 1397097 w 2422269"/>
                  <a:gd name="connsiteY12" fmla="*/ 908685 h 2080260"/>
                  <a:gd name="connsiteX13" fmla="*/ 195486 w 2422269"/>
                  <a:gd name="connsiteY13" fmla="*/ 908685 h 2080260"/>
                  <a:gd name="connsiteX14" fmla="*/ 195486 w 2422269"/>
                  <a:gd name="connsiteY14" fmla="*/ 568499 h 2080260"/>
                  <a:gd name="connsiteX15" fmla="*/ 142875 w 2422269"/>
                  <a:gd name="connsiteY15" fmla="*/ 579120 h 2080260"/>
                  <a:gd name="connsiteX16" fmla="*/ 0 w 2422269"/>
                  <a:gd name="connsiteY16" fmla="*/ 436245 h 2080260"/>
                  <a:gd name="connsiteX17" fmla="*/ 142875 w 2422269"/>
                  <a:gd name="connsiteY17" fmla="*/ 293370 h 2080260"/>
                  <a:gd name="connsiteX18" fmla="*/ 195486 w 2422269"/>
                  <a:gd name="connsiteY18" fmla="*/ 303992 h 2080260"/>
                  <a:gd name="connsiteX19" fmla="*/ 195486 w 2422269"/>
                  <a:gd name="connsiteY19" fmla="*/ 0 h 2080260"/>
                  <a:gd name="connsiteX20" fmla="*/ 1382139 w 2422269"/>
                  <a:gd name="connsiteY20" fmla="*/ 0 h 2080260"/>
                  <a:gd name="connsiteX21" fmla="*/ 2422269 w 2422269"/>
                  <a:gd name="connsiteY21" fmla="*/ 1040130 h 2080260"/>
                  <a:gd name="connsiteX22" fmla="*/ 1382139 w 2422269"/>
                  <a:gd name="connsiteY22" fmla="*/ 208026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2269" h="2080260">
                    <a:moveTo>
                      <a:pt x="1382139" y="2080260"/>
                    </a:moveTo>
                    <a:lnTo>
                      <a:pt x="1198649" y="2080260"/>
                    </a:lnTo>
                    <a:lnTo>
                      <a:pt x="1198649" y="1699287"/>
                    </a:lnTo>
                    <a:lnTo>
                      <a:pt x="1211517" y="1718373"/>
                    </a:lnTo>
                    <a:cubicBezTo>
                      <a:pt x="1237372" y="1744228"/>
                      <a:pt x="1273091" y="1760220"/>
                      <a:pt x="1312545" y="1760220"/>
                    </a:cubicBezTo>
                    <a:cubicBezTo>
                      <a:pt x="1391453" y="1760220"/>
                      <a:pt x="1455420" y="1696253"/>
                      <a:pt x="1455420" y="1617345"/>
                    </a:cubicBezTo>
                    <a:cubicBezTo>
                      <a:pt x="1455420" y="1538437"/>
                      <a:pt x="1391453" y="1474470"/>
                      <a:pt x="1312545" y="1474470"/>
                    </a:cubicBezTo>
                    <a:cubicBezTo>
                      <a:pt x="1273091" y="1474470"/>
                      <a:pt x="1237372" y="1490462"/>
                      <a:pt x="1211517" y="1516317"/>
                    </a:cubicBezTo>
                    <a:lnTo>
                      <a:pt x="1198649" y="1535403"/>
                    </a:lnTo>
                    <a:lnTo>
                      <a:pt x="1198649" y="1163955"/>
                    </a:lnTo>
                    <a:lnTo>
                      <a:pt x="1397097" y="1163955"/>
                    </a:lnTo>
                    <a:cubicBezTo>
                      <a:pt x="1467588" y="1163955"/>
                      <a:pt x="1524732" y="1106811"/>
                      <a:pt x="1524732" y="1036320"/>
                    </a:cubicBezTo>
                    <a:cubicBezTo>
                      <a:pt x="1524732" y="965829"/>
                      <a:pt x="1467588" y="908685"/>
                      <a:pt x="1397097" y="908685"/>
                    </a:cubicBezTo>
                    <a:lnTo>
                      <a:pt x="195486" y="908685"/>
                    </a:lnTo>
                    <a:lnTo>
                      <a:pt x="195486" y="568499"/>
                    </a:lnTo>
                    <a:lnTo>
                      <a:pt x="142875" y="579120"/>
                    </a:lnTo>
                    <a:cubicBezTo>
                      <a:pt x="63967" y="579120"/>
                      <a:pt x="0" y="515153"/>
                      <a:pt x="0" y="436245"/>
                    </a:cubicBezTo>
                    <a:cubicBezTo>
                      <a:pt x="0" y="357337"/>
                      <a:pt x="63967" y="293370"/>
                      <a:pt x="142875" y="293370"/>
                    </a:cubicBezTo>
                    <a:lnTo>
                      <a:pt x="195486" y="303992"/>
                    </a:lnTo>
                    <a:lnTo>
                      <a:pt x="195486" y="0"/>
                    </a:lnTo>
                    <a:lnTo>
                      <a:pt x="1382139" y="0"/>
                    </a:lnTo>
                    <a:cubicBezTo>
                      <a:pt x="1956587" y="0"/>
                      <a:pt x="2422269" y="465682"/>
                      <a:pt x="2422269" y="1040130"/>
                    </a:cubicBezTo>
                    <a:cubicBezTo>
                      <a:pt x="2422269" y="1614578"/>
                      <a:pt x="1956587" y="2080260"/>
                      <a:pt x="1382139" y="208026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1" name="任意多边形 26"/>
              <p:cNvSpPr/>
              <p:nvPr/>
            </p:nvSpPr>
            <p:spPr>
              <a:xfrm rot="16200000">
                <a:off x="4900552" y="1592580"/>
                <a:ext cx="2422269" cy="2080260"/>
              </a:xfrm>
              <a:custGeom>
                <a:avLst/>
                <a:gdLst>
                  <a:gd name="connsiteX0" fmla="*/ 1382139 w 2422269"/>
                  <a:gd name="connsiteY0" fmla="*/ 2080260 h 2080260"/>
                  <a:gd name="connsiteX1" fmla="*/ 1198649 w 2422269"/>
                  <a:gd name="connsiteY1" fmla="*/ 2080260 h 2080260"/>
                  <a:gd name="connsiteX2" fmla="*/ 1198649 w 2422269"/>
                  <a:gd name="connsiteY2" fmla="*/ 1699287 h 2080260"/>
                  <a:gd name="connsiteX3" fmla="*/ 1211517 w 2422269"/>
                  <a:gd name="connsiteY3" fmla="*/ 1718373 h 2080260"/>
                  <a:gd name="connsiteX4" fmla="*/ 1312545 w 2422269"/>
                  <a:gd name="connsiteY4" fmla="*/ 1760220 h 2080260"/>
                  <a:gd name="connsiteX5" fmla="*/ 1455420 w 2422269"/>
                  <a:gd name="connsiteY5" fmla="*/ 1617345 h 2080260"/>
                  <a:gd name="connsiteX6" fmla="*/ 1312545 w 2422269"/>
                  <a:gd name="connsiteY6" fmla="*/ 1474470 h 2080260"/>
                  <a:gd name="connsiteX7" fmla="*/ 1211517 w 2422269"/>
                  <a:gd name="connsiteY7" fmla="*/ 1516317 h 2080260"/>
                  <a:gd name="connsiteX8" fmla="*/ 1198649 w 2422269"/>
                  <a:gd name="connsiteY8" fmla="*/ 1535403 h 2080260"/>
                  <a:gd name="connsiteX9" fmla="*/ 1198649 w 2422269"/>
                  <a:gd name="connsiteY9" fmla="*/ 1163955 h 2080260"/>
                  <a:gd name="connsiteX10" fmla="*/ 1397097 w 2422269"/>
                  <a:gd name="connsiteY10" fmla="*/ 1163955 h 2080260"/>
                  <a:gd name="connsiteX11" fmla="*/ 1524732 w 2422269"/>
                  <a:gd name="connsiteY11" fmla="*/ 1036320 h 2080260"/>
                  <a:gd name="connsiteX12" fmla="*/ 1397097 w 2422269"/>
                  <a:gd name="connsiteY12" fmla="*/ 908685 h 2080260"/>
                  <a:gd name="connsiteX13" fmla="*/ 195486 w 2422269"/>
                  <a:gd name="connsiteY13" fmla="*/ 908685 h 2080260"/>
                  <a:gd name="connsiteX14" fmla="*/ 195486 w 2422269"/>
                  <a:gd name="connsiteY14" fmla="*/ 568499 h 2080260"/>
                  <a:gd name="connsiteX15" fmla="*/ 142875 w 2422269"/>
                  <a:gd name="connsiteY15" fmla="*/ 579120 h 2080260"/>
                  <a:gd name="connsiteX16" fmla="*/ 0 w 2422269"/>
                  <a:gd name="connsiteY16" fmla="*/ 436245 h 2080260"/>
                  <a:gd name="connsiteX17" fmla="*/ 142875 w 2422269"/>
                  <a:gd name="connsiteY17" fmla="*/ 293370 h 2080260"/>
                  <a:gd name="connsiteX18" fmla="*/ 195486 w 2422269"/>
                  <a:gd name="connsiteY18" fmla="*/ 303992 h 2080260"/>
                  <a:gd name="connsiteX19" fmla="*/ 195486 w 2422269"/>
                  <a:gd name="connsiteY19" fmla="*/ 0 h 2080260"/>
                  <a:gd name="connsiteX20" fmla="*/ 1382139 w 2422269"/>
                  <a:gd name="connsiteY20" fmla="*/ 0 h 2080260"/>
                  <a:gd name="connsiteX21" fmla="*/ 2422269 w 2422269"/>
                  <a:gd name="connsiteY21" fmla="*/ 1040130 h 2080260"/>
                  <a:gd name="connsiteX22" fmla="*/ 1382139 w 2422269"/>
                  <a:gd name="connsiteY22" fmla="*/ 208026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2269" h="2080260">
                    <a:moveTo>
                      <a:pt x="1382139" y="2080260"/>
                    </a:moveTo>
                    <a:lnTo>
                      <a:pt x="1198649" y="2080260"/>
                    </a:lnTo>
                    <a:lnTo>
                      <a:pt x="1198649" y="1699287"/>
                    </a:lnTo>
                    <a:lnTo>
                      <a:pt x="1211517" y="1718373"/>
                    </a:lnTo>
                    <a:cubicBezTo>
                      <a:pt x="1237372" y="1744228"/>
                      <a:pt x="1273091" y="1760220"/>
                      <a:pt x="1312545" y="1760220"/>
                    </a:cubicBezTo>
                    <a:cubicBezTo>
                      <a:pt x="1391453" y="1760220"/>
                      <a:pt x="1455420" y="1696253"/>
                      <a:pt x="1455420" y="1617345"/>
                    </a:cubicBezTo>
                    <a:cubicBezTo>
                      <a:pt x="1455420" y="1538437"/>
                      <a:pt x="1391453" y="1474470"/>
                      <a:pt x="1312545" y="1474470"/>
                    </a:cubicBezTo>
                    <a:cubicBezTo>
                      <a:pt x="1273091" y="1474470"/>
                      <a:pt x="1237372" y="1490462"/>
                      <a:pt x="1211517" y="1516317"/>
                    </a:cubicBezTo>
                    <a:lnTo>
                      <a:pt x="1198649" y="1535403"/>
                    </a:lnTo>
                    <a:lnTo>
                      <a:pt x="1198649" y="1163955"/>
                    </a:lnTo>
                    <a:lnTo>
                      <a:pt x="1397097" y="1163955"/>
                    </a:lnTo>
                    <a:cubicBezTo>
                      <a:pt x="1467588" y="1163955"/>
                      <a:pt x="1524732" y="1106811"/>
                      <a:pt x="1524732" y="1036320"/>
                    </a:cubicBezTo>
                    <a:cubicBezTo>
                      <a:pt x="1524732" y="965829"/>
                      <a:pt x="1467588" y="908685"/>
                      <a:pt x="1397097" y="908685"/>
                    </a:cubicBezTo>
                    <a:lnTo>
                      <a:pt x="195486" y="908685"/>
                    </a:lnTo>
                    <a:lnTo>
                      <a:pt x="195486" y="568499"/>
                    </a:lnTo>
                    <a:lnTo>
                      <a:pt x="142875" y="579120"/>
                    </a:lnTo>
                    <a:cubicBezTo>
                      <a:pt x="63967" y="579120"/>
                      <a:pt x="0" y="515153"/>
                      <a:pt x="0" y="436245"/>
                    </a:cubicBezTo>
                    <a:cubicBezTo>
                      <a:pt x="0" y="357337"/>
                      <a:pt x="63967" y="293370"/>
                      <a:pt x="142875" y="293370"/>
                    </a:cubicBezTo>
                    <a:lnTo>
                      <a:pt x="195486" y="303992"/>
                    </a:lnTo>
                    <a:lnTo>
                      <a:pt x="195486" y="0"/>
                    </a:lnTo>
                    <a:lnTo>
                      <a:pt x="1382139" y="0"/>
                    </a:lnTo>
                    <a:cubicBezTo>
                      <a:pt x="1956587" y="0"/>
                      <a:pt x="2422269" y="465682"/>
                      <a:pt x="2422269" y="1040130"/>
                    </a:cubicBezTo>
                    <a:cubicBezTo>
                      <a:pt x="2422269" y="1614578"/>
                      <a:pt x="1956587" y="2080260"/>
                      <a:pt x="1382139" y="208026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任意多边形 27"/>
              <p:cNvSpPr/>
              <p:nvPr/>
            </p:nvSpPr>
            <p:spPr>
              <a:xfrm>
                <a:off x="6047362" y="2750820"/>
                <a:ext cx="2422269" cy="2080260"/>
              </a:xfrm>
              <a:custGeom>
                <a:avLst/>
                <a:gdLst>
                  <a:gd name="connsiteX0" fmla="*/ 1382139 w 2422269"/>
                  <a:gd name="connsiteY0" fmla="*/ 2080260 h 2080260"/>
                  <a:gd name="connsiteX1" fmla="*/ 1198649 w 2422269"/>
                  <a:gd name="connsiteY1" fmla="*/ 2080260 h 2080260"/>
                  <a:gd name="connsiteX2" fmla="*/ 1198649 w 2422269"/>
                  <a:gd name="connsiteY2" fmla="*/ 1699287 h 2080260"/>
                  <a:gd name="connsiteX3" fmla="*/ 1211517 w 2422269"/>
                  <a:gd name="connsiteY3" fmla="*/ 1718373 h 2080260"/>
                  <a:gd name="connsiteX4" fmla="*/ 1312545 w 2422269"/>
                  <a:gd name="connsiteY4" fmla="*/ 1760220 h 2080260"/>
                  <a:gd name="connsiteX5" fmla="*/ 1455420 w 2422269"/>
                  <a:gd name="connsiteY5" fmla="*/ 1617345 h 2080260"/>
                  <a:gd name="connsiteX6" fmla="*/ 1312545 w 2422269"/>
                  <a:gd name="connsiteY6" fmla="*/ 1474470 h 2080260"/>
                  <a:gd name="connsiteX7" fmla="*/ 1211517 w 2422269"/>
                  <a:gd name="connsiteY7" fmla="*/ 1516317 h 2080260"/>
                  <a:gd name="connsiteX8" fmla="*/ 1198649 w 2422269"/>
                  <a:gd name="connsiteY8" fmla="*/ 1535403 h 2080260"/>
                  <a:gd name="connsiteX9" fmla="*/ 1198649 w 2422269"/>
                  <a:gd name="connsiteY9" fmla="*/ 1163955 h 2080260"/>
                  <a:gd name="connsiteX10" fmla="*/ 1397097 w 2422269"/>
                  <a:gd name="connsiteY10" fmla="*/ 1163955 h 2080260"/>
                  <a:gd name="connsiteX11" fmla="*/ 1524732 w 2422269"/>
                  <a:gd name="connsiteY11" fmla="*/ 1036320 h 2080260"/>
                  <a:gd name="connsiteX12" fmla="*/ 1397097 w 2422269"/>
                  <a:gd name="connsiteY12" fmla="*/ 908685 h 2080260"/>
                  <a:gd name="connsiteX13" fmla="*/ 195486 w 2422269"/>
                  <a:gd name="connsiteY13" fmla="*/ 908685 h 2080260"/>
                  <a:gd name="connsiteX14" fmla="*/ 195486 w 2422269"/>
                  <a:gd name="connsiteY14" fmla="*/ 568499 h 2080260"/>
                  <a:gd name="connsiteX15" fmla="*/ 142875 w 2422269"/>
                  <a:gd name="connsiteY15" fmla="*/ 579120 h 2080260"/>
                  <a:gd name="connsiteX16" fmla="*/ 0 w 2422269"/>
                  <a:gd name="connsiteY16" fmla="*/ 436245 h 2080260"/>
                  <a:gd name="connsiteX17" fmla="*/ 142875 w 2422269"/>
                  <a:gd name="connsiteY17" fmla="*/ 293370 h 2080260"/>
                  <a:gd name="connsiteX18" fmla="*/ 195486 w 2422269"/>
                  <a:gd name="connsiteY18" fmla="*/ 303992 h 2080260"/>
                  <a:gd name="connsiteX19" fmla="*/ 195486 w 2422269"/>
                  <a:gd name="connsiteY19" fmla="*/ 0 h 2080260"/>
                  <a:gd name="connsiteX20" fmla="*/ 1382139 w 2422269"/>
                  <a:gd name="connsiteY20" fmla="*/ 0 h 2080260"/>
                  <a:gd name="connsiteX21" fmla="*/ 2422269 w 2422269"/>
                  <a:gd name="connsiteY21" fmla="*/ 1040130 h 2080260"/>
                  <a:gd name="connsiteX22" fmla="*/ 1382139 w 2422269"/>
                  <a:gd name="connsiteY22" fmla="*/ 208026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2269" h="2080260">
                    <a:moveTo>
                      <a:pt x="1382139" y="2080260"/>
                    </a:moveTo>
                    <a:lnTo>
                      <a:pt x="1198649" y="2080260"/>
                    </a:lnTo>
                    <a:lnTo>
                      <a:pt x="1198649" y="1699287"/>
                    </a:lnTo>
                    <a:lnTo>
                      <a:pt x="1211517" y="1718373"/>
                    </a:lnTo>
                    <a:cubicBezTo>
                      <a:pt x="1237372" y="1744228"/>
                      <a:pt x="1273091" y="1760220"/>
                      <a:pt x="1312545" y="1760220"/>
                    </a:cubicBezTo>
                    <a:cubicBezTo>
                      <a:pt x="1391453" y="1760220"/>
                      <a:pt x="1455420" y="1696253"/>
                      <a:pt x="1455420" y="1617345"/>
                    </a:cubicBezTo>
                    <a:cubicBezTo>
                      <a:pt x="1455420" y="1538437"/>
                      <a:pt x="1391453" y="1474470"/>
                      <a:pt x="1312545" y="1474470"/>
                    </a:cubicBezTo>
                    <a:cubicBezTo>
                      <a:pt x="1273091" y="1474470"/>
                      <a:pt x="1237372" y="1490462"/>
                      <a:pt x="1211517" y="1516317"/>
                    </a:cubicBezTo>
                    <a:lnTo>
                      <a:pt x="1198649" y="1535403"/>
                    </a:lnTo>
                    <a:lnTo>
                      <a:pt x="1198649" y="1163955"/>
                    </a:lnTo>
                    <a:lnTo>
                      <a:pt x="1397097" y="1163955"/>
                    </a:lnTo>
                    <a:cubicBezTo>
                      <a:pt x="1467588" y="1163955"/>
                      <a:pt x="1524732" y="1106811"/>
                      <a:pt x="1524732" y="1036320"/>
                    </a:cubicBezTo>
                    <a:cubicBezTo>
                      <a:pt x="1524732" y="965829"/>
                      <a:pt x="1467588" y="908685"/>
                      <a:pt x="1397097" y="908685"/>
                    </a:cubicBezTo>
                    <a:lnTo>
                      <a:pt x="195486" y="908685"/>
                    </a:lnTo>
                    <a:lnTo>
                      <a:pt x="195486" y="568499"/>
                    </a:lnTo>
                    <a:lnTo>
                      <a:pt x="142875" y="579120"/>
                    </a:lnTo>
                    <a:cubicBezTo>
                      <a:pt x="63967" y="579120"/>
                      <a:pt x="0" y="515153"/>
                      <a:pt x="0" y="436245"/>
                    </a:cubicBezTo>
                    <a:cubicBezTo>
                      <a:pt x="0" y="357337"/>
                      <a:pt x="63967" y="293370"/>
                      <a:pt x="142875" y="293370"/>
                    </a:cubicBezTo>
                    <a:lnTo>
                      <a:pt x="195486" y="303992"/>
                    </a:lnTo>
                    <a:lnTo>
                      <a:pt x="195486" y="0"/>
                    </a:lnTo>
                    <a:lnTo>
                      <a:pt x="1382139" y="0"/>
                    </a:lnTo>
                    <a:cubicBezTo>
                      <a:pt x="1956587" y="0"/>
                      <a:pt x="2422269" y="465682"/>
                      <a:pt x="2422269" y="1040130"/>
                    </a:cubicBezTo>
                    <a:cubicBezTo>
                      <a:pt x="2422269" y="1614578"/>
                      <a:pt x="1956587" y="2080260"/>
                      <a:pt x="1382139" y="208026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任意多边形 28"/>
              <p:cNvSpPr/>
              <p:nvPr/>
            </p:nvSpPr>
            <p:spPr>
              <a:xfrm rot="5400000">
                <a:off x="4910820" y="3915856"/>
                <a:ext cx="2422269" cy="2080260"/>
              </a:xfrm>
              <a:custGeom>
                <a:avLst/>
                <a:gdLst>
                  <a:gd name="connsiteX0" fmla="*/ 1382139 w 2422269"/>
                  <a:gd name="connsiteY0" fmla="*/ 2080260 h 2080260"/>
                  <a:gd name="connsiteX1" fmla="*/ 1198649 w 2422269"/>
                  <a:gd name="connsiteY1" fmla="*/ 2080260 h 2080260"/>
                  <a:gd name="connsiteX2" fmla="*/ 1198649 w 2422269"/>
                  <a:gd name="connsiteY2" fmla="*/ 1699287 h 2080260"/>
                  <a:gd name="connsiteX3" fmla="*/ 1211517 w 2422269"/>
                  <a:gd name="connsiteY3" fmla="*/ 1718373 h 2080260"/>
                  <a:gd name="connsiteX4" fmla="*/ 1312545 w 2422269"/>
                  <a:gd name="connsiteY4" fmla="*/ 1760220 h 2080260"/>
                  <a:gd name="connsiteX5" fmla="*/ 1455420 w 2422269"/>
                  <a:gd name="connsiteY5" fmla="*/ 1617345 h 2080260"/>
                  <a:gd name="connsiteX6" fmla="*/ 1312545 w 2422269"/>
                  <a:gd name="connsiteY6" fmla="*/ 1474470 h 2080260"/>
                  <a:gd name="connsiteX7" fmla="*/ 1211517 w 2422269"/>
                  <a:gd name="connsiteY7" fmla="*/ 1516317 h 2080260"/>
                  <a:gd name="connsiteX8" fmla="*/ 1198649 w 2422269"/>
                  <a:gd name="connsiteY8" fmla="*/ 1535403 h 2080260"/>
                  <a:gd name="connsiteX9" fmla="*/ 1198649 w 2422269"/>
                  <a:gd name="connsiteY9" fmla="*/ 1163955 h 2080260"/>
                  <a:gd name="connsiteX10" fmla="*/ 1397097 w 2422269"/>
                  <a:gd name="connsiteY10" fmla="*/ 1163955 h 2080260"/>
                  <a:gd name="connsiteX11" fmla="*/ 1524732 w 2422269"/>
                  <a:gd name="connsiteY11" fmla="*/ 1036320 h 2080260"/>
                  <a:gd name="connsiteX12" fmla="*/ 1397097 w 2422269"/>
                  <a:gd name="connsiteY12" fmla="*/ 908685 h 2080260"/>
                  <a:gd name="connsiteX13" fmla="*/ 195486 w 2422269"/>
                  <a:gd name="connsiteY13" fmla="*/ 908685 h 2080260"/>
                  <a:gd name="connsiteX14" fmla="*/ 195486 w 2422269"/>
                  <a:gd name="connsiteY14" fmla="*/ 568499 h 2080260"/>
                  <a:gd name="connsiteX15" fmla="*/ 142875 w 2422269"/>
                  <a:gd name="connsiteY15" fmla="*/ 579120 h 2080260"/>
                  <a:gd name="connsiteX16" fmla="*/ 0 w 2422269"/>
                  <a:gd name="connsiteY16" fmla="*/ 436245 h 2080260"/>
                  <a:gd name="connsiteX17" fmla="*/ 142875 w 2422269"/>
                  <a:gd name="connsiteY17" fmla="*/ 293370 h 2080260"/>
                  <a:gd name="connsiteX18" fmla="*/ 195486 w 2422269"/>
                  <a:gd name="connsiteY18" fmla="*/ 303992 h 2080260"/>
                  <a:gd name="connsiteX19" fmla="*/ 195486 w 2422269"/>
                  <a:gd name="connsiteY19" fmla="*/ 0 h 2080260"/>
                  <a:gd name="connsiteX20" fmla="*/ 1382139 w 2422269"/>
                  <a:gd name="connsiteY20" fmla="*/ 0 h 2080260"/>
                  <a:gd name="connsiteX21" fmla="*/ 2422269 w 2422269"/>
                  <a:gd name="connsiteY21" fmla="*/ 1040130 h 2080260"/>
                  <a:gd name="connsiteX22" fmla="*/ 1382139 w 2422269"/>
                  <a:gd name="connsiteY22" fmla="*/ 2080260 h 208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22269" h="2080260">
                    <a:moveTo>
                      <a:pt x="1382139" y="2080260"/>
                    </a:moveTo>
                    <a:lnTo>
                      <a:pt x="1198649" y="2080260"/>
                    </a:lnTo>
                    <a:lnTo>
                      <a:pt x="1198649" y="1699287"/>
                    </a:lnTo>
                    <a:lnTo>
                      <a:pt x="1211517" y="1718373"/>
                    </a:lnTo>
                    <a:cubicBezTo>
                      <a:pt x="1237372" y="1744228"/>
                      <a:pt x="1273091" y="1760220"/>
                      <a:pt x="1312545" y="1760220"/>
                    </a:cubicBezTo>
                    <a:cubicBezTo>
                      <a:pt x="1391453" y="1760220"/>
                      <a:pt x="1455420" y="1696253"/>
                      <a:pt x="1455420" y="1617345"/>
                    </a:cubicBezTo>
                    <a:cubicBezTo>
                      <a:pt x="1455420" y="1538437"/>
                      <a:pt x="1391453" y="1474470"/>
                      <a:pt x="1312545" y="1474470"/>
                    </a:cubicBezTo>
                    <a:cubicBezTo>
                      <a:pt x="1273091" y="1474470"/>
                      <a:pt x="1237372" y="1490462"/>
                      <a:pt x="1211517" y="1516317"/>
                    </a:cubicBezTo>
                    <a:lnTo>
                      <a:pt x="1198649" y="1535403"/>
                    </a:lnTo>
                    <a:lnTo>
                      <a:pt x="1198649" y="1163955"/>
                    </a:lnTo>
                    <a:lnTo>
                      <a:pt x="1397097" y="1163955"/>
                    </a:lnTo>
                    <a:cubicBezTo>
                      <a:pt x="1467588" y="1163955"/>
                      <a:pt x="1524732" y="1106811"/>
                      <a:pt x="1524732" y="1036320"/>
                    </a:cubicBezTo>
                    <a:cubicBezTo>
                      <a:pt x="1524732" y="965829"/>
                      <a:pt x="1467588" y="908685"/>
                      <a:pt x="1397097" y="908685"/>
                    </a:cubicBezTo>
                    <a:lnTo>
                      <a:pt x="195486" y="908685"/>
                    </a:lnTo>
                    <a:lnTo>
                      <a:pt x="195486" y="568499"/>
                    </a:lnTo>
                    <a:lnTo>
                      <a:pt x="142875" y="579120"/>
                    </a:lnTo>
                    <a:cubicBezTo>
                      <a:pt x="63967" y="579120"/>
                      <a:pt x="0" y="515153"/>
                      <a:pt x="0" y="436245"/>
                    </a:cubicBezTo>
                    <a:cubicBezTo>
                      <a:pt x="0" y="357337"/>
                      <a:pt x="63967" y="293370"/>
                      <a:pt x="142875" y="293370"/>
                    </a:cubicBezTo>
                    <a:lnTo>
                      <a:pt x="195486" y="303992"/>
                    </a:lnTo>
                    <a:lnTo>
                      <a:pt x="195486" y="0"/>
                    </a:lnTo>
                    <a:lnTo>
                      <a:pt x="1382139" y="0"/>
                    </a:lnTo>
                    <a:cubicBezTo>
                      <a:pt x="1956587" y="0"/>
                      <a:pt x="2422269" y="465682"/>
                      <a:pt x="2422269" y="1040130"/>
                    </a:cubicBezTo>
                    <a:cubicBezTo>
                      <a:pt x="2422269" y="1614578"/>
                      <a:pt x="1956587" y="2080260"/>
                      <a:pt x="1382139" y="2080260"/>
                    </a:cubicBez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2" name="组合 21"/>
            <p:cNvGrpSpPr/>
            <p:nvPr/>
          </p:nvGrpSpPr>
          <p:grpSpPr>
            <a:xfrm>
              <a:off x="6008748" y="5754167"/>
              <a:ext cx="478650" cy="476767"/>
              <a:chOff x="4557733" y="2434359"/>
              <a:chExt cx="512624" cy="510606"/>
            </a:xfrm>
            <a:solidFill>
              <a:schemeClr val="bg1"/>
            </a:solidFill>
          </p:grpSpPr>
          <p:sp>
            <p:nvSpPr>
              <p:cNvPr id="38" name="Freeform 7"/>
              <p:cNvSpPr>
                <a:spLocks noEditPoints="1"/>
              </p:cNvSpPr>
              <p:nvPr/>
            </p:nvSpPr>
            <p:spPr bwMode="auto">
              <a:xfrm>
                <a:off x="4557733" y="2434359"/>
                <a:ext cx="512624" cy="510606"/>
              </a:xfrm>
              <a:custGeom>
                <a:avLst/>
                <a:gdLst>
                  <a:gd name="T0" fmla="*/ 86 w 172"/>
                  <a:gd name="T1" fmla="*/ 21 h 172"/>
                  <a:gd name="T2" fmla="*/ 151 w 172"/>
                  <a:gd name="T3" fmla="*/ 86 h 172"/>
                  <a:gd name="T4" fmla="*/ 86 w 172"/>
                  <a:gd name="T5" fmla="*/ 151 h 172"/>
                  <a:gd name="T6" fmla="*/ 21 w 172"/>
                  <a:gd name="T7" fmla="*/ 86 h 172"/>
                  <a:gd name="T8" fmla="*/ 86 w 172"/>
                  <a:gd name="T9" fmla="*/ 21 h 172"/>
                  <a:gd name="T10" fmla="*/ 86 w 172"/>
                  <a:gd name="T11" fmla="*/ 0 h 172"/>
                  <a:gd name="T12" fmla="*/ 0 w 172"/>
                  <a:gd name="T13" fmla="*/ 86 h 172"/>
                  <a:gd name="T14" fmla="*/ 86 w 172"/>
                  <a:gd name="T15" fmla="*/ 172 h 172"/>
                  <a:gd name="T16" fmla="*/ 172 w 172"/>
                  <a:gd name="T17" fmla="*/ 86 h 172"/>
                  <a:gd name="T18" fmla="*/ 86 w 172"/>
                  <a:gd name="T19"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172">
                    <a:moveTo>
                      <a:pt x="86" y="21"/>
                    </a:moveTo>
                    <a:cubicBezTo>
                      <a:pt x="122" y="21"/>
                      <a:pt x="151" y="50"/>
                      <a:pt x="151" y="86"/>
                    </a:cubicBezTo>
                    <a:cubicBezTo>
                      <a:pt x="151" y="122"/>
                      <a:pt x="122" y="151"/>
                      <a:pt x="86" y="151"/>
                    </a:cubicBezTo>
                    <a:cubicBezTo>
                      <a:pt x="50" y="151"/>
                      <a:pt x="21" y="122"/>
                      <a:pt x="21" y="86"/>
                    </a:cubicBezTo>
                    <a:cubicBezTo>
                      <a:pt x="21" y="50"/>
                      <a:pt x="50" y="21"/>
                      <a:pt x="86" y="21"/>
                    </a:cubicBezTo>
                    <a:moveTo>
                      <a:pt x="86" y="0"/>
                    </a:moveTo>
                    <a:cubicBezTo>
                      <a:pt x="38" y="0"/>
                      <a:pt x="0" y="38"/>
                      <a:pt x="0" y="86"/>
                    </a:cubicBezTo>
                    <a:cubicBezTo>
                      <a:pt x="0" y="134"/>
                      <a:pt x="38" y="172"/>
                      <a:pt x="86" y="172"/>
                    </a:cubicBezTo>
                    <a:cubicBezTo>
                      <a:pt x="134" y="172"/>
                      <a:pt x="172" y="134"/>
                      <a:pt x="172" y="86"/>
                    </a:cubicBezTo>
                    <a:cubicBezTo>
                      <a:pt x="172" y="38"/>
                      <a:pt x="134" y="0"/>
                      <a:pt x="86"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8"/>
              <p:cNvSpPr/>
              <p:nvPr/>
            </p:nvSpPr>
            <p:spPr bwMode="auto">
              <a:xfrm>
                <a:off x="4781753" y="2529215"/>
                <a:ext cx="129165" cy="254294"/>
              </a:xfrm>
              <a:custGeom>
                <a:avLst/>
                <a:gdLst>
                  <a:gd name="T0" fmla="*/ 33 w 44"/>
                  <a:gd name="T1" fmla="*/ 86 h 86"/>
                  <a:gd name="T2" fmla="*/ 25 w 44"/>
                  <a:gd name="T3" fmla="*/ 83 h 86"/>
                  <a:gd name="T4" fmla="*/ 3 w 44"/>
                  <a:gd name="T5" fmla="*/ 62 h 86"/>
                  <a:gd name="T6" fmla="*/ 0 w 44"/>
                  <a:gd name="T7" fmla="*/ 54 h 86"/>
                  <a:gd name="T8" fmla="*/ 0 w 44"/>
                  <a:gd name="T9" fmla="*/ 54 h 86"/>
                  <a:gd name="T10" fmla="*/ 0 w 44"/>
                  <a:gd name="T11" fmla="*/ 54 h 86"/>
                  <a:gd name="T12" fmla="*/ 0 w 44"/>
                  <a:gd name="T13" fmla="*/ 11 h 86"/>
                  <a:gd name="T14" fmla="*/ 11 w 44"/>
                  <a:gd name="T15" fmla="*/ 0 h 86"/>
                  <a:gd name="T16" fmla="*/ 22 w 44"/>
                  <a:gd name="T17" fmla="*/ 11 h 86"/>
                  <a:gd name="T18" fmla="*/ 22 w 44"/>
                  <a:gd name="T19" fmla="*/ 50 h 86"/>
                  <a:gd name="T20" fmla="*/ 40 w 44"/>
                  <a:gd name="T21" fmla="*/ 68 h 86"/>
                  <a:gd name="T22" fmla="*/ 40 w 44"/>
                  <a:gd name="T23" fmla="*/ 83 h 86"/>
                  <a:gd name="T24" fmla="*/ 33 w 44"/>
                  <a:gd name="T2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6">
                    <a:moveTo>
                      <a:pt x="33" y="86"/>
                    </a:moveTo>
                    <a:cubicBezTo>
                      <a:pt x="30" y="86"/>
                      <a:pt x="27" y="85"/>
                      <a:pt x="25" y="83"/>
                    </a:cubicBezTo>
                    <a:cubicBezTo>
                      <a:pt x="3" y="62"/>
                      <a:pt x="3" y="62"/>
                      <a:pt x="3" y="62"/>
                    </a:cubicBezTo>
                    <a:cubicBezTo>
                      <a:pt x="1" y="60"/>
                      <a:pt x="0" y="57"/>
                      <a:pt x="0" y="54"/>
                    </a:cubicBezTo>
                    <a:cubicBezTo>
                      <a:pt x="0" y="54"/>
                      <a:pt x="0" y="54"/>
                      <a:pt x="0" y="54"/>
                    </a:cubicBezTo>
                    <a:cubicBezTo>
                      <a:pt x="0" y="54"/>
                      <a:pt x="0" y="54"/>
                      <a:pt x="0" y="54"/>
                    </a:cubicBezTo>
                    <a:cubicBezTo>
                      <a:pt x="0" y="11"/>
                      <a:pt x="0" y="11"/>
                      <a:pt x="0" y="11"/>
                    </a:cubicBezTo>
                    <a:cubicBezTo>
                      <a:pt x="0" y="5"/>
                      <a:pt x="5" y="0"/>
                      <a:pt x="11" y="0"/>
                    </a:cubicBezTo>
                    <a:cubicBezTo>
                      <a:pt x="17" y="0"/>
                      <a:pt x="22" y="5"/>
                      <a:pt x="22" y="11"/>
                    </a:cubicBezTo>
                    <a:cubicBezTo>
                      <a:pt x="22" y="50"/>
                      <a:pt x="22" y="50"/>
                      <a:pt x="22" y="50"/>
                    </a:cubicBezTo>
                    <a:cubicBezTo>
                      <a:pt x="40" y="68"/>
                      <a:pt x="40" y="68"/>
                      <a:pt x="40" y="68"/>
                    </a:cubicBezTo>
                    <a:cubicBezTo>
                      <a:pt x="44" y="72"/>
                      <a:pt x="44" y="79"/>
                      <a:pt x="40" y="83"/>
                    </a:cubicBezTo>
                    <a:cubicBezTo>
                      <a:pt x="38" y="85"/>
                      <a:pt x="35" y="86"/>
                      <a:pt x="33"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5930321" y="1546570"/>
              <a:ext cx="438279" cy="421487"/>
              <a:chOff x="6159731" y="1864447"/>
              <a:chExt cx="469385" cy="451400"/>
            </a:xfrm>
            <a:solidFill>
              <a:schemeClr val="bg1"/>
            </a:solidFill>
          </p:grpSpPr>
          <p:sp>
            <p:nvSpPr>
              <p:cNvPr id="36" name="Oval 131"/>
              <p:cNvSpPr>
                <a:spLocks noChangeArrowheads="1"/>
              </p:cNvSpPr>
              <p:nvPr/>
            </p:nvSpPr>
            <p:spPr bwMode="auto">
              <a:xfrm>
                <a:off x="6288812" y="1864447"/>
                <a:ext cx="211223" cy="21392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endParaRPr>
              </a:p>
            </p:txBody>
          </p:sp>
          <p:sp>
            <p:nvSpPr>
              <p:cNvPr id="37" name="Freeform 134"/>
              <p:cNvSpPr/>
              <p:nvPr/>
            </p:nvSpPr>
            <p:spPr bwMode="auto">
              <a:xfrm>
                <a:off x="6159731" y="2111736"/>
                <a:ext cx="469385" cy="204111"/>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endParaRPr>
              </a:p>
            </p:txBody>
          </p:sp>
        </p:grpSp>
        <p:grpSp>
          <p:nvGrpSpPr>
            <p:cNvPr id="24" name="组合 23"/>
            <p:cNvGrpSpPr/>
            <p:nvPr/>
          </p:nvGrpSpPr>
          <p:grpSpPr>
            <a:xfrm>
              <a:off x="4034399" y="3712281"/>
              <a:ext cx="396186" cy="343361"/>
              <a:chOff x="7090992" y="4839631"/>
              <a:chExt cx="424306" cy="367732"/>
            </a:xfrm>
            <a:solidFill>
              <a:schemeClr val="bg1"/>
            </a:solidFill>
          </p:grpSpPr>
          <p:sp>
            <p:nvSpPr>
              <p:cNvPr id="32" name="Freeform 19"/>
              <p:cNvSpPr/>
              <p:nvPr/>
            </p:nvSpPr>
            <p:spPr bwMode="auto">
              <a:xfrm>
                <a:off x="7156995" y="4994536"/>
                <a:ext cx="86882" cy="152885"/>
              </a:xfrm>
              <a:custGeom>
                <a:avLst/>
                <a:gdLst>
                  <a:gd name="T0" fmla="*/ 4 w 54"/>
                  <a:gd name="T1" fmla="*/ 95 h 95"/>
                  <a:gd name="T2" fmla="*/ 49 w 54"/>
                  <a:gd name="T3" fmla="*/ 95 h 95"/>
                  <a:gd name="T4" fmla="*/ 54 w 54"/>
                  <a:gd name="T5" fmla="*/ 90 h 95"/>
                  <a:gd name="T6" fmla="*/ 54 w 54"/>
                  <a:gd name="T7" fmla="*/ 4 h 95"/>
                  <a:gd name="T8" fmla="*/ 49 w 54"/>
                  <a:gd name="T9" fmla="*/ 0 h 95"/>
                  <a:gd name="T10" fmla="*/ 4 w 54"/>
                  <a:gd name="T11" fmla="*/ 0 h 95"/>
                  <a:gd name="T12" fmla="*/ 0 w 54"/>
                  <a:gd name="T13" fmla="*/ 4 h 95"/>
                  <a:gd name="T14" fmla="*/ 0 w 54"/>
                  <a:gd name="T15" fmla="*/ 90 h 95"/>
                  <a:gd name="T16" fmla="*/ 4 w 5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5">
                    <a:moveTo>
                      <a:pt x="4" y="95"/>
                    </a:moveTo>
                    <a:cubicBezTo>
                      <a:pt x="49" y="95"/>
                      <a:pt x="49" y="95"/>
                      <a:pt x="49" y="95"/>
                    </a:cubicBezTo>
                    <a:cubicBezTo>
                      <a:pt x="52" y="95"/>
                      <a:pt x="54" y="93"/>
                      <a:pt x="54" y="90"/>
                    </a:cubicBezTo>
                    <a:cubicBezTo>
                      <a:pt x="54" y="4"/>
                      <a:pt x="54" y="4"/>
                      <a:pt x="54" y="4"/>
                    </a:cubicBezTo>
                    <a:cubicBezTo>
                      <a:pt x="54" y="2"/>
                      <a:pt x="52" y="0"/>
                      <a:pt x="49" y="0"/>
                    </a:cubicBezTo>
                    <a:cubicBezTo>
                      <a:pt x="4" y="0"/>
                      <a:pt x="4" y="0"/>
                      <a:pt x="4" y="0"/>
                    </a:cubicBezTo>
                    <a:cubicBezTo>
                      <a:pt x="2" y="0"/>
                      <a:pt x="0" y="2"/>
                      <a:pt x="0" y="4"/>
                    </a:cubicBezTo>
                    <a:cubicBezTo>
                      <a:pt x="0" y="90"/>
                      <a:pt x="0" y="90"/>
                      <a:pt x="0" y="90"/>
                    </a:cubicBezTo>
                    <a:cubicBezTo>
                      <a:pt x="0" y="93"/>
                      <a:pt x="2" y="95"/>
                      <a:pt x="4"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3" name="Freeform 20"/>
              <p:cNvSpPr/>
              <p:nvPr/>
            </p:nvSpPr>
            <p:spPr bwMode="auto">
              <a:xfrm>
                <a:off x="7282266" y="4937962"/>
                <a:ext cx="86882" cy="209459"/>
              </a:xfrm>
              <a:custGeom>
                <a:avLst/>
                <a:gdLst>
                  <a:gd name="T0" fmla="*/ 5 w 54"/>
                  <a:gd name="T1" fmla="*/ 130 h 130"/>
                  <a:gd name="T2" fmla="*/ 50 w 54"/>
                  <a:gd name="T3" fmla="*/ 130 h 130"/>
                  <a:gd name="T4" fmla="*/ 54 w 54"/>
                  <a:gd name="T5" fmla="*/ 125 h 130"/>
                  <a:gd name="T6" fmla="*/ 54 w 54"/>
                  <a:gd name="T7" fmla="*/ 5 h 130"/>
                  <a:gd name="T8" fmla="*/ 50 w 54"/>
                  <a:gd name="T9" fmla="*/ 0 h 130"/>
                  <a:gd name="T10" fmla="*/ 5 w 54"/>
                  <a:gd name="T11" fmla="*/ 0 h 130"/>
                  <a:gd name="T12" fmla="*/ 0 w 54"/>
                  <a:gd name="T13" fmla="*/ 5 h 130"/>
                  <a:gd name="T14" fmla="*/ 0 w 54"/>
                  <a:gd name="T15" fmla="*/ 125 h 130"/>
                  <a:gd name="T16" fmla="*/ 5 w 54"/>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5" y="130"/>
                    </a:moveTo>
                    <a:cubicBezTo>
                      <a:pt x="50" y="130"/>
                      <a:pt x="50" y="130"/>
                      <a:pt x="50" y="130"/>
                    </a:cubicBezTo>
                    <a:cubicBezTo>
                      <a:pt x="52" y="130"/>
                      <a:pt x="54" y="128"/>
                      <a:pt x="54" y="125"/>
                    </a:cubicBezTo>
                    <a:cubicBezTo>
                      <a:pt x="54" y="5"/>
                      <a:pt x="54" y="5"/>
                      <a:pt x="54" y="5"/>
                    </a:cubicBezTo>
                    <a:cubicBezTo>
                      <a:pt x="54" y="2"/>
                      <a:pt x="52" y="0"/>
                      <a:pt x="50" y="0"/>
                    </a:cubicBezTo>
                    <a:cubicBezTo>
                      <a:pt x="5" y="0"/>
                      <a:pt x="5" y="0"/>
                      <a:pt x="5" y="0"/>
                    </a:cubicBezTo>
                    <a:cubicBezTo>
                      <a:pt x="2" y="0"/>
                      <a:pt x="0" y="2"/>
                      <a:pt x="0" y="5"/>
                    </a:cubicBezTo>
                    <a:cubicBezTo>
                      <a:pt x="0" y="125"/>
                      <a:pt x="0" y="125"/>
                      <a:pt x="0" y="125"/>
                    </a:cubicBezTo>
                    <a:cubicBezTo>
                      <a:pt x="0" y="128"/>
                      <a:pt x="2" y="130"/>
                      <a:pt x="5" y="1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4" name="Freeform 21"/>
              <p:cNvSpPr/>
              <p:nvPr/>
            </p:nvSpPr>
            <p:spPr bwMode="auto">
              <a:xfrm>
                <a:off x="7408885" y="4891491"/>
                <a:ext cx="86882" cy="255931"/>
              </a:xfrm>
              <a:custGeom>
                <a:avLst/>
                <a:gdLst>
                  <a:gd name="T0" fmla="*/ 4 w 54"/>
                  <a:gd name="T1" fmla="*/ 159 h 159"/>
                  <a:gd name="T2" fmla="*/ 49 w 54"/>
                  <a:gd name="T3" fmla="*/ 159 h 159"/>
                  <a:gd name="T4" fmla="*/ 54 w 54"/>
                  <a:gd name="T5" fmla="*/ 154 h 159"/>
                  <a:gd name="T6" fmla="*/ 54 w 54"/>
                  <a:gd name="T7" fmla="*/ 5 h 159"/>
                  <a:gd name="T8" fmla="*/ 49 w 54"/>
                  <a:gd name="T9" fmla="*/ 0 h 159"/>
                  <a:gd name="T10" fmla="*/ 4 w 54"/>
                  <a:gd name="T11" fmla="*/ 0 h 159"/>
                  <a:gd name="T12" fmla="*/ 0 w 54"/>
                  <a:gd name="T13" fmla="*/ 5 h 159"/>
                  <a:gd name="T14" fmla="*/ 0 w 54"/>
                  <a:gd name="T15" fmla="*/ 154 h 159"/>
                  <a:gd name="T16" fmla="*/ 4 w 54"/>
                  <a:gd name="T17"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9">
                    <a:moveTo>
                      <a:pt x="4" y="159"/>
                    </a:moveTo>
                    <a:cubicBezTo>
                      <a:pt x="49" y="159"/>
                      <a:pt x="49" y="159"/>
                      <a:pt x="49" y="159"/>
                    </a:cubicBezTo>
                    <a:cubicBezTo>
                      <a:pt x="52" y="159"/>
                      <a:pt x="54" y="157"/>
                      <a:pt x="54" y="154"/>
                    </a:cubicBezTo>
                    <a:cubicBezTo>
                      <a:pt x="54" y="5"/>
                      <a:pt x="54" y="5"/>
                      <a:pt x="54" y="5"/>
                    </a:cubicBezTo>
                    <a:cubicBezTo>
                      <a:pt x="54" y="2"/>
                      <a:pt x="52" y="0"/>
                      <a:pt x="49" y="0"/>
                    </a:cubicBezTo>
                    <a:cubicBezTo>
                      <a:pt x="4" y="0"/>
                      <a:pt x="4" y="0"/>
                      <a:pt x="4" y="0"/>
                    </a:cubicBezTo>
                    <a:cubicBezTo>
                      <a:pt x="2" y="0"/>
                      <a:pt x="0" y="2"/>
                      <a:pt x="0" y="5"/>
                    </a:cubicBezTo>
                    <a:cubicBezTo>
                      <a:pt x="0" y="154"/>
                      <a:pt x="0" y="154"/>
                      <a:pt x="0" y="154"/>
                    </a:cubicBezTo>
                    <a:cubicBezTo>
                      <a:pt x="0" y="157"/>
                      <a:pt x="2" y="159"/>
                      <a:pt x="4"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5" name="Freeform 22"/>
              <p:cNvSpPr/>
              <p:nvPr/>
            </p:nvSpPr>
            <p:spPr bwMode="auto">
              <a:xfrm>
                <a:off x="7090992" y="4839631"/>
                <a:ext cx="424306" cy="367732"/>
              </a:xfrm>
              <a:custGeom>
                <a:avLst/>
                <a:gdLst>
                  <a:gd name="T0" fmla="*/ 253 w 264"/>
                  <a:gd name="T1" fmla="*/ 206 h 228"/>
                  <a:gd name="T2" fmla="*/ 23 w 264"/>
                  <a:gd name="T3" fmla="*/ 206 h 228"/>
                  <a:gd name="T4" fmla="*/ 22 w 264"/>
                  <a:gd name="T5" fmla="*/ 206 h 228"/>
                  <a:gd name="T6" fmla="*/ 22 w 264"/>
                  <a:gd name="T7" fmla="*/ 11 h 228"/>
                  <a:gd name="T8" fmla="*/ 11 w 264"/>
                  <a:gd name="T9" fmla="*/ 0 h 228"/>
                  <a:gd name="T10" fmla="*/ 0 w 264"/>
                  <a:gd name="T11" fmla="*/ 11 h 228"/>
                  <a:gd name="T12" fmla="*/ 0 w 264"/>
                  <a:gd name="T13" fmla="*/ 206 h 228"/>
                  <a:gd name="T14" fmla="*/ 23 w 264"/>
                  <a:gd name="T15" fmla="*/ 228 h 228"/>
                  <a:gd name="T16" fmla="*/ 253 w 264"/>
                  <a:gd name="T17" fmla="*/ 228 h 228"/>
                  <a:gd name="T18" fmla="*/ 264 w 264"/>
                  <a:gd name="T19" fmla="*/ 217 h 228"/>
                  <a:gd name="T20" fmla="*/ 253 w 264"/>
                  <a:gd name="T21" fmla="*/ 2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28">
                    <a:moveTo>
                      <a:pt x="253" y="206"/>
                    </a:moveTo>
                    <a:cubicBezTo>
                      <a:pt x="23" y="206"/>
                      <a:pt x="23" y="206"/>
                      <a:pt x="23" y="206"/>
                    </a:cubicBezTo>
                    <a:cubicBezTo>
                      <a:pt x="22" y="206"/>
                      <a:pt x="22" y="206"/>
                      <a:pt x="22" y="206"/>
                    </a:cubicBezTo>
                    <a:cubicBezTo>
                      <a:pt x="22" y="11"/>
                      <a:pt x="22" y="11"/>
                      <a:pt x="22" y="11"/>
                    </a:cubicBezTo>
                    <a:cubicBezTo>
                      <a:pt x="22" y="5"/>
                      <a:pt x="17" y="0"/>
                      <a:pt x="11" y="0"/>
                    </a:cubicBezTo>
                    <a:cubicBezTo>
                      <a:pt x="5" y="0"/>
                      <a:pt x="0" y="5"/>
                      <a:pt x="0" y="11"/>
                    </a:cubicBezTo>
                    <a:cubicBezTo>
                      <a:pt x="0" y="206"/>
                      <a:pt x="0" y="206"/>
                      <a:pt x="0" y="206"/>
                    </a:cubicBezTo>
                    <a:cubicBezTo>
                      <a:pt x="0" y="218"/>
                      <a:pt x="10" y="228"/>
                      <a:pt x="23" y="228"/>
                    </a:cubicBezTo>
                    <a:cubicBezTo>
                      <a:pt x="253" y="228"/>
                      <a:pt x="253" y="228"/>
                      <a:pt x="253" y="228"/>
                    </a:cubicBezTo>
                    <a:cubicBezTo>
                      <a:pt x="259" y="228"/>
                      <a:pt x="264" y="223"/>
                      <a:pt x="264" y="217"/>
                    </a:cubicBezTo>
                    <a:cubicBezTo>
                      <a:pt x="264" y="211"/>
                      <a:pt x="259" y="206"/>
                      <a:pt x="253"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grpSp>
          <p:nvGrpSpPr>
            <p:cNvPr id="25" name="组合 24"/>
            <p:cNvGrpSpPr/>
            <p:nvPr/>
          </p:nvGrpSpPr>
          <p:grpSpPr>
            <a:xfrm>
              <a:off x="8189322" y="3651952"/>
              <a:ext cx="364689" cy="360929"/>
              <a:chOff x="4270293" y="4090633"/>
              <a:chExt cx="390570" cy="386543"/>
            </a:xfrm>
            <a:solidFill>
              <a:schemeClr val="bg1"/>
            </a:solidFill>
          </p:grpSpPr>
          <p:sp>
            <p:nvSpPr>
              <p:cNvPr id="30" name="Freeform 136"/>
              <p:cNvSpPr/>
              <p:nvPr/>
            </p:nvSpPr>
            <p:spPr bwMode="auto">
              <a:xfrm>
                <a:off x="4270293" y="4307258"/>
                <a:ext cx="390570" cy="169918"/>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sp>
            <p:nvSpPr>
              <p:cNvPr id="31" name="Freeform 137"/>
              <p:cNvSpPr>
                <a:spLocks noEditPoints="1"/>
              </p:cNvSpPr>
              <p:nvPr/>
            </p:nvSpPr>
            <p:spPr bwMode="auto">
              <a:xfrm>
                <a:off x="4270293" y="4090633"/>
                <a:ext cx="390570" cy="224678"/>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endParaRPr>
              </a:p>
            </p:txBody>
          </p:sp>
        </p:grpSp>
        <p:sp>
          <p:nvSpPr>
            <p:cNvPr id="26" name="矩形 25"/>
            <p:cNvSpPr/>
            <p:nvPr/>
          </p:nvSpPr>
          <p:spPr>
            <a:xfrm>
              <a:off x="5204058" y="2867849"/>
              <a:ext cx="744492" cy="754177"/>
            </a:xfrm>
            <a:prstGeom prst="rect">
              <a:avLst/>
            </a:prstGeom>
          </p:spPr>
          <p:txBody>
            <a:bodyPr wrap="square">
              <a:spAutoFit/>
            </a:bodyPr>
            <a:lstStyle/>
            <a:p>
              <a:pPr algn="ctr"/>
              <a:r>
                <a:rPr lang="en-US" altLang="zh-CN" sz="3200" dirty="0">
                  <a:solidFill>
                    <a:prstClr val="white"/>
                  </a:solidFill>
                  <a:latin typeface="Impact" panose="020B0806030902050204" pitchFamily="34" charset="0"/>
                  <a:ea typeface="微软雅黑" panose="020B0503020204020204" pitchFamily="34" charset="-122"/>
                </a:rPr>
                <a:t>01</a:t>
              </a:r>
              <a:endParaRPr lang="zh-CN" altLang="en-US" sz="3200" dirty="0">
                <a:solidFill>
                  <a:prstClr val="white"/>
                </a:solidFill>
                <a:latin typeface="Impact" panose="020B0806030902050204" pitchFamily="34" charset="0"/>
                <a:ea typeface="微软雅黑" panose="020B0503020204020204" pitchFamily="34" charset="-122"/>
              </a:endParaRPr>
            </a:p>
          </p:txBody>
        </p:sp>
        <p:sp>
          <p:nvSpPr>
            <p:cNvPr id="27" name="矩形 26"/>
            <p:cNvSpPr/>
            <p:nvPr/>
          </p:nvSpPr>
          <p:spPr>
            <a:xfrm>
              <a:off x="6436986" y="2877142"/>
              <a:ext cx="1039393" cy="754177"/>
            </a:xfrm>
            <a:prstGeom prst="rect">
              <a:avLst/>
            </a:prstGeom>
          </p:spPr>
          <p:txBody>
            <a:bodyPr wrap="square">
              <a:spAutoFit/>
            </a:bodyPr>
            <a:lstStyle/>
            <a:p>
              <a:pPr algn="ctr"/>
              <a:r>
                <a:rPr lang="en-US" altLang="zh-CN" sz="3200" dirty="0">
                  <a:solidFill>
                    <a:prstClr val="white"/>
                  </a:solidFill>
                  <a:latin typeface="Impact" panose="020B0806030902050204" pitchFamily="34" charset="0"/>
                  <a:ea typeface="微软雅黑" panose="020B0503020204020204" pitchFamily="34" charset="-122"/>
                </a:rPr>
                <a:t>02</a:t>
              </a:r>
              <a:endParaRPr lang="zh-CN" altLang="en-US" sz="3200" dirty="0">
                <a:solidFill>
                  <a:prstClr val="white"/>
                </a:solidFill>
                <a:latin typeface="Impact" panose="020B0806030902050204" pitchFamily="34" charset="0"/>
                <a:ea typeface="微软雅黑" panose="020B0503020204020204" pitchFamily="34" charset="-122"/>
              </a:endParaRPr>
            </a:p>
          </p:txBody>
        </p:sp>
        <p:sp>
          <p:nvSpPr>
            <p:cNvPr id="28" name="矩形 27"/>
            <p:cNvSpPr/>
            <p:nvPr/>
          </p:nvSpPr>
          <p:spPr>
            <a:xfrm>
              <a:off x="6382619" y="4203625"/>
              <a:ext cx="1039393" cy="754177"/>
            </a:xfrm>
            <a:prstGeom prst="rect">
              <a:avLst/>
            </a:prstGeom>
          </p:spPr>
          <p:txBody>
            <a:bodyPr wrap="square">
              <a:spAutoFit/>
            </a:bodyPr>
            <a:lstStyle/>
            <a:p>
              <a:pPr algn="ctr"/>
              <a:r>
                <a:rPr lang="en-US" altLang="zh-CN" sz="3200" dirty="0">
                  <a:solidFill>
                    <a:prstClr val="white"/>
                  </a:solidFill>
                  <a:latin typeface="Impact" panose="020B0806030902050204" pitchFamily="34" charset="0"/>
                  <a:ea typeface="微软雅黑" panose="020B0503020204020204" pitchFamily="34" charset="-122"/>
                </a:rPr>
                <a:t>03</a:t>
              </a:r>
              <a:endParaRPr lang="zh-CN" altLang="en-US" sz="3200" dirty="0">
                <a:solidFill>
                  <a:prstClr val="white"/>
                </a:solidFill>
                <a:latin typeface="Impact" panose="020B0806030902050204" pitchFamily="34" charset="0"/>
                <a:ea typeface="微软雅黑" panose="020B0503020204020204" pitchFamily="34" charset="-122"/>
              </a:endParaRPr>
            </a:p>
          </p:txBody>
        </p:sp>
        <p:sp>
          <p:nvSpPr>
            <p:cNvPr id="29" name="矩形 28"/>
            <p:cNvSpPr/>
            <p:nvPr/>
          </p:nvSpPr>
          <p:spPr>
            <a:xfrm>
              <a:off x="5037068" y="4149436"/>
              <a:ext cx="1039393" cy="754177"/>
            </a:xfrm>
            <a:prstGeom prst="rect">
              <a:avLst/>
            </a:prstGeom>
          </p:spPr>
          <p:txBody>
            <a:bodyPr wrap="square">
              <a:spAutoFit/>
            </a:bodyPr>
            <a:lstStyle/>
            <a:p>
              <a:pPr algn="ctr"/>
              <a:r>
                <a:rPr lang="en-US" altLang="zh-CN" sz="3200" dirty="0">
                  <a:solidFill>
                    <a:prstClr val="white"/>
                  </a:solidFill>
                  <a:latin typeface="Impact" panose="020B0806030902050204" pitchFamily="34" charset="0"/>
                  <a:ea typeface="微软雅黑" panose="020B0503020204020204" pitchFamily="34" charset="-122"/>
                </a:rPr>
                <a:t>04</a:t>
              </a:r>
              <a:endParaRPr lang="zh-CN" altLang="en-US" sz="3200" dirty="0">
                <a:solidFill>
                  <a:prstClr val="white"/>
                </a:solidFill>
                <a:latin typeface="Impact" panose="020B0806030902050204" pitchFamily="34" charset="0"/>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50" fill="hold"/>
                                        <p:tgtEl>
                                          <p:spTgt spid="6"/>
                                        </p:tgtEl>
                                        <p:attrNameLst>
                                          <p:attrName>ppt_x</p:attrName>
                                        </p:attrNameLst>
                                      </p:cBhvr>
                                      <p:tavLst>
                                        <p:tav tm="0">
                                          <p:val>
                                            <p:strVal val="0-#ppt_w/2"/>
                                          </p:val>
                                        </p:tav>
                                        <p:tav tm="100000">
                                          <p:val>
                                            <p:strVal val="#ppt_x"/>
                                          </p:val>
                                        </p:tav>
                                      </p:tavLst>
                                    </p:anim>
                                    <p:anim calcmode="lin" valueType="num">
                                      <p:cBhvr>
                                        <p:cTn id="12" dur="25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50" fill="hold"/>
                                        <p:tgtEl>
                                          <p:spTgt spid="5"/>
                                        </p:tgtEl>
                                        <p:attrNameLst>
                                          <p:attrName>ppt_x</p:attrName>
                                        </p:attrNameLst>
                                      </p:cBhvr>
                                      <p:tavLst>
                                        <p:tav tm="0">
                                          <p:val>
                                            <p:strVal val="0-#ppt_w/2"/>
                                          </p:val>
                                        </p:tav>
                                        <p:tav tm="100000">
                                          <p:val>
                                            <p:strVal val="#ppt_x"/>
                                          </p:val>
                                        </p:tav>
                                      </p:tavLst>
                                    </p:anim>
                                    <p:anim calcmode="lin" valueType="num">
                                      <p:cBhvr>
                                        <p:cTn id="17" dur="25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250"/>
                                        <p:tgtEl>
                                          <p:spTgt spid="7"/>
                                        </p:tgtEl>
                                      </p:cBhvr>
                                    </p:animEffect>
                                  </p:childTnLst>
                                </p:cTn>
                              </p:par>
                            </p:childTnLst>
                          </p:cTn>
                        </p:par>
                        <p:par>
                          <p:cTn id="22" fill="hold">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250" fill="hold"/>
                                        <p:tgtEl>
                                          <p:spTgt spid="10"/>
                                        </p:tgtEl>
                                        <p:attrNameLst>
                                          <p:attrName>ppt_x</p:attrName>
                                        </p:attrNameLst>
                                      </p:cBhvr>
                                      <p:tavLst>
                                        <p:tav tm="0">
                                          <p:val>
                                            <p:strVal val="1+#ppt_w/2"/>
                                          </p:val>
                                        </p:tav>
                                        <p:tav tm="100000">
                                          <p:val>
                                            <p:strVal val="#ppt_x"/>
                                          </p:val>
                                        </p:tav>
                                      </p:tavLst>
                                    </p:anim>
                                    <p:anim calcmode="lin" valueType="num">
                                      <p:cBhvr>
                                        <p:cTn id="26" dur="250" fill="hold"/>
                                        <p:tgtEl>
                                          <p:spTgt spid="10"/>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250" fill="hold"/>
                                        <p:tgtEl>
                                          <p:spTgt spid="9"/>
                                        </p:tgtEl>
                                        <p:attrNameLst>
                                          <p:attrName>ppt_x</p:attrName>
                                        </p:attrNameLst>
                                      </p:cBhvr>
                                      <p:tavLst>
                                        <p:tav tm="0">
                                          <p:val>
                                            <p:strVal val="1+#ppt_w/2"/>
                                          </p:val>
                                        </p:tav>
                                        <p:tav tm="100000">
                                          <p:val>
                                            <p:strVal val="#ppt_x"/>
                                          </p:val>
                                        </p:tav>
                                      </p:tavLst>
                                    </p:anim>
                                    <p:anim calcmode="lin" valueType="num">
                                      <p:cBhvr>
                                        <p:cTn id="31" dur="25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250"/>
                                        <p:tgtEl>
                                          <p:spTgt spid="13"/>
                                        </p:tgtEl>
                                      </p:cBhvr>
                                    </p:animEffect>
                                  </p:childTnLst>
                                </p:cTn>
                              </p:par>
                            </p:childTnLst>
                          </p:cTn>
                        </p:par>
                        <p:par>
                          <p:cTn id="36" fill="hold">
                            <p:stCondLst>
                              <p:cond delay="4000"/>
                            </p:stCondLst>
                            <p:childTnLst>
                              <p:par>
                                <p:cTn id="37" presetID="2" presetClass="entr" presetSubtype="8"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250" fill="hold"/>
                                        <p:tgtEl>
                                          <p:spTgt spid="15"/>
                                        </p:tgtEl>
                                        <p:attrNameLst>
                                          <p:attrName>ppt_x</p:attrName>
                                        </p:attrNameLst>
                                      </p:cBhvr>
                                      <p:tavLst>
                                        <p:tav tm="0">
                                          <p:val>
                                            <p:strVal val="0-#ppt_w/2"/>
                                          </p:val>
                                        </p:tav>
                                        <p:tav tm="100000">
                                          <p:val>
                                            <p:strVal val="#ppt_x"/>
                                          </p:val>
                                        </p:tav>
                                      </p:tavLst>
                                    </p:anim>
                                    <p:anim calcmode="lin" valueType="num">
                                      <p:cBhvr>
                                        <p:cTn id="40" dur="250" fill="hold"/>
                                        <p:tgtEl>
                                          <p:spTgt spid="15"/>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250" fill="hold"/>
                                        <p:tgtEl>
                                          <p:spTgt spid="14"/>
                                        </p:tgtEl>
                                        <p:attrNameLst>
                                          <p:attrName>ppt_x</p:attrName>
                                        </p:attrNameLst>
                                      </p:cBhvr>
                                      <p:tavLst>
                                        <p:tav tm="0">
                                          <p:val>
                                            <p:strVal val="0-#ppt_w/2"/>
                                          </p:val>
                                        </p:tav>
                                        <p:tav tm="100000">
                                          <p:val>
                                            <p:strVal val="#ppt_x"/>
                                          </p:val>
                                        </p:tav>
                                      </p:tavLst>
                                    </p:anim>
                                    <p:anim calcmode="lin" valueType="num">
                                      <p:cBhvr>
                                        <p:cTn id="45" dur="250" fill="hold"/>
                                        <p:tgtEl>
                                          <p:spTgt spid="14"/>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9" presetClass="entr" presetSubtype="0"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dissolve">
                                      <p:cBhvr>
                                        <p:cTn id="49" dur="250"/>
                                        <p:tgtEl>
                                          <p:spTgt spid="16"/>
                                        </p:tgtEl>
                                      </p:cBhvr>
                                    </p:animEffect>
                                  </p:childTnLst>
                                </p:cTn>
                              </p:par>
                            </p:childTnLst>
                          </p:cTn>
                        </p:par>
                        <p:par>
                          <p:cTn id="50" fill="hold">
                            <p:stCondLst>
                              <p:cond delay="5500"/>
                            </p:stCondLst>
                            <p:childTnLst>
                              <p:par>
                                <p:cTn id="51" presetID="2" presetClass="entr" presetSubtype="2"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ppt_x</p:attrName>
                                        </p:attrNameLst>
                                      </p:cBhvr>
                                      <p:tavLst>
                                        <p:tav tm="0">
                                          <p:val>
                                            <p:strVal val="1+#ppt_w/2"/>
                                          </p:val>
                                        </p:tav>
                                        <p:tav tm="100000">
                                          <p:val>
                                            <p:strVal val="#ppt_x"/>
                                          </p:val>
                                        </p:tav>
                                      </p:tavLst>
                                    </p:anim>
                                    <p:anim calcmode="lin" valueType="num">
                                      <p:cBhvr>
                                        <p:cTn id="54" dur="250" fill="hold"/>
                                        <p:tgtEl>
                                          <p:spTgt spid="18"/>
                                        </p:tgtEl>
                                        <p:attrNameLst>
                                          <p:attrName>ppt_y</p:attrName>
                                        </p:attrNameLst>
                                      </p:cBhvr>
                                      <p:tavLst>
                                        <p:tav tm="0">
                                          <p:val>
                                            <p:strVal val="#ppt_y"/>
                                          </p:val>
                                        </p:tav>
                                        <p:tav tm="100000">
                                          <p:val>
                                            <p:strVal val="#ppt_y"/>
                                          </p:val>
                                        </p:tav>
                                      </p:tavLst>
                                    </p:anim>
                                  </p:childTnLst>
                                </p:cTn>
                              </p:par>
                            </p:childTnLst>
                          </p:cTn>
                        </p:par>
                        <p:par>
                          <p:cTn id="55" fill="hold">
                            <p:stCondLst>
                              <p:cond delay="600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250" fill="hold"/>
                                        <p:tgtEl>
                                          <p:spTgt spid="17"/>
                                        </p:tgtEl>
                                        <p:attrNameLst>
                                          <p:attrName>ppt_x</p:attrName>
                                        </p:attrNameLst>
                                      </p:cBhvr>
                                      <p:tavLst>
                                        <p:tav tm="0">
                                          <p:val>
                                            <p:strVal val="1+#ppt_w/2"/>
                                          </p:val>
                                        </p:tav>
                                        <p:tav tm="100000">
                                          <p:val>
                                            <p:strVal val="#ppt_x"/>
                                          </p:val>
                                        </p:tav>
                                      </p:tavLst>
                                    </p:anim>
                                    <p:anim calcmode="lin" valueType="num">
                                      <p:cBhvr>
                                        <p:cTn id="59" dur="250" fill="hold"/>
                                        <p:tgtEl>
                                          <p:spTgt spid="17"/>
                                        </p:tgtEl>
                                        <p:attrNameLst>
                                          <p:attrName>ppt_y</p:attrName>
                                        </p:attrNameLst>
                                      </p:cBhvr>
                                      <p:tavLst>
                                        <p:tav tm="0">
                                          <p:val>
                                            <p:strVal val="#ppt_y"/>
                                          </p:val>
                                        </p:tav>
                                        <p:tav tm="100000">
                                          <p:val>
                                            <p:strVal val="#ppt_y"/>
                                          </p:val>
                                        </p:tav>
                                      </p:tavLst>
                                    </p:anim>
                                  </p:childTnLst>
                                </p:cTn>
                              </p:par>
                            </p:childTnLst>
                          </p:cTn>
                        </p:par>
                        <p:par>
                          <p:cTn id="60" fill="hold">
                            <p:stCondLst>
                              <p:cond delay="6500"/>
                            </p:stCondLst>
                            <p:childTnLst>
                              <p:par>
                                <p:cTn id="61" presetID="9" presetClass="entr" presetSubtype="0"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dissolve">
                                      <p:cBhvr>
                                        <p:cTn id="63" dur="250"/>
                                        <p:tgtEl>
                                          <p:spTgt spid="19"/>
                                        </p:tgtEl>
                                      </p:cBhvr>
                                    </p:animEffect>
                                  </p:childTnLst>
                                </p:cTn>
                              </p:par>
                            </p:childTnLst>
                          </p:cTn>
                        </p:par>
                        <p:par>
                          <p:cTn id="64" fill="hold">
                            <p:stCondLst>
                              <p:cond delay="7000"/>
                            </p:stCondLst>
                            <p:childTnLst>
                              <p:par>
                                <p:cTn id="65" presetID="2" presetClass="entr" presetSubtype="8"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0-#ppt_w/2"/>
                                          </p:val>
                                        </p:tav>
                                        <p:tav tm="100000">
                                          <p:val>
                                            <p:strVal val="#ppt_x"/>
                                          </p:val>
                                        </p:tav>
                                      </p:tavLst>
                                    </p:anim>
                                    <p:anim calcmode="lin" valueType="num">
                                      <p:cBhvr additive="base">
                                        <p:cTn id="6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4" grpId="0"/>
      <p:bldP spid="15"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12" name="组合 11"/>
          <p:cNvGrpSpPr/>
          <p:nvPr/>
        </p:nvGrpSpPr>
        <p:grpSpPr>
          <a:xfrm>
            <a:off x="3785755" y="1743410"/>
            <a:ext cx="1606005" cy="2434796"/>
            <a:chOff x="8550114" y="1707574"/>
            <a:chExt cx="1606005" cy="2434796"/>
          </a:xfrm>
        </p:grpSpPr>
        <p:sp>
          <p:nvSpPr>
            <p:cNvPr id="13" name="TextBox 1"/>
            <p:cNvSpPr txBox="1">
              <a:spLocks noChangeArrowheads="1"/>
            </p:cNvSpPr>
            <p:nvPr/>
          </p:nvSpPr>
          <p:spPr bwMode="auto">
            <a:xfrm>
              <a:off x="8550114" y="1707574"/>
              <a:ext cx="1292662" cy="122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7200" dirty="0">
                  <a:solidFill>
                    <a:schemeClr val="bg2">
                      <a:lumMod val="25000"/>
                    </a:schemeClr>
                  </a:solidFill>
                  <a:latin typeface="叶根友刀锋黑草" panose="02010601030101010101" pitchFamily="2" charset="-122"/>
                  <a:ea typeface="叶根友刀锋黑草" panose="02010601030101010101" pitchFamily="2" charset="-122"/>
                </a:rPr>
                <a:t>2</a:t>
              </a:r>
              <a:endParaRPr lang="zh-CN" altLang="en-US" sz="7200" dirty="0">
                <a:solidFill>
                  <a:schemeClr val="bg2">
                    <a:lumMod val="25000"/>
                  </a:schemeClr>
                </a:solidFill>
                <a:latin typeface="叶根友刀锋黑草" panose="02010601030101010101" pitchFamily="2" charset="-122"/>
                <a:ea typeface="叶根友刀锋黑草" panose="02010601030101010101" pitchFamily="2" charset="-122"/>
              </a:endParaRPr>
            </a:p>
          </p:txBody>
        </p:sp>
        <p:sp>
          <p:nvSpPr>
            <p:cNvPr id="14" name="TextBox 1"/>
            <p:cNvSpPr txBox="1">
              <a:spLocks noChangeArrowheads="1"/>
            </p:cNvSpPr>
            <p:nvPr/>
          </p:nvSpPr>
          <p:spPr bwMode="auto">
            <a:xfrm>
              <a:off x="8955790" y="2629167"/>
              <a:ext cx="1200329" cy="151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rPr>
                <a:t>贰</a:t>
              </a:r>
              <a:endParaRPr lang="zh-CN" altLang="en-US" sz="6600" dirty="0">
                <a:solidFill>
                  <a:schemeClr val="bg2">
                    <a:lumMod val="25000"/>
                  </a:schemeClr>
                </a:solidFill>
                <a:latin typeface="叶根友刀锋黑草" panose="02010601030101010101" pitchFamily="2" charset="-122"/>
                <a:ea typeface="叶根友刀锋黑草" panose="02010601030101010101" pitchFamily="2" charset="-122"/>
              </a:endParaRPr>
            </a:p>
          </p:txBody>
        </p:sp>
        <p:pic>
          <p:nvPicPr>
            <p:cNvPr id="15" name="Picture 2" descr="G:\公司\茶\印章.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8754959" y="2705725"/>
              <a:ext cx="369086" cy="78823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组合 2"/>
          <p:cNvGrpSpPr/>
          <p:nvPr/>
        </p:nvGrpSpPr>
        <p:grpSpPr>
          <a:xfrm>
            <a:off x="5336399" y="2140737"/>
            <a:ext cx="3877985" cy="1443839"/>
            <a:chOff x="5679299" y="2458237"/>
            <a:chExt cx="3877985" cy="1443839"/>
          </a:xfrm>
        </p:grpSpPr>
        <p:grpSp>
          <p:nvGrpSpPr>
            <p:cNvPr id="16" name="组合 15"/>
            <p:cNvGrpSpPr/>
            <p:nvPr/>
          </p:nvGrpSpPr>
          <p:grpSpPr>
            <a:xfrm>
              <a:off x="5679299" y="2458237"/>
              <a:ext cx="3877985" cy="1443839"/>
              <a:chOff x="791686" y="2931717"/>
              <a:chExt cx="3877985" cy="1443839"/>
            </a:xfrm>
          </p:grpSpPr>
          <p:sp>
            <p:nvSpPr>
              <p:cNvPr id="18" name="文本框 17"/>
              <p:cNvSpPr txBox="1"/>
              <p:nvPr/>
            </p:nvSpPr>
            <p:spPr>
              <a:xfrm>
                <a:off x="1412815" y="4006224"/>
                <a:ext cx="2635722" cy="369332"/>
              </a:xfrm>
              <a:prstGeom prst="rect">
                <a:avLst/>
              </a:prstGeom>
              <a:noFill/>
            </p:spPr>
            <p:txBody>
              <a:bodyPr wrap="none" rtlCol="0">
                <a:spAutoFit/>
              </a:bodyPr>
              <a:lstStyle/>
              <a:p>
                <a:pPr algn="ctr"/>
                <a:r>
                  <a:rPr lang="en-US" altLang="zh-CN"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rPr>
                  <a:t>THE Scenery DESIGN</a:t>
                </a:r>
                <a:endParaRPr lang="zh-CN" altLang="en-US" cap="all" dirty="0">
                  <a:solidFill>
                    <a:schemeClr val="bg2">
                      <a:lumMod val="25000"/>
                    </a:schemeClr>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19" name="文本框 12"/>
              <p:cNvSpPr txBox="1"/>
              <p:nvPr/>
            </p:nvSpPr>
            <p:spPr>
              <a:xfrm>
                <a:off x="791686" y="2931717"/>
                <a:ext cx="3877985" cy="830997"/>
              </a:xfrm>
              <a:prstGeom prst="rect">
                <a:avLst/>
              </a:prstGeom>
              <a:noFill/>
            </p:spPr>
            <p:txBody>
              <a:bodyPr wrap="none" rtlCol="0">
                <a:spAutoFit/>
              </a:bodyPr>
              <a:lstStyle/>
              <a:p>
                <a:pPr algn="ctr"/>
                <a:r>
                  <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rPr>
                  <a:t>行业模式分析</a:t>
                </a:r>
                <a:endParaRPr lang="zh-CN" altLang="en-US" sz="4800" dirty="0">
                  <a:solidFill>
                    <a:schemeClr val="bg2">
                      <a:lumMod val="25000"/>
                    </a:schemeClr>
                  </a:solidFill>
                  <a:latin typeface="叶根友行书繁" panose="02010601030101010101" pitchFamily="2" charset="-122"/>
                  <a:ea typeface="叶根友行书繁" panose="02010601030101010101" pitchFamily="2" charset="-122"/>
                  <a:cs typeface="Microsoft JhengHei Light" panose="020B0304030504040204" pitchFamily="34" charset="-122"/>
                </a:endParaRPr>
              </a:p>
            </p:txBody>
          </p:sp>
        </p:grpSp>
        <p:cxnSp>
          <p:nvCxnSpPr>
            <p:cNvPr id="20" name="直接连接符 19"/>
            <p:cNvCxnSpPr/>
            <p:nvPr/>
          </p:nvCxnSpPr>
          <p:spPr>
            <a:xfrm>
              <a:off x="5827541" y="3379794"/>
              <a:ext cx="3564642" cy="0"/>
            </a:xfrm>
            <a:prstGeom prst="line">
              <a:avLst/>
            </a:prstGeom>
            <a:ln w="12700">
              <a:solidFill>
                <a:schemeClr val="bg2">
                  <a:lumMod val="25000"/>
                  <a:alpha val="69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900" advTm="1000">
        <p14:warp dir="in"/>
      </p:transition>
    </mc:Choice>
    <mc:Fallback>
      <p:transition spd="slow" advTm="1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PA" val="v3.0.1"/>
</p:tagLst>
</file>

<file path=ppt/tags/tag25.xml><?xml version="1.0" encoding="utf-8"?>
<p:tagLst xmlns:p="http://schemas.openxmlformats.org/presentationml/2006/main">
  <p:tag name="PA" val="v3.0.1"/>
</p:tagLst>
</file>

<file path=ppt/tags/tag26.xml><?xml version="1.0" encoding="utf-8"?>
<p:tagLst xmlns:p="http://schemas.openxmlformats.org/presentationml/2006/main">
  <p:tag name="PA" val="v3.0.1"/>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32.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4833</Words>
  <Application>WPS 演示</Application>
  <PresentationFormat>自定义</PresentationFormat>
  <Paragraphs>518</Paragraphs>
  <Slides>29</Slides>
  <Notes>24</Notes>
  <HiddenSlides>0</HiddenSlides>
  <MMClips>1</MMClips>
  <ScaleCrop>false</ScaleCrop>
  <HeadingPairs>
    <vt:vector size="6" baseType="variant">
      <vt:variant>
        <vt:lpstr>已用的字体</vt:lpstr>
      </vt:variant>
      <vt:variant>
        <vt:i4>42</vt:i4>
      </vt:variant>
      <vt:variant>
        <vt:lpstr>主题</vt:lpstr>
      </vt:variant>
      <vt:variant>
        <vt:i4>10</vt:i4>
      </vt:variant>
      <vt:variant>
        <vt:lpstr>幻灯片标题</vt:lpstr>
      </vt:variant>
      <vt:variant>
        <vt:i4>29</vt:i4>
      </vt:variant>
    </vt:vector>
  </HeadingPairs>
  <TitlesOfParts>
    <vt:vector size="81" baseType="lpstr">
      <vt:lpstr>Arial</vt:lpstr>
      <vt:lpstr>宋体</vt:lpstr>
      <vt:lpstr>Wingdings</vt:lpstr>
      <vt:lpstr>Calibri</vt:lpstr>
      <vt:lpstr>Impact</vt:lpstr>
      <vt:lpstr>Signika</vt:lpstr>
      <vt:lpstr>Open Sans Extrabold</vt:lpstr>
      <vt:lpstr>LiHei Pro</vt:lpstr>
      <vt:lpstr>迷你简汉真广标</vt:lpstr>
      <vt:lpstr>ITC Avant Garde Std Bk</vt:lpstr>
      <vt:lpstr>叶根友刀锋黑草</vt:lpstr>
      <vt:lpstr>华文新魏</vt:lpstr>
      <vt:lpstr>微软雅黑</vt:lpstr>
      <vt:lpstr>Microsoft JhengHei Light</vt:lpstr>
      <vt:lpstr>叶根友行书繁</vt:lpstr>
      <vt:lpstr>Arial</vt:lpstr>
      <vt:lpstr>Open Sans</vt:lpstr>
      <vt:lpstr>FontAwesome</vt:lpstr>
      <vt:lpstr>方正大黑简体</vt:lpstr>
      <vt:lpstr>DIN-BoldItalic</vt:lpstr>
      <vt:lpstr>Gill Sans</vt:lpstr>
      <vt:lpstr>Lato Regular</vt:lpstr>
      <vt:lpstr>黑体</vt:lpstr>
      <vt:lpstr>Arial Unicode MS</vt:lpstr>
      <vt:lpstr>等线</vt:lpstr>
      <vt:lpstr>Bebas Neue</vt:lpstr>
      <vt:lpstr>MS PGothic</vt:lpstr>
      <vt:lpstr>Helvetica Neue Thin</vt:lpstr>
      <vt:lpstr>Open Sans Light</vt:lpstr>
      <vt:lpstr>Open Sans</vt:lpstr>
      <vt:lpstr>Montserrat</vt:lpstr>
      <vt:lpstr>Gill Sans</vt:lpstr>
      <vt:lpstr>Century Gothic</vt:lpstr>
      <vt:lpstr>时尚中黑简体</vt:lpstr>
      <vt:lpstr>Meiryo</vt:lpstr>
      <vt:lpstr>Calibri</vt:lpstr>
      <vt:lpstr>方正兰亭粗黑简体</vt:lpstr>
      <vt:lpstr>Segoe Print</vt:lpstr>
      <vt:lpstr>Gill Sans MT</vt:lpstr>
      <vt:lpstr>Century Gothic</vt:lpstr>
      <vt:lpstr>Yu Gothic UI</vt:lpstr>
      <vt:lpstr>等线 Light</vt:lpstr>
      <vt:lpstr>https://www.freeppt7.com-Best PowerPoint templates for free download</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
  <cp:keywords>RP</cp:keywords>
  <dc:description>RP</dc:description>
  <dc:subject>RP</dc:subject>
  <cp:category>RP</cp:category>
  <cp:lastModifiedBy>一起学吧</cp:lastModifiedBy>
  <cp:revision>3180</cp:revision>
  <dcterms:created xsi:type="dcterms:W3CDTF">2015-12-01T09:06:00Z</dcterms:created>
  <dcterms:modified xsi:type="dcterms:W3CDTF">2019-02-26T08:00:39Z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