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359" r:id="rId2"/>
    <p:sldId id="342" r:id="rId3"/>
    <p:sldId id="322" r:id="rId4"/>
    <p:sldId id="410" r:id="rId5"/>
    <p:sldId id="411" r:id="rId6"/>
    <p:sldId id="412" r:id="rId7"/>
    <p:sldId id="413" r:id="rId8"/>
    <p:sldId id="409" r:id="rId9"/>
    <p:sldId id="321" r:id="rId10"/>
    <p:sldId id="414" r:id="rId11"/>
    <p:sldId id="415" r:id="rId12"/>
    <p:sldId id="416" r:id="rId13"/>
    <p:sldId id="417" r:id="rId14"/>
    <p:sldId id="357" r:id="rId15"/>
    <p:sldId id="401" r:id="rId16"/>
    <p:sldId id="406" r:id="rId17"/>
    <p:sldId id="392" r:id="rId18"/>
    <p:sldId id="395" r:id="rId19"/>
    <p:sldId id="320" r:id="rId20"/>
    <p:sldId id="394" r:id="rId21"/>
    <p:sldId id="404" r:id="rId22"/>
    <p:sldId id="400" r:id="rId23"/>
    <p:sldId id="393" r:id="rId24"/>
    <p:sldId id="403" r:id="rId25"/>
    <p:sldId id="318" r:id="rId26"/>
  </p:sldIdLst>
  <p:sldSz cx="9144000" cy="5143500" type="screen16x9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9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6EAB"/>
    <a:srgbClr val="0FBEDD"/>
    <a:srgbClr val="FFC000"/>
    <a:srgbClr val="17375E"/>
    <a:srgbClr val="392809"/>
    <a:srgbClr val="2C394C"/>
    <a:srgbClr val="003142"/>
    <a:srgbClr val="0083B4"/>
    <a:srgbClr val="3B4761"/>
    <a:srgbClr val="D786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35" autoAdjust="0"/>
    <p:restoredTop sz="94660" autoAdjust="0"/>
  </p:normalViewPr>
  <p:slideViewPr>
    <p:cSldViewPr>
      <p:cViewPr varScale="1">
        <p:scale>
          <a:sx n="95" d="100"/>
          <a:sy n="95" d="100"/>
        </p:scale>
        <p:origin x="816" y="90"/>
      </p:cViewPr>
      <p:guideLst>
        <p:guide orient="horz" pos="89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/>
              <a:t>2019/2/26 Tuesday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3844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2B73EA-EE91-4E33-A9C1-8BF5DD7139A2}" type="datetimeFigureOut">
              <a:rPr lang="zh-CN" altLang="en-US" smtClean="0"/>
              <a:t>2019/2/26 Tuesday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92B679-AE23-4750-8FB0-6513430B89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30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168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2347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797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78685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3493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497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54937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3893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311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512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2019/2/26 Tuesday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2019/2/26 Tuesday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2019/2/26 Tuesday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5D4EAF8-E692-4947-9E0E-62257547C64A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61" r:id="rId3"/>
    <p:sldLayoutId id="2147483654" r:id="rId4"/>
    <p:sldLayoutId id="2147483655" r:id="rId5"/>
  </p:sldLayoutIdLst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audio" Target="../media/media1.mp3"/><Relationship Id="rId7" Type="http://schemas.openxmlformats.org/officeDocument/2006/relationships/image" Target="../media/image3.emf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emf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3.emf"/><Relationship Id="rId4" Type="http://schemas.openxmlformats.org/officeDocument/2006/relationships/image" Target="../media/image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3.emf"/><Relationship Id="rId4" Type="http://schemas.openxmlformats.org/officeDocument/2006/relationships/image" Target="../media/image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16.jpeg"/><Relationship Id="rId5" Type="http://schemas.openxmlformats.org/officeDocument/2006/relationships/image" Target="../media/image6.jpg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3.emf"/><Relationship Id="rId4" Type="http://schemas.openxmlformats.org/officeDocument/2006/relationships/image" Target="../media/image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3.emf"/><Relationship Id="rId5" Type="http://schemas.openxmlformats.org/officeDocument/2006/relationships/image" Target="../media/image17.jpeg"/><Relationship Id="rId4" Type="http://schemas.openxmlformats.org/officeDocument/2006/relationships/image" Target="../media/image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3.emf"/><Relationship Id="rId4" Type="http://schemas.openxmlformats.org/officeDocument/2006/relationships/image" Target="../media/image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4.xml"/><Relationship Id="rId5" Type="http://schemas.openxmlformats.org/officeDocument/2006/relationships/image" Target="../media/image3.emf"/><Relationship Id="rId4" Type="http://schemas.openxmlformats.org/officeDocument/2006/relationships/image" Target="../media/image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5.xml"/><Relationship Id="rId5" Type="http://schemas.openxmlformats.org/officeDocument/2006/relationships/image" Target="../media/image3.emf"/><Relationship Id="rId4" Type="http://schemas.openxmlformats.org/officeDocument/2006/relationships/image" Target="../media/image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6.xml"/><Relationship Id="rId5" Type="http://schemas.openxmlformats.org/officeDocument/2006/relationships/image" Target="../media/image3.emf"/><Relationship Id="rId4" Type="http://schemas.openxmlformats.org/officeDocument/2006/relationships/image" Target="../media/image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emf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image" Target="../media/image9.jpeg"/><Relationship Id="rId7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.emf"/><Relationship Id="rId5" Type="http://schemas.openxmlformats.org/officeDocument/2006/relationships/image" Target="../media/image13.jpe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ula DeAnda - Why Would I Ever">
            <a:hlinkClick r:id="" action="ppaction://media"/>
            <a:extLst>
              <a:ext uri="{FF2B5EF4-FFF2-40B4-BE49-F238E27FC236}">
                <a16:creationId xmlns:a16="http://schemas.microsoft.com/office/drawing/2014/main" id="{1A818288-A929-44E4-A8CD-EEE196EEDD4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24797" y="-1532706"/>
            <a:ext cx="487363" cy="48736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4869F3A-947E-48F8-B46B-DF0B75B1890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360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1F55BE2-5FEB-4F57-A401-AE72263EAE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74284" y="622300"/>
            <a:ext cx="3795432" cy="3898900"/>
          </a:xfrm>
          <a:prstGeom prst="rect">
            <a:avLst/>
          </a:prstGeom>
          <a:effectLst>
            <a:outerShdw blurRad="1524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F4B83CA-D1B5-4E0D-B787-057C06B105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3509" y="698500"/>
            <a:ext cx="3896982" cy="3746500"/>
          </a:xfrm>
          <a:prstGeom prst="rect">
            <a:avLst/>
          </a:prstGeom>
        </p:spPr>
      </p:pic>
      <p:sp>
        <p:nvSpPr>
          <p:cNvPr id="7" name="椭圆 6">
            <a:extLst>
              <a:ext uri="{FF2B5EF4-FFF2-40B4-BE49-F238E27FC236}">
                <a16:creationId xmlns:a16="http://schemas.microsoft.com/office/drawing/2014/main" id="{479B0C52-DC9B-435F-8027-62581B92F028}"/>
              </a:ext>
            </a:extLst>
          </p:cNvPr>
          <p:cNvSpPr/>
          <p:nvPr/>
        </p:nvSpPr>
        <p:spPr>
          <a:xfrm>
            <a:off x="2987824" y="987574"/>
            <a:ext cx="3168352" cy="3168352"/>
          </a:xfrm>
          <a:prstGeom prst="ellipse">
            <a:avLst/>
          </a:prstGeom>
          <a:noFill/>
          <a:ln>
            <a:solidFill>
              <a:srgbClr val="0FBE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C8D62E72-635A-4C44-BE58-B302C01B677E}"/>
              </a:ext>
            </a:extLst>
          </p:cNvPr>
          <p:cNvSpPr/>
          <p:nvPr/>
        </p:nvSpPr>
        <p:spPr>
          <a:xfrm>
            <a:off x="3295157" y="2266639"/>
            <a:ext cx="26449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spc="300" dirty="0">
                <a:solidFill>
                  <a:srgbClr val="0FBED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水彩风时尚通用</a:t>
            </a:r>
          </a:p>
        </p:txBody>
      </p:sp>
      <p:sp>
        <p:nvSpPr>
          <p:cNvPr id="27" name="TextBox 71">
            <a:extLst>
              <a:ext uri="{FF2B5EF4-FFF2-40B4-BE49-F238E27FC236}">
                <a16:creationId xmlns:a16="http://schemas.microsoft.com/office/drawing/2014/main" id="{A4A7222F-B513-40CE-8891-3A8969DDB29A}"/>
              </a:ext>
            </a:extLst>
          </p:cNvPr>
          <p:cNvSpPr txBox="1"/>
          <p:nvPr/>
        </p:nvSpPr>
        <p:spPr>
          <a:xfrm>
            <a:off x="3579117" y="3241308"/>
            <a:ext cx="20730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0FBEDD"/>
                </a:solidFill>
                <a:latin typeface="Gloucester MT Extra Condensed" panose="02030808020601010101" pitchFamily="18" charset="0"/>
                <a:ea typeface="微软雅黑" pitchFamily="34" charset="-122"/>
              </a:rPr>
              <a:t>汇 报 总 结 通 用 模 板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09EF1D61-5607-417E-BFA1-FCE21897A922}"/>
              </a:ext>
            </a:extLst>
          </p:cNvPr>
          <p:cNvSpPr/>
          <p:nvPr/>
        </p:nvSpPr>
        <p:spPr>
          <a:xfrm>
            <a:off x="3254234" y="2655726"/>
            <a:ext cx="26859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spc="300" dirty="0">
                <a:solidFill>
                  <a:srgbClr val="0FBEDD"/>
                </a:solidFill>
                <a:latin typeface="Gloucester MT Extra Condensed" panose="02030808020601010101" pitchFamily="18" charset="0"/>
                <a:ea typeface="DFTongTong-B5" panose="02010609010101010101" pitchFamily="49" charset="-120"/>
                <a:cs typeface="Adobe Arabic" panose="02040503050201020203" pitchFamily="18" charset="-78"/>
                <a:sym typeface="微软雅黑" pitchFamily="34" charset="-122"/>
              </a:rPr>
              <a:t>POWERPOINT</a:t>
            </a:r>
            <a:endParaRPr lang="zh-CN" altLang="en-US" sz="4000" spc="300" dirty="0">
              <a:solidFill>
                <a:srgbClr val="0FBEDD"/>
              </a:solidFill>
              <a:latin typeface="Gloucester MT Extra Condensed" panose="02030808020601010101" pitchFamily="18" charset="0"/>
              <a:ea typeface="DFTongTong-B5" panose="02010609010101010101" pitchFamily="49" charset="-120"/>
              <a:cs typeface="Adobe Arabic" panose="02040503050201020203" pitchFamily="18" charset="-78"/>
              <a:sym typeface="微软雅黑" pitchFamily="34" charset="-122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874F3596-48A6-4927-8E4E-2135E5632849}"/>
              </a:ext>
            </a:extLst>
          </p:cNvPr>
          <p:cNvSpPr/>
          <p:nvPr/>
        </p:nvSpPr>
        <p:spPr>
          <a:xfrm>
            <a:off x="3779912" y="1320899"/>
            <a:ext cx="216024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600" spc="300" dirty="0">
                <a:solidFill>
                  <a:srgbClr val="0FBEDD"/>
                </a:solidFill>
                <a:latin typeface="Agency FB" panose="020B0503020202020204" pitchFamily="34" charset="0"/>
                <a:ea typeface="DFTongTong-B5" panose="02010609010101010101" pitchFamily="49" charset="-120"/>
                <a:cs typeface="Adobe Arabic" panose="02040503050201020203" pitchFamily="18" charset="-78"/>
                <a:sym typeface="微软雅黑" pitchFamily="34" charset="-122"/>
              </a:rPr>
              <a:t>20XX</a:t>
            </a:r>
            <a:endParaRPr lang="zh-CN" altLang="en-US" sz="6600" spc="300" dirty="0">
              <a:solidFill>
                <a:srgbClr val="0FBEDD"/>
              </a:solidFill>
              <a:latin typeface="Agency FB" panose="020B0503020202020204" pitchFamily="34" charset="0"/>
              <a:ea typeface="DFTongTong-B5" panose="02010609010101010101" pitchFamily="49" charset="-120"/>
              <a:cs typeface="Adobe Arabic" panose="02040503050201020203" pitchFamily="18" charset="-78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0780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5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25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7" grpId="0" animBg="1"/>
      <p:bldP spid="25" grpId="0"/>
      <p:bldP spid="27" grpId="0"/>
      <p:bldP spid="29" grpId="0"/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>
            <a:extLst>
              <a:ext uri="{FF2B5EF4-FFF2-40B4-BE49-F238E27FC236}">
                <a16:creationId xmlns:a16="http://schemas.microsoft.com/office/drawing/2014/main" id="{40229574-FDA1-4F10-AEC2-83B84CE178B5}"/>
              </a:ext>
            </a:extLst>
          </p:cNvPr>
          <p:cNvGrpSpPr/>
          <p:nvPr/>
        </p:nvGrpSpPr>
        <p:grpSpPr>
          <a:xfrm>
            <a:off x="3070935" y="1041797"/>
            <a:ext cx="3002131" cy="3059906"/>
            <a:chOff x="4094580" y="1787525"/>
            <a:chExt cx="4002841" cy="4079875"/>
          </a:xfrm>
        </p:grpSpPr>
        <p:sp>
          <p:nvSpPr>
            <p:cNvPr id="39" name="Freeform: Shape 2">
              <a:extLst>
                <a:ext uri="{FF2B5EF4-FFF2-40B4-BE49-F238E27FC236}">
                  <a16:creationId xmlns:a16="http://schemas.microsoft.com/office/drawing/2014/main" id="{9662E8BC-40E4-4057-88DC-BF8D64088C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580" y="4135692"/>
              <a:ext cx="4002841" cy="1731708"/>
            </a:xfrm>
            <a:custGeom>
              <a:avLst/>
              <a:gdLst>
                <a:gd name="T0" fmla="*/ 3035 w 3035"/>
                <a:gd name="T1" fmla="*/ 1069 h 1313"/>
                <a:gd name="T2" fmla="*/ 1130 w 3035"/>
                <a:gd name="T3" fmla="*/ 1069 h 1313"/>
                <a:gd name="T4" fmla="*/ 1130 w 3035"/>
                <a:gd name="T5" fmla="*/ 1313 h 1313"/>
                <a:gd name="T6" fmla="*/ 708 w 3035"/>
                <a:gd name="T7" fmla="*/ 1069 h 1313"/>
                <a:gd name="T8" fmla="*/ 0 w 3035"/>
                <a:gd name="T9" fmla="*/ 661 h 1313"/>
                <a:gd name="T10" fmla="*/ 7 w 3035"/>
                <a:gd name="T11" fmla="*/ 647 h 1313"/>
                <a:gd name="T12" fmla="*/ 1130 w 3035"/>
                <a:gd name="T13" fmla="*/ 0 h 1313"/>
                <a:gd name="T14" fmla="*/ 1130 w 3035"/>
                <a:gd name="T15" fmla="*/ 270 h 1313"/>
                <a:gd name="T16" fmla="*/ 1130 w 3035"/>
                <a:gd name="T17" fmla="*/ 270 h 1313"/>
                <a:gd name="T18" fmla="*/ 2145 w 3035"/>
                <a:gd name="T19" fmla="*/ 270 h 1313"/>
                <a:gd name="T20" fmla="*/ 1899 w 3035"/>
                <a:gd name="T21" fmla="*/ 413 h 1313"/>
                <a:gd name="T22" fmla="*/ 3035 w 3035"/>
                <a:gd name="T23" fmla="*/ 1069 h 131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035" h="1313">
                  <a:moveTo>
                    <a:pt x="3035" y="1069"/>
                  </a:moveTo>
                  <a:lnTo>
                    <a:pt x="1130" y="1069"/>
                  </a:lnTo>
                  <a:lnTo>
                    <a:pt x="1130" y="1313"/>
                  </a:lnTo>
                  <a:lnTo>
                    <a:pt x="708" y="1069"/>
                  </a:lnTo>
                  <a:lnTo>
                    <a:pt x="0" y="661"/>
                  </a:lnTo>
                  <a:lnTo>
                    <a:pt x="7" y="647"/>
                  </a:lnTo>
                  <a:lnTo>
                    <a:pt x="1130" y="0"/>
                  </a:lnTo>
                  <a:lnTo>
                    <a:pt x="1130" y="270"/>
                  </a:lnTo>
                  <a:lnTo>
                    <a:pt x="2145" y="270"/>
                  </a:lnTo>
                  <a:lnTo>
                    <a:pt x="1899" y="413"/>
                  </a:lnTo>
                  <a:lnTo>
                    <a:pt x="3035" y="1069"/>
                  </a:lnTo>
                  <a:close/>
                </a:path>
              </a:pathLst>
            </a:cu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40" name="Freeform: Shape 3">
              <a:extLst>
                <a:ext uri="{FF2B5EF4-FFF2-40B4-BE49-F238E27FC236}">
                  <a16:creationId xmlns:a16="http://schemas.microsoft.com/office/drawing/2014/main" id="{B40D6A20-2EA8-41E0-9978-5101C7EFE7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580" y="4135692"/>
              <a:ext cx="3066427" cy="871789"/>
            </a:xfrm>
            <a:custGeom>
              <a:avLst/>
              <a:gdLst/>
              <a:ahLst/>
              <a:cxnLst>
                <a:cxn ang="0">
                  <a:pos x="2325" y="661"/>
                </a:cxn>
                <a:cxn ang="0">
                  <a:pos x="0" y="661"/>
                </a:cxn>
                <a:cxn ang="0">
                  <a:pos x="7" y="647"/>
                </a:cxn>
                <a:cxn ang="0">
                  <a:pos x="1130" y="0"/>
                </a:cxn>
                <a:cxn ang="0">
                  <a:pos x="1130" y="270"/>
                </a:cxn>
                <a:cxn ang="0">
                  <a:pos x="1130" y="270"/>
                </a:cxn>
                <a:cxn ang="0">
                  <a:pos x="2145" y="270"/>
                </a:cxn>
                <a:cxn ang="0">
                  <a:pos x="1899" y="413"/>
                </a:cxn>
                <a:cxn ang="0">
                  <a:pos x="2325" y="661"/>
                </a:cxn>
              </a:cxnLst>
              <a:rect l="0" t="0" r="r" b="b"/>
              <a:pathLst>
                <a:path w="2325" h="661">
                  <a:moveTo>
                    <a:pt x="2325" y="661"/>
                  </a:moveTo>
                  <a:lnTo>
                    <a:pt x="0" y="661"/>
                  </a:lnTo>
                  <a:lnTo>
                    <a:pt x="7" y="647"/>
                  </a:lnTo>
                  <a:lnTo>
                    <a:pt x="1130" y="0"/>
                  </a:lnTo>
                  <a:lnTo>
                    <a:pt x="1130" y="270"/>
                  </a:lnTo>
                  <a:lnTo>
                    <a:pt x="1130" y="270"/>
                  </a:lnTo>
                  <a:lnTo>
                    <a:pt x="2145" y="270"/>
                  </a:lnTo>
                  <a:lnTo>
                    <a:pt x="1899" y="413"/>
                  </a:lnTo>
                  <a:lnTo>
                    <a:pt x="2325" y="661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" name="Freeform: Shape 4">
              <a:extLst>
                <a:ext uri="{FF2B5EF4-FFF2-40B4-BE49-F238E27FC236}">
                  <a16:creationId xmlns:a16="http://schemas.microsoft.com/office/drawing/2014/main" id="{FFD62C59-BB90-4CFC-8A4B-305029448B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3811" y="1791023"/>
              <a:ext cx="2486114" cy="3197994"/>
            </a:xfrm>
            <a:custGeom>
              <a:avLst/>
              <a:gdLst>
                <a:gd name="T0" fmla="*/ 1885 w 1885"/>
                <a:gd name="T1" fmla="*/ 0 h 2425"/>
                <a:gd name="T2" fmla="*/ 1885 w 1885"/>
                <a:gd name="T3" fmla="*/ 31 h 2425"/>
                <a:gd name="T4" fmla="*/ 1885 w 1885"/>
                <a:gd name="T5" fmla="*/ 1314 h 2425"/>
                <a:gd name="T6" fmla="*/ 1638 w 1885"/>
                <a:gd name="T7" fmla="*/ 1171 h 2425"/>
                <a:gd name="T8" fmla="*/ 1634 w 1885"/>
                <a:gd name="T9" fmla="*/ 1161 h 2425"/>
                <a:gd name="T10" fmla="*/ 1631 w 1885"/>
                <a:gd name="T11" fmla="*/ 1166 h 2425"/>
                <a:gd name="T12" fmla="*/ 1123 w 1885"/>
                <a:gd name="T13" fmla="*/ 2048 h 2425"/>
                <a:gd name="T14" fmla="*/ 1123 w 1885"/>
                <a:gd name="T15" fmla="*/ 1778 h 2425"/>
                <a:gd name="T16" fmla="*/ 0 w 1885"/>
                <a:gd name="T17" fmla="*/ 2425 h 2425"/>
                <a:gd name="T18" fmla="*/ 952 w 1885"/>
                <a:gd name="T19" fmla="*/ 774 h 2425"/>
                <a:gd name="T20" fmla="*/ 748 w 1885"/>
                <a:gd name="T21" fmla="*/ 657 h 2425"/>
                <a:gd name="T22" fmla="*/ 1158 w 1885"/>
                <a:gd name="T23" fmla="*/ 420 h 2425"/>
                <a:gd name="T24" fmla="*/ 1870 w 1885"/>
                <a:gd name="T25" fmla="*/ 7 h 2425"/>
                <a:gd name="T26" fmla="*/ 1885 w 1885"/>
                <a:gd name="T27" fmla="*/ 0 h 242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885" h="2425">
                  <a:moveTo>
                    <a:pt x="1885" y="0"/>
                  </a:moveTo>
                  <a:lnTo>
                    <a:pt x="1885" y="31"/>
                  </a:lnTo>
                  <a:lnTo>
                    <a:pt x="1885" y="1314"/>
                  </a:lnTo>
                  <a:lnTo>
                    <a:pt x="1638" y="1171"/>
                  </a:lnTo>
                  <a:lnTo>
                    <a:pt x="1634" y="1161"/>
                  </a:lnTo>
                  <a:lnTo>
                    <a:pt x="1631" y="1166"/>
                  </a:lnTo>
                  <a:lnTo>
                    <a:pt x="1123" y="2048"/>
                  </a:lnTo>
                  <a:lnTo>
                    <a:pt x="1123" y="1778"/>
                  </a:lnTo>
                  <a:lnTo>
                    <a:pt x="0" y="2425"/>
                  </a:lnTo>
                  <a:lnTo>
                    <a:pt x="952" y="774"/>
                  </a:lnTo>
                  <a:lnTo>
                    <a:pt x="748" y="657"/>
                  </a:lnTo>
                  <a:lnTo>
                    <a:pt x="1158" y="420"/>
                  </a:lnTo>
                  <a:lnTo>
                    <a:pt x="1870" y="7"/>
                  </a:lnTo>
                  <a:lnTo>
                    <a:pt x="1885" y="0"/>
                  </a:lnTo>
                  <a:close/>
                </a:path>
              </a:pathLst>
            </a:cu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42" name="Freeform: Shape 5">
              <a:extLst>
                <a:ext uri="{FF2B5EF4-FFF2-40B4-BE49-F238E27FC236}">
                  <a16:creationId xmlns:a16="http://schemas.microsoft.com/office/drawing/2014/main" id="{B4D9B851-6028-4694-8005-2E5B15EECD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7922" y="1790700"/>
              <a:ext cx="1522003" cy="2696865"/>
            </a:xfrm>
            <a:custGeom>
              <a:avLst/>
              <a:gdLst>
                <a:gd name="T0" fmla="*/ 1154 w 1154"/>
                <a:gd name="T1" fmla="*/ 0 h 2045"/>
                <a:gd name="T2" fmla="*/ 1154 w 1154"/>
                <a:gd name="T3" fmla="*/ 28 h 2045"/>
                <a:gd name="T4" fmla="*/ 1154 w 1154"/>
                <a:gd name="T5" fmla="*/ 1311 h 2045"/>
                <a:gd name="T6" fmla="*/ 907 w 1154"/>
                <a:gd name="T7" fmla="*/ 1168 h 2045"/>
                <a:gd name="T8" fmla="*/ 903 w 1154"/>
                <a:gd name="T9" fmla="*/ 1158 h 2045"/>
                <a:gd name="T10" fmla="*/ 900 w 1154"/>
                <a:gd name="T11" fmla="*/ 1163 h 2045"/>
                <a:gd name="T12" fmla="*/ 392 w 1154"/>
                <a:gd name="T13" fmla="*/ 2045 h 2045"/>
                <a:gd name="T14" fmla="*/ 392 w 1154"/>
                <a:gd name="T15" fmla="*/ 1775 h 2045"/>
                <a:gd name="T16" fmla="*/ 0 w 1154"/>
                <a:gd name="T17" fmla="*/ 2000 h 2045"/>
                <a:gd name="T18" fmla="*/ 1154 w 1154"/>
                <a:gd name="T19" fmla="*/ 0 h 204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154" h="2045">
                  <a:moveTo>
                    <a:pt x="1154" y="0"/>
                  </a:moveTo>
                  <a:lnTo>
                    <a:pt x="1154" y="28"/>
                  </a:lnTo>
                  <a:lnTo>
                    <a:pt x="1154" y="1311"/>
                  </a:lnTo>
                  <a:lnTo>
                    <a:pt x="907" y="1168"/>
                  </a:lnTo>
                  <a:lnTo>
                    <a:pt x="903" y="1158"/>
                  </a:lnTo>
                  <a:lnTo>
                    <a:pt x="900" y="1163"/>
                  </a:lnTo>
                  <a:lnTo>
                    <a:pt x="392" y="2045"/>
                  </a:lnTo>
                  <a:lnTo>
                    <a:pt x="392" y="1775"/>
                  </a:lnTo>
                  <a:lnTo>
                    <a:pt x="0" y="2000"/>
                  </a:lnTo>
                  <a:lnTo>
                    <a:pt x="1154" y="0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" name="Freeform: Shape 6">
              <a:extLst>
                <a:ext uri="{FF2B5EF4-FFF2-40B4-BE49-F238E27FC236}">
                  <a16:creationId xmlns:a16="http://schemas.microsoft.com/office/drawing/2014/main" id="{130D1F7B-769E-42C4-B3D3-146019F440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4159" y="1831586"/>
              <a:ext cx="1833262" cy="3714004"/>
            </a:xfrm>
            <a:custGeom>
              <a:avLst/>
              <a:gdLst>
                <a:gd name="T0" fmla="*/ 1390 w 1390"/>
                <a:gd name="T1" fmla="*/ 1503 h 2816"/>
                <a:gd name="T2" fmla="*/ 1390 w 1390"/>
                <a:gd name="T3" fmla="*/ 1981 h 2816"/>
                <a:gd name="T4" fmla="*/ 1390 w 1390"/>
                <a:gd name="T5" fmla="*/ 2816 h 2816"/>
                <a:gd name="T6" fmla="*/ 254 w 1390"/>
                <a:gd name="T7" fmla="*/ 2160 h 2816"/>
                <a:gd name="T8" fmla="*/ 500 w 1390"/>
                <a:gd name="T9" fmla="*/ 2017 h 2816"/>
                <a:gd name="T10" fmla="*/ 507 w 1390"/>
                <a:gd name="T11" fmla="*/ 2017 h 2816"/>
                <a:gd name="T12" fmla="*/ 504 w 1390"/>
                <a:gd name="T13" fmla="*/ 2014 h 2816"/>
                <a:gd name="T14" fmla="*/ 0 w 1390"/>
                <a:gd name="T15" fmla="*/ 1140 h 2816"/>
                <a:gd name="T16" fmla="*/ 247 w 1390"/>
                <a:gd name="T17" fmla="*/ 1283 h 2816"/>
                <a:gd name="T18" fmla="*/ 247 w 1390"/>
                <a:gd name="T19" fmla="*/ 0 h 2816"/>
                <a:gd name="T20" fmla="*/ 1184 w 1390"/>
                <a:gd name="T21" fmla="*/ 1623 h 2816"/>
                <a:gd name="T22" fmla="*/ 1390 w 1390"/>
                <a:gd name="T23" fmla="*/ 1503 h 281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390" h="2816">
                  <a:moveTo>
                    <a:pt x="1390" y="1503"/>
                  </a:moveTo>
                  <a:lnTo>
                    <a:pt x="1390" y="1981"/>
                  </a:lnTo>
                  <a:lnTo>
                    <a:pt x="1390" y="2816"/>
                  </a:lnTo>
                  <a:lnTo>
                    <a:pt x="254" y="2160"/>
                  </a:lnTo>
                  <a:lnTo>
                    <a:pt x="500" y="2017"/>
                  </a:lnTo>
                  <a:lnTo>
                    <a:pt x="507" y="2017"/>
                  </a:lnTo>
                  <a:lnTo>
                    <a:pt x="504" y="2014"/>
                  </a:lnTo>
                  <a:lnTo>
                    <a:pt x="0" y="1140"/>
                  </a:lnTo>
                  <a:lnTo>
                    <a:pt x="247" y="1283"/>
                  </a:lnTo>
                  <a:lnTo>
                    <a:pt x="247" y="0"/>
                  </a:lnTo>
                  <a:lnTo>
                    <a:pt x="1184" y="1623"/>
                  </a:lnTo>
                  <a:lnTo>
                    <a:pt x="1390" y="1503"/>
                  </a:lnTo>
                  <a:close/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" name="Freeform: Shape 7">
              <a:extLst>
                <a:ext uri="{FF2B5EF4-FFF2-40B4-BE49-F238E27FC236}">
                  <a16:creationId xmlns:a16="http://schemas.microsoft.com/office/drawing/2014/main" id="{4E897ACA-0B8A-4E0D-9E81-B81CDE06B1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4159" y="2935499"/>
              <a:ext cx="1833262" cy="2610090"/>
            </a:xfrm>
            <a:custGeom>
              <a:avLst/>
              <a:gdLst>
                <a:gd name="T0" fmla="*/ 1390 w 1390"/>
                <a:gd name="T1" fmla="*/ 1979 h 1979"/>
                <a:gd name="T2" fmla="*/ 1390 w 1390"/>
                <a:gd name="T3" fmla="*/ 1979 h 1979"/>
                <a:gd name="T4" fmla="*/ 254 w 1390"/>
                <a:gd name="T5" fmla="*/ 1323 h 1979"/>
                <a:gd name="T6" fmla="*/ 500 w 1390"/>
                <a:gd name="T7" fmla="*/ 1180 h 1979"/>
                <a:gd name="T8" fmla="*/ 507 w 1390"/>
                <a:gd name="T9" fmla="*/ 1180 h 1979"/>
                <a:gd name="T10" fmla="*/ 504 w 1390"/>
                <a:gd name="T11" fmla="*/ 1177 h 1979"/>
                <a:gd name="T12" fmla="*/ 0 w 1390"/>
                <a:gd name="T13" fmla="*/ 303 h 1979"/>
                <a:gd name="T14" fmla="*/ 247 w 1390"/>
                <a:gd name="T15" fmla="*/ 446 h 1979"/>
                <a:gd name="T16" fmla="*/ 247 w 1390"/>
                <a:gd name="T17" fmla="*/ 0 h 1979"/>
                <a:gd name="T18" fmla="*/ 1390 w 1390"/>
                <a:gd name="T19" fmla="*/ 1979 h 197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90" h="1979">
                  <a:moveTo>
                    <a:pt x="1390" y="1979"/>
                  </a:moveTo>
                  <a:lnTo>
                    <a:pt x="1390" y="1979"/>
                  </a:lnTo>
                  <a:lnTo>
                    <a:pt x="254" y="1323"/>
                  </a:lnTo>
                  <a:lnTo>
                    <a:pt x="500" y="1180"/>
                  </a:lnTo>
                  <a:lnTo>
                    <a:pt x="507" y="1180"/>
                  </a:lnTo>
                  <a:lnTo>
                    <a:pt x="504" y="1177"/>
                  </a:lnTo>
                  <a:lnTo>
                    <a:pt x="0" y="303"/>
                  </a:lnTo>
                  <a:lnTo>
                    <a:pt x="247" y="446"/>
                  </a:lnTo>
                  <a:lnTo>
                    <a:pt x="247" y="0"/>
                  </a:lnTo>
                  <a:lnTo>
                    <a:pt x="1390" y="1979"/>
                  </a:lnTo>
                  <a:close/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" name="Freeform: Shape 8">
              <a:extLst>
                <a:ext uri="{FF2B5EF4-FFF2-40B4-BE49-F238E27FC236}">
                  <a16:creationId xmlns:a16="http://schemas.microsoft.com/office/drawing/2014/main" id="{66BFA434-5DA1-423D-9655-9E9F7FD09CD0}"/>
                </a:ext>
              </a:extLst>
            </p:cNvPr>
            <p:cNvSpPr/>
            <p:nvPr/>
          </p:nvSpPr>
          <p:spPr>
            <a:xfrm>
              <a:off x="6595509" y="4677219"/>
              <a:ext cx="1495868" cy="862344"/>
            </a:xfrm>
            <a:custGeom>
              <a:avLst/>
              <a:gdLst>
                <a:gd name="connsiteX0" fmla="*/ 1488558 w 1488558"/>
                <a:gd name="connsiteY0" fmla="*/ 871869 h 871869"/>
                <a:gd name="connsiteX1" fmla="*/ 0 w 1488558"/>
                <a:gd name="connsiteY1" fmla="*/ 148855 h 871869"/>
                <a:gd name="connsiteX2" fmla="*/ 21265 w 1488558"/>
                <a:gd name="connsiteY2" fmla="*/ 0 h 871869"/>
                <a:gd name="connsiteX3" fmla="*/ 1488558 w 1488558"/>
                <a:gd name="connsiteY3" fmla="*/ 871869 h 871869"/>
                <a:gd name="connsiteX0" fmla="*/ 1491105 w 1491105"/>
                <a:gd name="connsiteY0" fmla="*/ 871869 h 871869"/>
                <a:gd name="connsiteX1" fmla="*/ 2547 w 1491105"/>
                <a:gd name="connsiteY1" fmla="*/ 148855 h 871869"/>
                <a:gd name="connsiteX2" fmla="*/ 0 w 1491105"/>
                <a:gd name="connsiteY2" fmla="*/ 0 h 871869"/>
                <a:gd name="connsiteX3" fmla="*/ 1491105 w 1491105"/>
                <a:gd name="connsiteY3" fmla="*/ 871869 h 871869"/>
                <a:gd name="connsiteX0" fmla="*/ 1510155 w 1510155"/>
                <a:gd name="connsiteY0" fmla="*/ 862344 h 862344"/>
                <a:gd name="connsiteX1" fmla="*/ 21597 w 1510155"/>
                <a:gd name="connsiteY1" fmla="*/ 139330 h 862344"/>
                <a:gd name="connsiteX2" fmla="*/ 0 w 1510155"/>
                <a:gd name="connsiteY2" fmla="*/ 0 h 862344"/>
                <a:gd name="connsiteX3" fmla="*/ 1510155 w 1510155"/>
                <a:gd name="connsiteY3" fmla="*/ 862344 h 862344"/>
                <a:gd name="connsiteX0" fmla="*/ 1495868 w 1495868"/>
                <a:gd name="connsiteY0" fmla="*/ 862344 h 862344"/>
                <a:gd name="connsiteX1" fmla="*/ 7310 w 1495868"/>
                <a:gd name="connsiteY1" fmla="*/ 139330 h 862344"/>
                <a:gd name="connsiteX2" fmla="*/ 0 w 1495868"/>
                <a:gd name="connsiteY2" fmla="*/ 0 h 862344"/>
                <a:gd name="connsiteX3" fmla="*/ 1495868 w 1495868"/>
                <a:gd name="connsiteY3" fmla="*/ 862344 h 862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5868" h="862344">
                  <a:moveTo>
                    <a:pt x="1495868" y="862344"/>
                  </a:moveTo>
                  <a:lnTo>
                    <a:pt x="7310" y="139330"/>
                  </a:lnTo>
                  <a:lnTo>
                    <a:pt x="0" y="0"/>
                  </a:lnTo>
                  <a:lnTo>
                    <a:pt x="1495868" y="862344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" name="Freeform: Shape 9">
              <a:extLst>
                <a:ext uri="{FF2B5EF4-FFF2-40B4-BE49-F238E27FC236}">
                  <a16:creationId xmlns:a16="http://schemas.microsoft.com/office/drawing/2014/main" id="{5773877B-A5D7-441E-945F-12DA72DD56BB}"/>
                </a:ext>
              </a:extLst>
            </p:cNvPr>
            <p:cNvSpPr/>
            <p:nvPr/>
          </p:nvSpPr>
          <p:spPr>
            <a:xfrm>
              <a:off x="4101786" y="4080521"/>
              <a:ext cx="1483795" cy="915508"/>
            </a:xfrm>
            <a:custGeom>
              <a:avLst/>
              <a:gdLst>
                <a:gd name="connsiteX0" fmla="*/ 0 w 1488558"/>
                <a:gd name="connsiteY0" fmla="*/ 925033 h 925033"/>
                <a:gd name="connsiteX1" fmla="*/ 1371600 w 1488558"/>
                <a:gd name="connsiteY1" fmla="*/ 0 h 925033"/>
                <a:gd name="connsiteX2" fmla="*/ 1488558 w 1488558"/>
                <a:gd name="connsiteY2" fmla="*/ 53163 h 925033"/>
                <a:gd name="connsiteX3" fmla="*/ 0 w 1488558"/>
                <a:gd name="connsiteY3" fmla="*/ 925033 h 925033"/>
                <a:gd name="connsiteX0" fmla="*/ 0 w 1488558"/>
                <a:gd name="connsiteY0" fmla="*/ 925033 h 925033"/>
                <a:gd name="connsiteX1" fmla="*/ 1371600 w 1488558"/>
                <a:gd name="connsiteY1" fmla="*/ 0 h 925033"/>
                <a:gd name="connsiteX2" fmla="*/ 1488558 w 1488558"/>
                <a:gd name="connsiteY2" fmla="*/ 53163 h 925033"/>
                <a:gd name="connsiteX3" fmla="*/ 0 w 1488558"/>
                <a:gd name="connsiteY3" fmla="*/ 925033 h 925033"/>
                <a:gd name="connsiteX0" fmla="*/ 0 w 1481414"/>
                <a:gd name="connsiteY0" fmla="*/ 925033 h 925033"/>
                <a:gd name="connsiteX1" fmla="*/ 1371600 w 1481414"/>
                <a:gd name="connsiteY1" fmla="*/ 0 h 925033"/>
                <a:gd name="connsiteX2" fmla="*/ 1481414 w 1481414"/>
                <a:gd name="connsiteY2" fmla="*/ 57926 h 925033"/>
                <a:gd name="connsiteX3" fmla="*/ 0 w 1481414"/>
                <a:gd name="connsiteY3" fmla="*/ 925033 h 925033"/>
                <a:gd name="connsiteX0" fmla="*/ 0 w 1476652"/>
                <a:gd name="connsiteY0" fmla="*/ 925033 h 925033"/>
                <a:gd name="connsiteX1" fmla="*/ 1371600 w 1476652"/>
                <a:gd name="connsiteY1" fmla="*/ 0 h 925033"/>
                <a:gd name="connsiteX2" fmla="*/ 1476652 w 1476652"/>
                <a:gd name="connsiteY2" fmla="*/ 60307 h 925033"/>
                <a:gd name="connsiteX3" fmla="*/ 0 w 1476652"/>
                <a:gd name="connsiteY3" fmla="*/ 925033 h 925033"/>
                <a:gd name="connsiteX0" fmla="*/ 0 w 1481414"/>
                <a:gd name="connsiteY0" fmla="*/ 925033 h 925033"/>
                <a:gd name="connsiteX1" fmla="*/ 1371600 w 1481414"/>
                <a:gd name="connsiteY1" fmla="*/ 0 h 925033"/>
                <a:gd name="connsiteX2" fmla="*/ 1481414 w 1481414"/>
                <a:gd name="connsiteY2" fmla="*/ 55545 h 925033"/>
                <a:gd name="connsiteX3" fmla="*/ 0 w 1481414"/>
                <a:gd name="connsiteY3" fmla="*/ 925033 h 925033"/>
                <a:gd name="connsiteX0" fmla="*/ 0 w 1476652"/>
                <a:gd name="connsiteY0" fmla="*/ 910746 h 910746"/>
                <a:gd name="connsiteX1" fmla="*/ 1366838 w 1476652"/>
                <a:gd name="connsiteY1" fmla="*/ 0 h 910746"/>
                <a:gd name="connsiteX2" fmla="*/ 1476652 w 1476652"/>
                <a:gd name="connsiteY2" fmla="*/ 55545 h 910746"/>
                <a:gd name="connsiteX3" fmla="*/ 0 w 1476652"/>
                <a:gd name="connsiteY3" fmla="*/ 910746 h 910746"/>
                <a:gd name="connsiteX0" fmla="*/ 0 w 1486177"/>
                <a:gd name="connsiteY0" fmla="*/ 922652 h 922652"/>
                <a:gd name="connsiteX1" fmla="*/ 1376363 w 1486177"/>
                <a:gd name="connsiteY1" fmla="*/ 0 h 922652"/>
                <a:gd name="connsiteX2" fmla="*/ 1486177 w 1486177"/>
                <a:gd name="connsiteY2" fmla="*/ 55545 h 922652"/>
                <a:gd name="connsiteX3" fmla="*/ 0 w 1486177"/>
                <a:gd name="connsiteY3" fmla="*/ 922652 h 922652"/>
                <a:gd name="connsiteX0" fmla="*/ 0 w 1490939"/>
                <a:gd name="connsiteY0" fmla="*/ 913127 h 913127"/>
                <a:gd name="connsiteX1" fmla="*/ 1381125 w 1490939"/>
                <a:gd name="connsiteY1" fmla="*/ 0 h 913127"/>
                <a:gd name="connsiteX2" fmla="*/ 1490939 w 1490939"/>
                <a:gd name="connsiteY2" fmla="*/ 55545 h 913127"/>
                <a:gd name="connsiteX3" fmla="*/ 0 w 1490939"/>
                <a:gd name="connsiteY3" fmla="*/ 913127 h 913127"/>
                <a:gd name="connsiteX0" fmla="*/ 0 w 1483795"/>
                <a:gd name="connsiteY0" fmla="*/ 915508 h 915508"/>
                <a:gd name="connsiteX1" fmla="*/ 1373981 w 1483795"/>
                <a:gd name="connsiteY1" fmla="*/ 0 h 915508"/>
                <a:gd name="connsiteX2" fmla="*/ 1483795 w 1483795"/>
                <a:gd name="connsiteY2" fmla="*/ 55545 h 915508"/>
                <a:gd name="connsiteX3" fmla="*/ 0 w 1483795"/>
                <a:gd name="connsiteY3" fmla="*/ 915508 h 915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83795" h="915508">
                  <a:moveTo>
                    <a:pt x="0" y="915508"/>
                  </a:moveTo>
                  <a:lnTo>
                    <a:pt x="1373981" y="0"/>
                  </a:lnTo>
                  <a:lnTo>
                    <a:pt x="1483795" y="55545"/>
                  </a:lnTo>
                  <a:lnTo>
                    <a:pt x="0" y="915508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" name="Freeform: Shape 10">
              <a:extLst>
                <a:ext uri="{FF2B5EF4-FFF2-40B4-BE49-F238E27FC236}">
                  <a16:creationId xmlns:a16="http://schemas.microsoft.com/office/drawing/2014/main" id="{E5BE809A-5C9C-4C8F-993C-797BDFB00C99}"/>
                </a:ext>
              </a:extLst>
            </p:cNvPr>
            <p:cNvSpPr/>
            <p:nvPr/>
          </p:nvSpPr>
          <p:spPr>
            <a:xfrm>
              <a:off x="6581775" y="1787525"/>
              <a:ext cx="130175" cy="1730375"/>
            </a:xfrm>
            <a:custGeom>
              <a:avLst/>
              <a:gdLst>
                <a:gd name="connsiteX0" fmla="*/ 9525 w 130175"/>
                <a:gd name="connsiteY0" fmla="*/ 0 h 1730375"/>
                <a:gd name="connsiteX1" fmla="*/ 130175 w 130175"/>
                <a:gd name="connsiteY1" fmla="*/ 1689100 h 1730375"/>
                <a:gd name="connsiteX2" fmla="*/ 0 w 130175"/>
                <a:gd name="connsiteY2" fmla="*/ 1730375 h 1730375"/>
                <a:gd name="connsiteX3" fmla="*/ 9525 w 130175"/>
                <a:gd name="connsiteY3" fmla="*/ 0 h 1730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175" h="1730375">
                  <a:moveTo>
                    <a:pt x="9525" y="0"/>
                  </a:moveTo>
                  <a:lnTo>
                    <a:pt x="130175" y="1689100"/>
                  </a:lnTo>
                  <a:lnTo>
                    <a:pt x="0" y="1730375"/>
                  </a:lnTo>
                  <a:cubicBezTo>
                    <a:pt x="2117" y="1153583"/>
                    <a:pt x="4233" y="576792"/>
                    <a:pt x="9525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5" name="Group 11">
            <a:extLst>
              <a:ext uri="{FF2B5EF4-FFF2-40B4-BE49-F238E27FC236}">
                <a16:creationId xmlns:a16="http://schemas.microsoft.com/office/drawing/2014/main" id="{9037AAD8-4A77-4CF6-A359-2C7CDED8E915}"/>
              </a:ext>
            </a:extLst>
          </p:cNvPr>
          <p:cNvGrpSpPr/>
          <p:nvPr/>
        </p:nvGrpSpPr>
        <p:grpSpPr>
          <a:xfrm>
            <a:off x="643890" y="1832715"/>
            <a:ext cx="7856220" cy="1928077"/>
            <a:chOff x="858520" y="2443620"/>
            <a:chExt cx="10474960" cy="2570769"/>
          </a:xfrm>
        </p:grpSpPr>
        <p:grpSp>
          <p:nvGrpSpPr>
            <p:cNvPr id="6" name="Group 12">
              <a:extLst>
                <a:ext uri="{FF2B5EF4-FFF2-40B4-BE49-F238E27FC236}">
                  <a16:creationId xmlns:a16="http://schemas.microsoft.com/office/drawing/2014/main" id="{753FD342-373D-4F28-BB3B-6FB7C39E0474}"/>
                </a:ext>
              </a:extLst>
            </p:cNvPr>
            <p:cNvGrpSpPr/>
            <p:nvPr/>
          </p:nvGrpSpPr>
          <p:grpSpPr>
            <a:xfrm>
              <a:off x="3562788" y="2466418"/>
              <a:ext cx="489858" cy="489858"/>
              <a:chOff x="1427243" y="1987229"/>
              <a:chExt cx="1016000" cy="1016000"/>
            </a:xfrm>
            <a:effectLst/>
          </p:grpSpPr>
          <p:sp>
            <p:nvSpPr>
              <p:cNvPr id="37" name="Oval 43">
                <a:extLst>
                  <a:ext uri="{FF2B5EF4-FFF2-40B4-BE49-F238E27FC236}">
                    <a16:creationId xmlns:a16="http://schemas.microsoft.com/office/drawing/2014/main" id="{6D3CFCC2-CB32-4B59-8F65-440A58B7DCA2}"/>
                  </a:ext>
                </a:extLst>
              </p:cNvPr>
              <p:cNvSpPr/>
              <p:nvPr/>
            </p:nvSpPr>
            <p:spPr>
              <a:xfrm>
                <a:off x="1427243" y="1987229"/>
                <a:ext cx="1016000" cy="1016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8" name="Freeform: Shape 44">
                <a:extLst>
                  <a:ext uri="{FF2B5EF4-FFF2-40B4-BE49-F238E27FC236}">
                    <a16:creationId xmlns:a16="http://schemas.microsoft.com/office/drawing/2014/main" id="{D4FCCD46-A997-4625-A7DE-36FA505C03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8604" y="2300569"/>
                <a:ext cx="373276" cy="373276"/>
              </a:xfrm>
              <a:custGeom>
                <a:avLst/>
                <a:gdLst>
                  <a:gd name="T0" fmla="*/ 177354294 w 21600"/>
                  <a:gd name="T1" fmla="*/ 119619947 h 21600"/>
                  <a:gd name="T2" fmla="*/ 181994773 w 21600"/>
                  <a:gd name="T3" fmla="*/ 90970153 h 21600"/>
                  <a:gd name="T4" fmla="*/ 90997440 w 21600"/>
                  <a:gd name="T5" fmla="*/ 0 h 21600"/>
                  <a:gd name="T6" fmla="*/ 0 w 21600"/>
                  <a:gd name="T7" fmla="*/ 90970153 h 21600"/>
                  <a:gd name="T8" fmla="*/ 90997440 w 21600"/>
                  <a:gd name="T9" fmla="*/ 181941690 h 21600"/>
                  <a:gd name="T10" fmla="*/ 119632265 w 21600"/>
                  <a:gd name="T11" fmla="*/ 177314796 h 21600"/>
                  <a:gd name="T12" fmla="*/ 140353873 w 21600"/>
                  <a:gd name="T13" fmla="*/ 198036404 h 21600"/>
                  <a:gd name="T14" fmla="*/ 184433669 w 21600"/>
                  <a:gd name="T15" fmla="*/ 198036404 h 21600"/>
                  <a:gd name="T16" fmla="*/ 184433669 w 21600"/>
                  <a:gd name="T17" fmla="*/ 242088912 h 21600"/>
                  <a:gd name="T18" fmla="*/ 184513921 w 21600"/>
                  <a:gd name="T19" fmla="*/ 242169283 h 21600"/>
                  <a:gd name="T20" fmla="*/ 228567695 w 21600"/>
                  <a:gd name="T21" fmla="*/ 242169283 h 21600"/>
                  <a:gd name="T22" fmla="*/ 228567695 w 21600"/>
                  <a:gd name="T23" fmla="*/ 286223057 h 21600"/>
                  <a:gd name="T24" fmla="*/ 228660384 w 21600"/>
                  <a:gd name="T25" fmla="*/ 286302043 h 21600"/>
                  <a:gd name="T26" fmla="*/ 286355233 w 21600"/>
                  <a:gd name="T27" fmla="*/ 286302043 h 21600"/>
                  <a:gd name="T28" fmla="*/ 286355233 w 21600"/>
                  <a:gd name="T29" fmla="*/ 286355233 h 21600"/>
                  <a:gd name="T30" fmla="*/ 286355233 w 21600"/>
                  <a:gd name="T31" fmla="*/ 228580132 h 21600"/>
                  <a:gd name="T32" fmla="*/ 177354294 w 21600"/>
                  <a:gd name="T33" fmla="*/ 119619947 h 21600"/>
                  <a:gd name="T34" fmla="*/ 72066037 w 21600"/>
                  <a:gd name="T35" fmla="*/ 102106942 h 21600"/>
                  <a:gd name="T36" fmla="*/ 41349250 w 21600"/>
                  <a:gd name="T37" fmla="*/ 71416187 h 21600"/>
                  <a:gd name="T38" fmla="*/ 72066037 w 21600"/>
                  <a:gd name="T39" fmla="*/ 40712996 h 21600"/>
                  <a:gd name="T40" fmla="*/ 102769110 w 21600"/>
                  <a:gd name="T41" fmla="*/ 71416187 h 21600"/>
                  <a:gd name="T42" fmla="*/ 72066037 w 21600"/>
                  <a:gd name="T43" fmla="*/ 102106942 h 21600"/>
                  <a:gd name="T44" fmla="*/ 72066037 w 21600"/>
                  <a:gd name="T45" fmla="*/ 102106942 h 2160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1600" h="21600">
                    <a:moveTo>
                      <a:pt x="13378" y="9023"/>
                    </a:moveTo>
                    <a:cubicBezTo>
                      <a:pt x="13604" y="8343"/>
                      <a:pt x="13728" y="7617"/>
                      <a:pt x="13728" y="6862"/>
                    </a:cubicBezTo>
                    <a:cubicBezTo>
                      <a:pt x="13728" y="3072"/>
                      <a:pt x="10655" y="0"/>
                      <a:pt x="6864" y="0"/>
                    </a:cubicBezTo>
                    <a:cubicBezTo>
                      <a:pt x="3073" y="0"/>
                      <a:pt x="0" y="3072"/>
                      <a:pt x="0" y="6862"/>
                    </a:cubicBezTo>
                    <a:cubicBezTo>
                      <a:pt x="0" y="10652"/>
                      <a:pt x="3073" y="13724"/>
                      <a:pt x="6864" y="13724"/>
                    </a:cubicBezTo>
                    <a:cubicBezTo>
                      <a:pt x="7619" y="13724"/>
                      <a:pt x="8345" y="13600"/>
                      <a:pt x="9024" y="13375"/>
                    </a:cubicBezTo>
                    <a:lnTo>
                      <a:pt x="10587" y="14938"/>
                    </a:lnTo>
                    <a:lnTo>
                      <a:pt x="13912" y="14938"/>
                    </a:lnTo>
                    <a:lnTo>
                      <a:pt x="13912" y="18261"/>
                    </a:lnTo>
                    <a:lnTo>
                      <a:pt x="13918" y="18267"/>
                    </a:lnTo>
                    <a:lnTo>
                      <a:pt x="17241" y="18267"/>
                    </a:lnTo>
                    <a:lnTo>
                      <a:pt x="17241" y="21590"/>
                    </a:lnTo>
                    <a:lnTo>
                      <a:pt x="17248" y="21596"/>
                    </a:lnTo>
                    <a:lnTo>
                      <a:pt x="21600" y="21596"/>
                    </a:lnTo>
                    <a:lnTo>
                      <a:pt x="21600" y="21600"/>
                    </a:lnTo>
                    <a:lnTo>
                      <a:pt x="21600" y="17242"/>
                    </a:lnTo>
                    <a:lnTo>
                      <a:pt x="13378" y="9023"/>
                    </a:lnTo>
                    <a:close/>
                    <a:moveTo>
                      <a:pt x="5436" y="7702"/>
                    </a:moveTo>
                    <a:cubicBezTo>
                      <a:pt x="4157" y="7702"/>
                      <a:pt x="3119" y="6665"/>
                      <a:pt x="3119" y="5387"/>
                    </a:cubicBezTo>
                    <a:cubicBezTo>
                      <a:pt x="3119" y="4108"/>
                      <a:pt x="4157" y="3071"/>
                      <a:pt x="5436" y="3071"/>
                    </a:cubicBezTo>
                    <a:cubicBezTo>
                      <a:pt x="6715" y="3071"/>
                      <a:pt x="7752" y="4108"/>
                      <a:pt x="7752" y="5387"/>
                    </a:cubicBezTo>
                    <a:cubicBezTo>
                      <a:pt x="7751" y="6665"/>
                      <a:pt x="6715" y="7702"/>
                      <a:pt x="5436" y="7702"/>
                    </a:cubicBezTo>
                    <a:close/>
                    <a:moveTo>
                      <a:pt x="5436" y="7702"/>
                    </a:move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7" name="Group 13">
              <a:extLst>
                <a:ext uri="{FF2B5EF4-FFF2-40B4-BE49-F238E27FC236}">
                  <a16:creationId xmlns:a16="http://schemas.microsoft.com/office/drawing/2014/main" id="{B723F442-F229-4E95-B649-B3FBC83A9DF9}"/>
                </a:ext>
              </a:extLst>
            </p:cNvPr>
            <p:cNvGrpSpPr/>
            <p:nvPr/>
          </p:nvGrpSpPr>
          <p:grpSpPr>
            <a:xfrm>
              <a:off x="3562788" y="4205435"/>
              <a:ext cx="489858" cy="489858"/>
              <a:chOff x="1427243" y="3314803"/>
              <a:chExt cx="1016000" cy="1016000"/>
            </a:xfrm>
            <a:effectLst/>
          </p:grpSpPr>
          <p:sp>
            <p:nvSpPr>
              <p:cNvPr id="35" name="Oval 41">
                <a:extLst>
                  <a:ext uri="{FF2B5EF4-FFF2-40B4-BE49-F238E27FC236}">
                    <a16:creationId xmlns:a16="http://schemas.microsoft.com/office/drawing/2014/main" id="{09B64BE9-6E4E-42F6-A66F-A7318377E6C1}"/>
                  </a:ext>
                </a:extLst>
              </p:cNvPr>
              <p:cNvSpPr/>
              <p:nvPr/>
            </p:nvSpPr>
            <p:spPr>
              <a:xfrm>
                <a:off x="1427243" y="3314803"/>
                <a:ext cx="1016000" cy="1016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6" name="Freeform: Shape 42">
                <a:extLst>
                  <a:ext uri="{FF2B5EF4-FFF2-40B4-BE49-F238E27FC236}">
                    <a16:creationId xmlns:a16="http://schemas.microsoft.com/office/drawing/2014/main" id="{2933CEF8-5FFB-405A-9E15-BCCFE7FBB8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4561" y="3643499"/>
                <a:ext cx="327256" cy="373276"/>
              </a:xfrm>
              <a:custGeom>
                <a:avLst/>
                <a:gdLst>
                  <a:gd name="T0" fmla="*/ 145512959 w 21600"/>
                  <a:gd name="T1" fmla="*/ 203073433 h 21600"/>
                  <a:gd name="T2" fmla="*/ 145802623 w 21600"/>
                  <a:gd name="T3" fmla="*/ 194761133 h 21600"/>
                  <a:gd name="T4" fmla="*/ 145802623 w 21600"/>
                  <a:gd name="T5" fmla="*/ 125373600 h 21600"/>
                  <a:gd name="T6" fmla="*/ 104926995 w 21600"/>
                  <a:gd name="T7" fmla="*/ 39943277 h 21600"/>
                  <a:gd name="T8" fmla="*/ 105749513 w 21600"/>
                  <a:gd name="T9" fmla="*/ 31392540 h 21600"/>
                  <a:gd name="T10" fmla="*/ 84532065 w 21600"/>
                  <a:gd name="T11" fmla="*/ 0 h 21600"/>
                  <a:gd name="T12" fmla="*/ 63314533 w 21600"/>
                  <a:gd name="T13" fmla="*/ 31392540 h 21600"/>
                  <a:gd name="T14" fmla="*/ 64145452 w 21600"/>
                  <a:gd name="T15" fmla="*/ 39996478 h 21600"/>
                  <a:gd name="T16" fmla="*/ 23363023 w 21600"/>
                  <a:gd name="T17" fmla="*/ 125385918 h 21600"/>
                  <a:gd name="T18" fmla="*/ 23363023 w 21600"/>
                  <a:gd name="T19" fmla="*/ 194761133 h 21600"/>
                  <a:gd name="T20" fmla="*/ 23645246 w 21600"/>
                  <a:gd name="T21" fmla="*/ 203100602 h 21600"/>
                  <a:gd name="T22" fmla="*/ 0 w 21600"/>
                  <a:gd name="T23" fmla="*/ 236998693 h 21600"/>
                  <a:gd name="T24" fmla="*/ 9272957 w 21600"/>
                  <a:gd name="T25" fmla="*/ 250706436 h 21600"/>
                  <a:gd name="T26" fmla="*/ 63534281 w 21600"/>
                  <a:gd name="T27" fmla="*/ 250706436 h 21600"/>
                  <a:gd name="T28" fmla="*/ 63314533 w 21600"/>
                  <a:gd name="T29" fmla="*/ 254962705 h 21600"/>
                  <a:gd name="T30" fmla="*/ 84532065 w 21600"/>
                  <a:gd name="T31" fmla="*/ 286355233 h 21600"/>
                  <a:gd name="T32" fmla="*/ 105749513 w 21600"/>
                  <a:gd name="T33" fmla="*/ 254962705 h 21600"/>
                  <a:gd name="T34" fmla="*/ 105529766 w 21600"/>
                  <a:gd name="T35" fmla="*/ 250706436 h 21600"/>
                  <a:gd name="T36" fmla="*/ 159908522 w 21600"/>
                  <a:gd name="T37" fmla="*/ 250706436 h 21600"/>
                  <a:gd name="T38" fmla="*/ 169173962 w 21600"/>
                  <a:gd name="T39" fmla="*/ 236998693 h 21600"/>
                  <a:gd name="T40" fmla="*/ 145512959 w 21600"/>
                  <a:gd name="T41" fmla="*/ 203073433 h 21600"/>
                  <a:gd name="T42" fmla="*/ 72721479 w 21600"/>
                  <a:gd name="T43" fmla="*/ 31392540 h 21600"/>
                  <a:gd name="T44" fmla="*/ 84532065 w 21600"/>
                  <a:gd name="T45" fmla="*/ 13920288 h 21600"/>
                  <a:gd name="T46" fmla="*/ 96343451 w 21600"/>
                  <a:gd name="T47" fmla="*/ 31392540 h 21600"/>
                  <a:gd name="T48" fmla="*/ 95802281 w 21600"/>
                  <a:gd name="T49" fmla="*/ 36338135 h 21600"/>
                  <a:gd name="T50" fmla="*/ 84587024 w 21600"/>
                  <a:gd name="T51" fmla="*/ 34799986 h 21600"/>
                  <a:gd name="T52" fmla="*/ 73269292 w 21600"/>
                  <a:gd name="T53" fmla="*/ 36364156 h 21600"/>
                  <a:gd name="T54" fmla="*/ 72721479 w 21600"/>
                  <a:gd name="T55" fmla="*/ 31392540 h 21600"/>
                  <a:gd name="T56" fmla="*/ 72721479 w 21600"/>
                  <a:gd name="T57" fmla="*/ 31392540 h 2160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21600" h="21600">
                    <a:moveTo>
                      <a:pt x="18579" y="15318"/>
                    </a:moveTo>
                    <a:cubicBezTo>
                      <a:pt x="18603" y="15119"/>
                      <a:pt x="18616" y="14912"/>
                      <a:pt x="18616" y="14691"/>
                    </a:cubicBezTo>
                    <a:lnTo>
                      <a:pt x="18616" y="9457"/>
                    </a:lnTo>
                    <a:cubicBezTo>
                      <a:pt x="18616" y="6480"/>
                      <a:pt x="16437" y="3949"/>
                      <a:pt x="13397" y="3013"/>
                    </a:cubicBezTo>
                    <a:cubicBezTo>
                      <a:pt x="13464" y="2807"/>
                      <a:pt x="13502" y="2592"/>
                      <a:pt x="13502" y="2368"/>
                    </a:cubicBezTo>
                    <a:cubicBezTo>
                      <a:pt x="13502" y="1061"/>
                      <a:pt x="12289" y="0"/>
                      <a:pt x="10793" y="0"/>
                    </a:cubicBezTo>
                    <a:cubicBezTo>
                      <a:pt x="9297" y="0"/>
                      <a:pt x="8084" y="1060"/>
                      <a:pt x="8084" y="2368"/>
                    </a:cubicBezTo>
                    <a:cubicBezTo>
                      <a:pt x="8084" y="2593"/>
                      <a:pt x="8122" y="2810"/>
                      <a:pt x="8190" y="3017"/>
                    </a:cubicBezTo>
                    <a:cubicBezTo>
                      <a:pt x="5156" y="3956"/>
                      <a:pt x="2983" y="6484"/>
                      <a:pt x="2983" y="9458"/>
                    </a:cubicBezTo>
                    <a:lnTo>
                      <a:pt x="2983" y="14691"/>
                    </a:lnTo>
                    <a:cubicBezTo>
                      <a:pt x="2983" y="14912"/>
                      <a:pt x="2996" y="15121"/>
                      <a:pt x="3019" y="15320"/>
                    </a:cubicBezTo>
                    <a:lnTo>
                      <a:pt x="0" y="17877"/>
                    </a:lnTo>
                    <a:cubicBezTo>
                      <a:pt x="0" y="18448"/>
                      <a:pt x="530" y="18911"/>
                      <a:pt x="1184" y="18911"/>
                    </a:cubicBezTo>
                    <a:lnTo>
                      <a:pt x="8112" y="18911"/>
                    </a:lnTo>
                    <a:cubicBezTo>
                      <a:pt x="8096" y="19017"/>
                      <a:pt x="8084" y="19123"/>
                      <a:pt x="8084" y="19232"/>
                    </a:cubicBezTo>
                    <a:cubicBezTo>
                      <a:pt x="8084" y="20540"/>
                      <a:pt x="9297" y="21600"/>
                      <a:pt x="10793" y="21600"/>
                    </a:cubicBezTo>
                    <a:cubicBezTo>
                      <a:pt x="12289" y="21600"/>
                      <a:pt x="13502" y="20540"/>
                      <a:pt x="13502" y="19232"/>
                    </a:cubicBezTo>
                    <a:cubicBezTo>
                      <a:pt x="13502" y="19123"/>
                      <a:pt x="13490" y="19016"/>
                      <a:pt x="13474" y="18911"/>
                    </a:cubicBezTo>
                    <a:lnTo>
                      <a:pt x="20417" y="18911"/>
                    </a:lnTo>
                    <a:cubicBezTo>
                      <a:pt x="21070" y="18911"/>
                      <a:pt x="21600" y="18448"/>
                      <a:pt x="21600" y="17877"/>
                    </a:cubicBezTo>
                    <a:lnTo>
                      <a:pt x="18579" y="15318"/>
                    </a:lnTo>
                    <a:close/>
                    <a:moveTo>
                      <a:pt x="9285" y="2368"/>
                    </a:moveTo>
                    <a:cubicBezTo>
                      <a:pt x="9285" y="1641"/>
                      <a:pt x="9962" y="1050"/>
                      <a:pt x="10793" y="1050"/>
                    </a:cubicBezTo>
                    <a:cubicBezTo>
                      <a:pt x="11624" y="1050"/>
                      <a:pt x="12301" y="1641"/>
                      <a:pt x="12301" y="2368"/>
                    </a:cubicBezTo>
                    <a:cubicBezTo>
                      <a:pt x="12301" y="2498"/>
                      <a:pt x="12272" y="2622"/>
                      <a:pt x="12232" y="2741"/>
                    </a:cubicBezTo>
                    <a:cubicBezTo>
                      <a:pt x="11767" y="2666"/>
                      <a:pt x="11289" y="2625"/>
                      <a:pt x="10800" y="2625"/>
                    </a:cubicBezTo>
                    <a:cubicBezTo>
                      <a:pt x="10306" y="2625"/>
                      <a:pt x="9824" y="2666"/>
                      <a:pt x="9355" y="2743"/>
                    </a:cubicBezTo>
                    <a:cubicBezTo>
                      <a:pt x="9314" y="2623"/>
                      <a:pt x="9285" y="2499"/>
                      <a:pt x="9285" y="2368"/>
                    </a:cubicBezTo>
                    <a:close/>
                    <a:moveTo>
                      <a:pt x="9285" y="2368"/>
                    </a:move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8" name="Rectangle 14">
              <a:extLst>
                <a:ext uri="{FF2B5EF4-FFF2-40B4-BE49-F238E27FC236}">
                  <a16:creationId xmlns:a16="http://schemas.microsoft.com/office/drawing/2014/main" id="{564796A1-247D-4F48-A163-3BFCE806CC74}"/>
                </a:ext>
              </a:extLst>
            </p:cNvPr>
            <p:cNvSpPr/>
            <p:nvPr/>
          </p:nvSpPr>
          <p:spPr>
            <a:xfrm>
              <a:off x="858520" y="2443620"/>
              <a:ext cx="2587220" cy="246221"/>
            </a:xfrm>
            <a:prstGeom prst="rect">
              <a:avLst/>
            </a:prstGeom>
          </p:spPr>
          <p:txBody>
            <a:bodyPr wrap="none" lIns="144000" tIns="0" rIns="144000" bIns="0">
              <a:normAutofit fontScale="92500" lnSpcReduction="20000"/>
            </a:bodyPr>
            <a:lstStyle/>
            <a:p>
              <a:pPr algn="r"/>
              <a:r>
                <a:rPr lang="zh-CN" altLang="en-US" sz="1600" b="1">
                  <a:solidFill>
                    <a:schemeClr val="accent1"/>
                  </a:solidFill>
                </a:rPr>
                <a:t>标题文本预设</a:t>
              </a:r>
            </a:p>
          </p:txBody>
        </p:sp>
        <p:sp>
          <p:nvSpPr>
            <p:cNvPr id="9" name="Rectangle 15">
              <a:extLst>
                <a:ext uri="{FF2B5EF4-FFF2-40B4-BE49-F238E27FC236}">
                  <a16:creationId xmlns:a16="http://schemas.microsoft.com/office/drawing/2014/main" id="{BCD3D96B-1066-407E-85AB-E5B14FFFC11F}"/>
                </a:ext>
              </a:extLst>
            </p:cNvPr>
            <p:cNvSpPr/>
            <p:nvPr/>
          </p:nvSpPr>
          <p:spPr>
            <a:xfrm>
              <a:off x="858520" y="2689841"/>
              <a:ext cx="2587220" cy="536011"/>
            </a:xfrm>
            <a:prstGeom prst="rect">
              <a:avLst/>
            </a:prstGeom>
          </p:spPr>
          <p:txBody>
            <a:bodyPr wrap="square" lIns="144000" tIns="0" rIns="144000" bIns="0">
              <a:normAutofit fontScale="70000" lnSpcReduction="20000"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100">
                  <a:solidFill>
                    <a:schemeClr val="dk1">
                      <a:lumMod val="100000"/>
                    </a:schemeClr>
                  </a:solidFill>
                </a:rPr>
                <a:t>此部分内容作为文字排版占位显示</a:t>
              </a:r>
              <a:br>
                <a:rPr lang="zh-CN" altLang="en-US" sz="110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100">
                  <a:solidFill>
                    <a:schemeClr val="dk1">
                      <a:lumMod val="100000"/>
                    </a:schemeClr>
                  </a:solidFill>
                </a:rPr>
                <a:t>（建议使用主题字体）</a:t>
              </a:r>
            </a:p>
          </p:txBody>
        </p:sp>
        <p:sp>
          <p:nvSpPr>
            <p:cNvPr id="10" name="Rectangle 16">
              <a:extLst>
                <a:ext uri="{FF2B5EF4-FFF2-40B4-BE49-F238E27FC236}">
                  <a16:creationId xmlns:a16="http://schemas.microsoft.com/office/drawing/2014/main" id="{00E43B10-A77F-4391-B5E5-0251BC5AC0F3}"/>
                </a:ext>
              </a:extLst>
            </p:cNvPr>
            <p:cNvSpPr/>
            <p:nvPr/>
          </p:nvSpPr>
          <p:spPr>
            <a:xfrm>
              <a:off x="858520" y="4232157"/>
              <a:ext cx="2587220" cy="246221"/>
            </a:xfrm>
            <a:prstGeom prst="rect">
              <a:avLst/>
            </a:prstGeom>
          </p:spPr>
          <p:txBody>
            <a:bodyPr wrap="none" lIns="144000" tIns="0" rIns="144000" bIns="0">
              <a:normAutofit fontScale="92500" lnSpcReduction="20000"/>
            </a:bodyPr>
            <a:lstStyle/>
            <a:p>
              <a:pPr algn="r"/>
              <a:r>
                <a:rPr lang="zh-CN" altLang="en-US" sz="1600" b="1">
                  <a:solidFill>
                    <a:schemeClr val="accent3"/>
                  </a:solidFill>
                </a:rPr>
                <a:t>标题文本预设</a:t>
              </a:r>
            </a:p>
          </p:txBody>
        </p:sp>
        <p:sp>
          <p:nvSpPr>
            <p:cNvPr id="11" name="Rectangle 17">
              <a:extLst>
                <a:ext uri="{FF2B5EF4-FFF2-40B4-BE49-F238E27FC236}">
                  <a16:creationId xmlns:a16="http://schemas.microsoft.com/office/drawing/2014/main" id="{B7A74CDA-8731-442A-ADAB-C2697AFA1EFD}"/>
                </a:ext>
              </a:extLst>
            </p:cNvPr>
            <p:cNvSpPr/>
            <p:nvPr/>
          </p:nvSpPr>
          <p:spPr>
            <a:xfrm>
              <a:off x="858520" y="4478378"/>
              <a:ext cx="2587220" cy="536011"/>
            </a:xfrm>
            <a:prstGeom prst="rect">
              <a:avLst/>
            </a:prstGeom>
          </p:spPr>
          <p:txBody>
            <a:bodyPr wrap="square" lIns="144000" tIns="0" rIns="144000" bIns="0">
              <a:normAutofit fontScale="70000" lnSpcReduction="20000"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100" dirty="0">
                  <a:solidFill>
                    <a:schemeClr val="dk1">
                      <a:lumMod val="100000"/>
                    </a:schemeClr>
                  </a:solidFill>
                </a:rPr>
                <a:t>此部分内容作为文字排版占位显示</a:t>
              </a:r>
              <a:br>
                <a:rPr lang="zh-CN" altLang="en-US" sz="1100" dirty="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100" dirty="0">
                  <a:solidFill>
                    <a:schemeClr val="dk1">
                      <a:lumMod val="100000"/>
                    </a:schemeClr>
                  </a:solidFill>
                </a:rPr>
                <a:t>（建议使用主题字体）</a:t>
              </a:r>
            </a:p>
          </p:txBody>
        </p:sp>
        <p:grpSp>
          <p:nvGrpSpPr>
            <p:cNvPr id="12" name="Group 18">
              <a:extLst>
                <a:ext uri="{FF2B5EF4-FFF2-40B4-BE49-F238E27FC236}">
                  <a16:creationId xmlns:a16="http://schemas.microsoft.com/office/drawing/2014/main" id="{79D8996E-704A-458B-90AE-A8BF887907A8}"/>
                </a:ext>
              </a:extLst>
            </p:cNvPr>
            <p:cNvGrpSpPr/>
            <p:nvPr/>
          </p:nvGrpSpPr>
          <p:grpSpPr>
            <a:xfrm>
              <a:off x="8203336" y="4205435"/>
              <a:ext cx="489858" cy="489858"/>
              <a:chOff x="6262908" y="3314803"/>
              <a:chExt cx="1016000" cy="1016000"/>
            </a:xfrm>
            <a:effectLst/>
          </p:grpSpPr>
          <p:sp>
            <p:nvSpPr>
              <p:cNvPr id="28" name="Oval 34">
                <a:extLst>
                  <a:ext uri="{FF2B5EF4-FFF2-40B4-BE49-F238E27FC236}">
                    <a16:creationId xmlns:a16="http://schemas.microsoft.com/office/drawing/2014/main" id="{001B6DE2-1F80-4542-BFEF-B9BF77C8E34E}"/>
                  </a:ext>
                </a:extLst>
              </p:cNvPr>
              <p:cNvSpPr/>
              <p:nvPr/>
            </p:nvSpPr>
            <p:spPr>
              <a:xfrm>
                <a:off x="6262908" y="3314803"/>
                <a:ext cx="1016000" cy="10160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29" name="Group 35">
                <a:extLst>
                  <a:ext uri="{FF2B5EF4-FFF2-40B4-BE49-F238E27FC236}">
                    <a16:creationId xmlns:a16="http://schemas.microsoft.com/office/drawing/2014/main" id="{4A7AD3D1-CCCA-4785-99A2-17C87FBC6AC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582682" y="3643499"/>
                <a:ext cx="373277" cy="373278"/>
                <a:chOff x="0" y="0"/>
                <a:chExt cx="577" cy="574"/>
              </a:xfrm>
              <a:solidFill>
                <a:srgbClr val="FFFFFF"/>
              </a:solidFill>
            </p:grpSpPr>
            <p:sp>
              <p:nvSpPr>
                <p:cNvPr id="30" name="Freeform: Shape 36">
                  <a:extLst>
                    <a:ext uri="{FF2B5EF4-FFF2-40B4-BE49-F238E27FC236}">
                      <a16:creationId xmlns:a16="http://schemas.microsoft.com/office/drawing/2014/main" id="{5AC7BAD7-75DD-4012-BCC5-2B9418EE72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8" y="368"/>
                  <a:ext cx="205" cy="20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w 21600"/>
                    <a:gd name="T17" fmla="*/ 0 h 21600"/>
                    <a:gd name="T18" fmla="*/ 0 w 21600"/>
                    <a:gd name="T19" fmla="*/ 0 h 21600"/>
                    <a:gd name="T20" fmla="*/ 0 w 21600"/>
                    <a:gd name="T21" fmla="*/ 0 h 21600"/>
                    <a:gd name="T22" fmla="*/ 0 w 21600"/>
                    <a:gd name="T23" fmla="*/ 0 h 21600"/>
                    <a:gd name="T24" fmla="*/ 0 w 21600"/>
                    <a:gd name="T25" fmla="*/ 0 h 2160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21600" h="21600">
                      <a:moveTo>
                        <a:pt x="18447" y="8564"/>
                      </a:moveTo>
                      <a:lnTo>
                        <a:pt x="6893" y="0"/>
                      </a:lnTo>
                      <a:lnTo>
                        <a:pt x="0" y="6909"/>
                      </a:lnTo>
                      <a:lnTo>
                        <a:pt x="8514" y="18507"/>
                      </a:lnTo>
                      <a:cubicBezTo>
                        <a:pt x="10541" y="16972"/>
                        <a:pt x="14706" y="18290"/>
                        <a:pt x="18327" y="21600"/>
                      </a:cubicBezTo>
                      <a:lnTo>
                        <a:pt x="21600" y="18319"/>
                      </a:lnTo>
                      <a:cubicBezTo>
                        <a:pt x="18344" y="14739"/>
                        <a:pt x="17015" y="10625"/>
                        <a:pt x="18447" y="8564"/>
                      </a:cubicBezTo>
                      <a:close/>
                      <a:moveTo>
                        <a:pt x="14477" y="14461"/>
                      </a:moveTo>
                      <a:cubicBezTo>
                        <a:pt x="13723" y="15214"/>
                        <a:pt x="12501" y="15214"/>
                        <a:pt x="11748" y="14461"/>
                      </a:cubicBezTo>
                      <a:cubicBezTo>
                        <a:pt x="10995" y="13705"/>
                        <a:pt x="10995" y="12479"/>
                        <a:pt x="11749" y="11725"/>
                      </a:cubicBezTo>
                      <a:cubicBezTo>
                        <a:pt x="12502" y="10969"/>
                        <a:pt x="13724" y="10969"/>
                        <a:pt x="14477" y="11725"/>
                      </a:cubicBezTo>
                      <a:cubicBezTo>
                        <a:pt x="15230" y="12479"/>
                        <a:pt x="15230" y="13705"/>
                        <a:pt x="14477" y="14461"/>
                      </a:cubicBezTo>
                      <a:close/>
                      <a:moveTo>
                        <a:pt x="14477" y="14461"/>
                      </a:move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lc="http://schemas.openxmlformats.org/drawingml/2006/lockedCanvas" xmlns:p14="http://schemas.microsoft.com/office/powerpoint/2010/main"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1" name="Freeform: Shape 37">
                  <a:extLst>
                    <a:ext uri="{FF2B5EF4-FFF2-40B4-BE49-F238E27FC236}">
                      <a16:creationId xmlns:a16="http://schemas.microsoft.com/office/drawing/2014/main" id="{82EB7BB5-6C0F-444D-BE45-95A2E9DBD6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" y="304"/>
                  <a:ext cx="107" cy="13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w 21600"/>
                    <a:gd name="T17" fmla="*/ 0 h 2160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1600" h="21600">
                      <a:moveTo>
                        <a:pt x="14544" y="0"/>
                      </a:moveTo>
                      <a:lnTo>
                        <a:pt x="13967" y="562"/>
                      </a:lnTo>
                      <a:cubicBezTo>
                        <a:pt x="14018" y="3961"/>
                        <a:pt x="12593" y="7264"/>
                        <a:pt x="9866" y="9922"/>
                      </a:cubicBezTo>
                      <a:lnTo>
                        <a:pt x="24" y="19504"/>
                      </a:lnTo>
                      <a:cubicBezTo>
                        <a:pt x="18" y="19554"/>
                        <a:pt x="6" y="19602"/>
                        <a:pt x="0" y="19652"/>
                      </a:cubicBezTo>
                      <a:lnTo>
                        <a:pt x="2371" y="21600"/>
                      </a:lnTo>
                      <a:lnTo>
                        <a:pt x="21600" y="5798"/>
                      </a:lnTo>
                      <a:lnTo>
                        <a:pt x="14544" y="0"/>
                      </a:lnTo>
                      <a:close/>
                      <a:moveTo>
                        <a:pt x="14544" y="0"/>
                      </a:move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lc="http://schemas.openxmlformats.org/drawingml/2006/lockedCanvas" xmlns:p14="http://schemas.microsoft.com/office/powerpoint/2010/main"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2" name="Freeform: Shape 38">
                  <a:extLst>
                    <a:ext uri="{FF2B5EF4-FFF2-40B4-BE49-F238E27FC236}">
                      <a16:creationId xmlns:a16="http://schemas.microsoft.com/office/drawing/2014/main" id="{E6520916-6E30-46C4-84B9-51463EC57A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297" cy="289"/>
                </a:xfrm>
                <a:custGeom>
                  <a:avLst/>
                  <a:gdLst>
                    <a:gd name="T0" fmla="*/ 0 w 21222"/>
                    <a:gd name="T1" fmla="*/ 0 h 21211"/>
                    <a:gd name="T2" fmla="*/ 0 w 21222"/>
                    <a:gd name="T3" fmla="*/ 0 h 21211"/>
                    <a:gd name="T4" fmla="*/ 0 w 21222"/>
                    <a:gd name="T5" fmla="*/ 0 h 21211"/>
                    <a:gd name="T6" fmla="*/ 0 w 21222"/>
                    <a:gd name="T7" fmla="*/ 0 h 21211"/>
                    <a:gd name="T8" fmla="*/ 0 w 21222"/>
                    <a:gd name="T9" fmla="*/ 0 h 21211"/>
                    <a:gd name="T10" fmla="*/ 0 w 21222"/>
                    <a:gd name="T11" fmla="*/ 0 h 21211"/>
                    <a:gd name="T12" fmla="*/ 0 w 21222"/>
                    <a:gd name="T13" fmla="*/ 0 h 21211"/>
                    <a:gd name="T14" fmla="*/ 0 w 21222"/>
                    <a:gd name="T15" fmla="*/ 0 h 21211"/>
                    <a:gd name="T16" fmla="*/ 0 w 21222"/>
                    <a:gd name="T17" fmla="*/ 0 h 2121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1222" h="21211">
                      <a:moveTo>
                        <a:pt x="15153" y="21211"/>
                      </a:moveTo>
                      <a:lnTo>
                        <a:pt x="17409" y="18463"/>
                      </a:lnTo>
                      <a:cubicBezTo>
                        <a:pt x="18368" y="17292"/>
                        <a:pt x="19694" y="16530"/>
                        <a:pt x="21146" y="16293"/>
                      </a:cubicBezTo>
                      <a:lnTo>
                        <a:pt x="21222" y="16201"/>
                      </a:lnTo>
                      <a:lnTo>
                        <a:pt x="6603" y="1165"/>
                      </a:lnTo>
                      <a:cubicBezTo>
                        <a:pt x="5093" y="-389"/>
                        <a:pt x="2643" y="-389"/>
                        <a:pt x="1133" y="1165"/>
                      </a:cubicBezTo>
                      <a:cubicBezTo>
                        <a:pt x="-378" y="2718"/>
                        <a:pt x="-378" y="5237"/>
                        <a:pt x="1133" y="6791"/>
                      </a:cubicBezTo>
                      <a:lnTo>
                        <a:pt x="15153" y="21211"/>
                      </a:lnTo>
                      <a:close/>
                      <a:moveTo>
                        <a:pt x="15153" y="21211"/>
                      </a:move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lc="http://schemas.openxmlformats.org/drawingml/2006/lockedCanvas" xmlns:p14="http://schemas.microsoft.com/office/powerpoint/2010/main"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3" name="Freeform: Shape 39">
                  <a:extLst>
                    <a:ext uri="{FF2B5EF4-FFF2-40B4-BE49-F238E27FC236}">
                      <a16:creationId xmlns:a16="http://schemas.microsoft.com/office/drawing/2014/main" id="{9B314F5D-1194-4C87-BA06-055A46A05C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328"/>
                  <a:ext cx="298" cy="246"/>
                </a:xfrm>
                <a:custGeom>
                  <a:avLst/>
                  <a:gdLst>
                    <a:gd name="T0" fmla="*/ 0 w 21116"/>
                    <a:gd name="T1" fmla="*/ 0 h 21374"/>
                    <a:gd name="T2" fmla="*/ 0 w 21116"/>
                    <a:gd name="T3" fmla="*/ 0 h 21374"/>
                    <a:gd name="T4" fmla="*/ 0 w 21116"/>
                    <a:gd name="T5" fmla="*/ 0 h 21374"/>
                    <a:gd name="T6" fmla="*/ 0 w 21116"/>
                    <a:gd name="T7" fmla="*/ 0 h 21374"/>
                    <a:gd name="T8" fmla="*/ 0 w 21116"/>
                    <a:gd name="T9" fmla="*/ 0 h 21374"/>
                    <a:gd name="T10" fmla="*/ 0 w 21116"/>
                    <a:gd name="T11" fmla="*/ 0 h 21374"/>
                    <a:gd name="T12" fmla="*/ 0 w 21116"/>
                    <a:gd name="T13" fmla="*/ 0 h 21374"/>
                    <a:gd name="T14" fmla="*/ 0 w 21116"/>
                    <a:gd name="T15" fmla="*/ 0 h 21374"/>
                    <a:gd name="T16" fmla="*/ 0 w 21116"/>
                    <a:gd name="T17" fmla="*/ 0 h 213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1116" h="21374">
                      <a:moveTo>
                        <a:pt x="17024" y="721"/>
                      </a:moveTo>
                      <a:cubicBezTo>
                        <a:pt x="16543" y="427"/>
                        <a:pt x="16052" y="191"/>
                        <a:pt x="15571" y="0"/>
                      </a:cubicBezTo>
                      <a:cubicBezTo>
                        <a:pt x="13915" y="235"/>
                        <a:pt x="7378" y="2037"/>
                        <a:pt x="6834" y="8291"/>
                      </a:cubicBezTo>
                      <a:cubicBezTo>
                        <a:pt x="6063" y="17146"/>
                        <a:pt x="1254" y="15657"/>
                        <a:pt x="153" y="15771"/>
                      </a:cubicBezTo>
                      <a:cubicBezTo>
                        <a:pt x="-484" y="15837"/>
                        <a:pt x="743" y="21126"/>
                        <a:pt x="6046" y="21364"/>
                      </a:cubicBezTo>
                      <a:cubicBezTo>
                        <a:pt x="11298" y="21600"/>
                        <a:pt x="20647" y="17485"/>
                        <a:pt x="21032" y="7006"/>
                      </a:cubicBezTo>
                      <a:lnTo>
                        <a:pt x="21116" y="6884"/>
                      </a:lnTo>
                      <a:cubicBezTo>
                        <a:pt x="20449" y="3612"/>
                        <a:pt x="18811" y="1844"/>
                        <a:pt x="17024" y="721"/>
                      </a:cubicBezTo>
                      <a:close/>
                      <a:moveTo>
                        <a:pt x="17024" y="721"/>
                      </a:move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lc="http://schemas.openxmlformats.org/drawingml/2006/lockedCanvas" xmlns:p14="http://schemas.microsoft.com/office/powerpoint/2010/main"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4" name="Freeform: Shape 40">
                  <a:extLst>
                    <a:ext uri="{FF2B5EF4-FFF2-40B4-BE49-F238E27FC236}">
                      <a16:creationId xmlns:a16="http://schemas.microsoft.com/office/drawing/2014/main" id="{9AAB6463-5B7F-47B4-82D3-1A155E599C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" y="0"/>
                  <a:ext cx="337" cy="385"/>
                </a:xfrm>
                <a:custGeom>
                  <a:avLst/>
                  <a:gdLst>
                    <a:gd name="T0" fmla="*/ 0 w 21345"/>
                    <a:gd name="T1" fmla="*/ 0 h 21376"/>
                    <a:gd name="T2" fmla="*/ 0 w 21345"/>
                    <a:gd name="T3" fmla="*/ 0 h 21376"/>
                    <a:gd name="T4" fmla="*/ 0 w 21345"/>
                    <a:gd name="T5" fmla="*/ 0 h 21376"/>
                    <a:gd name="T6" fmla="*/ 0 w 21345"/>
                    <a:gd name="T7" fmla="*/ 0 h 21376"/>
                    <a:gd name="T8" fmla="*/ 0 w 21345"/>
                    <a:gd name="T9" fmla="*/ 0 h 21376"/>
                    <a:gd name="T10" fmla="*/ 0 w 21345"/>
                    <a:gd name="T11" fmla="*/ 0 h 21376"/>
                    <a:gd name="T12" fmla="*/ 0 w 21345"/>
                    <a:gd name="T13" fmla="*/ 0 h 21376"/>
                    <a:gd name="T14" fmla="*/ 0 w 21345"/>
                    <a:gd name="T15" fmla="*/ 0 h 21376"/>
                    <a:gd name="T16" fmla="*/ 0 w 21345"/>
                    <a:gd name="T17" fmla="*/ 0 h 21376"/>
                    <a:gd name="T18" fmla="*/ 0 w 21345"/>
                    <a:gd name="T19" fmla="*/ 0 h 21376"/>
                    <a:gd name="T20" fmla="*/ 0 w 21345"/>
                    <a:gd name="T21" fmla="*/ 0 h 21376"/>
                    <a:gd name="T22" fmla="*/ 0 w 21345"/>
                    <a:gd name="T23" fmla="*/ 0 h 2137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1345" h="21376">
                      <a:moveTo>
                        <a:pt x="7963" y="16438"/>
                      </a:moveTo>
                      <a:lnTo>
                        <a:pt x="20844" y="3060"/>
                      </a:lnTo>
                      <a:cubicBezTo>
                        <a:pt x="21600" y="2274"/>
                        <a:pt x="21488" y="1102"/>
                        <a:pt x="20592" y="438"/>
                      </a:cubicBezTo>
                      <a:cubicBezTo>
                        <a:pt x="19696" y="-224"/>
                        <a:pt x="18359" y="-125"/>
                        <a:pt x="17602" y="661"/>
                      </a:cubicBezTo>
                      <a:lnTo>
                        <a:pt x="4720" y="14039"/>
                      </a:lnTo>
                      <a:cubicBezTo>
                        <a:pt x="3698" y="14005"/>
                        <a:pt x="2666" y="14368"/>
                        <a:pt x="1957" y="15106"/>
                      </a:cubicBezTo>
                      <a:lnTo>
                        <a:pt x="0" y="17139"/>
                      </a:lnTo>
                      <a:cubicBezTo>
                        <a:pt x="266" y="17232"/>
                        <a:pt x="533" y="17334"/>
                        <a:pt x="800" y="17450"/>
                      </a:cubicBezTo>
                      <a:cubicBezTo>
                        <a:pt x="2456" y="18154"/>
                        <a:pt x="4079" y="19406"/>
                        <a:pt x="4942" y="21376"/>
                      </a:cubicBezTo>
                      <a:lnTo>
                        <a:pt x="7225" y="19005"/>
                      </a:lnTo>
                      <a:cubicBezTo>
                        <a:pt x="7936" y="18266"/>
                        <a:pt x="8172" y="17316"/>
                        <a:pt x="7963" y="16438"/>
                      </a:cubicBezTo>
                      <a:close/>
                      <a:moveTo>
                        <a:pt x="7963" y="16438"/>
                      </a:move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lc="http://schemas.openxmlformats.org/drawingml/2006/lockedCanvas" xmlns:p14="http://schemas.microsoft.com/office/powerpoint/2010/main"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</p:grpSp>
        <p:grpSp>
          <p:nvGrpSpPr>
            <p:cNvPr id="13" name="Group 19">
              <a:extLst>
                <a:ext uri="{FF2B5EF4-FFF2-40B4-BE49-F238E27FC236}">
                  <a16:creationId xmlns:a16="http://schemas.microsoft.com/office/drawing/2014/main" id="{F28E057E-F05C-491F-8778-46B14CFFC4DB}"/>
                </a:ext>
              </a:extLst>
            </p:cNvPr>
            <p:cNvGrpSpPr/>
            <p:nvPr/>
          </p:nvGrpSpPr>
          <p:grpSpPr>
            <a:xfrm>
              <a:off x="8203336" y="2466418"/>
              <a:ext cx="489858" cy="489858"/>
              <a:chOff x="6262908" y="1987229"/>
              <a:chExt cx="1016000" cy="1016000"/>
            </a:xfrm>
            <a:effectLst/>
          </p:grpSpPr>
          <p:sp>
            <p:nvSpPr>
              <p:cNvPr id="18" name="Oval 24">
                <a:extLst>
                  <a:ext uri="{FF2B5EF4-FFF2-40B4-BE49-F238E27FC236}">
                    <a16:creationId xmlns:a16="http://schemas.microsoft.com/office/drawing/2014/main" id="{27E9BBC2-424B-41DF-B5E9-35C2A746CA69}"/>
                  </a:ext>
                </a:extLst>
              </p:cNvPr>
              <p:cNvSpPr/>
              <p:nvPr/>
            </p:nvSpPr>
            <p:spPr>
              <a:xfrm>
                <a:off x="6262908" y="1987229"/>
                <a:ext cx="1016000" cy="1016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19" name="Group 25">
                <a:extLst>
                  <a:ext uri="{FF2B5EF4-FFF2-40B4-BE49-F238E27FC236}">
                    <a16:creationId xmlns:a16="http://schemas.microsoft.com/office/drawing/2014/main" id="{32E9667E-2599-4166-BF32-8D57AE31454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581713" y="2281761"/>
                <a:ext cx="378392" cy="370722"/>
                <a:chOff x="0" y="0"/>
                <a:chExt cx="581" cy="573"/>
              </a:xfrm>
              <a:solidFill>
                <a:srgbClr val="FFFFFF"/>
              </a:solidFill>
            </p:grpSpPr>
            <p:sp>
              <p:nvSpPr>
                <p:cNvPr id="20" name="Freeform: Shape 26">
                  <a:extLst>
                    <a:ext uri="{FF2B5EF4-FFF2-40B4-BE49-F238E27FC236}">
                      <a16:creationId xmlns:a16="http://schemas.microsoft.com/office/drawing/2014/main" id="{29DA7ED9-FD12-4C4E-B73C-6A1513F7C2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" y="0"/>
                  <a:ext cx="72" cy="181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1600" h="21600">
                      <a:moveTo>
                        <a:pt x="10799" y="0"/>
                      </a:moveTo>
                      <a:cubicBezTo>
                        <a:pt x="4833" y="0"/>
                        <a:pt x="0" y="1476"/>
                        <a:pt x="0" y="3295"/>
                      </a:cubicBezTo>
                      <a:lnTo>
                        <a:pt x="0" y="18305"/>
                      </a:lnTo>
                      <a:cubicBezTo>
                        <a:pt x="0" y="20125"/>
                        <a:pt x="4833" y="21600"/>
                        <a:pt x="10799" y="21600"/>
                      </a:cubicBezTo>
                      <a:cubicBezTo>
                        <a:pt x="16762" y="21600"/>
                        <a:pt x="21600" y="20125"/>
                        <a:pt x="21600" y="18305"/>
                      </a:cubicBezTo>
                      <a:lnTo>
                        <a:pt x="21600" y="3295"/>
                      </a:lnTo>
                      <a:cubicBezTo>
                        <a:pt x="21600" y="1476"/>
                        <a:pt x="16762" y="0"/>
                        <a:pt x="10799" y="0"/>
                      </a:cubicBezTo>
                      <a:close/>
                      <a:moveTo>
                        <a:pt x="10799" y="0"/>
                      </a:move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lc="http://schemas.openxmlformats.org/drawingml/2006/lockedCanvas" xmlns:p14="http://schemas.microsoft.com/office/powerpoint/2010/main"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1" name="Freeform: Shape 27">
                  <a:extLst>
                    <a:ext uri="{FF2B5EF4-FFF2-40B4-BE49-F238E27FC236}">
                      <a16:creationId xmlns:a16="http://schemas.microsoft.com/office/drawing/2014/main" id="{937DEDC9-550C-4083-8738-8D0FB1A5E2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" y="392"/>
                  <a:ext cx="72" cy="181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1600" h="21600">
                      <a:moveTo>
                        <a:pt x="10799" y="0"/>
                      </a:moveTo>
                      <a:cubicBezTo>
                        <a:pt x="4833" y="0"/>
                        <a:pt x="0" y="1476"/>
                        <a:pt x="0" y="3295"/>
                      </a:cubicBezTo>
                      <a:lnTo>
                        <a:pt x="0" y="18305"/>
                      </a:lnTo>
                      <a:cubicBezTo>
                        <a:pt x="0" y="20125"/>
                        <a:pt x="4833" y="21600"/>
                        <a:pt x="10799" y="21600"/>
                      </a:cubicBezTo>
                      <a:cubicBezTo>
                        <a:pt x="16762" y="21600"/>
                        <a:pt x="21600" y="20125"/>
                        <a:pt x="21600" y="18305"/>
                      </a:cubicBezTo>
                      <a:lnTo>
                        <a:pt x="21600" y="3295"/>
                      </a:lnTo>
                      <a:cubicBezTo>
                        <a:pt x="21600" y="1476"/>
                        <a:pt x="16762" y="0"/>
                        <a:pt x="10799" y="0"/>
                      </a:cubicBezTo>
                      <a:close/>
                      <a:moveTo>
                        <a:pt x="10799" y="0"/>
                      </a:move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lc="http://schemas.openxmlformats.org/drawingml/2006/lockedCanvas" xmlns:p14="http://schemas.microsoft.com/office/powerpoint/2010/main"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2" name="Freeform: Shape 28">
                  <a:extLst>
                    <a:ext uri="{FF2B5EF4-FFF2-40B4-BE49-F238E27FC236}">
                      <a16:creationId xmlns:a16="http://schemas.microsoft.com/office/drawing/2014/main" id="{A5A41B85-79C9-4810-864C-53B6C15013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0" y="248"/>
                  <a:ext cx="181" cy="7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1600" h="21600">
                      <a:moveTo>
                        <a:pt x="18305" y="0"/>
                      </a:moveTo>
                      <a:lnTo>
                        <a:pt x="3295" y="0"/>
                      </a:lnTo>
                      <a:cubicBezTo>
                        <a:pt x="1475" y="0"/>
                        <a:pt x="0" y="4834"/>
                        <a:pt x="0" y="10798"/>
                      </a:cubicBezTo>
                      <a:cubicBezTo>
                        <a:pt x="0" y="16762"/>
                        <a:pt x="1475" y="21600"/>
                        <a:pt x="3295" y="21600"/>
                      </a:cubicBezTo>
                      <a:lnTo>
                        <a:pt x="18305" y="21600"/>
                      </a:lnTo>
                      <a:cubicBezTo>
                        <a:pt x="20124" y="21600"/>
                        <a:pt x="21600" y="16762"/>
                        <a:pt x="21600" y="10798"/>
                      </a:cubicBezTo>
                      <a:cubicBezTo>
                        <a:pt x="21600" y="4834"/>
                        <a:pt x="20124" y="0"/>
                        <a:pt x="18305" y="0"/>
                      </a:cubicBezTo>
                      <a:close/>
                      <a:moveTo>
                        <a:pt x="18305" y="0"/>
                      </a:move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lc="http://schemas.openxmlformats.org/drawingml/2006/lockedCanvas" xmlns:p14="http://schemas.microsoft.com/office/powerpoint/2010/main"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3" name="Freeform: Shape 29">
                  <a:extLst>
                    <a:ext uri="{FF2B5EF4-FFF2-40B4-BE49-F238E27FC236}">
                      <a16:creationId xmlns:a16="http://schemas.microsoft.com/office/drawing/2014/main" id="{D63A2633-BA3B-4AFA-9BEB-E572A92C82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248"/>
                  <a:ext cx="181" cy="7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1600" h="21600">
                      <a:moveTo>
                        <a:pt x="21600" y="10798"/>
                      </a:moveTo>
                      <a:cubicBezTo>
                        <a:pt x="21600" y="4834"/>
                        <a:pt x="20124" y="0"/>
                        <a:pt x="18304" y="0"/>
                      </a:cubicBezTo>
                      <a:lnTo>
                        <a:pt x="3295" y="0"/>
                      </a:lnTo>
                      <a:cubicBezTo>
                        <a:pt x="1475" y="0"/>
                        <a:pt x="0" y="4834"/>
                        <a:pt x="0" y="10798"/>
                      </a:cubicBezTo>
                      <a:cubicBezTo>
                        <a:pt x="0" y="16762"/>
                        <a:pt x="1475" y="21600"/>
                        <a:pt x="3295" y="21600"/>
                      </a:cubicBezTo>
                      <a:lnTo>
                        <a:pt x="18304" y="21600"/>
                      </a:lnTo>
                      <a:cubicBezTo>
                        <a:pt x="20124" y="21600"/>
                        <a:pt x="21600" y="16764"/>
                        <a:pt x="21600" y="10798"/>
                      </a:cubicBezTo>
                      <a:close/>
                      <a:moveTo>
                        <a:pt x="21600" y="10798"/>
                      </a:move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lc="http://schemas.openxmlformats.org/drawingml/2006/lockedCanvas" xmlns:p14="http://schemas.microsoft.com/office/powerpoint/2010/main"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4" name="Freeform: Shape 30">
                  <a:extLst>
                    <a:ext uri="{FF2B5EF4-FFF2-40B4-BE49-F238E27FC236}">
                      <a16:creationId xmlns:a16="http://schemas.microsoft.com/office/drawing/2014/main" id="{897D1C26-119E-482A-BA9C-9F999D34D3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2" y="64"/>
                  <a:ext cx="153" cy="153"/>
                </a:xfrm>
                <a:custGeom>
                  <a:avLst/>
                  <a:gdLst>
                    <a:gd name="T0" fmla="*/ 0 w 20488"/>
                    <a:gd name="T1" fmla="*/ 0 h 20489"/>
                    <a:gd name="T2" fmla="*/ 0 w 20488"/>
                    <a:gd name="T3" fmla="*/ 0 h 20489"/>
                    <a:gd name="T4" fmla="*/ 0 w 20488"/>
                    <a:gd name="T5" fmla="*/ 0 h 20489"/>
                    <a:gd name="T6" fmla="*/ 0 w 20488"/>
                    <a:gd name="T7" fmla="*/ 0 h 20489"/>
                    <a:gd name="T8" fmla="*/ 0 w 20488"/>
                    <a:gd name="T9" fmla="*/ 0 h 20489"/>
                    <a:gd name="T10" fmla="*/ 0 w 20488"/>
                    <a:gd name="T11" fmla="*/ 0 h 20489"/>
                    <a:gd name="T12" fmla="*/ 0 w 20488"/>
                    <a:gd name="T13" fmla="*/ 0 h 20489"/>
                    <a:gd name="T14" fmla="*/ 0 w 20488"/>
                    <a:gd name="T15" fmla="*/ 0 h 2048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0488" h="20489">
                      <a:moveTo>
                        <a:pt x="7697" y="19601"/>
                      </a:moveTo>
                      <a:lnTo>
                        <a:pt x="19601" y="7697"/>
                      </a:lnTo>
                      <a:cubicBezTo>
                        <a:pt x="21044" y="6253"/>
                        <a:pt x="20690" y="3557"/>
                        <a:pt x="18809" y="1678"/>
                      </a:cubicBezTo>
                      <a:cubicBezTo>
                        <a:pt x="16928" y="-203"/>
                        <a:pt x="14234" y="-555"/>
                        <a:pt x="12792" y="887"/>
                      </a:cubicBezTo>
                      <a:lnTo>
                        <a:pt x="888" y="12791"/>
                      </a:lnTo>
                      <a:cubicBezTo>
                        <a:pt x="-556" y="14235"/>
                        <a:pt x="-202" y="16928"/>
                        <a:pt x="1679" y="18809"/>
                      </a:cubicBezTo>
                      <a:cubicBezTo>
                        <a:pt x="3558" y="20690"/>
                        <a:pt x="6252" y="21045"/>
                        <a:pt x="7697" y="19601"/>
                      </a:cubicBezTo>
                      <a:close/>
                      <a:moveTo>
                        <a:pt x="7697" y="19601"/>
                      </a:move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lc="http://schemas.openxmlformats.org/drawingml/2006/lockedCanvas" xmlns:p14="http://schemas.microsoft.com/office/powerpoint/2010/main"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5" name="Freeform: Shape 31">
                  <a:extLst>
                    <a:ext uri="{FF2B5EF4-FFF2-40B4-BE49-F238E27FC236}">
                      <a16:creationId xmlns:a16="http://schemas.microsoft.com/office/drawing/2014/main" id="{87A92B96-1AFA-4166-B578-79C2F7266D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" y="344"/>
                  <a:ext cx="153" cy="153"/>
                </a:xfrm>
                <a:custGeom>
                  <a:avLst/>
                  <a:gdLst>
                    <a:gd name="T0" fmla="*/ 0 w 20489"/>
                    <a:gd name="T1" fmla="*/ 0 h 20488"/>
                    <a:gd name="T2" fmla="*/ 0 w 20489"/>
                    <a:gd name="T3" fmla="*/ 0 h 20488"/>
                    <a:gd name="T4" fmla="*/ 0 w 20489"/>
                    <a:gd name="T5" fmla="*/ 0 h 20488"/>
                    <a:gd name="T6" fmla="*/ 0 w 20489"/>
                    <a:gd name="T7" fmla="*/ 0 h 20488"/>
                    <a:gd name="T8" fmla="*/ 0 w 20489"/>
                    <a:gd name="T9" fmla="*/ 0 h 20488"/>
                    <a:gd name="T10" fmla="*/ 0 w 20489"/>
                    <a:gd name="T11" fmla="*/ 0 h 20488"/>
                    <a:gd name="T12" fmla="*/ 0 w 20489"/>
                    <a:gd name="T13" fmla="*/ 0 h 20488"/>
                    <a:gd name="T14" fmla="*/ 0 w 20489"/>
                    <a:gd name="T15" fmla="*/ 0 h 2048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0489" h="20488">
                      <a:moveTo>
                        <a:pt x="12792" y="888"/>
                      </a:moveTo>
                      <a:lnTo>
                        <a:pt x="888" y="12792"/>
                      </a:lnTo>
                      <a:cubicBezTo>
                        <a:pt x="-556" y="14236"/>
                        <a:pt x="-202" y="16929"/>
                        <a:pt x="1679" y="18809"/>
                      </a:cubicBezTo>
                      <a:cubicBezTo>
                        <a:pt x="3558" y="20689"/>
                        <a:pt x="6253" y="21044"/>
                        <a:pt x="7697" y="19601"/>
                      </a:cubicBezTo>
                      <a:lnTo>
                        <a:pt x="19601" y="7697"/>
                      </a:lnTo>
                      <a:cubicBezTo>
                        <a:pt x="21044" y="6254"/>
                        <a:pt x="20690" y="3559"/>
                        <a:pt x="18810" y="1679"/>
                      </a:cubicBezTo>
                      <a:cubicBezTo>
                        <a:pt x="16929" y="-203"/>
                        <a:pt x="14235" y="-556"/>
                        <a:pt x="12792" y="888"/>
                      </a:cubicBezTo>
                      <a:close/>
                      <a:moveTo>
                        <a:pt x="12792" y="888"/>
                      </a:move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lc="http://schemas.openxmlformats.org/drawingml/2006/lockedCanvas" xmlns:p14="http://schemas.microsoft.com/office/powerpoint/2010/main"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6" name="Freeform: Shape 32">
                  <a:extLst>
                    <a:ext uri="{FF2B5EF4-FFF2-40B4-BE49-F238E27FC236}">
                      <a16:creationId xmlns:a16="http://schemas.microsoft.com/office/drawing/2014/main" id="{5C1F8EEC-45B5-453F-8591-086CBD840C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2" y="344"/>
                  <a:ext cx="153" cy="153"/>
                </a:xfrm>
                <a:custGeom>
                  <a:avLst/>
                  <a:gdLst>
                    <a:gd name="T0" fmla="*/ 0 w 20489"/>
                    <a:gd name="T1" fmla="*/ 0 h 20489"/>
                    <a:gd name="T2" fmla="*/ 0 w 20489"/>
                    <a:gd name="T3" fmla="*/ 0 h 20489"/>
                    <a:gd name="T4" fmla="*/ 0 w 20489"/>
                    <a:gd name="T5" fmla="*/ 0 h 20489"/>
                    <a:gd name="T6" fmla="*/ 0 w 20489"/>
                    <a:gd name="T7" fmla="*/ 0 h 20489"/>
                    <a:gd name="T8" fmla="*/ 0 w 20489"/>
                    <a:gd name="T9" fmla="*/ 0 h 20489"/>
                    <a:gd name="T10" fmla="*/ 0 w 20489"/>
                    <a:gd name="T11" fmla="*/ 0 h 20489"/>
                    <a:gd name="T12" fmla="*/ 0 w 20489"/>
                    <a:gd name="T13" fmla="*/ 0 h 20489"/>
                    <a:gd name="T14" fmla="*/ 0 w 20489"/>
                    <a:gd name="T15" fmla="*/ 0 h 2048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0489" h="20489">
                      <a:moveTo>
                        <a:pt x="7696" y="888"/>
                      </a:moveTo>
                      <a:cubicBezTo>
                        <a:pt x="6251" y="-556"/>
                        <a:pt x="3559" y="-202"/>
                        <a:pt x="1679" y="1678"/>
                      </a:cubicBezTo>
                      <a:cubicBezTo>
                        <a:pt x="-201" y="3558"/>
                        <a:pt x="-556" y="6251"/>
                        <a:pt x="888" y="7697"/>
                      </a:cubicBezTo>
                      <a:lnTo>
                        <a:pt x="12792" y="19601"/>
                      </a:lnTo>
                      <a:cubicBezTo>
                        <a:pt x="14236" y="21044"/>
                        <a:pt x="16932" y="20690"/>
                        <a:pt x="18811" y="18810"/>
                      </a:cubicBezTo>
                      <a:cubicBezTo>
                        <a:pt x="20691" y="16929"/>
                        <a:pt x="21044" y="14236"/>
                        <a:pt x="19601" y="12793"/>
                      </a:cubicBezTo>
                      <a:lnTo>
                        <a:pt x="7696" y="888"/>
                      </a:lnTo>
                      <a:close/>
                      <a:moveTo>
                        <a:pt x="7696" y="888"/>
                      </a:move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lc="http://schemas.openxmlformats.org/drawingml/2006/lockedCanvas" xmlns:p14="http://schemas.microsoft.com/office/powerpoint/2010/main"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7" name="Freeform: Shape 33">
                  <a:extLst>
                    <a:ext uri="{FF2B5EF4-FFF2-40B4-BE49-F238E27FC236}">
                      <a16:creationId xmlns:a16="http://schemas.microsoft.com/office/drawing/2014/main" id="{173CC356-78D2-4046-8478-B31E8D6BF7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" y="71"/>
                  <a:ext cx="154" cy="154"/>
                </a:xfrm>
                <a:custGeom>
                  <a:avLst/>
                  <a:gdLst>
                    <a:gd name="T0" fmla="*/ 0 w 20489"/>
                    <a:gd name="T1" fmla="*/ 0 h 20489"/>
                    <a:gd name="T2" fmla="*/ 0 w 20489"/>
                    <a:gd name="T3" fmla="*/ 0 h 20489"/>
                    <a:gd name="T4" fmla="*/ 0 w 20489"/>
                    <a:gd name="T5" fmla="*/ 0 h 20489"/>
                    <a:gd name="T6" fmla="*/ 0 w 20489"/>
                    <a:gd name="T7" fmla="*/ 0 h 20489"/>
                    <a:gd name="T8" fmla="*/ 0 w 20489"/>
                    <a:gd name="T9" fmla="*/ 0 h 20489"/>
                    <a:gd name="T10" fmla="*/ 0 w 20489"/>
                    <a:gd name="T11" fmla="*/ 0 h 20489"/>
                    <a:gd name="T12" fmla="*/ 0 w 20489"/>
                    <a:gd name="T13" fmla="*/ 0 h 20489"/>
                    <a:gd name="T14" fmla="*/ 0 w 20489"/>
                    <a:gd name="T15" fmla="*/ 0 h 2048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0489" h="20489">
                      <a:moveTo>
                        <a:pt x="12792" y="19602"/>
                      </a:moveTo>
                      <a:cubicBezTo>
                        <a:pt x="14235" y="21045"/>
                        <a:pt x="16930" y="20691"/>
                        <a:pt x="18811" y="18810"/>
                      </a:cubicBezTo>
                      <a:cubicBezTo>
                        <a:pt x="20691" y="16930"/>
                        <a:pt x="21044" y="14236"/>
                        <a:pt x="19601" y="12793"/>
                      </a:cubicBezTo>
                      <a:lnTo>
                        <a:pt x="7696" y="888"/>
                      </a:lnTo>
                      <a:cubicBezTo>
                        <a:pt x="6252" y="-555"/>
                        <a:pt x="3560" y="-202"/>
                        <a:pt x="1679" y="1679"/>
                      </a:cubicBezTo>
                      <a:cubicBezTo>
                        <a:pt x="-201" y="3559"/>
                        <a:pt x="-556" y="6254"/>
                        <a:pt x="887" y="7697"/>
                      </a:cubicBezTo>
                      <a:lnTo>
                        <a:pt x="12792" y="19602"/>
                      </a:lnTo>
                      <a:close/>
                      <a:moveTo>
                        <a:pt x="12792" y="19602"/>
                      </a:move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lc="http://schemas.openxmlformats.org/drawingml/2006/lockedCanvas" xmlns:p14="http://schemas.microsoft.com/office/powerpoint/2010/main"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</p:grpSp>
        <p:sp>
          <p:nvSpPr>
            <p:cNvPr id="14" name="Rectangle 20">
              <a:extLst>
                <a:ext uri="{FF2B5EF4-FFF2-40B4-BE49-F238E27FC236}">
                  <a16:creationId xmlns:a16="http://schemas.microsoft.com/office/drawing/2014/main" id="{B2810037-6BE7-4648-9AC9-B0C8D0E73631}"/>
                </a:ext>
              </a:extLst>
            </p:cNvPr>
            <p:cNvSpPr/>
            <p:nvPr/>
          </p:nvSpPr>
          <p:spPr>
            <a:xfrm>
              <a:off x="8746260" y="2443620"/>
              <a:ext cx="2587220" cy="246221"/>
            </a:xfrm>
            <a:prstGeom prst="rect">
              <a:avLst/>
            </a:prstGeom>
          </p:spPr>
          <p:txBody>
            <a:bodyPr wrap="none" lIns="144000" tIns="0" rIns="144000" bIns="0">
              <a:normAutofit fontScale="92500" lnSpcReduction="20000"/>
            </a:bodyPr>
            <a:lstStyle/>
            <a:p>
              <a:r>
                <a:rPr lang="zh-CN" altLang="en-US" sz="1600" b="1">
                  <a:solidFill>
                    <a:schemeClr val="accent2"/>
                  </a:solidFill>
                </a:rPr>
                <a:t>标题文本预设</a:t>
              </a:r>
            </a:p>
          </p:txBody>
        </p:sp>
        <p:sp>
          <p:nvSpPr>
            <p:cNvPr id="15" name="Rectangle 21">
              <a:extLst>
                <a:ext uri="{FF2B5EF4-FFF2-40B4-BE49-F238E27FC236}">
                  <a16:creationId xmlns:a16="http://schemas.microsoft.com/office/drawing/2014/main" id="{55547B30-FE92-4E17-B441-FCBEA9B0D9A9}"/>
                </a:ext>
              </a:extLst>
            </p:cNvPr>
            <p:cNvSpPr/>
            <p:nvPr/>
          </p:nvSpPr>
          <p:spPr>
            <a:xfrm>
              <a:off x="8746260" y="2689841"/>
              <a:ext cx="2587220" cy="536011"/>
            </a:xfrm>
            <a:prstGeom prst="rect">
              <a:avLst/>
            </a:prstGeom>
          </p:spPr>
          <p:txBody>
            <a:bodyPr wrap="square" lIns="144000" tIns="0" rIns="144000" bIns="0">
              <a:normAutofit fontScale="70000" lnSpcReduction="200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100">
                  <a:solidFill>
                    <a:schemeClr val="dk1">
                      <a:lumMod val="100000"/>
                    </a:schemeClr>
                  </a:solidFill>
                </a:rPr>
                <a:t>此部分内容作为文字排版占位显示</a:t>
              </a:r>
              <a:br>
                <a:rPr lang="zh-CN" altLang="en-US" sz="110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100">
                  <a:solidFill>
                    <a:schemeClr val="dk1">
                      <a:lumMod val="100000"/>
                    </a:schemeClr>
                  </a:solidFill>
                </a:rPr>
                <a:t>（建议使用主题字体）</a:t>
              </a:r>
            </a:p>
          </p:txBody>
        </p:sp>
        <p:sp>
          <p:nvSpPr>
            <p:cNvPr id="16" name="Rectangle 22">
              <a:extLst>
                <a:ext uri="{FF2B5EF4-FFF2-40B4-BE49-F238E27FC236}">
                  <a16:creationId xmlns:a16="http://schemas.microsoft.com/office/drawing/2014/main" id="{32435A51-A7F2-4CEE-B232-AC3C9D379425}"/>
                </a:ext>
              </a:extLst>
            </p:cNvPr>
            <p:cNvSpPr/>
            <p:nvPr/>
          </p:nvSpPr>
          <p:spPr>
            <a:xfrm>
              <a:off x="8746260" y="4232157"/>
              <a:ext cx="2587220" cy="246221"/>
            </a:xfrm>
            <a:prstGeom prst="rect">
              <a:avLst/>
            </a:prstGeom>
          </p:spPr>
          <p:txBody>
            <a:bodyPr wrap="none" lIns="144000" tIns="0" rIns="144000" bIns="0">
              <a:normAutofit fontScale="92500" lnSpcReduction="20000"/>
            </a:bodyPr>
            <a:lstStyle/>
            <a:p>
              <a:r>
                <a:rPr lang="zh-CN" altLang="en-US" sz="1600" b="1">
                  <a:solidFill>
                    <a:schemeClr val="accent4"/>
                  </a:solidFill>
                </a:rPr>
                <a:t>标题文本预设</a:t>
              </a:r>
            </a:p>
          </p:txBody>
        </p:sp>
        <p:sp>
          <p:nvSpPr>
            <p:cNvPr id="17" name="Rectangle 23">
              <a:extLst>
                <a:ext uri="{FF2B5EF4-FFF2-40B4-BE49-F238E27FC236}">
                  <a16:creationId xmlns:a16="http://schemas.microsoft.com/office/drawing/2014/main" id="{BABDB26B-4707-4D2A-AFBA-A6A488E95675}"/>
                </a:ext>
              </a:extLst>
            </p:cNvPr>
            <p:cNvSpPr/>
            <p:nvPr/>
          </p:nvSpPr>
          <p:spPr>
            <a:xfrm>
              <a:off x="8746260" y="4478378"/>
              <a:ext cx="2587220" cy="536011"/>
            </a:xfrm>
            <a:prstGeom prst="rect">
              <a:avLst/>
            </a:prstGeom>
          </p:spPr>
          <p:txBody>
            <a:bodyPr wrap="square" lIns="144000" tIns="0" rIns="144000" bIns="0">
              <a:normAutofit fontScale="70000" lnSpcReduction="200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100">
                  <a:solidFill>
                    <a:schemeClr val="dk1">
                      <a:lumMod val="100000"/>
                    </a:schemeClr>
                  </a:solidFill>
                </a:rPr>
                <a:t>此部分内容作为文字排版占位显示</a:t>
              </a:r>
              <a:br>
                <a:rPr lang="zh-CN" altLang="en-US" sz="110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100">
                  <a:solidFill>
                    <a:schemeClr val="dk1">
                      <a:lumMod val="100000"/>
                    </a:schemeClr>
                  </a:solidFill>
                </a:rPr>
                <a:t>（建议使用主题字体）</a:t>
              </a:r>
            </a:p>
          </p:txBody>
        </p:sp>
      </p:grpSp>
      <p:pic>
        <p:nvPicPr>
          <p:cNvPr id="48" name="图片 47">
            <a:extLst>
              <a:ext uri="{FF2B5EF4-FFF2-40B4-BE49-F238E27FC236}">
                <a16:creationId xmlns:a16="http://schemas.microsoft.com/office/drawing/2014/main" id="{B791641A-C321-4A70-9C74-1190994BBB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6266"/>
          <a:stretch/>
        </p:blipFill>
        <p:spPr>
          <a:xfrm>
            <a:off x="0" y="4636020"/>
            <a:ext cx="9144000" cy="1252686"/>
          </a:xfrm>
          <a:prstGeom prst="rect">
            <a:avLst/>
          </a:prstGeom>
        </p:spPr>
      </p:pic>
      <p:sp>
        <p:nvSpPr>
          <p:cNvPr id="49" name="Title 1">
            <a:extLst>
              <a:ext uri="{FF2B5EF4-FFF2-40B4-BE49-F238E27FC236}">
                <a16:creationId xmlns:a16="http://schemas.microsoft.com/office/drawing/2014/main" id="{B61BF2D2-C08D-444E-8415-665F410139F8}"/>
              </a:ext>
            </a:extLst>
          </p:cNvPr>
          <p:cNvSpPr txBox="1">
            <a:spLocks/>
          </p:cNvSpPr>
          <p:nvPr/>
        </p:nvSpPr>
        <p:spPr>
          <a:xfrm>
            <a:off x="611560" y="175643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1599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>
            <a:extLst>
              <a:ext uri="{FF2B5EF4-FFF2-40B4-BE49-F238E27FC236}">
                <a16:creationId xmlns:a16="http://schemas.microsoft.com/office/drawing/2014/main" id="{1BDB2453-15C1-4264-B955-8B00FCB75B70}"/>
              </a:ext>
            </a:extLst>
          </p:cNvPr>
          <p:cNvGrpSpPr/>
          <p:nvPr/>
        </p:nvGrpSpPr>
        <p:grpSpPr>
          <a:xfrm>
            <a:off x="4164931" y="3185751"/>
            <a:ext cx="1614148" cy="1009396"/>
            <a:chOff x="4164931" y="3185751"/>
            <a:chExt cx="1614148" cy="1009396"/>
          </a:xfrm>
        </p:grpSpPr>
        <p:sp>
          <p:nvSpPr>
            <p:cNvPr id="4" name="Freeform: Shape 4">
              <a:extLst>
                <a:ext uri="{FF2B5EF4-FFF2-40B4-BE49-F238E27FC236}">
                  <a16:creationId xmlns:a16="http://schemas.microsoft.com/office/drawing/2014/main" id="{C8BABE41-3BFA-4B3F-B8A3-B0A204B0327F}"/>
                </a:ext>
              </a:extLst>
            </p:cNvPr>
            <p:cNvSpPr>
              <a:spLocks/>
            </p:cNvSpPr>
            <p:nvPr/>
          </p:nvSpPr>
          <p:spPr bwMode="auto">
            <a:xfrm rot="20271379">
              <a:off x="4164931" y="3185751"/>
              <a:ext cx="1614148" cy="1009396"/>
            </a:xfrm>
            <a:custGeom>
              <a:avLst/>
              <a:gdLst>
                <a:gd name="T0" fmla="*/ 153 w 924"/>
                <a:gd name="T1" fmla="*/ 90 h 578"/>
                <a:gd name="T2" fmla="*/ 70 w 924"/>
                <a:gd name="T3" fmla="*/ 425 h 578"/>
                <a:gd name="T4" fmla="*/ 405 w 924"/>
                <a:gd name="T5" fmla="*/ 508 h 578"/>
                <a:gd name="T6" fmla="*/ 523 w 924"/>
                <a:gd name="T7" fmla="*/ 301 h 578"/>
                <a:gd name="T8" fmla="*/ 523 w 924"/>
                <a:gd name="T9" fmla="*/ 301 h 578"/>
                <a:gd name="T10" fmla="*/ 657 w 924"/>
                <a:gd name="T11" fmla="*/ 253 h 578"/>
                <a:gd name="T12" fmla="*/ 657 w 924"/>
                <a:gd name="T13" fmla="*/ 253 h 578"/>
                <a:gd name="T14" fmla="*/ 836 w 924"/>
                <a:gd name="T15" fmla="*/ 281 h 578"/>
                <a:gd name="T16" fmla="*/ 884 w 924"/>
                <a:gd name="T17" fmla="*/ 88 h 578"/>
                <a:gd name="T18" fmla="*/ 691 w 924"/>
                <a:gd name="T19" fmla="*/ 40 h 578"/>
                <a:gd name="T20" fmla="*/ 624 w 924"/>
                <a:gd name="T21" fmla="*/ 139 h 578"/>
                <a:gd name="T22" fmla="*/ 624 w 924"/>
                <a:gd name="T23" fmla="*/ 139 h 578"/>
                <a:gd name="T24" fmla="*/ 485 w 924"/>
                <a:gd name="T25" fmla="*/ 168 h 578"/>
                <a:gd name="T26" fmla="*/ 485 w 924"/>
                <a:gd name="T27" fmla="*/ 168 h 578"/>
                <a:gd name="T28" fmla="*/ 153 w 924"/>
                <a:gd name="T29" fmla="*/ 90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24" h="578">
                  <a:moveTo>
                    <a:pt x="153" y="90"/>
                  </a:moveTo>
                  <a:cubicBezTo>
                    <a:pt x="38" y="160"/>
                    <a:pt x="0" y="310"/>
                    <a:pt x="70" y="425"/>
                  </a:cubicBezTo>
                  <a:cubicBezTo>
                    <a:pt x="140" y="541"/>
                    <a:pt x="290" y="578"/>
                    <a:pt x="405" y="508"/>
                  </a:cubicBezTo>
                  <a:cubicBezTo>
                    <a:pt x="481" y="463"/>
                    <a:pt x="523" y="383"/>
                    <a:pt x="523" y="301"/>
                  </a:cubicBezTo>
                  <a:cubicBezTo>
                    <a:pt x="523" y="301"/>
                    <a:pt x="523" y="301"/>
                    <a:pt x="523" y="301"/>
                  </a:cubicBezTo>
                  <a:cubicBezTo>
                    <a:pt x="524" y="231"/>
                    <a:pt x="611" y="200"/>
                    <a:pt x="657" y="253"/>
                  </a:cubicBezTo>
                  <a:cubicBezTo>
                    <a:pt x="657" y="253"/>
                    <a:pt x="657" y="253"/>
                    <a:pt x="657" y="253"/>
                  </a:cubicBezTo>
                  <a:cubicBezTo>
                    <a:pt x="701" y="304"/>
                    <a:pt x="776" y="317"/>
                    <a:pt x="836" y="281"/>
                  </a:cubicBezTo>
                  <a:cubicBezTo>
                    <a:pt x="903" y="241"/>
                    <a:pt x="924" y="154"/>
                    <a:pt x="884" y="88"/>
                  </a:cubicBezTo>
                  <a:cubicBezTo>
                    <a:pt x="844" y="21"/>
                    <a:pt x="757" y="0"/>
                    <a:pt x="691" y="40"/>
                  </a:cubicBezTo>
                  <a:cubicBezTo>
                    <a:pt x="653" y="63"/>
                    <a:pt x="630" y="99"/>
                    <a:pt x="624" y="139"/>
                  </a:cubicBezTo>
                  <a:cubicBezTo>
                    <a:pt x="624" y="139"/>
                    <a:pt x="624" y="139"/>
                    <a:pt x="624" y="139"/>
                  </a:cubicBezTo>
                  <a:cubicBezTo>
                    <a:pt x="613" y="208"/>
                    <a:pt x="523" y="227"/>
                    <a:pt x="485" y="168"/>
                  </a:cubicBezTo>
                  <a:cubicBezTo>
                    <a:pt x="485" y="168"/>
                    <a:pt x="485" y="168"/>
                    <a:pt x="485" y="168"/>
                  </a:cubicBezTo>
                  <a:cubicBezTo>
                    <a:pt x="414" y="57"/>
                    <a:pt x="267" y="21"/>
                    <a:pt x="153" y="90"/>
                  </a:cubicBezTo>
                  <a:close/>
                </a:path>
              </a:pathLst>
            </a:cu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240E82CA-0CB9-45C3-930F-BF0B8BEAD30D}"/>
                </a:ext>
              </a:extLst>
            </p:cNvPr>
            <p:cNvSpPr txBox="1"/>
            <p:nvPr/>
          </p:nvSpPr>
          <p:spPr>
            <a:xfrm>
              <a:off x="4267890" y="3806303"/>
              <a:ext cx="830997" cy="235449"/>
            </a:xfrm>
            <a:prstGeom prst="rect">
              <a:avLst/>
            </a:prstGeom>
            <a:noFill/>
          </p:spPr>
          <p:txBody>
            <a:bodyPr wrap="none">
              <a:normAutofit fontScale="92500" lnSpcReduction="20000"/>
            </a:bodyPr>
            <a:lstStyle/>
            <a:p>
              <a:pPr algn="ctr"/>
              <a:r>
                <a:rPr lang="zh-CN" altLang="en-US" sz="1200">
                  <a:solidFill>
                    <a:schemeClr val="bg1"/>
                  </a:solidFill>
                </a:rPr>
                <a:t>标题文本预设</a:t>
              </a:r>
            </a:p>
          </p:txBody>
        </p:sp>
        <p:sp>
          <p:nvSpPr>
            <p:cNvPr id="22" name="Freeform: Shape 19">
              <a:extLst>
                <a:ext uri="{FF2B5EF4-FFF2-40B4-BE49-F238E27FC236}">
                  <a16:creationId xmlns:a16="http://schemas.microsoft.com/office/drawing/2014/main" id="{16FE2D8C-D5FD-4EB0-8A6F-135607B0C8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2883" y="3625246"/>
              <a:ext cx="181010" cy="1810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845" y="434"/>
                  </a:moveTo>
                  <a:cubicBezTo>
                    <a:pt x="19000" y="276"/>
                    <a:pt x="19186" y="194"/>
                    <a:pt x="19399" y="194"/>
                  </a:cubicBezTo>
                  <a:cubicBezTo>
                    <a:pt x="19670" y="194"/>
                    <a:pt x="19900" y="332"/>
                    <a:pt x="20087" y="602"/>
                  </a:cubicBezTo>
                  <a:cubicBezTo>
                    <a:pt x="20165" y="716"/>
                    <a:pt x="20282" y="872"/>
                    <a:pt x="20432" y="1072"/>
                  </a:cubicBezTo>
                  <a:cubicBezTo>
                    <a:pt x="20586" y="1274"/>
                    <a:pt x="20733" y="1483"/>
                    <a:pt x="20880" y="1692"/>
                  </a:cubicBezTo>
                  <a:cubicBezTo>
                    <a:pt x="21024" y="1903"/>
                    <a:pt x="21147" y="2127"/>
                    <a:pt x="21252" y="2359"/>
                  </a:cubicBezTo>
                  <a:cubicBezTo>
                    <a:pt x="21357" y="2597"/>
                    <a:pt x="21411" y="2796"/>
                    <a:pt x="21411" y="2967"/>
                  </a:cubicBezTo>
                  <a:cubicBezTo>
                    <a:pt x="21411" y="3334"/>
                    <a:pt x="21298" y="3616"/>
                    <a:pt x="21071" y="3825"/>
                  </a:cubicBezTo>
                  <a:lnTo>
                    <a:pt x="2568" y="21376"/>
                  </a:lnTo>
                  <a:cubicBezTo>
                    <a:pt x="2408" y="21526"/>
                    <a:pt x="2227" y="21599"/>
                    <a:pt x="2017" y="21599"/>
                  </a:cubicBezTo>
                  <a:cubicBezTo>
                    <a:pt x="1725" y="21599"/>
                    <a:pt x="1495" y="21464"/>
                    <a:pt x="1324" y="21194"/>
                  </a:cubicBezTo>
                  <a:cubicBezTo>
                    <a:pt x="1248" y="21082"/>
                    <a:pt x="1128" y="20924"/>
                    <a:pt x="971" y="20724"/>
                  </a:cubicBezTo>
                  <a:cubicBezTo>
                    <a:pt x="817" y="20521"/>
                    <a:pt x="668" y="20316"/>
                    <a:pt x="528" y="20104"/>
                  </a:cubicBezTo>
                  <a:cubicBezTo>
                    <a:pt x="386" y="19893"/>
                    <a:pt x="261" y="19672"/>
                    <a:pt x="156" y="19443"/>
                  </a:cubicBezTo>
                  <a:cubicBezTo>
                    <a:pt x="51" y="19214"/>
                    <a:pt x="0" y="19008"/>
                    <a:pt x="0" y="18832"/>
                  </a:cubicBezTo>
                  <a:cubicBezTo>
                    <a:pt x="0" y="18465"/>
                    <a:pt x="115" y="18177"/>
                    <a:pt x="337" y="17971"/>
                  </a:cubicBezTo>
                  <a:lnTo>
                    <a:pt x="18845" y="434"/>
                  </a:lnTo>
                  <a:close/>
                  <a:moveTo>
                    <a:pt x="4372" y="9154"/>
                  </a:moveTo>
                  <a:lnTo>
                    <a:pt x="2998" y="8634"/>
                  </a:lnTo>
                  <a:lnTo>
                    <a:pt x="4372" y="8126"/>
                  </a:lnTo>
                  <a:lnTo>
                    <a:pt x="4805" y="6484"/>
                  </a:lnTo>
                  <a:lnTo>
                    <a:pt x="5204" y="8126"/>
                  </a:lnTo>
                  <a:lnTo>
                    <a:pt x="6597" y="8634"/>
                  </a:lnTo>
                  <a:lnTo>
                    <a:pt x="5204" y="9154"/>
                  </a:lnTo>
                  <a:lnTo>
                    <a:pt x="4805" y="10800"/>
                  </a:lnTo>
                  <a:lnTo>
                    <a:pt x="4372" y="9154"/>
                  </a:lnTo>
                  <a:close/>
                  <a:moveTo>
                    <a:pt x="7126" y="5329"/>
                  </a:moveTo>
                  <a:lnTo>
                    <a:pt x="4372" y="4316"/>
                  </a:lnTo>
                  <a:lnTo>
                    <a:pt x="7126" y="3317"/>
                  </a:lnTo>
                  <a:lnTo>
                    <a:pt x="7971" y="0"/>
                  </a:lnTo>
                  <a:lnTo>
                    <a:pt x="8810" y="3317"/>
                  </a:lnTo>
                  <a:lnTo>
                    <a:pt x="11565" y="4316"/>
                  </a:lnTo>
                  <a:lnTo>
                    <a:pt x="8810" y="5329"/>
                  </a:lnTo>
                  <a:lnTo>
                    <a:pt x="7971" y="8634"/>
                  </a:lnTo>
                  <a:lnTo>
                    <a:pt x="7126" y="5329"/>
                  </a:lnTo>
                  <a:close/>
                  <a:moveTo>
                    <a:pt x="12412" y="2670"/>
                  </a:moveTo>
                  <a:lnTo>
                    <a:pt x="11041" y="2162"/>
                  </a:lnTo>
                  <a:lnTo>
                    <a:pt x="12412" y="1642"/>
                  </a:lnTo>
                  <a:lnTo>
                    <a:pt x="12845" y="0"/>
                  </a:lnTo>
                  <a:lnTo>
                    <a:pt x="13278" y="1642"/>
                  </a:lnTo>
                  <a:lnTo>
                    <a:pt x="14637" y="2162"/>
                  </a:lnTo>
                  <a:lnTo>
                    <a:pt x="13278" y="2670"/>
                  </a:lnTo>
                  <a:lnTo>
                    <a:pt x="12845" y="4316"/>
                  </a:lnTo>
                  <a:lnTo>
                    <a:pt x="12412" y="2670"/>
                  </a:lnTo>
                  <a:close/>
                  <a:moveTo>
                    <a:pt x="20498" y="2993"/>
                  </a:moveTo>
                  <a:lnTo>
                    <a:pt x="19399" y="1289"/>
                  </a:lnTo>
                  <a:lnTo>
                    <a:pt x="15070" y="5385"/>
                  </a:lnTo>
                  <a:lnTo>
                    <a:pt x="16172" y="7086"/>
                  </a:lnTo>
                  <a:lnTo>
                    <a:pt x="20498" y="2993"/>
                  </a:lnTo>
                  <a:close/>
                  <a:moveTo>
                    <a:pt x="21599" y="9154"/>
                  </a:moveTo>
                  <a:lnTo>
                    <a:pt x="20229" y="9674"/>
                  </a:lnTo>
                  <a:lnTo>
                    <a:pt x="19807" y="11320"/>
                  </a:lnTo>
                  <a:lnTo>
                    <a:pt x="19374" y="9674"/>
                  </a:lnTo>
                  <a:lnTo>
                    <a:pt x="18001" y="9154"/>
                  </a:lnTo>
                  <a:lnTo>
                    <a:pt x="19374" y="8661"/>
                  </a:lnTo>
                  <a:lnTo>
                    <a:pt x="19807" y="7004"/>
                  </a:lnTo>
                  <a:lnTo>
                    <a:pt x="20229" y="8661"/>
                  </a:lnTo>
                  <a:lnTo>
                    <a:pt x="21599" y="91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/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10" name="Freeform: Shape 7">
            <a:extLst>
              <a:ext uri="{FF2B5EF4-FFF2-40B4-BE49-F238E27FC236}">
                <a16:creationId xmlns:a16="http://schemas.microsoft.com/office/drawing/2014/main" id="{8509F0AD-6B8C-4DF1-B0E5-E4FB8367549E}"/>
              </a:ext>
            </a:extLst>
          </p:cNvPr>
          <p:cNvSpPr>
            <a:spLocks/>
          </p:cNvSpPr>
          <p:nvPr/>
        </p:nvSpPr>
        <p:spPr bwMode="auto">
          <a:xfrm>
            <a:off x="5171598" y="2327945"/>
            <a:ext cx="819626" cy="1154123"/>
          </a:xfrm>
          <a:custGeom>
            <a:avLst/>
            <a:gdLst>
              <a:gd name="T0" fmla="*/ 242 w 469"/>
              <a:gd name="T1" fmla="*/ 522 h 661"/>
              <a:gd name="T2" fmla="*/ 238 w 469"/>
              <a:gd name="T3" fmla="*/ 500 h 661"/>
              <a:gd name="T4" fmla="*/ 305 w 469"/>
              <a:gd name="T5" fmla="*/ 388 h 661"/>
              <a:gd name="T6" fmla="*/ 305 w 469"/>
              <a:gd name="T7" fmla="*/ 388 h 661"/>
              <a:gd name="T8" fmla="*/ 458 w 469"/>
              <a:gd name="T9" fmla="*/ 180 h 661"/>
              <a:gd name="T10" fmla="*/ 248 w 469"/>
              <a:gd name="T11" fmla="*/ 12 h 661"/>
              <a:gd name="T12" fmla="*/ 80 w 469"/>
              <a:gd name="T13" fmla="*/ 222 h 661"/>
              <a:gd name="T14" fmla="*/ 108 w 469"/>
              <a:gd name="T15" fmla="*/ 303 h 661"/>
              <a:gd name="T16" fmla="*/ 72 w 469"/>
              <a:gd name="T17" fmla="*/ 428 h 661"/>
              <a:gd name="T18" fmla="*/ 5 w 469"/>
              <a:gd name="T19" fmla="*/ 548 h 661"/>
              <a:gd name="T20" fmla="*/ 137 w 469"/>
              <a:gd name="T21" fmla="*/ 654 h 661"/>
              <a:gd name="T22" fmla="*/ 242 w 469"/>
              <a:gd name="T23" fmla="*/ 522 h 6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69" h="661">
                <a:moveTo>
                  <a:pt x="242" y="522"/>
                </a:moveTo>
                <a:cubicBezTo>
                  <a:pt x="242" y="515"/>
                  <a:pt x="240" y="507"/>
                  <a:pt x="238" y="500"/>
                </a:cubicBezTo>
                <a:cubicBezTo>
                  <a:pt x="223" y="450"/>
                  <a:pt x="254" y="398"/>
                  <a:pt x="305" y="388"/>
                </a:cubicBezTo>
                <a:cubicBezTo>
                  <a:pt x="305" y="388"/>
                  <a:pt x="305" y="388"/>
                  <a:pt x="305" y="388"/>
                </a:cubicBezTo>
                <a:cubicBezTo>
                  <a:pt x="402" y="369"/>
                  <a:pt x="469" y="280"/>
                  <a:pt x="458" y="180"/>
                </a:cubicBezTo>
                <a:cubicBezTo>
                  <a:pt x="447" y="76"/>
                  <a:pt x="353" y="0"/>
                  <a:pt x="248" y="12"/>
                </a:cubicBezTo>
                <a:cubicBezTo>
                  <a:pt x="144" y="23"/>
                  <a:pt x="68" y="117"/>
                  <a:pt x="80" y="222"/>
                </a:cubicBezTo>
                <a:cubicBezTo>
                  <a:pt x="83" y="252"/>
                  <a:pt x="93" y="279"/>
                  <a:pt x="108" y="303"/>
                </a:cubicBezTo>
                <a:cubicBezTo>
                  <a:pt x="135" y="347"/>
                  <a:pt x="118" y="405"/>
                  <a:pt x="72" y="428"/>
                </a:cubicBezTo>
                <a:cubicBezTo>
                  <a:pt x="28" y="449"/>
                  <a:pt x="0" y="497"/>
                  <a:pt x="5" y="548"/>
                </a:cubicBezTo>
                <a:cubicBezTo>
                  <a:pt x="12" y="614"/>
                  <a:pt x="71" y="661"/>
                  <a:pt x="137" y="654"/>
                </a:cubicBezTo>
                <a:cubicBezTo>
                  <a:pt x="202" y="647"/>
                  <a:pt x="250" y="588"/>
                  <a:pt x="242" y="52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endParaRPr/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B31336AC-E538-48D7-B573-6BD3B1374B5C}"/>
              </a:ext>
            </a:extLst>
          </p:cNvPr>
          <p:cNvGrpSpPr/>
          <p:nvPr/>
        </p:nvGrpSpPr>
        <p:grpSpPr>
          <a:xfrm>
            <a:off x="2978251" y="1113589"/>
            <a:ext cx="2173117" cy="2247696"/>
            <a:chOff x="2978251" y="1113589"/>
            <a:chExt cx="2173117" cy="2247696"/>
          </a:xfrm>
        </p:grpSpPr>
        <p:sp>
          <p:nvSpPr>
            <p:cNvPr id="6" name="Freeform: Shape 2">
              <a:extLst>
                <a:ext uri="{FF2B5EF4-FFF2-40B4-BE49-F238E27FC236}">
                  <a16:creationId xmlns:a16="http://schemas.microsoft.com/office/drawing/2014/main" id="{4AA8E00F-A23E-4154-8DFE-C7196B8BCA61}"/>
                </a:ext>
              </a:extLst>
            </p:cNvPr>
            <p:cNvSpPr>
              <a:spLocks/>
            </p:cNvSpPr>
            <p:nvPr/>
          </p:nvSpPr>
          <p:spPr bwMode="auto">
            <a:xfrm rot="3979990">
              <a:off x="2940962" y="1150878"/>
              <a:ext cx="2247696" cy="2173117"/>
            </a:xfrm>
            <a:custGeom>
              <a:avLst/>
              <a:gdLst>
                <a:gd name="T0" fmla="*/ 517 w 1287"/>
                <a:gd name="T1" fmla="*/ 1040 h 1244"/>
                <a:gd name="T2" fmla="*/ 527 w 1287"/>
                <a:gd name="T3" fmla="*/ 993 h 1244"/>
                <a:gd name="T4" fmla="*/ 751 w 1287"/>
                <a:gd name="T5" fmla="*/ 836 h 1244"/>
                <a:gd name="T6" fmla="*/ 751 w 1287"/>
                <a:gd name="T7" fmla="*/ 836 h 1244"/>
                <a:gd name="T8" fmla="*/ 1220 w 1287"/>
                <a:gd name="T9" fmla="*/ 567 h 1244"/>
                <a:gd name="T10" fmla="*/ 961 w 1287"/>
                <a:gd name="T11" fmla="*/ 67 h 1244"/>
                <a:gd name="T12" fmla="*/ 460 w 1287"/>
                <a:gd name="T13" fmla="*/ 326 h 1244"/>
                <a:gd name="T14" fmla="*/ 446 w 1287"/>
                <a:gd name="T15" fmla="*/ 506 h 1244"/>
                <a:gd name="T16" fmla="*/ 271 w 1287"/>
                <a:gd name="T17" fmla="*/ 715 h 1244"/>
                <a:gd name="T18" fmla="*/ 41 w 1287"/>
                <a:gd name="T19" fmla="*/ 889 h 1244"/>
                <a:gd name="T20" fmla="*/ 204 w 1287"/>
                <a:gd name="T21" fmla="*/ 1202 h 1244"/>
                <a:gd name="T22" fmla="*/ 517 w 1287"/>
                <a:gd name="T23" fmla="*/ 104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87" h="1244">
                  <a:moveTo>
                    <a:pt x="517" y="1040"/>
                  </a:moveTo>
                  <a:cubicBezTo>
                    <a:pt x="522" y="1024"/>
                    <a:pt x="525" y="1008"/>
                    <a:pt x="527" y="993"/>
                  </a:cubicBezTo>
                  <a:cubicBezTo>
                    <a:pt x="541" y="884"/>
                    <a:pt x="645" y="811"/>
                    <a:pt x="751" y="836"/>
                  </a:cubicBezTo>
                  <a:cubicBezTo>
                    <a:pt x="751" y="836"/>
                    <a:pt x="751" y="836"/>
                    <a:pt x="751" y="836"/>
                  </a:cubicBezTo>
                  <a:cubicBezTo>
                    <a:pt x="951" y="881"/>
                    <a:pt x="1157" y="767"/>
                    <a:pt x="1220" y="567"/>
                  </a:cubicBezTo>
                  <a:cubicBezTo>
                    <a:pt x="1287" y="358"/>
                    <a:pt x="1170" y="133"/>
                    <a:pt x="961" y="67"/>
                  </a:cubicBezTo>
                  <a:cubicBezTo>
                    <a:pt x="751" y="0"/>
                    <a:pt x="527" y="116"/>
                    <a:pt x="460" y="326"/>
                  </a:cubicBezTo>
                  <a:cubicBezTo>
                    <a:pt x="441" y="386"/>
                    <a:pt x="437" y="448"/>
                    <a:pt x="446" y="506"/>
                  </a:cubicBezTo>
                  <a:cubicBezTo>
                    <a:pt x="460" y="613"/>
                    <a:pt x="379" y="710"/>
                    <a:pt x="271" y="715"/>
                  </a:cubicBezTo>
                  <a:cubicBezTo>
                    <a:pt x="168" y="718"/>
                    <a:pt x="74" y="785"/>
                    <a:pt x="41" y="889"/>
                  </a:cubicBezTo>
                  <a:cubicBezTo>
                    <a:pt x="0" y="1020"/>
                    <a:pt x="72" y="1160"/>
                    <a:pt x="204" y="1202"/>
                  </a:cubicBezTo>
                  <a:cubicBezTo>
                    <a:pt x="335" y="1244"/>
                    <a:pt x="475" y="1171"/>
                    <a:pt x="517" y="1040"/>
                  </a:cubicBezTo>
                  <a:close/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1" name="TextBox 8">
              <a:extLst>
                <a:ext uri="{FF2B5EF4-FFF2-40B4-BE49-F238E27FC236}">
                  <a16:creationId xmlns:a16="http://schemas.microsoft.com/office/drawing/2014/main" id="{BE73DA12-F986-4DE0-ABE3-561FD5B9DA6A}"/>
                </a:ext>
              </a:extLst>
            </p:cNvPr>
            <p:cNvSpPr txBox="1"/>
            <p:nvPr/>
          </p:nvSpPr>
          <p:spPr>
            <a:xfrm>
              <a:off x="2983457" y="1624109"/>
              <a:ext cx="609782" cy="678647"/>
            </a:xfrm>
            <a:prstGeom prst="rect">
              <a:avLst/>
            </a:prstGeom>
            <a:noFill/>
          </p:spPr>
          <p:txBody>
            <a:bodyPr wrap="none">
              <a:normAutofit fontScale="92500" lnSpcReduction="10000"/>
            </a:bodyPr>
            <a:lstStyle/>
            <a:p>
              <a:r>
                <a:rPr lang="vi-VN" sz="4400" b="1" dirty="0">
                  <a:solidFill>
                    <a:schemeClr val="bg1"/>
                  </a:solidFill>
                </a:rPr>
                <a:t>01</a:t>
              </a:r>
            </a:p>
          </p:txBody>
        </p:sp>
      </p:grpSp>
      <p:sp>
        <p:nvSpPr>
          <p:cNvPr id="13" name="TextBox 10">
            <a:extLst>
              <a:ext uri="{FF2B5EF4-FFF2-40B4-BE49-F238E27FC236}">
                <a16:creationId xmlns:a16="http://schemas.microsoft.com/office/drawing/2014/main" id="{C7D34585-C54B-4237-BC73-AA2EB22E6F68}"/>
              </a:ext>
            </a:extLst>
          </p:cNvPr>
          <p:cNvSpPr txBox="1"/>
          <p:nvPr/>
        </p:nvSpPr>
        <p:spPr>
          <a:xfrm>
            <a:off x="5183377" y="3031958"/>
            <a:ext cx="395782" cy="423712"/>
          </a:xfrm>
          <a:prstGeom prst="rect">
            <a:avLst/>
          </a:prstGeom>
          <a:noFill/>
        </p:spPr>
        <p:txBody>
          <a:bodyPr wrap="none" anchor="ctr">
            <a:normAutofit fontScale="92500" lnSpcReduction="10000"/>
          </a:bodyPr>
          <a:lstStyle/>
          <a:p>
            <a:pPr algn="ctr"/>
            <a:r>
              <a:rPr lang="vi-VN" sz="2400" b="1" dirty="0">
                <a:solidFill>
                  <a:schemeClr val="bg1">
                    <a:lumMod val="50000"/>
                  </a:schemeClr>
                </a:solidFill>
              </a:rPr>
              <a:t>04</a:t>
            </a:r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AA5A850C-38D4-4F2F-A42C-553936648504}"/>
              </a:ext>
            </a:extLst>
          </p:cNvPr>
          <p:cNvGrpSpPr/>
          <p:nvPr/>
        </p:nvGrpSpPr>
        <p:grpSpPr>
          <a:xfrm>
            <a:off x="4985364" y="1408569"/>
            <a:ext cx="2286831" cy="1222782"/>
            <a:chOff x="4985364" y="1408569"/>
            <a:chExt cx="2286831" cy="1222782"/>
          </a:xfrm>
        </p:grpSpPr>
        <p:sp>
          <p:nvSpPr>
            <p:cNvPr id="7" name="Freeform: Shape 3">
              <a:extLst>
                <a:ext uri="{FF2B5EF4-FFF2-40B4-BE49-F238E27FC236}">
                  <a16:creationId xmlns:a16="http://schemas.microsoft.com/office/drawing/2014/main" id="{05BB4FCB-BD2E-46B4-B90F-5CC626DB72FF}"/>
                </a:ext>
              </a:extLst>
            </p:cNvPr>
            <p:cNvSpPr>
              <a:spLocks/>
            </p:cNvSpPr>
            <p:nvPr/>
          </p:nvSpPr>
          <p:spPr bwMode="auto">
            <a:xfrm rot="2814246">
              <a:off x="5625927" y="985082"/>
              <a:ext cx="1005706" cy="2286831"/>
            </a:xfrm>
            <a:custGeom>
              <a:avLst/>
              <a:gdLst>
                <a:gd name="T0" fmla="*/ 430 w 576"/>
                <a:gd name="T1" fmla="*/ 830 h 1309"/>
                <a:gd name="T2" fmla="*/ 430 w 576"/>
                <a:gd name="T3" fmla="*/ 830 h 1309"/>
                <a:gd name="T4" fmla="*/ 407 w 576"/>
                <a:gd name="T5" fmla="*/ 487 h 1309"/>
                <a:gd name="T6" fmla="*/ 407 w 576"/>
                <a:gd name="T7" fmla="*/ 487 h 1309"/>
                <a:gd name="T8" fmla="*/ 529 w 576"/>
                <a:gd name="T9" fmla="*/ 264 h 1309"/>
                <a:gd name="T10" fmla="*/ 264 w 576"/>
                <a:gd name="T11" fmla="*/ 0 h 1309"/>
                <a:gd name="T12" fmla="*/ 0 w 576"/>
                <a:gd name="T13" fmla="*/ 264 h 1309"/>
                <a:gd name="T14" fmla="*/ 157 w 576"/>
                <a:gd name="T15" fmla="*/ 506 h 1309"/>
                <a:gd name="T16" fmla="*/ 157 w 576"/>
                <a:gd name="T17" fmla="*/ 506 h 1309"/>
                <a:gd name="T18" fmla="*/ 186 w 576"/>
                <a:gd name="T19" fmla="*/ 849 h 1309"/>
                <a:gd name="T20" fmla="*/ 186 w 576"/>
                <a:gd name="T21" fmla="*/ 849 h 1309"/>
                <a:gd name="T22" fmla="*/ 74 w 576"/>
                <a:gd name="T23" fmla="*/ 1058 h 1309"/>
                <a:gd name="T24" fmla="*/ 325 w 576"/>
                <a:gd name="T25" fmla="*/ 1309 h 1309"/>
                <a:gd name="T26" fmla="*/ 576 w 576"/>
                <a:gd name="T27" fmla="*/ 1058 h 1309"/>
                <a:gd name="T28" fmla="*/ 430 w 576"/>
                <a:gd name="T29" fmla="*/ 830 h 1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6" h="1309">
                  <a:moveTo>
                    <a:pt x="430" y="830"/>
                  </a:moveTo>
                  <a:cubicBezTo>
                    <a:pt x="430" y="830"/>
                    <a:pt x="430" y="830"/>
                    <a:pt x="430" y="830"/>
                  </a:cubicBezTo>
                  <a:cubicBezTo>
                    <a:pt x="290" y="765"/>
                    <a:pt x="277" y="571"/>
                    <a:pt x="407" y="487"/>
                  </a:cubicBezTo>
                  <a:cubicBezTo>
                    <a:pt x="407" y="487"/>
                    <a:pt x="407" y="487"/>
                    <a:pt x="407" y="487"/>
                  </a:cubicBezTo>
                  <a:cubicBezTo>
                    <a:pt x="480" y="440"/>
                    <a:pt x="529" y="358"/>
                    <a:pt x="529" y="264"/>
                  </a:cubicBezTo>
                  <a:cubicBezTo>
                    <a:pt x="529" y="118"/>
                    <a:pt x="410" y="0"/>
                    <a:pt x="264" y="0"/>
                  </a:cubicBezTo>
                  <a:cubicBezTo>
                    <a:pt x="118" y="0"/>
                    <a:pt x="0" y="118"/>
                    <a:pt x="0" y="264"/>
                  </a:cubicBezTo>
                  <a:cubicBezTo>
                    <a:pt x="0" y="372"/>
                    <a:pt x="64" y="465"/>
                    <a:pt x="157" y="506"/>
                  </a:cubicBezTo>
                  <a:cubicBezTo>
                    <a:pt x="157" y="506"/>
                    <a:pt x="157" y="506"/>
                    <a:pt x="157" y="506"/>
                  </a:cubicBezTo>
                  <a:cubicBezTo>
                    <a:pt x="298" y="569"/>
                    <a:pt x="315" y="763"/>
                    <a:pt x="186" y="849"/>
                  </a:cubicBezTo>
                  <a:cubicBezTo>
                    <a:pt x="186" y="849"/>
                    <a:pt x="186" y="849"/>
                    <a:pt x="186" y="849"/>
                  </a:cubicBezTo>
                  <a:cubicBezTo>
                    <a:pt x="118" y="894"/>
                    <a:pt x="74" y="971"/>
                    <a:pt x="74" y="1058"/>
                  </a:cubicBezTo>
                  <a:cubicBezTo>
                    <a:pt x="74" y="1196"/>
                    <a:pt x="186" y="1309"/>
                    <a:pt x="325" y="1309"/>
                  </a:cubicBezTo>
                  <a:cubicBezTo>
                    <a:pt x="463" y="1309"/>
                    <a:pt x="576" y="1196"/>
                    <a:pt x="576" y="1058"/>
                  </a:cubicBezTo>
                  <a:cubicBezTo>
                    <a:pt x="576" y="957"/>
                    <a:pt x="516" y="870"/>
                    <a:pt x="430" y="830"/>
                  </a:cubicBezTo>
                  <a:close/>
                </a:path>
              </a:pathLst>
            </a:cu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" name="TextBox 12">
              <a:extLst>
                <a:ext uri="{FF2B5EF4-FFF2-40B4-BE49-F238E27FC236}">
                  <a16:creationId xmlns:a16="http://schemas.microsoft.com/office/drawing/2014/main" id="{55032A43-3B0F-4D3D-B307-02F2A5D7B788}"/>
                </a:ext>
              </a:extLst>
            </p:cNvPr>
            <p:cNvSpPr txBox="1"/>
            <p:nvPr/>
          </p:nvSpPr>
          <p:spPr>
            <a:xfrm>
              <a:off x="6183366" y="1592434"/>
              <a:ext cx="830997" cy="235449"/>
            </a:xfrm>
            <a:prstGeom prst="rect">
              <a:avLst/>
            </a:prstGeom>
            <a:noFill/>
          </p:spPr>
          <p:txBody>
            <a:bodyPr wrap="none">
              <a:normAutofit fontScale="92500" lnSpcReduction="20000"/>
            </a:bodyPr>
            <a:lstStyle/>
            <a:p>
              <a:pPr algn="ctr"/>
              <a:r>
                <a:rPr lang="zh-CN" altLang="en-US" sz="1200">
                  <a:solidFill>
                    <a:schemeClr val="bg1"/>
                  </a:solidFill>
                </a:rPr>
                <a:t>标题文本预设</a:t>
              </a:r>
            </a:p>
          </p:txBody>
        </p:sp>
        <p:sp>
          <p:nvSpPr>
            <p:cNvPr id="19" name="Freeform: Shape 16">
              <a:extLst>
                <a:ext uri="{FF2B5EF4-FFF2-40B4-BE49-F238E27FC236}">
                  <a16:creationId xmlns:a16="http://schemas.microsoft.com/office/drawing/2014/main" id="{4E60E4E6-3268-4710-896D-FF8C22D5EF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9512" y="1408569"/>
              <a:ext cx="218703" cy="183865"/>
            </a:xfrm>
            <a:custGeom>
              <a:avLst/>
              <a:gdLst>
                <a:gd name="T0" fmla="*/ 124 w 498"/>
                <a:gd name="T1" fmla="*/ 81 h 418"/>
                <a:gd name="T2" fmla="*/ 124 w 498"/>
                <a:gd name="T3" fmla="*/ 81 h 418"/>
                <a:gd name="T4" fmla="*/ 36 w 498"/>
                <a:gd name="T5" fmla="*/ 258 h 418"/>
                <a:gd name="T6" fmla="*/ 346 w 498"/>
                <a:gd name="T7" fmla="*/ 116 h 418"/>
                <a:gd name="T8" fmla="*/ 9 w 498"/>
                <a:gd name="T9" fmla="*/ 382 h 418"/>
                <a:gd name="T10" fmla="*/ 44 w 498"/>
                <a:gd name="T11" fmla="*/ 400 h 418"/>
                <a:gd name="T12" fmla="*/ 97 w 498"/>
                <a:gd name="T13" fmla="*/ 311 h 418"/>
                <a:gd name="T14" fmla="*/ 293 w 498"/>
                <a:gd name="T15" fmla="*/ 311 h 418"/>
                <a:gd name="T16" fmla="*/ 469 w 498"/>
                <a:gd name="T17" fmla="*/ 72 h 418"/>
                <a:gd name="T18" fmla="*/ 124 w 498"/>
                <a:gd name="T19" fmla="*/ 81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8" h="418">
                  <a:moveTo>
                    <a:pt x="124" y="81"/>
                  </a:moveTo>
                  <a:lnTo>
                    <a:pt x="124" y="81"/>
                  </a:lnTo>
                  <a:cubicBezTo>
                    <a:pt x="27" y="134"/>
                    <a:pt x="36" y="222"/>
                    <a:pt x="36" y="258"/>
                  </a:cubicBezTo>
                  <a:cubicBezTo>
                    <a:pt x="159" y="107"/>
                    <a:pt x="346" y="116"/>
                    <a:pt x="346" y="116"/>
                  </a:cubicBezTo>
                  <a:cubicBezTo>
                    <a:pt x="346" y="116"/>
                    <a:pt x="80" y="204"/>
                    <a:pt x="9" y="382"/>
                  </a:cubicBezTo>
                  <a:cubicBezTo>
                    <a:pt x="0" y="400"/>
                    <a:pt x="36" y="417"/>
                    <a:pt x="44" y="400"/>
                  </a:cubicBezTo>
                  <a:cubicBezTo>
                    <a:pt x="62" y="355"/>
                    <a:pt x="97" y="311"/>
                    <a:pt x="97" y="311"/>
                  </a:cubicBezTo>
                  <a:cubicBezTo>
                    <a:pt x="151" y="329"/>
                    <a:pt x="230" y="355"/>
                    <a:pt x="293" y="311"/>
                  </a:cubicBezTo>
                  <a:cubicBezTo>
                    <a:pt x="363" y="258"/>
                    <a:pt x="363" y="134"/>
                    <a:pt x="469" y="72"/>
                  </a:cubicBezTo>
                  <a:cubicBezTo>
                    <a:pt x="497" y="63"/>
                    <a:pt x="249" y="0"/>
                    <a:pt x="124" y="8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lc="http://schemas.openxmlformats.org/drawingml/2006/lockedCanvas" xmlns:p14="http://schemas.microsoft.com/office/powerpoint/2010/main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56E70888-D923-4CBC-B213-694F96520EEF}"/>
              </a:ext>
            </a:extLst>
          </p:cNvPr>
          <p:cNvGrpSpPr/>
          <p:nvPr/>
        </p:nvGrpSpPr>
        <p:grpSpPr>
          <a:xfrm>
            <a:off x="3921930" y="1680147"/>
            <a:ext cx="2005165" cy="1586828"/>
            <a:chOff x="3921930" y="1680147"/>
            <a:chExt cx="2005165" cy="1586828"/>
          </a:xfrm>
        </p:grpSpPr>
        <p:sp>
          <p:nvSpPr>
            <p:cNvPr id="9" name="Freeform: Shape 6">
              <a:extLst>
                <a:ext uri="{FF2B5EF4-FFF2-40B4-BE49-F238E27FC236}">
                  <a16:creationId xmlns:a16="http://schemas.microsoft.com/office/drawing/2014/main" id="{6CA1A82E-1BAE-4495-B80B-CC0414242F0C}"/>
                </a:ext>
              </a:extLst>
            </p:cNvPr>
            <p:cNvSpPr>
              <a:spLocks/>
            </p:cNvSpPr>
            <p:nvPr/>
          </p:nvSpPr>
          <p:spPr bwMode="auto">
            <a:xfrm rot="20488519">
              <a:off x="3921930" y="1680147"/>
              <a:ext cx="1998856" cy="1586828"/>
            </a:xfrm>
            <a:custGeom>
              <a:avLst/>
              <a:gdLst>
                <a:gd name="T0" fmla="*/ 927 w 1143"/>
                <a:gd name="T1" fmla="*/ 470 h 907"/>
                <a:gd name="T2" fmla="*/ 885 w 1143"/>
                <a:gd name="T3" fmla="*/ 473 h 907"/>
                <a:gd name="T4" fmla="*/ 697 w 1143"/>
                <a:gd name="T5" fmla="*/ 326 h 907"/>
                <a:gd name="T6" fmla="*/ 697 w 1143"/>
                <a:gd name="T7" fmla="*/ 326 h 907"/>
                <a:gd name="T8" fmla="*/ 355 w 1143"/>
                <a:gd name="T9" fmla="*/ 3 h 907"/>
                <a:gd name="T10" fmla="*/ 3 w 1143"/>
                <a:gd name="T11" fmla="*/ 345 h 907"/>
                <a:gd name="T12" fmla="*/ 346 w 1143"/>
                <a:gd name="T13" fmla="*/ 698 h 907"/>
                <a:gd name="T14" fmla="*/ 500 w 1143"/>
                <a:gd name="T15" fmla="*/ 664 h 907"/>
                <a:gd name="T16" fmla="*/ 718 w 1143"/>
                <a:gd name="T17" fmla="*/ 757 h 907"/>
                <a:gd name="T18" fmla="*/ 921 w 1143"/>
                <a:gd name="T19" fmla="*/ 905 h 907"/>
                <a:gd name="T20" fmla="*/ 1142 w 1143"/>
                <a:gd name="T21" fmla="*/ 691 h 907"/>
                <a:gd name="T22" fmla="*/ 927 w 1143"/>
                <a:gd name="T23" fmla="*/ 470 h 9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43" h="907">
                  <a:moveTo>
                    <a:pt x="927" y="470"/>
                  </a:moveTo>
                  <a:cubicBezTo>
                    <a:pt x="913" y="470"/>
                    <a:pt x="899" y="471"/>
                    <a:pt x="885" y="473"/>
                  </a:cubicBezTo>
                  <a:cubicBezTo>
                    <a:pt x="791" y="489"/>
                    <a:pt x="704" y="421"/>
                    <a:pt x="697" y="326"/>
                  </a:cubicBezTo>
                  <a:cubicBezTo>
                    <a:pt x="697" y="326"/>
                    <a:pt x="697" y="326"/>
                    <a:pt x="697" y="326"/>
                  </a:cubicBezTo>
                  <a:cubicBezTo>
                    <a:pt x="685" y="147"/>
                    <a:pt x="538" y="5"/>
                    <a:pt x="355" y="3"/>
                  </a:cubicBezTo>
                  <a:cubicBezTo>
                    <a:pt x="164" y="0"/>
                    <a:pt x="6" y="153"/>
                    <a:pt x="3" y="345"/>
                  </a:cubicBezTo>
                  <a:cubicBezTo>
                    <a:pt x="0" y="537"/>
                    <a:pt x="154" y="695"/>
                    <a:pt x="346" y="698"/>
                  </a:cubicBezTo>
                  <a:cubicBezTo>
                    <a:pt x="401" y="698"/>
                    <a:pt x="453" y="686"/>
                    <a:pt x="500" y="664"/>
                  </a:cubicBezTo>
                  <a:cubicBezTo>
                    <a:pt x="585" y="625"/>
                    <a:pt x="686" y="668"/>
                    <a:pt x="718" y="757"/>
                  </a:cubicBezTo>
                  <a:cubicBezTo>
                    <a:pt x="746" y="842"/>
                    <a:pt x="826" y="904"/>
                    <a:pt x="921" y="905"/>
                  </a:cubicBezTo>
                  <a:cubicBezTo>
                    <a:pt x="1041" y="907"/>
                    <a:pt x="1140" y="811"/>
                    <a:pt x="1142" y="691"/>
                  </a:cubicBezTo>
                  <a:cubicBezTo>
                    <a:pt x="1143" y="570"/>
                    <a:pt x="1047" y="472"/>
                    <a:pt x="927" y="4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C517CAEE-6489-42CF-9CC1-57B9C61EF620}"/>
                </a:ext>
              </a:extLst>
            </p:cNvPr>
            <p:cNvSpPr txBox="1"/>
            <p:nvPr/>
          </p:nvSpPr>
          <p:spPr>
            <a:xfrm>
              <a:off x="5317313" y="2300101"/>
              <a:ext cx="609782" cy="678647"/>
            </a:xfrm>
            <a:prstGeom prst="rect">
              <a:avLst/>
            </a:prstGeom>
            <a:noFill/>
          </p:spPr>
          <p:txBody>
            <a:bodyPr wrap="none" anchor="ctr">
              <a:normAutofit fontScale="92500" lnSpcReduction="10000"/>
            </a:bodyPr>
            <a:lstStyle/>
            <a:p>
              <a:pPr algn="ctr"/>
              <a:r>
                <a:rPr lang="vi-VN" sz="4400" b="1">
                  <a:solidFill>
                    <a:schemeClr val="bg1">
                      <a:lumMod val="50000"/>
                    </a:schemeClr>
                  </a:solidFill>
                </a:rPr>
                <a:t>02</a:t>
              </a:r>
            </a:p>
          </p:txBody>
        </p:sp>
        <p:sp>
          <p:nvSpPr>
            <p:cNvPr id="18" name="TextBox 15">
              <a:extLst>
                <a:ext uri="{FF2B5EF4-FFF2-40B4-BE49-F238E27FC236}">
                  <a16:creationId xmlns:a16="http://schemas.microsoft.com/office/drawing/2014/main" id="{0EAC620E-3152-405C-9D26-E276EFF9AA0C}"/>
                </a:ext>
              </a:extLst>
            </p:cNvPr>
            <p:cNvSpPr txBox="1"/>
            <p:nvPr/>
          </p:nvSpPr>
          <p:spPr>
            <a:xfrm>
              <a:off x="4037770" y="2456200"/>
              <a:ext cx="946413" cy="263149"/>
            </a:xfrm>
            <a:prstGeom prst="rect">
              <a:avLst/>
            </a:prstGeom>
            <a:noFill/>
          </p:spPr>
          <p:txBody>
            <a:bodyPr wrap="none">
              <a:normAutofit fontScale="92500" lnSpcReduction="20000"/>
            </a:bodyPr>
            <a:lstStyle/>
            <a:p>
              <a:pPr algn="ctr"/>
              <a:r>
                <a:rPr lang="zh-CN" altLang="en-US" sz="1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标题文本预设</a:t>
              </a:r>
            </a:p>
          </p:txBody>
        </p:sp>
        <p:sp>
          <p:nvSpPr>
            <p:cNvPr id="20" name="Freeform: Shape 17">
              <a:extLst>
                <a:ext uri="{FF2B5EF4-FFF2-40B4-BE49-F238E27FC236}">
                  <a16:creationId xmlns:a16="http://schemas.microsoft.com/office/drawing/2014/main" id="{8E499C93-ACCE-4CCF-B703-DD2D667E4F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7801" y="2096131"/>
              <a:ext cx="346351" cy="360069"/>
            </a:xfrm>
            <a:custGeom>
              <a:avLst/>
              <a:gdLst>
                <a:gd name="T0" fmla="*/ 248 w 444"/>
                <a:gd name="T1" fmla="*/ 337 h 462"/>
                <a:gd name="T2" fmla="*/ 248 w 444"/>
                <a:gd name="T3" fmla="*/ 337 h 462"/>
                <a:gd name="T4" fmla="*/ 320 w 444"/>
                <a:gd name="T5" fmla="*/ 257 h 462"/>
                <a:gd name="T6" fmla="*/ 443 w 444"/>
                <a:gd name="T7" fmla="*/ 71 h 462"/>
                <a:gd name="T8" fmla="*/ 426 w 444"/>
                <a:gd name="T9" fmla="*/ 53 h 462"/>
                <a:gd name="T10" fmla="*/ 346 w 444"/>
                <a:gd name="T11" fmla="*/ 53 h 462"/>
                <a:gd name="T12" fmla="*/ 222 w 444"/>
                <a:gd name="T13" fmla="*/ 0 h 462"/>
                <a:gd name="T14" fmla="*/ 98 w 444"/>
                <a:gd name="T15" fmla="*/ 53 h 462"/>
                <a:gd name="T16" fmla="*/ 18 w 444"/>
                <a:gd name="T17" fmla="*/ 53 h 462"/>
                <a:gd name="T18" fmla="*/ 0 w 444"/>
                <a:gd name="T19" fmla="*/ 71 h 462"/>
                <a:gd name="T20" fmla="*/ 124 w 444"/>
                <a:gd name="T21" fmla="*/ 257 h 462"/>
                <a:gd name="T22" fmla="*/ 195 w 444"/>
                <a:gd name="T23" fmla="*/ 337 h 462"/>
                <a:gd name="T24" fmla="*/ 195 w 444"/>
                <a:gd name="T25" fmla="*/ 372 h 462"/>
                <a:gd name="T26" fmla="*/ 107 w 444"/>
                <a:gd name="T27" fmla="*/ 416 h 462"/>
                <a:gd name="T28" fmla="*/ 222 w 444"/>
                <a:gd name="T29" fmla="*/ 461 h 462"/>
                <a:gd name="T30" fmla="*/ 328 w 444"/>
                <a:gd name="T31" fmla="*/ 416 h 462"/>
                <a:gd name="T32" fmla="*/ 248 w 444"/>
                <a:gd name="T33" fmla="*/ 372 h 462"/>
                <a:gd name="T34" fmla="*/ 248 w 444"/>
                <a:gd name="T35" fmla="*/ 337 h 462"/>
                <a:gd name="T36" fmla="*/ 320 w 444"/>
                <a:gd name="T37" fmla="*/ 212 h 462"/>
                <a:gd name="T38" fmla="*/ 320 w 444"/>
                <a:gd name="T39" fmla="*/ 212 h 462"/>
                <a:gd name="T40" fmla="*/ 346 w 444"/>
                <a:gd name="T41" fmla="*/ 89 h 462"/>
                <a:gd name="T42" fmla="*/ 408 w 444"/>
                <a:gd name="T43" fmla="*/ 89 h 462"/>
                <a:gd name="T44" fmla="*/ 320 w 444"/>
                <a:gd name="T45" fmla="*/ 212 h 462"/>
                <a:gd name="T46" fmla="*/ 222 w 444"/>
                <a:gd name="T47" fmla="*/ 36 h 462"/>
                <a:gd name="T48" fmla="*/ 222 w 444"/>
                <a:gd name="T49" fmla="*/ 36 h 462"/>
                <a:gd name="T50" fmla="*/ 320 w 444"/>
                <a:gd name="T51" fmla="*/ 71 h 462"/>
                <a:gd name="T52" fmla="*/ 222 w 444"/>
                <a:gd name="T53" fmla="*/ 115 h 462"/>
                <a:gd name="T54" fmla="*/ 124 w 444"/>
                <a:gd name="T55" fmla="*/ 71 h 462"/>
                <a:gd name="T56" fmla="*/ 222 w 444"/>
                <a:gd name="T57" fmla="*/ 36 h 462"/>
                <a:gd name="T58" fmla="*/ 36 w 444"/>
                <a:gd name="T59" fmla="*/ 89 h 462"/>
                <a:gd name="T60" fmla="*/ 36 w 444"/>
                <a:gd name="T61" fmla="*/ 89 h 462"/>
                <a:gd name="T62" fmla="*/ 98 w 444"/>
                <a:gd name="T63" fmla="*/ 89 h 462"/>
                <a:gd name="T64" fmla="*/ 124 w 444"/>
                <a:gd name="T65" fmla="*/ 212 h 462"/>
                <a:gd name="T66" fmla="*/ 36 w 444"/>
                <a:gd name="T67" fmla="*/ 89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44" h="462">
                  <a:moveTo>
                    <a:pt x="248" y="337"/>
                  </a:moveTo>
                  <a:lnTo>
                    <a:pt x="248" y="337"/>
                  </a:lnTo>
                  <a:cubicBezTo>
                    <a:pt x="248" y="302"/>
                    <a:pt x="275" y="283"/>
                    <a:pt x="320" y="257"/>
                  </a:cubicBezTo>
                  <a:cubicBezTo>
                    <a:pt x="373" y="221"/>
                    <a:pt x="443" y="177"/>
                    <a:pt x="443" y="71"/>
                  </a:cubicBezTo>
                  <a:cubicBezTo>
                    <a:pt x="443" y="62"/>
                    <a:pt x="434" y="53"/>
                    <a:pt x="426" y="53"/>
                  </a:cubicBezTo>
                  <a:cubicBezTo>
                    <a:pt x="346" y="53"/>
                    <a:pt x="346" y="53"/>
                    <a:pt x="346" y="53"/>
                  </a:cubicBezTo>
                  <a:cubicBezTo>
                    <a:pt x="328" y="27"/>
                    <a:pt x="293" y="0"/>
                    <a:pt x="222" y="0"/>
                  </a:cubicBezTo>
                  <a:cubicBezTo>
                    <a:pt x="151" y="0"/>
                    <a:pt x="116" y="27"/>
                    <a:pt x="98" y="53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9" y="53"/>
                    <a:pt x="0" y="62"/>
                    <a:pt x="0" y="71"/>
                  </a:cubicBezTo>
                  <a:cubicBezTo>
                    <a:pt x="0" y="177"/>
                    <a:pt x="62" y="221"/>
                    <a:pt x="124" y="257"/>
                  </a:cubicBezTo>
                  <a:cubicBezTo>
                    <a:pt x="169" y="283"/>
                    <a:pt x="195" y="302"/>
                    <a:pt x="195" y="337"/>
                  </a:cubicBezTo>
                  <a:cubicBezTo>
                    <a:pt x="195" y="372"/>
                    <a:pt x="195" y="372"/>
                    <a:pt x="195" y="372"/>
                  </a:cubicBezTo>
                  <a:cubicBezTo>
                    <a:pt x="142" y="381"/>
                    <a:pt x="107" y="399"/>
                    <a:pt x="107" y="416"/>
                  </a:cubicBezTo>
                  <a:cubicBezTo>
                    <a:pt x="107" y="443"/>
                    <a:pt x="160" y="461"/>
                    <a:pt x="222" y="461"/>
                  </a:cubicBezTo>
                  <a:cubicBezTo>
                    <a:pt x="283" y="461"/>
                    <a:pt x="328" y="443"/>
                    <a:pt x="328" y="416"/>
                  </a:cubicBezTo>
                  <a:cubicBezTo>
                    <a:pt x="328" y="399"/>
                    <a:pt x="302" y="381"/>
                    <a:pt x="248" y="372"/>
                  </a:cubicBezTo>
                  <a:lnTo>
                    <a:pt x="248" y="337"/>
                  </a:lnTo>
                  <a:close/>
                  <a:moveTo>
                    <a:pt x="320" y="212"/>
                  </a:moveTo>
                  <a:lnTo>
                    <a:pt x="320" y="212"/>
                  </a:lnTo>
                  <a:cubicBezTo>
                    <a:pt x="337" y="186"/>
                    <a:pt x="346" y="142"/>
                    <a:pt x="346" y="89"/>
                  </a:cubicBezTo>
                  <a:cubicBezTo>
                    <a:pt x="408" y="89"/>
                    <a:pt x="408" y="89"/>
                    <a:pt x="408" y="89"/>
                  </a:cubicBezTo>
                  <a:cubicBezTo>
                    <a:pt x="399" y="151"/>
                    <a:pt x="364" y="186"/>
                    <a:pt x="320" y="212"/>
                  </a:cubicBezTo>
                  <a:close/>
                  <a:moveTo>
                    <a:pt x="222" y="36"/>
                  </a:moveTo>
                  <a:lnTo>
                    <a:pt x="222" y="36"/>
                  </a:lnTo>
                  <a:cubicBezTo>
                    <a:pt x="293" y="36"/>
                    <a:pt x="320" y="62"/>
                    <a:pt x="320" y="71"/>
                  </a:cubicBezTo>
                  <a:cubicBezTo>
                    <a:pt x="320" y="80"/>
                    <a:pt x="293" y="106"/>
                    <a:pt x="222" y="115"/>
                  </a:cubicBezTo>
                  <a:cubicBezTo>
                    <a:pt x="151" y="106"/>
                    <a:pt x="124" y="80"/>
                    <a:pt x="124" y="71"/>
                  </a:cubicBezTo>
                  <a:cubicBezTo>
                    <a:pt x="124" y="62"/>
                    <a:pt x="151" y="36"/>
                    <a:pt x="222" y="36"/>
                  </a:cubicBezTo>
                  <a:close/>
                  <a:moveTo>
                    <a:pt x="36" y="89"/>
                  </a:moveTo>
                  <a:lnTo>
                    <a:pt x="36" y="89"/>
                  </a:lnTo>
                  <a:cubicBezTo>
                    <a:pt x="98" y="89"/>
                    <a:pt x="98" y="89"/>
                    <a:pt x="98" y="89"/>
                  </a:cubicBezTo>
                  <a:cubicBezTo>
                    <a:pt x="98" y="142"/>
                    <a:pt x="107" y="186"/>
                    <a:pt x="124" y="212"/>
                  </a:cubicBezTo>
                  <a:cubicBezTo>
                    <a:pt x="80" y="186"/>
                    <a:pt x="36" y="151"/>
                    <a:pt x="36" y="89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lc="http://schemas.openxmlformats.org/drawingml/2006/lockedCanvas" xmlns:p14="http://schemas.microsoft.com/office/powerpoint/2010/main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72206D40-AE6C-43D9-8230-92C587EB16AE}"/>
              </a:ext>
            </a:extLst>
          </p:cNvPr>
          <p:cNvGrpSpPr/>
          <p:nvPr/>
        </p:nvGrpSpPr>
        <p:grpSpPr>
          <a:xfrm>
            <a:off x="2593278" y="2333512"/>
            <a:ext cx="1148155" cy="1769212"/>
            <a:chOff x="2593278" y="2333512"/>
            <a:chExt cx="1148155" cy="1769212"/>
          </a:xfrm>
        </p:grpSpPr>
        <p:sp>
          <p:nvSpPr>
            <p:cNvPr id="8" name="Freeform: Shape 5">
              <a:extLst>
                <a:ext uri="{FF2B5EF4-FFF2-40B4-BE49-F238E27FC236}">
                  <a16:creationId xmlns:a16="http://schemas.microsoft.com/office/drawing/2014/main" id="{7814A3A7-A3EA-44E6-A6DC-6A811D6F0889}"/>
                </a:ext>
              </a:extLst>
            </p:cNvPr>
            <p:cNvSpPr>
              <a:spLocks/>
            </p:cNvSpPr>
            <p:nvPr/>
          </p:nvSpPr>
          <p:spPr bwMode="auto">
            <a:xfrm rot="8579475">
              <a:off x="2593278" y="2333512"/>
              <a:ext cx="1048531" cy="1769212"/>
            </a:xfrm>
            <a:custGeom>
              <a:avLst/>
              <a:gdLst>
                <a:gd name="T0" fmla="*/ 600 w 600"/>
                <a:gd name="T1" fmla="*/ 284 h 1013"/>
                <a:gd name="T2" fmla="*/ 316 w 600"/>
                <a:gd name="T3" fmla="*/ 0 h 1013"/>
                <a:gd name="T4" fmla="*/ 32 w 600"/>
                <a:gd name="T5" fmla="*/ 284 h 1013"/>
                <a:gd name="T6" fmla="*/ 167 w 600"/>
                <a:gd name="T7" fmla="*/ 526 h 1013"/>
                <a:gd name="T8" fmla="*/ 167 w 600"/>
                <a:gd name="T9" fmla="*/ 526 h 1013"/>
                <a:gd name="T10" fmla="*/ 136 w 600"/>
                <a:gd name="T11" fmla="*/ 688 h 1013"/>
                <a:gd name="T12" fmla="*/ 136 w 600"/>
                <a:gd name="T13" fmla="*/ 688 h 1013"/>
                <a:gd name="T14" fmla="*/ 0 w 600"/>
                <a:gd name="T15" fmla="*/ 849 h 1013"/>
                <a:gd name="T16" fmla="*/ 163 w 600"/>
                <a:gd name="T17" fmla="*/ 1013 h 1013"/>
                <a:gd name="T18" fmla="*/ 327 w 600"/>
                <a:gd name="T19" fmla="*/ 849 h 1013"/>
                <a:gd name="T20" fmla="*/ 268 w 600"/>
                <a:gd name="T21" fmla="*/ 724 h 1013"/>
                <a:gd name="T22" fmla="*/ 268 w 600"/>
                <a:gd name="T23" fmla="*/ 724 h 1013"/>
                <a:gd name="T24" fmla="*/ 323 w 600"/>
                <a:gd name="T25" fmla="*/ 568 h 1013"/>
                <a:gd name="T26" fmla="*/ 323 w 600"/>
                <a:gd name="T27" fmla="*/ 568 h 1013"/>
                <a:gd name="T28" fmla="*/ 600 w 600"/>
                <a:gd name="T29" fmla="*/ 284 h 1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0" h="1013">
                  <a:moveTo>
                    <a:pt x="600" y="284"/>
                  </a:moveTo>
                  <a:cubicBezTo>
                    <a:pt x="600" y="127"/>
                    <a:pt x="473" y="0"/>
                    <a:pt x="316" y="0"/>
                  </a:cubicBezTo>
                  <a:cubicBezTo>
                    <a:pt x="159" y="0"/>
                    <a:pt x="32" y="127"/>
                    <a:pt x="32" y="284"/>
                  </a:cubicBezTo>
                  <a:cubicBezTo>
                    <a:pt x="32" y="386"/>
                    <a:pt x="86" y="476"/>
                    <a:pt x="167" y="526"/>
                  </a:cubicBezTo>
                  <a:cubicBezTo>
                    <a:pt x="167" y="526"/>
                    <a:pt x="167" y="526"/>
                    <a:pt x="167" y="526"/>
                  </a:cubicBezTo>
                  <a:cubicBezTo>
                    <a:pt x="237" y="569"/>
                    <a:pt x="216" y="674"/>
                    <a:pt x="136" y="688"/>
                  </a:cubicBezTo>
                  <a:cubicBezTo>
                    <a:pt x="136" y="688"/>
                    <a:pt x="136" y="688"/>
                    <a:pt x="136" y="688"/>
                  </a:cubicBezTo>
                  <a:cubicBezTo>
                    <a:pt x="59" y="701"/>
                    <a:pt x="0" y="768"/>
                    <a:pt x="0" y="849"/>
                  </a:cubicBezTo>
                  <a:cubicBezTo>
                    <a:pt x="0" y="940"/>
                    <a:pt x="73" y="1013"/>
                    <a:pt x="163" y="1013"/>
                  </a:cubicBezTo>
                  <a:cubicBezTo>
                    <a:pt x="254" y="1013"/>
                    <a:pt x="327" y="940"/>
                    <a:pt x="327" y="849"/>
                  </a:cubicBezTo>
                  <a:cubicBezTo>
                    <a:pt x="327" y="799"/>
                    <a:pt x="304" y="754"/>
                    <a:pt x="268" y="724"/>
                  </a:cubicBezTo>
                  <a:cubicBezTo>
                    <a:pt x="268" y="724"/>
                    <a:pt x="268" y="724"/>
                    <a:pt x="268" y="724"/>
                  </a:cubicBezTo>
                  <a:cubicBezTo>
                    <a:pt x="206" y="671"/>
                    <a:pt x="242" y="570"/>
                    <a:pt x="323" y="568"/>
                  </a:cubicBezTo>
                  <a:cubicBezTo>
                    <a:pt x="323" y="568"/>
                    <a:pt x="323" y="568"/>
                    <a:pt x="323" y="568"/>
                  </a:cubicBezTo>
                  <a:cubicBezTo>
                    <a:pt x="476" y="565"/>
                    <a:pt x="600" y="439"/>
                    <a:pt x="600" y="284"/>
                  </a:cubicBezTo>
                  <a:close/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4" name="TextBox 11">
              <a:extLst>
                <a:ext uri="{FF2B5EF4-FFF2-40B4-BE49-F238E27FC236}">
                  <a16:creationId xmlns:a16="http://schemas.microsoft.com/office/drawing/2014/main" id="{20695733-0FB6-451A-9D30-7A60957B0E4F}"/>
                </a:ext>
              </a:extLst>
            </p:cNvPr>
            <p:cNvSpPr txBox="1"/>
            <p:nvPr/>
          </p:nvSpPr>
          <p:spPr>
            <a:xfrm>
              <a:off x="2751428" y="2409836"/>
              <a:ext cx="479940" cy="512448"/>
            </a:xfrm>
            <a:prstGeom prst="rect">
              <a:avLst/>
            </a:prstGeom>
            <a:noFill/>
          </p:spPr>
          <p:txBody>
            <a:bodyPr wrap="none">
              <a:normAutofit fontScale="92500" lnSpcReduction="10000"/>
            </a:bodyPr>
            <a:lstStyle/>
            <a:p>
              <a:r>
                <a:rPr lang="vi-VN" sz="3200" b="1">
                  <a:solidFill>
                    <a:schemeClr val="bg1"/>
                  </a:solidFill>
                </a:rPr>
                <a:t>03</a:t>
              </a:r>
            </a:p>
          </p:txBody>
        </p:sp>
        <p:sp>
          <p:nvSpPr>
            <p:cNvPr id="17" name="TextBox 14">
              <a:extLst>
                <a:ext uri="{FF2B5EF4-FFF2-40B4-BE49-F238E27FC236}">
                  <a16:creationId xmlns:a16="http://schemas.microsoft.com/office/drawing/2014/main" id="{58B40D61-CD52-469A-B926-5CCCC17EA750}"/>
                </a:ext>
              </a:extLst>
            </p:cNvPr>
            <p:cNvSpPr txBox="1"/>
            <p:nvPr/>
          </p:nvSpPr>
          <p:spPr>
            <a:xfrm>
              <a:off x="2910436" y="3571242"/>
              <a:ext cx="830997" cy="235449"/>
            </a:xfrm>
            <a:prstGeom prst="rect">
              <a:avLst/>
            </a:prstGeom>
            <a:noFill/>
          </p:spPr>
          <p:txBody>
            <a:bodyPr wrap="none">
              <a:normAutofit fontScale="92500" lnSpcReduction="20000"/>
            </a:bodyPr>
            <a:lstStyle/>
            <a:p>
              <a:pPr algn="ctr"/>
              <a:r>
                <a:rPr lang="zh-CN" altLang="en-US" sz="1200">
                  <a:solidFill>
                    <a:schemeClr val="bg1"/>
                  </a:solidFill>
                </a:rPr>
                <a:t>标题文本预设</a:t>
              </a:r>
            </a:p>
          </p:txBody>
        </p:sp>
        <p:sp>
          <p:nvSpPr>
            <p:cNvPr id="21" name="Freeform: Shape 18">
              <a:extLst>
                <a:ext uri="{FF2B5EF4-FFF2-40B4-BE49-F238E27FC236}">
                  <a16:creationId xmlns:a16="http://schemas.microsoft.com/office/drawing/2014/main" id="{BC5EC779-7C71-4CBB-9144-349396A73C32}"/>
                </a:ext>
              </a:extLst>
            </p:cNvPr>
            <p:cNvSpPr>
              <a:spLocks/>
            </p:cNvSpPr>
            <p:nvPr/>
          </p:nvSpPr>
          <p:spPr bwMode="auto">
            <a:xfrm rot="19199535">
              <a:off x="3195629" y="3324470"/>
              <a:ext cx="260609" cy="246772"/>
            </a:xfrm>
            <a:custGeom>
              <a:avLst/>
              <a:gdLst>
                <a:gd name="T0" fmla="*/ 133 w 498"/>
                <a:gd name="T1" fmla="*/ 469 h 470"/>
                <a:gd name="T2" fmla="*/ 133 w 498"/>
                <a:gd name="T3" fmla="*/ 469 h 470"/>
                <a:gd name="T4" fmla="*/ 186 w 498"/>
                <a:gd name="T5" fmla="*/ 469 h 470"/>
                <a:gd name="T6" fmla="*/ 293 w 498"/>
                <a:gd name="T7" fmla="*/ 265 h 470"/>
                <a:gd name="T8" fmla="*/ 426 w 498"/>
                <a:gd name="T9" fmla="*/ 265 h 470"/>
                <a:gd name="T10" fmla="*/ 497 w 498"/>
                <a:gd name="T11" fmla="*/ 230 h 470"/>
                <a:gd name="T12" fmla="*/ 426 w 498"/>
                <a:gd name="T13" fmla="*/ 195 h 470"/>
                <a:gd name="T14" fmla="*/ 293 w 498"/>
                <a:gd name="T15" fmla="*/ 195 h 470"/>
                <a:gd name="T16" fmla="*/ 186 w 498"/>
                <a:gd name="T17" fmla="*/ 0 h 470"/>
                <a:gd name="T18" fmla="*/ 133 w 498"/>
                <a:gd name="T19" fmla="*/ 0 h 470"/>
                <a:gd name="T20" fmla="*/ 195 w 498"/>
                <a:gd name="T21" fmla="*/ 195 h 470"/>
                <a:gd name="T22" fmla="*/ 107 w 498"/>
                <a:gd name="T23" fmla="*/ 195 h 470"/>
                <a:gd name="T24" fmla="*/ 53 w 498"/>
                <a:gd name="T25" fmla="*/ 150 h 470"/>
                <a:gd name="T26" fmla="*/ 0 w 498"/>
                <a:gd name="T27" fmla="*/ 150 h 470"/>
                <a:gd name="T28" fmla="*/ 36 w 498"/>
                <a:gd name="T29" fmla="*/ 230 h 470"/>
                <a:gd name="T30" fmla="*/ 0 w 498"/>
                <a:gd name="T31" fmla="*/ 319 h 470"/>
                <a:gd name="T32" fmla="*/ 53 w 498"/>
                <a:gd name="T33" fmla="*/ 319 h 470"/>
                <a:gd name="T34" fmla="*/ 107 w 498"/>
                <a:gd name="T35" fmla="*/ 265 h 470"/>
                <a:gd name="T36" fmla="*/ 195 w 498"/>
                <a:gd name="T37" fmla="*/ 265 h 470"/>
                <a:gd name="T38" fmla="*/ 133 w 498"/>
                <a:gd name="T39" fmla="*/ 469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98" h="470">
                  <a:moveTo>
                    <a:pt x="133" y="469"/>
                  </a:moveTo>
                  <a:lnTo>
                    <a:pt x="133" y="469"/>
                  </a:lnTo>
                  <a:cubicBezTo>
                    <a:pt x="186" y="469"/>
                    <a:pt x="186" y="469"/>
                    <a:pt x="186" y="469"/>
                  </a:cubicBezTo>
                  <a:cubicBezTo>
                    <a:pt x="293" y="265"/>
                    <a:pt x="293" y="265"/>
                    <a:pt x="293" y="265"/>
                  </a:cubicBezTo>
                  <a:cubicBezTo>
                    <a:pt x="426" y="265"/>
                    <a:pt x="426" y="265"/>
                    <a:pt x="426" y="265"/>
                  </a:cubicBezTo>
                  <a:cubicBezTo>
                    <a:pt x="426" y="265"/>
                    <a:pt x="497" y="265"/>
                    <a:pt x="497" y="230"/>
                  </a:cubicBezTo>
                  <a:cubicBezTo>
                    <a:pt x="497" y="195"/>
                    <a:pt x="426" y="195"/>
                    <a:pt x="426" y="195"/>
                  </a:cubicBezTo>
                  <a:cubicBezTo>
                    <a:pt x="293" y="195"/>
                    <a:pt x="293" y="195"/>
                    <a:pt x="293" y="195"/>
                  </a:cubicBezTo>
                  <a:cubicBezTo>
                    <a:pt x="186" y="0"/>
                    <a:pt x="186" y="0"/>
                    <a:pt x="186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95" y="195"/>
                    <a:pt x="195" y="195"/>
                    <a:pt x="195" y="195"/>
                  </a:cubicBezTo>
                  <a:cubicBezTo>
                    <a:pt x="107" y="195"/>
                    <a:pt x="107" y="195"/>
                    <a:pt x="107" y="195"/>
                  </a:cubicBezTo>
                  <a:cubicBezTo>
                    <a:pt x="53" y="150"/>
                    <a:pt x="53" y="150"/>
                    <a:pt x="53" y="150"/>
                  </a:cubicBezTo>
                  <a:cubicBezTo>
                    <a:pt x="0" y="150"/>
                    <a:pt x="0" y="150"/>
                    <a:pt x="0" y="150"/>
                  </a:cubicBezTo>
                  <a:cubicBezTo>
                    <a:pt x="36" y="230"/>
                    <a:pt x="36" y="230"/>
                    <a:pt x="36" y="230"/>
                  </a:cubicBezTo>
                  <a:cubicBezTo>
                    <a:pt x="0" y="319"/>
                    <a:pt x="0" y="319"/>
                    <a:pt x="0" y="319"/>
                  </a:cubicBezTo>
                  <a:cubicBezTo>
                    <a:pt x="53" y="319"/>
                    <a:pt x="53" y="319"/>
                    <a:pt x="53" y="319"/>
                  </a:cubicBezTo>
                  <a:cubicBezTo>
                    <a:pt x="107" y="265"/>
                    <a:pt x="107" y="265"/>
                    <a:pt x="107" y="265"/>
                  </a:cubicBezTo>
                  <a:cubicBezTo>
                    <a:pt x="195" y="265"/>
                    <a:pt x="195" y="265"/>
                    <a:pt x="195" y="265"/>
                  </a:cubicBezTo>
                  <a:lnTo>
                    <a:pt x="133" y="469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lc="http://schemas.openxmlformats.org/drawingml/2006/lockedCanvas" xmlns:p14="http://schemas.microsoft.com/office/powerpoint/2010/main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23" name="Group 28">
            <a:extLst>
              <a:ext uri="{FF2B5EF4-FFF2-40B4-BE49-F238E27FC236}">
                <a16:creationId xmlns:a16="http://schemas.microsoft.com/office/drawing/2014/main" id="{F30E7F02-ECDC-4FCB-8342-D9DECE8D383D}"/>
              </a:ext>
            </a:extLst>
          </p:cNvPr>
          <p:cNvGrpSpPr/>
          <p:nvPr/>
        </p:nvGrpSpPr>
        <p:grpSpPr>
          <a:xfrm>
            <a:off x="1189272" y="1329641"/>
            <a:ext cx="1536655" cy="801369"/>
            <a:chOff x="962202" y="788419"/>
            <a:chExt cx="2344159" cy="1222484"/>
          </a:xfrm>
        </p:grpSpPr>
        <p:sp>
          <p:nvSpPr>
            <p:cNvPr id="33" name="TextBox 20">
              <a:extLst>
                <a:ext uri="{FF2B5EF4-FFF2-40B4-BE49-F238E27FC236}">
                  <a16:creationId xmlns:a16="http://schemas.microsoft.com/office/drawing/2014/main" id="{44F03395-3A3D-4D33-B50D-AD23C574D5B1}"/>
                </a:ext>
              </a:extLst>
            </p:cNvPr>
            <p:cNvSpPr txBox="1"/>
            <p:nvPr/>
          </p:nvSpPr>
          <p:spPr>
            <a:xfrm>
              <a:off x="962202" y="788419"/>
              <a:ext cx="2344159" cy="362343"/>
            </a:xfrm>
            <a:prstGeom prst="rect">
              <a:avLst/>
            </a:prstGeom>
            <a:noFill/>
          </p:spPr>
          <p:txBody>
            <a:bodyPr wrap="none" anchor="b" anchorCtr="0">
              <a:normAutofit fontScale="70000" lnSpcReduction="20000"/>
            </a:bodyPr>
            <a:lstStyle/>
            <a:p>
              <a:pPr algn="r"/>
              <a:r>
                <a:rPr lang="zh-CN" altLang="en-US" sz="1600" b="1">
                  <a:solidFill>
                    <a:schemeClr val="accent1"/>
                  </a:solidFill>
                </a:rPr>
                <a:t>标题文本预设</a:t>
              </a:r>
            </a:p>
          </p:txBody>
        </p:sp>
        <p:sp>
          <p:nvSpPr>
            <p:cNvPr id="34" name="Rectangle 21">
              <a:extLst>
                <a:ext uri="{FF2B5EF4-FFF2-40B4-BE49-F238E27FC236}">
                  <a16:creationId xmlns:a16="http://schemas.microsoft.com/office/drawing/2014/main" id="{FEC51129-62F2-400D-8601-2CC685748A64}"/>
                </a:ext>
              </a:extLst>
            </p:cNvPr>
            <p:cNvSpPr/>
            <p:nvPr/>
          </p:nvSpPr>
          <p:spPr>
            <a:xfrm>
              <a:off x="962202" y="1150762"/>
              <a:ext cx="2344159" cy="860141"/>
            </a:xfrm>
            <a:prstGeom prst="rect">
              <a:avLst/>
            </a:prstGeom>
          </p:spPr>
          <p:txBody>
            <a:bodyPr wrap="square" anchor="t" anchorCtr="0">
              <a:normAutofit fontScale="85000" lnSpcReduction="20000"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200" dirty="0">
                  <a:solidFill>
                    <a:schemeClr val="dk1">
                      <a:lumMod val="100000"/>
                    </a:schemeClr>
                  </a:solidFill>
                </a:rPr>
                <a:t>此部分内容作为文字排版占位显示（建议使用主题字体）</a:t>
              </a:r>
            </a:p>
          </p:txBody>
        </p:sp>
      </p:grpSp>
      <p:grpSp>
        <p:nvGrpSpPr>
          <p:cNvPr id="24" name="Group 30">
            <a:extLst>
              <a:ext uri="{FF2B5EF4-FFF2-40B4-BE49-F238E27FC236}">
                <a16:creationId xmlns:a16="http://schemas.microsoft.com/office/drawing/2014/main" id="{A707A7D3-6FB6-4B2A-ADE9-7539D7DD8F84}"/>
              </a:ext>
            </a:extLst>
          </p:cNvPr>
          <p:cNvGrpSpPr/>
          <p:nvPr/>
        </p:nvGrpSpPr>
        <p:grpSpPr>
          <a:xfrm>
            <a:off x="1007604" y="2958877"/>
            <a:ext cx="1536655" cy="801369"/>
            <a:chOff x="146086" y="2776659"/>
            <a:chExt cx="2344159" cy="1222484"/>
          </a:xfrm>
        </p:grpSpPr>
        <p:sp>
          <p:nvSpPr>
            <p:cNvPr id="31" name="TextBox 22">
              <a:extLst>
                <a:ext uri="{FF2B5EF4-FFF2-40B4-BE49-F238E27FC236}">
                  <a16:creationId xmlns:a16="http://schemas.microsoft.com/office/drawing/2014/main" id="{D1CF4500-9ADC-4323-82C7-4FC277BAAD7E}"/>
                </a:ext>
              </a:extLst>
            </p:cNvPr>
            <p:cNvSpPr txBox="1"/>
            <p:nvPr/>
          </p:nvSpPr>
          <p:spPr>
            <a:xfrm>
              <a:off x="146086" y="2776659"/>
              <a:ext cx="2344159" cy="362343"/>
            </a:xfrm>
            <a:prstGeom prst="rect">
              <a:avLst/>
            </a:prstGeom>
            <a:noFill/>
          </p:spPr>
          <p:txBody>
            <a:bodyPr wrap="none" anchor="b" anchorCtr="0">
              <a:normAutofit fontScale="70000" lnSpcReduction="20000"/>
            </a:bodyPr>
            <a:lstStyle/>
            <a:p>
              <a:pPr algn="r"/>
              <a:r>
                <a:rPr lang="zh-CN" altLang="en-US" sz="1600" b="1">
                  <a:solidFill>
                    <a:schemeClr val="accent3">
                      <a:lumMod val="100000"/>
                    </a:schemeClr>
                  </a:solidFill>
                </a:rPr>
                <a:t>标题文本预设</a:t>
              </a:r>
            </a:p>
          </p:txBody>
        </p:sp>
        <p:sp>
          <p:nvSpPr>
            <p:cNvPr id="32" name="Rectangle 23">
              <a:extLst>
                <a:ext uri="{FF2B5EF4-FFF2-40B4-BE49-F238E27FC236}">
                  <a16:creationId xmlns:a16="http://schemas.microsoft.com/office/drawing/2014/main" id="{93089914-0EDA-44DC-B11E-5417225FF9B0}"/>
                </a:ext>
              </a:extLst>
            </p:cNvPr>
            <p:cNvSpPr/>
            <p:nvPr/>
          </p:nvSpPr>
          <p:spPr>
            <a:xfrm>
              <a:off x="146086" y="3139002"/>
              <a:ext cx="2344158" cy="860141"/>
            </a:xfrm>
            <a:prstGeom prst="rect">
              <a:avLst/>
            </a:prstGeom>
          </p:spPr>
          <p:txBody>
            <a:bodyPr wrap="square" anchor="t" anchorCtr="0">
              <a:normAutofit fontScale="85000" lnSpcReduction="20000"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200">
                  <a:solidFill>
                    <a:schemeClr val="dk1">
                      <a:lumMod val="100000"/>
                    </a:schemeClr>
                  </a:solidFill>
                </a:rPr>
                <a:t>此部分内容作为文字排版占位显示（建议使用主题字体）</a:t>
              </a:r>
            </a:p>
          </p:txBody>
        </p:sp>
      </p:grpSp>
      <p:grpSp>
        <p:nvGrpSpPr>
          <p:cNvPr id="25" name="Group 29">
            <a:extLst>
              <a:ext uri="{FF2B5EF4-FFF2-40B4-BE49-F238E27FC236}">
                <a16:creationId xmlns:a16="http://schemas.microsoft.com/office/drawing/2014/main" id="{1176E3B0-CFAA-4C33-892F-FEED3D8DB496}"/>
              </a:ext>
            </a:extLst>
          </p:cNvPr>
          <p:cNvGrpSpPr/>
          <p:nvPr/>
        </p:nvGrpSpPr>
        <p:grpSpPr>
          <a:xfrm>
            <a:off x="6805079" y="2079315"/>
            <a:ext cx="1536656" cy="801370"/>
            <a:chOff x="9193170" y="2494407"/>
            <a:chExt cx="2344160" cy="1222485"/>
          </a:xfrm>
        </p:grpSpPr>
        <p:sp>
          <p:nvSpPr>
            <p:cNvPr id="29" name="TextBox 24">
              <a:extLst>
                <a:ext uri="{FF2B5EF4-FFF2-40B4-BE49-F238E27FC236}">
                  <a16:creationId xmlns:a16="http://schemas.microsoft.com/office/drawing/2014/main" id="{334B3718-3232-4BFB-B6B8-940FC476E2EC}"/>
                </a:ext>
              </a:extLst>
            </p:cNvPr>
            <p:cNvSpPr txBox="1"/>
            <p:nvPr/>
          </p:nvSpPr>
          <p:spPr>
            <a:xfrm>
              <a:off x="9193170" y="2494407"/>
              <a:ext cx="2344159" cy="362343"/>
            </a:xfrm>
            <a:prstGeom prst="rect">
              <a:avLst/>
            </a:prstGeom>
            <a:noFill/>
          </p:spPr>
          <p:txBody>
            <a:bodyPr wrap="none" anchor="b" anchorCtr="0">
              <a:normAutofit fontScale="70000" lnSpcReduction="20000"/>
            </a:bodyPr>
            <a:lstStyle/>
            <a:p>
              <a:r>
                <a:rPr lang="zh-CN" altLang="en-US" sz="1600" b="1">
                  <a:solidFill>
                    <a:schemeClr val="accent2">
                      <a:lumMod val="100000"/>
                    </a:schemeClr>
                  </a:solidFill>
                </a:rPr>
                <a:t>标题文本预设</a:t>
              </a:r>
            </a:p>
          </p:txBody>
        </p:sp>
        <p:sp>
          <p:nvSpPr>
            <p:cNvPr id="30" name="Rectangle 25">
              <a:extLst>
                <a:ext uri="{FF2B5EF4-FFF2-40B4-BE49-F238E27FC236}">
                  <a16:creationId xmlns:a16="http://schemas.microsoft.com/office/drawing/2014/main" id="{EEF4ACAE-E3B2-4966-B018-8B578E391D3D}"/>
                </a:ext>
              </a:extLst>
            </p:cNvPr>
            <p:cNvSpPr/>
            <p:nvPr/>
          </p:nvSpPr>
          <p:spPr>
            <a:xfrm>
              <a:off x="9193171" y="2856751"/>
              <a:ext cx="2344159" cy="860141"/>
            </a:xfrm>
            <a:prstGeom prst="rect">
              <a:avLst/>
            </a:prstGeom>
          </p:spPr>
          <p:txBody>
            <a:bodyPr wrap="square" anchor="t" anchorCtr="0">
              <a:normAutofit fontScale="85000" lnSpcReduction="200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200">
                  <a:solidFill>
                    <a:schemeClr val="dk1">
                      <a:lumMod val="100000"/>
                    </a:schemeClr>
                  </a:solidFill>
                </a:rPr>
                <a:t>此部分内容作为文字排版占位显示（建议使用主题字体）</a:t>
              </a:r>
            </a:p>
          </p:txBody>
        </p:sp>
      </p:grpSp>
      <p:grpSp>
        <p:nvGrpSpPr>
          <p:cNvPr id="26" name="Group 31">
            <a:extLst>
              <a:ext uri="{FF2B5EF4-FFF2-40B4-BE49-F238E27FC236}">
                <a16:creationId xmlns:a16="http://schemas.microsoft.com/office/drawing/2014/main" id="{EEA8266E-8685-49F0-9098-E645B846C219}"/>
              </a:ext>
            </a:extLst>
          </p:cNvPr>
          <p:cNvGrpSpPr/>
          <p:nvPr/>
        </p:nvGrpSpPr>
        <p:grpSpPr>
          <a:xfrm>
            <a:off x="5925837" y="3163638"/>
            <a:ext cx="1536657" cy="801370"/>
            <a:chOff x="10953544" y="2250166"/>
            <a:chExt cx="2344161" cy="1222485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269E49B-A4C1-49DD-8F57-2ED93B599501}"/>
                </a:ext>
              </a:extLst>
            </p:cNvPr>
            <p:cNvSpPr txBox="1"/>
            <p:nvPr/>
          </p:nvSpPr>
          <p:spPr>
            <a:xfrm>
              <a:off x="10953544" y="2250166"/>
              <a:ext cx="2344159" cy="362343"/>
            </a:xfrm>
            <a:prstGeom prst="rect">
              <a:avLst/>
            </a:prstGeom>
            <a:noFill/>
          </p:spPr>
          <p:txBody>
            <a:bodyPr wrap="none" anchor="b" anchorCtr="0">
              <a:normAutofit fontScale="70000" lnSpcReduction="20000"/>
            </a:bodyPr>
            <a:lstStyle/>
            <a:p>
              <a:r>
                <a:rPr lang="zh-CN" altLang="en-US" sz="1600" b="1">
                  <a:solidFill>
                    <a:schemeClr val="accent4">
                      <a:lumMod val="100000"/>
                    </a:schemeClr>
                  </a:solidFill>
                </a:rPr>
                <a:t>标题文本预设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18EF428-F7F6-4CB3-B64E-9F9486B336D3}"/>
                </a:ext>
              </a:extLst>
            </p:cNvPr>
            <p:cNvSpPr/>
            <p:nvPr/>
          </p:nvSpPr>
          <p:spPr>
            <a:xfrm>
              <a:off x="10953545" y="2612510"/>
              <a:ext cx="2344160" cy="860141"/>
            </a:xfrm>
            <a:prstGeom prst="rect">
              <a:avLst/>
            </a:prstGeom>
          </p:spPr>
          <p:txBody>
            <a:bodyPr wrap="square" anchor="t" anchorCtr="0">
              <a:normAutofit fontScale="85000" lnSpcReduction="200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200">
                  <a:solidFill>
                    <a:schemeClr val="dk1">
                      <a:lumMod val="100000"/>
                    </a:schemeClr>
                  </a:solidFill>
                </a:rPr>
                <a:t>此部分内容作为文字排版占位显示（建议使用主题字体）</a:t>
              </a:r>
            </a:p>
          </p:txBody>
        </p:sp>
      </p:grpSp>
      <p:pic>
        <p:nvPicPr>
          <p:cNvPr id="41" name="图片 40">
            <a:extLst>
              <a:ext uri="{FF2B5EF4-FFF2-40B4-BE49-F238E27FC236}">
                <a16:creationId xmlns:a16="http://schemas.microsoft.com/office/drawing/2014/main" id="{2B332F96-B753-4963-9174-047105494D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6266"/>
          <a:stretch/>
        </p:blipFill>
        <p:spPr>
          <a:xfrm>
            <a:off x="0" y="4636020"/>
            <a:ext cx="9144000" cy="1252686"/>
          </a:xfrm>
          <a:prstGeom prst="rect">
            <a:avLst/>
          </a:prstGeom>
        </p:spPr>
      </p:pic>
      <p:sp>
        <p:nvSpPr>
          <p:cNvPr id="42" name="Title 1">
            <a:extLst>
              <a:ext uri="{FF2B5EF4-FFF2-40B4-BE49-F238E27FC236}">
                <a16:creationId xmlns:a16="http://schemas.microsoft.com/office/drawing/2014/main" id="{B3BE3F21-3D6B-46D9-B5EF-A048973BEEC0}"/>
              </a:ext>
            </a:extLst>
          </p:cNvPr>
          <p:cNvSpPr txBox="1">
            <a:spLocks/>
          </p:cNvSpPr>
          <p:nvPr/>
        </p:nvSpPr>
        <p:spPr>
          <a:xfrm>
            <a:off x="611560" y="175643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7290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9">
            <a:extLst>
              <a:ext uri="{FF2B5EF4-FFF2-40B4-BE49-F238E27FC236}">
                <a16:creationId xmlns:a16="http://schemas.microsoft.com/office/drawing/2014/main" id="{5BE89FAC-8768-4333-9D43-197A916DEAD6}"/>
              </a:ext>
            </a:extLst>
          </p:cNvPr>
          <p:cNvCxnSpPr/>
          <p:nvPr/>
        </p:nvCxnSpPr>
        <p:spPr>
          <a:xfrm>
            <a:off x="980601" y="3327835"/>
            <a:ext cx="7251343" cy="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2">
            <a:extLst>
              <a:ext uri="{FF2B5EF4-FFF2-40B4-BE49-F238E27FC236}">
                <a16:creationId xmlns:a16="http://schemas.microsoft.com/office/drawing/2014/main" id="{9D1A4274-BDA5-443A-A656-C3643B573053}"/>
              </a:ext>
            </a:extLst>
          </p:cNvPr>
          <p:cNvGrpSpPr/>
          <p:nvPr/>
        </p:nvGrpSpPr>
        <p:grpSpPr>
          <a:xfrm>
            <a:off x="1443318" y="1287751"/>
            <a:ext cx="955355" cy="2278923"/>
            <a:chOff x="3035660" y="1650576"/>
            <a:chExt cx="1273807" cy="3038564"/>
          </a:xfrm>
        </p:grpSpPr>
        <p:sp>
          <p:nvSpPr>
            <p:cNvPr id="57" name="Isosceles Triangle 39">
              <a:extLst>
                <a:ext uri="{FF2B5EF4-FFF2-40B4-BE49-F238E27FC236}">
                  <a16:creationId xmlns:a16="http://schemas.microsoft.com/office/drawing/2014/main" id="{75DC70B4-2D2A-456F-9D96-EC5BF9684195}"/>
                </a:ext>
              </a:extLst>
            </p:cNvPr>
            <p:cNvSpPr/>
            <p:nvPr/>
          </p:nvSpPr>
          <p:spPr>
            <a:xfrm>
              <a:off x="3035660" y="2428563"/>
              <a:ext cx="1273807" cy="1968203"/>
            </a:xfrm>
            <a:prstGeom prst="triangle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58" name="Group 44">
              <a:extLst>
                <a:ext uri="{FF2B5EF4-FFF2-40B4-BE49-F238E27FC236}">
                  <a16:creationId xmlns:a16="http://schemas.microsoft.com/office/drawing/2014/main" id="{836FD342-6FF1-43C7-BAD0-3C316320D1EA}"/>
                </a:ext>
              </a:extLst>
            </p:cNvPr>
            <p:cNvGrpSpPr/>
            <p:nvPr/>
          </p:nvGrpSpPr>
          <p:grpSpPr>
            <a:xfrm>
              <a:off x="3378775" y="1650576"/>
              <a:ext cx="587580" cy="633576"/>
              <a:chOff x="936189" y="3165986"/>
              <a:chExt cx="624964" cy="673887"/>
            </a:xfrm>
          </p:grpSpPr>
          <p:grpSp>
            <p:nvGrpSpPr>
              <p:cNvPr id="60" name="Group 45">
                <a:extLst>
                  <a:ext uri="{FF2B5EF4-FFF2-40B4-BE49-F238E27FC236}">
                    <a16:creationId xmlns:a16="http://schemas.microsoft.com/office/drawing/2014/main" id="{5B29D7F9-2040-420B-BCB1-78A281C14CA6}"/>
                  </a:ext>
                </a:extLst>
              </p:cNvPr>
              <p:cNvGrpSpPr/>
              <p:nvPr/>
            </p:nvGrpSpPr>
            <p:grpSpPr>
              <a:xfrm>
                <a:off x="936189" y="3165986"/>
                <a:ext cx="624964" cy="673887"/>
                <a:chOff x="899036" y="3165986"/>
                <a:chExt cx="624964" cy="673887"/>
              </a:xfrm>
            </p:grpSpPr>
            <p:sp>
              <p:nvSpPr>
                <p:cNvPr id="62" name="Rectangle: Rounded Corners 47">
                  <a:extLst>
                    <a:ext uri="{FF2B5EF4-FFF2-40B4-BE49-F238E27FC236}">
                      <a16:creationId xmlns:a16="http://schemas.microsoft.com/office/drawing/2014/main" id="{1C4B85B1-1F49-48A8-8D46-7C90D057104A}"/>
                    </a:ext>
                  </a:extLst>
                </p:cNvPr>
                <p:cNvSpPr/>
                <p:nvPr/>
              </p:nvSpPr>
              <p:spPr>
                <a:xfrm rot="8076719">
                  <a:off x="899037" y="3214910"/>
                  <a:ext cx="624963" cy="624963"/>
                </a:xfrm>
                <a:prstGeom prst="round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63" name="Rectangle: Rounded Corners 48">
                  <a:extLst>
                    <a:ext uri="{FF2B5EF4-FFF2-40B4-BE49-F238E27FC236}">
                      <a16:creationId xmlns:a16="http://schemas.microsoft.com/office/drawing/2014/main" id="{AB9C69AC-5981-4AC4-8962-A334A4FD7340}"/>
                    </a:ext>
                  </a:extLst>
                </p:cNvPr>
                <p:cNvSpPr/>
                <p:nvPr/>
              </p:nvSpPr>
              <p:spPr>
                <a:xfrm rot="8076719">
                  <a:off x="899036" y="3165986"/>
                  <a:ext cx="624963" cy="624963"/>
                </a:xfrm>
                <a:prstGeom prst="round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sp>
            <p:nvSpPr>
              <p:cNvPr id="61" name="Freeform: Shape 46">
                <a:extLst>
                  <a:ext uri="{FF2B5EF4-FFF2-40B4-BE49-F238E27FC236}">
                    <a16:creationId xmlns:a16="http://schemas.microsoft.com/office/drawing/2014/main" id="{21EF2D80-C8E7-43DC-88A9-ACCADB27CC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3176" y="3311811"/>
                <a:ext cx="350990" cy="333314"/>
              </a:xfrm>
              <a:custGeom>
                <a:avLst/>
                <a:gdLst/>
                <a:ahLst/>
                <a:cxnLst>
                  <a:cxn ang="0">
                    <a:pos x="64" y="57"/>
                  </a:cxn>
                  <a:cxn ang="0">
                    <a:pos x="60" y="61"/>
                  </a:cxn>
                  <a:cxn ang="0">
                    <a:pos x="4" y="61"/>
                  </a:cxn>
                  <a:cxn ang="0">
                    <a:pos x="0" y="57"/>
                  </a:cxn>
                  <a:cxn ang="0">
                    <a:pos x="0" y="45"/>
                  </a:cxn>
                  <a:cxn ang="0">
                    <a:pos x="4" y="41"/>
                  </a:cxn>
                  <a:cxn ang="0">
                    <a:pos x="20" y="41"/>
                  </a:cxn>
                  <a:cxn ang="0">
                    <a:pos x="27" y="46"/>
                  </a:cxn>
                  <a:cxn ang="0">
                    <a:pos x="37" y="46"/>
                  </a:cxn>
                  <a:cxn ang="0">
                    <a:pos x="44" y="41"/>
                  </a:cxn>
                  <a:cxn ang="0">
                    <a:pos x="60" y="41"/>
                  </a:cxn>
                  <a:cxn ang="0">
                    <a:pos x="64" y="45"/>
                  </a:cxn>
                  <a:cxn ang="0">
                    <a:pos x="64" y="57"/>
                  </a:cxn>
                  <a:cxn ang="0">
                    <a:pos x="49" y="22"/>
                  </a:cxn>
                  <a:cxn ang="0">
                    <a:pos x="39" y="22"/>
                  </a:cxn>
                  <a:cxn ang="0">
                    <a:pos x="39" y="39"/>
                  </a:cxn>
                  <a:cxn ang="0">
                    <a:pos x="37" y="41"/>
                  </a:cxn>
                  <a:cxn ang="0">
                    <a:pos x="27" y="41"/>
                  </a:cxn>
                  <a:cxn ang="0">
                    <a:pos x="25" y="39"/>
                  </a:cxn>
                  <a:cxn ang="0">
                    <a:pos x="25" y="22"/>
                  </a:cxn>
                  <a:cxn ang="0">
                    <a:pos x="15" y="22"/>
                  </a:cxn>
                  <a:cxn ang="0">
                    <a:pos x="13" y="20"/>
                  </a:cxn>
                  <a:cxn ang="0">
                    <a:pos x="13" y="18"/>
                  </a:cxn>
                  <a:cxn ang="0">
                    <a:pos x="30" y="1"/>
                  </a:cxn>
                  <a:cxn ang="0">
                    <a:pos x="32" y="0"/>
                  </a:cxn>
                  <a:cxn ang="0">
                    <a:pos x="34" y="1"/>
                  </a:cxn>
                  <a:cxn ang="0">
                    <a:pos x="51" y="18"/>
                  </a:cxn>
                  <a:cxn ang="0">
                    <a:pos x="51" y="20"/>
                  </a:cxn>
                  <a:cxn ang="0">
                    <a:pos x="49" y="22"/>
                  </a:cxn>
                  <a:cxn ang="0">
                    <a:pos x="47" y="51"/>
                  </a:cxn>
                  <a:cxn ang="0">
                    <a:pos x="44" y="54"/>
                  </a:cxn>
                  <a:cxn ang="0">
                    <a:pos x="47" y="56"/>
                  </a:cxn>
                  <a:cxn ang="0">
                    <a:pos x="49" y="54"/>
                  </a:cxn>
                  <a:cxn ang="0">
                    <a:pos x="47" y="51"/>
                  </a:cxn>
                  <a:cxn ang="0">
                    <a:pos x="56" y="51"/>
                  </a:cxn>
                  <a:cxn ang="0">
                    <a:pos x="54" y="54"/>
                  </a:cxn>
                  <a:cxn ang="0">
                    <a:pos x="56" y="56"/>
                  </a:cxn>
                  <a:cxn ang="0">
                    <a:pos x="59" y="54"/>
                  </a:cxn>
                  <a:cxn ang="0">
                    <a:pos x="56" y="51"/>
                  </a:cxn>
                </a:cxnLst>
                <a:rect l="0" t="0" r="r" b="b"/>
                <a:pathLst>
                  <a:path w="64" h="61">
                    <a:moveTo>
                      <a:pt x="64" y="57"/>
                    </a:moveTo>
                    <a:cubicBezTo>
                      <a:pt x="64" y="59"/>
                      <a:pt x="62" y="61"/>
                      <a:pt x="60" y="61"/>
                    </a:cubicBezTo>
                    <a:cubicBezTo>
                      <a:pt x="4" y="61"/>
                      <a:pt x="4" y="61"/>
                      <a:pt x="4" y="61"/>
                    </a:cubicBezTo>
                    <a:cubicBezTo>
                      <a:pt x="2" y="61"/>
                      <a:pt x="0" y="59"/>
                      <a:pt x="0" y="57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43"/>
                      <a:pt x="2" y="41"/>
                      <a:pt x="4" y="41"/>
                    </a:cubicBezTo>
                    <a:cubicBezTo>
                      <a:pt x="20" y="41"/>
                      <a:pt x="20" y="41"/>
                      <a:pt x="20" y="41"/>
                    </a:cubicBezTo>
                    <a:cubicBezTo>
                      <a:pt x="21" y="44"/>
                      <a:pt x="24" y="46"/>
                      <a:pt x="27" y="46"/>
                    </a:cubicBezTo>
                    <a:cubicBezTo>
                      <a:pt x="37" y="46"/>
                      <a:pt x="37" y="46"/>
                      <a:pt x="37" y="46"/>
                    </a:cubicBezTo>
                    <a:cubicBezTo>
                      <a:pt x="40" y="46"/>
                      <a:pt x="43" y="44"/>
                      <a:pt x="44" y="41"/>
                    </a:cubicBezTo>
                    <a:cubicBezTo>
                      <a:pt x="60" y="41"/>
                      <a:pt x="60" y="41"/>
                      <a:pt x="60" y="41"/>
                    </a:cubicBezTo>
                    <a:cubicBezTo>
                      <a:pt x="62" y="41"/>
                      <a:pt x="64" y="43"/>
                      <a:pt x="64" y="45"/>
                    </a:cubicBezTo>
                    <a:lnTo>
                      <a:pt x="64" y="57"/>
                    </a:lnTo>
                    <a:close/>
                    <a:moveTo>
                      <a:pt x="49" y="22"/>
                    </a:moveTo>
                    <a:cubicBezTo>
                      <a:pt x="39" y="22"/>
                      <a:pt x="39" y="22"/>
                      <a:pt x="39" y="22"/>
                    </a:cubicBezTo>
                    <a:cubicBezTo>
                      <a:pt x="39" y="39"/>
                      <a:pt x="39" y="39"/>
                      <a:pt x="39" y="39"/>
                    </a:cubicBezTo>
                    <a:cubicBezTo>
                      <a:pt x="39" y="40"/>
                      <a:pt x="38" y="41"/>
                      <a:pt x="37" y="41"/>
                    </a:cubicBezTo>
                    <a:cubicBezTo>
                      <a:pt x="27" y="41"/>
                      <a:pt x="27" y="41"/>
                      <a:pt x="27" y="41"/>
                    </a:cubicBezTo>
                    <a:cubicBezTo>
                      <a:pt x="26" y="41"/>
                      <a:pt x="25" y="40"/>
                      <a:pt x="25" y="39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4" y="22"/>
                      <a:pt x="13" y="21"/>
                      <a:pt x="13" y="20"/>
                    </a:cubicBezTo>
                    <a:cubicBezTo>
                      <a:pt x="12" y="20"/>
                      <a:pt x="13" y="19"/>
                      <a:pt x="13" y="18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31" y="0"/>
                      <a:pt x="31" y="0"/>
                      <a:pt x="32" y="0"/>
                    </a:cubicBezTo>
                    <a:cubicBezTo>
                      <a:pt x="33" y="0"/>
                      <a:pt x="33" y="0"/>
                      <a:pt x="34" y="1"/>
                    </a:cubicBezTo>
                    <a:cubicBezTo>
                      <a:pt x="51" y="18"/>
                      <a:pt x="51" y="18"/>
                      <a:pt x="51" y="18"/>
                    </a:cubicBezTo>
                    <a:cubicBezTo>
                      <a:pt x="51" y="19"/>
                      <a:pt x="52" y="20"/>
                      <a:pt x="51" y="20"/>
                    </a:cubicBezTo>
                    <a:cubicBezTo>
                      <a:pt x="51" y="21"/>
                      <a:pt x="50" y="22"/>
                      <a:pt x="49" y="22"/>
                    </a:cubicBezTo>
                    <a:close/>
                    <a:moveTo>
                      <a:pt x="47" y="51"/>
                    </a:moveTo>
                    <a:cubicBezTo>
                      <a:pt x="45" y="51"/>
                      <a:pt x="44" y="52"/>
                      <a:pt x="44" y="54"/>
                    </a:cubicBezTo>
                    <a:cubicBezTo>
                      <a:pt x="44" y="55"/>
                      <a:pt x="45" y="56"/>
                      <a:pt x="47" y="56"/>
                    </a:cubicBezTo>
                    <a:cubicBezTo>
                      <a:pt x="48" y="56"/>
                      <a:pt x="49" y="55"/>
                      <a:pt x="49" y="54"/>
                    </a:cubicBezTo>
                    <a:cubicBezTo>
                      <a:pt x="49" y="52"/>
                      <a:pt x="48" y="51"/>
                      <a:pt x="47" y="51"/>
                    </a:cubicBezTo>
                    <a:close/>
                    <a:moveTo>
                      <a:pt x="56" y="51"/>
                    </a:moveTo>
                    <a:cubicBezTo>
                      <a:pt x="55" y="51"/>
                      <a:pt x="54" y="52"/>
                      <a:pt x="54" y="54"/>
                    </a:cubicBezTo>
                    <a:cubicBezTo>
                      <a:pt x="54" y="55"/>
                      <a:pt x="55" y="56"/>
                      <a:pt x="56" y="56"/>
                    </a:cubicBezTo>
                    <a:cubicBezTo>
                      <a:pt x="58" y="56"/>
                      <a:pt x="59" y="55"/>
                      <a:pt x="59" y="54"/>
                    </a:cubicBezTo>
                    <a:cubicBezTo>
                      <a:pt x="59" y="52"/>
                      <a:pt x="58" y="51"/>
                      <a:pt x="56" y="51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59" name="Oval 73">
              <a:extLst>
                <a:ext uri="{FF2B5EF4-FFF2-40B4-BE49-F238E27FC236}">
                  <a16:creationId xmlns:a16="http://schemas.microsoft.com/office/drawing/2014/main" id="{0C08A243-7B1C-418A-BCED-1571A50DA83C}"/>
                </a:ext>
              </a:extLst>
            </p:cNvPr>
            <p:cNvSpPr/>
            <p:nvPr/>
          </p:nvSpPr>
          <p:spPr>
            <a:xfrm>
              <a:off x="3354112" y="4052237"/>
              <a:ext cx="636903" cy="636903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r>
                <a:rPr lang="en-US" sz="1400" b="1"/>
                <a:t>70%</a:t>
              </a:r>
            </a:p>
          </p:txBody>
        </p:sp>
      </p:grpSp>
      <p:grpSp>
        <p:nvGrpSpPr>
          <p:cNvPr id="6" name="Group 7">
            <a:extLst>
              <a:ext uri="{FF2B5EF4-FFF2-40B4-BE49-F238E27FC236}">
                <a16:creationId xmlns:a16="http://schemas.microsoft.com/office/drawing/2014/main" id="{2845E77F-9B86-418B-B160-EBCEA7C3750F}"/>
              </a:ext>
            </a:extLst>
          </p:cNvPr>
          <p:cNvGrpSpPr/>
          <p:nvPr/>
        </p:nvGrpSpPr>
        <p:grpSpPr>
          <a:xfrm>
            <a:off x="2812099" y="1596251"/>
            <a:ext cx="955355" cy="1970423"/>
            <a:chOff x="4325977" y="2061909"/>
            <a:chExt cx="1273807" cy="2627231"/>
          </a:xfrm>
        </p:grpSpPr>
        <p:sp>
          <p:nvSpPr>
            <p:cNvPr id="50" name="Isosceles Triangle 40">
              <a:extLst>
                <a:ext uri="{FF2B5EF4-FFF2-40B4-BE49-F238E27FC236}">
                  <a16:creationId xmlns:a16="http://schemas.microsoft.com/office/drawing/2014/main" id="{B7BA578D-234A-4C97-8D6C-32ED462C2D36}"/>
                </a:ext>
              </a:extLst>
            </p:cNvPr>
            <p:cNvSpPr/>
            <p:nvPr/>
          </p:nvSpPr>
          <p:spPr>
            <a:xfrm>
              <a:off x="4325977" y="2850320"/>
              <a:ext cx="1273807" cy="1546445"/>
            </a:xfrm>
            <a:prstGeom prst="triangl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schemeClr val="tx1"/>
                </a:solidFill>
              </a:endParaRPr>
            </a:p>
          </p:txBody>
        </p:sp>
        <p:grpSp>
          <p:nvGrpSpPr>
            <p:cNvPr id="51" name="Group 49">
              <a:extLst>
                <a:ext uri="{FF2B5EF4-FFF2-40B4-BE49-F238E27FC236}">
                  <a16:creationId xmlns:a16="http://schemas.microsoft.com/office/drawing/2014/main" id="{6E022350-6D70-4398-B958-8A251F0FEA2F}"/>
                </a:ext>
              </a:extLst>
            </p:cNvPr>
            <p:cNvGrpSpPr/>
            <p:nvPr/>
          </p:nvGrpSpPr>
          <p:grpSpPr>
            <a:xfrm>
              <a:off x="4669092" y="2061909"/>
              <a:ext cx="587580" cy="633576"/>
              <a:chOff x="1918710" y="3165986"/>
              <a:chExt cx="624964" cy="673887"/>
            </a:xfrm>
          </p:grpSpPr>
          <p:grpSp>
            <p:nvGrpSpPr>
              <p:cNvPr id="53" name="Group 50">
                <a:extLst>
                  <a:ext uri="{FF2B5EF4-FFF2-40B4-BE49-F238E27FC236}">
                    <a16:creationId xmlns:a16="http://schemas.microsoft.com/office/drawing/2014/main" id="{3E8EEBE7-6E32-4011-8F89-14E8B04DD146}"/>
                  </a:ext>
                </a:extLst>
              </p:cNvPr>
              <p:cNvGrpSpPr/>
              <p:nvPr/>
            </p:nvGrpSpPr>
            <p:grpSpPr>
              <a:xfrm>
                <a:off x="1918710" y="3165986"/>
                <a:ext cx="624964" cy="673887"/>
                <a:chOff x="2057400" y="3165986"/>
                <a:chExt cx="624964" cy="673887"/>
              </a:xfrm>
            </p:grpSpPr>
            <p:sp>
              <p:nvSpPr>
                <p:cNvPr id="55" name="Rectangle: Rounded Corners 52">
                  <a:extLst>
                    <a:ext uri="{FF2B5EF4-FFF2-40B4-BE49-F238E27FC236}">
                      <a16:creationId xmlns:a16="http://schemas.microsoft.com/office/drawing/2014/main" id="{11777961-E3A0-49AB-B4A4-A2383AB95793}"/>
                    </a:ext>
                  </a:extLst>
                </p:cNvPr>
                <p:cNvSpPr/>
                <p:nvPr/>
              </p:nvSpPr>
              <p:spPr>
                <a:xfrm rot="8076719">
                  <a:off x="2057401" y="3214910"/>
                  <a:ext cx="624963" cy="624963"/>
                </a:xfrm>
                <a:prstGeom prst="round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6" name="Rectangle: Rounded Corners 53">
                  <a:extLst>
                    <a:ext uri="{FF2B5EF4-FFF2-40B4-BE49-F238E27FC236}">
                      <a16:creationId xmlns:a16="http://schemas.microsoft.com/office/drawing/2014/main" id="{CD58A756-BB47-4F3C-85E7-5A2175922637}"/>
                    </a:ext>
                  </a:extLst>
                </p:cNvPr>
                <p:cNvSpPr/>
                <p:nvPr/>
              </p:nvSpPr>
              <p:spPr>
                <a:xfrm rot="8076719">
                  <a:off x="2057400" y="3165986"/>
                  <a:ext cx="624963" cy="624963"/>
                </a:xfrm>
                <a:prstGeom prst="round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sp>
            <p:nvSpPr>
              <p:cNvPr id="54" name="Freeform: Shape 51">
                <a:extLst>
                  <a:ext uri="{FF2B5EF4-FFF2-40B4-BE49-F238E27FC236}">
                    <a16:creationId xmlns:a16="http://schemas.microsoft.com/office/drawing/2014/main" id="{A0B9D27F-73CC-4850-88BF-A9723F6FDF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0367" y="3309303"/>
                <a:ext cx="347472" cy="338328"/>
              </a:xfrm>
              <a:custGeom>
                <a:avLst/>
                <a:gdLst/>
                <a:ahLst/>
                <a:cxnLst>
                  <a:cxn ang="0">
                    <a:pos x="59" y="51"/>
                  </a:cxn>
                  <a:cxn ang="0">
                    <a:pos x="56" y="55"/>
                  </a:cxn>
                  <a:cxn ang="0">
                    <a:pos x="3" y="55"/>
                  </a:cxn>
                  <a:cxn ang="0">
                    <a:pos x="0" y="51"/>
                  </a:cxn>
                  <a:cxn ang="0">
                    <a:pos x="0" y="40"/>
                  </a:cxn>
                  <a:cxn ang="0">
                    <a:pos x="3" y="37"/>
                  </a:cxn>
                  <a:cxn ang="0">
                    <a:pos x="20" y="37"/>
                  </a:cxn>
                  <a:cxn ang="0">
                    <a:pos x="25" y="41"/>
                  </a:cxn>
                  <a:cxn ang="0">
                    <a:pos x="29" y="43"/>
                  </a:cxn>
                  <a:cxn ang="0">
                    <a:pos x="34" y="41"/>
                  </a:cxn>
                  <a:cxn ang="0">
                    <a:pos x="39" y="37"/>
                  </a:cxn>
                  <a:cxn ang="0">
                    <a:pos x="56" y="37"/>
                  </a:cxn>
                  <a:cxn ang="0">
                    <a:pos x="59" y="40"/>
                  </a:cxn>
                  <a:cxn ang="0">
                    <a:pos x="59" y="51"/>
                  </a:cxn>
                  <a:cxn ang="0">
                    <a:pos x="47" y="22"/>
                  </a:cxn>
                  <a:cxn ang="0">
                    <a:pos x="31" y="38"/>
                  </a:cxn>
                  <a:cxn ang="0">
                    <a:pos x="29" y="39"/>
                  </a:cxn>
                  <a:cxn ang="0">
                    <a:pos x="28" y="38"/>
                  </a:cxn>
                  <a:cxn ang="0">
                    <a:pos x="12" y="22"/>
                  </a:cxn>
                  <a:cxn ang="0">
                    <a:pos x="11" y="20"/>
                  </a:cxn>
                  <a:cxn ang="0">
                    <a:pos x="13" y="18"/>
                  </a:cxn>
                  <a:cxn ang="0">
                    <a:pos x="23" y="18"/>
                  </a:cxn>
                  <a:cxn ang="0">
                    <a:pos x="23" y="2"/>
                  </a:cxn>
                  <a:cxn ang="0">
                    <a:pos x="25" y="0"/>
                  </a:cxn>
                  <a:cxn ang="0">
                    <a:pos x="34" y="0"/>
                  </a:cxn>
                  <a:cxn ang="0">
                    <a:pos x="36" y="2"/>
                  </a:cxn>
                  <a:cxn ang="0">
                    <a:pos x="36" y="18"/>
                  </a:cxn>
                  <a:cxn ang="0">
                    <a:pos x="45" y="18"/>
                  </a:cxn>
                  <a:cxn ang="0">
                    <a:pos x="48" y="20"/>
                  </a:cxn>
                  <a:cxn ang="0">
                    <a:pos x="47" y="22"/>
                  </a:cxn>
                  <a:cxn ang="0">
                    <a:pos x="43" y="46"/>
                  </a:cxn>
                  <a:cxn ang="0">
                    <a:pos x="41" y="48"/>
                  </a:cxn>
                  <a:cxn ang="0">
                    <a:pos x="43" y="50"/>
                  </a:cxn>
                  <a:cxn ang="0">
                    <a:pos x="45" y="48"/>
                  </a:cxn>
                  <a:cxn ang="0">
                    <a:pos x="43" y="46"/>
                  </a:cxn>
                  <a:cxn ang="0">
                    <a:pos x="52" y="46"/>
                  </a:cxn>
                  <a:cxn ang="0">
                    <a:pos x="50" y="48"/>
                  </a:cxn>
                  <a:cxn ang="0">
                    <a:pos x="52" y="50"/>
                  </a:cxn>
                  <a:cxn ang="0">
                    <a:pos x="55" y="48"/>
                  </a:cxn>
                  <a:cxn ang="0">
                    <a:pos x="52" y="46"/>
                  </a:cxn>
                </a:cxnLst>
                <a:rect l="0" t="0" r="r" b="b"/>
                <a:pathLst>
                  <a:path w="59" h="55">
                    <a:moveTo>
                      <a:pt x="59" y="51"/>
                    </a:moveTo>
                    <a:cubicBezTo>
                      <a:pt x="59" y="53"/>
                      <a:pt x="58" y="55"/>
                      <a:pt x="56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1" y="55"/>
                      <a:pt x="0" y="53"/>
                      <a:pt x="0" y="51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38"/>
                      <a:pt x="1" y="37"/>
                      <a:pt x="3" y="37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25" y="41"/>
                      <a:pt x="25" y="41"/>
                      <a:pt x="25" y="41"/>
                    </a:cubicBezTo>
                    <a:cubicBezTo>
                      <a:pt x="26" y="43"/>
                      <a:pt x="28" y="43"/>
                      <a:pt x="29" y="43"/>
                    </a:cubicBezTo>
                    <a:cubicBezTo>
                      <a:pt x="31" y="43"/>
                      <a:pt x="33" y="43"/>
                      <a:pt x="34" y="41"/>
                    </a:cubicBezTo>
                    <a:cubicBezTo>
                      <a:pt x="39" y="37"/>
                      <a:pt x="39" y="37"/>
                      <a:pt x="39" y="37"/>
                    </a:cubicBezTo>
                    <a:cubicBezTo>
                      <a:pt x="56" y="37"/>
                      <a:pt x="56" y="37"/>
                      <a:pt x="56" y="37"/>
                    </a:cubicBezTo>
                    <a:cubicBezTo>
                      <a:pt x="58" y="37"/>
                      <a:pt x="59" y="38"/>
                      <a:pt x="59" y="40"/>
                    </a:cubicBezTo>
                    <a:lnTo>
                      <a:pt x="59" y="51"/>
                    </a:lnTo>
                    <a:close/>
                    <a:moveTo>
                      <a:pt x="47" y="22"/>
                    </a:moveTo>
                    <a:cubicBezTo>
                      <a:pt x="31" y="38"/>
                      <a:pt x="31" y="38"/>
                      <a:pt x="31" y="38"/>
                    </a:cubicBezTo>
                    <a:cubicBezTo>
                      <a:pt x="31" y="39"/>
                      <a:pt x="30" y="39"/>
                      <a:pt x="29" y="39"/>
                    </a:cubicBezTo>
                    <a:cubicBezTo>
                      <a:pt x="29" y="39"/>
                      <a:pt x="28" y="39"/>
                      <a:pt x="28" y="38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1" y="21"/>
                      <a:pt x="11" y="20"/>
                      <a:pt x="11" y="20"/>
                    </a:cubicBezTo>
                    <a:cubicBezTo>
                      <a:pt x="12" y="19"/>
                      <a:pt x="13" y="18"/>
                      <a:pt x="13" y="18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1"/>
                      <a:pt x="24" y="0"/>
                      <a:pt x="25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5" y="0"/>
                      <a:pt x="36" y="1"/>
                      <a:pt x="36" y="2"/>
                    </a:cubicBezTo>
                    <a:cubicBezTo>
                      <a:pt x="36" y="18"/>
                      <a:pt x="36" y="18"/>
                      <a:pt x="36" y="18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6" y="18"/>
                      <a:pt x="47" y="19"/>
                      <a:pt x="48" y="20"/>
                    </a:cubicBezTo>
                    <a:cubicBezTo>
                      <a:pt x="48" y="20"/>
                      <a:pt x="48" y="21"/>
                      <a:pt x="47" y="22"/>
                    </a:cubicBezTo>
                    <a:close/>
                    <a:moveTo>
                      <a:pt x="43" y="46"/>
                    </a:moveTo>
                    <a:cubicBezTo>
                      <a:pt x="42" y="46"/>
                      <a:pt x="41" y="47"/>
                      <a:pt x="41" y="48"/>
                    </a:cubicBezTo>
                    <a:cubicBezTo>
                      <a:pt x="41" y="49"/>
                      <a:pt x="42" y="50"/>
                      <a:pt x="43" y="50"/>
                    </a:cubicBezTo>
                    <a:cubicBezTo>
                      <a:pt x="44" y="50"/>
                      <a:pt x="45" y="49"/>
                      <a:pt x="45" y="48"/>
                    </a:cubicBezTo>
                    <a:cubicBezTo>
                      <a:pt x="45" y="47"/>
                      <a:pt x="44" y="46"/>
                      <a:pt x="43" y="46"/>
                    </a:cubicBezTo>
                    <a:close/>
                    <a:moveTo>
                      <a:pt x="52" y="46"/>
                    </a:moveTo>
                    <a:cubicBezTo>
                      <a:pt x="51" y="46"/>
                      <a:pt x="50" y="47"/>
                      <a:pt x="50" y="48"/>
                    </a:cubicBezTo>
                    <a:cubicBezTo>
                      <a:pt x="50" y="49"/>
                      <a:pt x="51" y="50"/>
                      <a:pt x="52" y="50"/>
                    </a:cubicBezTo>
                    <a:cubicBezTo>
                      <a:pt x="54" y="50"/>
                      <a:pt x="55" y="49"/>
                      <a:pt x="55" y="48"/>
                    </a:cubicBezTo>
                    <a:cubicBezTo>
                      <a:pt x="55" y="47"/>
                      <a:pt x="54" y="46"/>
                      <a:pt x="52" y="4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52" name="Oval 74">
              <a:extLst>
                <a:ext uri="{FF2B5EF4-FFF2-40B4-BE49-F238E27FC236}">
                  <a16:creationId xmlns:a16="http://schemas.microsoft.com/office/drawing/2014/main" id="{CAC3C81E-2FC8-49A4-BD0D-9DEE4A16C388}"/>
                </a:ext>
              </a:extLst>
            </p:cNvPr>
            <p:cNvSpPr/>
            <p:nvPr/>
          </p:nvSpPr>
          <p:spPr>
            <a:xfrm>
              <a:off x="4644429" y="4052237"/>
              <a:ext cx="636903" cy="63690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r>
                <a:rPr lang="en-US" sz="1400" b="1"/>
                <a:t>60%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2E66D9E-661D-4A5B-8F6B-C329B6E69AF0}"/>
              </a:ext>
            </a:extLst>
          </p:cNvPr>
          <p:cNvGrpSpPr/>
          <p:nvPr/>
        </p:nvGrpSpPr>
        <p:grpSpPr>
          <a:xfrm>
            <a:off x="4180881" y="1947053"/>
            <a:ext cx="955355" cy="1619621"/>
            <a:chOff x="5618611" y="2529645"/>
            <a:chExt cx="1273807" cy="2159495"/>
          </a:xfrm>
        </p:grpSpPr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42ED05B6-7301-4835-A6DF-6D633343F757}"/>
                </a:ext>
              </a:extLst>
            </p:cNvPr>
            <p:cNvSpPr/>
            <p:nvPr/>
          </p:nvSpPr>
          <p:spPr>
            <a:xfrm>
              <a:off x="5618611" y="3318942"/>
              <a:ext cx="1273807" cy="1077824"/>
            </a:xfrm>
            <a:prstGeom prst="triangle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/>
            </a:p>
          </p:txBody>
        </p:sp>
        <p:grpSp>
          <p:nvGrpSpPr>
            <p:cNvPr id="44" name="Group 54">
              <a:extLst>
                <a:ext uri="{FF2B5EF4-FFF2-40B4-BE49-F238E27FC236}">
                  <a16:creationId xmlns:a16="http://schemas.microsoft.com/office/drawing/2014/main" id="{8EB85EB0-8E3A-4B47-ACE8-10FCBE6D8C5B}"/>
                </a:ext>
              </a:extLst>
            </p:cNvPr>
            <p:cNvGrpSpPr/>
            <p:nvPr/>
          </p:nvGrpSpPr>
          <p:grpSpPr>
            <a:xfrm>
              <a:off x="5961726" y="2529645"/>
              <a:ext cx="587580" cy="633576"/>
              <a:chOff x="3276600" y="3165986"/>
              <a:chExt cx="624964" cy="673887"/>
            </a:xfrm>
          </p:grpSpPr>
          <p:grpSp>
            <p:nvGrpSpPr>
              <p:cNvPr id="46" name="Group 55">
                <a:extLst>
                  <a:ext uri="{FF2B5EF4-FFF2-40B4-BE49-F238E27FC236}">
                    <a16:creationId xmlns:a16="http://schemas.microsoft.com/office/drawing/2014/main" id="{F5BC22B2-6E74-486E-99E7-E4782A23E90B}"/>
                  </a:ext>
                </a:extLst>
              </p:cNvPr>
              <p:cNvGrpSpPr/>
              <p:nvPr/>
            </p:nvGrpSpPr>
            <p:grpSpPr>
              <a:xfrm>
                <a:off x="3276600" y="3165986"/>
                <a:ext cx="624964" cy="673887"/>
                <a:chOff x="3276600" y="3165986"/>
                <a:chExt cx="624964" cy="673887"/>
              </a:xfrm>
            </p:grpSpPr>
            <p:sp>
              <p:nvSpPr>
                <p:cNvPr id="48" name="Rectangle: Rounded Corners 57">
                  <a:extLst>
                    <a:ext uri="{FF2B5EF4-FFF2-40B4-BE49-F238E27FC236}">
                      <a16:creationId xmlns:a16="http://schemas.microsoft.com/office/drawing/2014/main" id="{73B968C3-A928-4402-AE66-DF0BD923D230}"/>
                    </a:ext>
                  </a:extLst>
                </p:cNvPr>
                <p:cNvSpPr/>
                <p:nvPr/>
              </p:nvSpPr>
              <p:spPr>
                <a:xfrm rot="8076719">
                  <a:off x="3276601" y="3214910"/>
                  <a:ext cx="624963" cy="624963"/>
                </a:xfrm>
                <a:prstGeom prst="roundRect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9" name="Rectangle: Rounded Corners 58">
                  <a:extLst>
                    <a:ext uri="{FF2B5EF4-FFF2-40B4-BE49-F238E27FC236}">
                      <a16:creationId xmlns:a16="http://schemas.microsoft.com/office/drawing/2014/main" id="{73E592E6-CFE8-4467-BF91-45EC74BC1684}"/>
                    </a:ext>
                  </a:extLst>
                </p:cNvPr>
                <p:cNvSpPr/>
                <p:nvPr/>
              </p:nvSpPr>
              <p:spPr>
                <a:xfrm rot="8076719">
                  <a:off x="3276600" y="3165986"/>
                  <a:ext cx="624963" cy="624963"/>
                </a:xfrm>
                <a:prstGeom prst="round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sp>
            <p:nvSpPr>
              <p:cNvPr id="47" name="Freeform: Shape 56">
                <a:extLst>
                  <a:ext uri="{FF2B5EF4-FFF2-40B4-BE49-F238E27FC236}">
                    <a16:creationId xmlns:a16="http://schemas.microsoft.com/office/drawing/2014/main" id="{AAC3E7FA-61E0-4768-861C-D1FBE69CF8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7712" y="3303842"/>
                <a:ext cx="402738" cy="349250"/>
              </a:xfrm>
              <a:custGeom>
                <a:avLst/>
                <a:gdLst/>
                <a:ahLst/>
                <a:cxnLst>
                  <a:cxn ang="0">
                    <a:pos x="59" y="26"/>
                  </a:cxn>
                  <a:cxn ang="0">
                    <a:pos x="57" y="28"/>
                  </a:cxn>
                  <a:cxn ang="0">
                    <a:pos x="20" y="32"/>
                  </a:cxn>
                  <a:cxn ang="0">
                    <a:pos x="20" y="35"/>
                  </a:cxn>
                  <a:cxn ang="0">
                    <a:pos x="19" y="37"/>
                  </a:cxn>
                  <a:cxn ang="0">
                    <a:pos x="52" y="37"/>
                  </a:cxn>
                  <a:cxn ang="0">
                    <a:pos x="55" y="39"/>
                  </a:cxn>
                  <a:cxn ang="0">
                    <a:pos x="52" y="42"/>
                  </a:cxn>
                  <a:cxn ang="0">
                    <a:pos x="16" y="42"/>
                  </a:cxn>
                  <a:cxn ang="0">
                    <a:pos x="13" y="39"/>
                  </a:cxn>
                  <a:cxn ang="0">
                    <a:pos x="16" y="34"/>
                  </a:cxn>
                  <a:cxn ang="0">
                    <a:pos x="9" y="5"/>
                  </a:cxn>
                  <a:cxn ang="0">
                    <a:pos x="2" y="5"/>
                  </a:cxn>
                  <a:cxn ang="0">
                    <a:pos x="0" y="3"/>
                  </a:cxn>
                  <a:cxn ang="0">
                    <a:pos x="2" y="0"/>
                  </a:cxn>
                  <a:cxn ang="0">
                    <a:pos x="11" y="0"/>
                  </a:cxn>
                  <a:cxn ang="0">
                    <a:pos x="14" y="5"/>
                  </a:cxn>
                  <a:cxn ang="0">
                    <a:pos x="57" y="5"/>
                  </a:cxn>
                  <a:cxn ang="0">
                    <a:pos x="59" y="7"/>
                  </a:cxn>
                  <a:cxn ang="0">
                    <a:pos x="59" y="26"/>
                  </a:cxn>
                  <a:cxn ang="0">
                    <a:pos x="18" y="51"/>
                  </a:cxn>
                  <a:cxn ang="0">
                    <a:pos x="13" y="46"/>
                  </a:cxn>
                  <a:cxn ang="0">
                    <a:pos x="18" y="42"/>
                  </a:cxn>
                  <a:cxn ang="0">
                    <a:pos x="23" y="46"/>
                  </a:cxn>
                  <a:cxn ang="0">
                    <a:pos x="18" y="51"/>
                  </a:cxn>
                  <a:cxn ang="0">
                    <a:pos x="50" y="51"/>
                  </a:cxn>
                  <a:cxn ang="0">
                    <a:pos x="45" y="46"/>
                  </a:cxn>
                  <a:cxn ang="0">
                    <a:pos x="50" y="42"/>
                  </a:cxn>
                  <a:cxn ang="0">
                    <a:pos x="55" y="46"/>
                  </a:cxn>
                  <a:cxn ang="0">
                    <a:pos x="50" y="51"/>
                  </a:cxn>
                </a:cxnLst>
                <a:rect l="0" t="0" r="r" b="b"/>
                <a:pathLst>
                  <a:path w="59" h="51">
                    <a:moveTo>
                      <a:pt x="59" y="26"/>
                    </a:moveTo>
                    <a:cubicBezTo>
                      <a:pt x="59" y="27"/>
                      <a:pt x="58" y="28"/>
                      <a:pt x="57" y="28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20" y="33"/>
                      <a:pt x="20" y="34"/>
                      <a:pt x="20" y="35"/>
                    </a:cubicBezTo>
                    <a:cubicBezTo>
                      <a:pt x="20" y="36"/>
                      <a:pt x="20" y="36"/>
                      <a:pt x="19" y="37"/>
                    </a:cubicBezTo>
                    <a:cubicBezTo>
                      <a:pt x="52" y="37"/>
                      <a:pt x="52" y="37"/>
                      <a:pt x="52" y="37"/>
                    </a:cubicBezTo>
                    <a:cubicBezTo>
                      <a:pt x="54" y="37"/>
                      <a:pt x="55" y="38"/>
                      <a:pt x="55" y="39"/>
                    </a:cubicBezTo>
                    <a:cubicBezTo>
                      <a:pt x="55" y="41"/>
                      <a:pt x="54" y="42"/>
                      <a:pt x="52" y="42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15" y="42"/>
                      <a:pt x="13" y="41"/>
                      <a:pt x="13" y="39"/>
                    </a:cubicBezTo>
                    <a:cubicBezTo>
                      <a:pt x="13" y="38"/>
                      <a:pt x="15" y="35"/>
                      <a:pt x="16" y="34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2"/>
                      <a:pt x="1" y="0"/>
                      <a:pt x="2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4" y="0"/>
                      <a:pt x="14" y="3"/>
                      <a:pt x="14" y="5"/>
                    </a:cubicBezTo>
                    <a:cubicBezTo>
                      <a:pt x="57" y="5"/>
                      <a:pt x="57" y="5"/>
                      <a:pt x="57" y="5"/>
                    </a:cubicBezTo>
                    <a:cubicBezTo>
                      <a:pt x="58" y="5"/>
                      <a:pt x="59" y="6"/>
                      <a:pt x="59" y="7"/>
                    </a:cubicBezTo>
                    <a:lnTo>
                      <a:pt x="59" y="26"/>
                    </a:lnTo>
                    <a:close/>
                    <a:moveTo>
                      <a:pt x="18" y="51"/>
                    </a:moveTo>
                    <a:cubicBezTo>
                      <a:pt x="16" y="51"/>
                      <a:pt x="13" y="49"/>
                      <a:pt x="13" y="46"/>
                    </a:cubicBezTo>
                    <a:cubicBezTo>
                      <a:pt x="13" y="44"/>
                      <a:pt x="16" y="42"/>
                      <a:pt x="18" y="42"/>
                    </a:cubicBezTo>
                    <a:cubicBezTo>
                      <a:pt x="21" y="42"/>
                      <a:pt x="23" y="44"/>
                      <a:pt x="23" y="46"/>
                    </a:cubicBezTo>
                    <a:cubicBezTo>
                      <a:pt x="23" y="49"/>
                      <a:pt x="21" y="51"/>
                      <a:pt x="18" y="51"/>
                    </a:cubicBezTo>
                    <a:close/>
                    <a:moveTo>
                      <a:pt x="50" y="51"/>
                    </a:moveTo>
                    <a:cubicBezTo>
                      <a:pt x="47" y="51"/>
                      <a:pt x="45" y="49"/>
                      <a:pt x="45" y="46"/>
                    </a:cubicBezTo>
                    <a:cubicBezTo>
                      <a:pt x="45" y="44"/>
                      <a:pt x="47" y="42"/>
                      <a:pt x="50" y="42"/>
                    </a:cubicBezTo>
                    <a:cubicBezTo>
                      <a:pt x="53" y="42"/>
                      <a:pt x="55" y="44"/>
                      <a:pt x="55" y="46"/>
                    </a:cubicBezTo>
                    <a:cubicBezTo>
                      <a:pt x="55" y="49"/>
                      <a:pt x="53" y="51"/>
                      <a:pt x="50" y="51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45" name="Oval 75">
              <a:extLst>
                <a:ext uri="{FF2B5EF4-FFF2-40B4-BE49-F238E27FC236}">
                  <a16:creationId xmlns:a16="http://schemas.microsoft.com/office/drawing/2014/main" id="{70802EDA-D41D-467E-A812-3626E74B6121}"/>
                </a:ext>
              </a:extLst>
            </p:cNvPr>
            <p:cNvSpPr/>
            <p:nvPr/>
          </p:nvSpPr>
          <p:spPr>
            <a:xfrm>
              <a:off x="5937063" y="4052237"/>
              <a:ext cx="636903" cy="636903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r>
                <a:rPr lang="en-US" sz="1400" b="1"/>
                <a:t>45%</a:t>
              </a:r>
            </a:p>
          </p:txBody>
        </p:sp>
      </p:grpSp>
      <p:grpSp>
        <p:nvGrpSpPr>
          <p:cNvPr id="8" name="Group 5">
            <a:extLst>
              <a:ext uri="{FF2B5EF4-FFF2-40B4-BE49-F238E27FC236}">
                <a16:creationId xmlns:a16="http://schemas.microsoft.com/office/drawing/2014/main" id="{264155F5-1EF0-49C0-B809-29CDE37917D0}"/>
              </a:ext>
            </a:extLst>
          </p:cNvPr>
          <p:cNvGrpSpPr/>
          <p:nvPr/>
        </p:nvGrpSpPr>
        <p:grpSpPr>
          <a:xfrm>
            <a:off x="5549662" y="959348"/>
            <a:ext cx="955355" cy="2607326"/>
            <a:chOff x="6923424" y="1212705"/>
            <a:chExt cx="1273807" cy="3476435"/>
          </a:xfrm>
        </p:grpSpPr>
        <p:sp>
          <p:nvSpPr>
            <p:cNvPr id="32" name="Isosceles Triangle 41">
              <a:extLst>
                <a:ext uri="{FF2B5EF4-FFF2-40B4-BE49-F238E27FC236}">
                  <a16:creationId xmlns:a16="http://schemas.microsoft.com/office/drawing/2014/main" id="{75DD47EA-F573-4CE4-99DB-047839BDD795}"/>
                </a:ext>
              </a:extLst>
            </p:cNvPr>
            <p:cNvSpPr/>
            <p:nvPr/>
          </p:nvSpPr>
          <p:spPr>
            <a:xfrm flipH="1">
              <a:off x="6923424" y="2006807"/>
              <a:ext cx="1273807" cy="2389959"/>
            </a:xfrm>
            <a:prstGeom prst="triangl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schemeClr val="tx1"/>
                </a:solidFill>
              </a:endParaRPr>
            </a:p>
          </p:txBody>
        </p:sp>
        <p:grpSp>
          <p:nvGrpSpPr>
            <p:cNvPr id="33" name="Group 59">
              <a:extLst>
                <a:ext uri="{FF2B5EF4-FFF2-40B4-BE49-F238E27FC236}">
                  <a16:creationId xmlns:a16="http://schemas.microsoft.com/office/drawing/2014/main" id="{D0932E4D-1D77-4DC2-9624-2C371220E47E}"/>
                </a:ext>
              </a:extLst>
            </p:cNvPr>
            <p:cNvGrpSpPr/>
            <p:nvPr/>
          </p:nvGrpSpPr>
          <p:grpSpPr>
            <a:xfrm>
              <a:off x="7266539" y="1212705"/>
              <a:ext cx="587580" cy="633576"/>
              <a:chOff x="4267200" y="3181350"/>
              <a:chExt cx="624964" cy="673887"/>
            </a:xfrm>
          </p:grpSpPr>
          <p:grpSp>
            <p:nvGrpSpPr>
              <p:cNvPr id="35" name="Group 60">
                <a:extLst>
                  <a:ext uri="{FF2B5EF4-FFF2-40B4-BE49-F238E27FC236}">
                    <a16:creationId xmlns:a16="http://schemas.microsoft.com/office/drawing/2014/main" id="{F53231E8-A4C6-47F8-8CBC-6DC23A0BFC0E}"/>
                  </a:ext>
                </a:extLst>
              </p:cNvPr>
              <p:cNvGrpSpPr/>
              <p:nvPr/>
            </p:nvGrpSpPr>
            <p:grpSpPr>
              <a:xfrm>
                <a:off x="4267200" y="3181350"/>
                <a:ext cx="624964" cy="673887"/>
                <a:chOff x="4267200" y="3181350"/>
                <a:chExt cx="624964" cy="673887"/>
              </a:xfrm>
            </p:grpSpPr>
            <p:sp>
              <p:nvSpPr>
                <p:cNvPr id="41" name="Rectangle: Rounded Corners 66">
                  <a:extLst>
                    <a:ext uri="{FF2B5EF4-FFF2-40B4-BE49-F238E27FC236}">
                      <a16:creationId xmlns:a16="http://schemas.microsoft.com/office/drawing/2014/main" id="{3F6FBAEF-9756-45AC-8C61-9268456CCE21}"/>
                    </a:ext>
                  </a:extLst>
                </p:cNvPr>
                <p:cNvSpPr/>
                <p:nvPr/>
              </p:nvSpPr>
              <p:spPr>
                <a:xfrm rot="8076719">
                  <a:off x="4267201" y="3230274"/>
                  <a:ext cx="624963" cy="624963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2" name="Rectangle: Rounded Corners 67">
                  <a:extLst>
                    <a:ext uri="{FF2B5EF4-FFF2-40B4-BE49-F238E27FC236}">
                      <a16:creationId xmlns:a16="http://schemas.microsoft.com/office/drawing/2014/main" id="{8E69E18C-CF63-4379-A724-10C1DC3E4602}"/>
                    </a:ext>
                  </a:extLst>
                </p:cNvPr>
                <p:cNvSpPr/>
                <p:nvPr/>
              </p:nvSpPr>
              <p:spPr>
                <a:xfrm rot="8076719">
                  <a:off x="4267200" y="3181350"/>
                  <a:ext cx="624963" cy="624963"/>
                </a:xfrm>
                <a:prstGeom prst="round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grpSp>
            <p:nvGrpSpPr>
              <p:cNvPr id="36" name="Group 61">
                <a:extLst>
                  <a:ext uri="{FF2B5EF4-FFF2-40B4-BE49-F238E27FC236}">
                    <a16:creationId xmlns:a16="http://schemas.microsoft.com/office/drawing/2014/main" id="{E74B5F69-37DB-4B16-94F4-6C7AA5B5CE37}"/>
                  </a:ext>
                </a:extLst>
              </p:cNvPr>
              <p:cNvGrpSpPr/>
              <p:nvPr/>
            </p:nvGrpSpPr>
            <p:grpSpPr>
              <a:xfrm>
                <a:off x="4332941" y="3249245"/>
                <a:ext cx="493480" cy="489172"/>
                <a:chOff x="-6350" y="1208088"/>
                <a:chExt cx="363538" cy="360363"/>
              </a:xfrm>
              <a:solidFill>
                <a:schemeClr val="bg1"/>
              </a:solidFill>
            </p:grpSpPr>
            <p:sp>
              <p:nvSpPr>
                <p:cNvPr id="37" name="Freeform: Shape 62">
                  <a:extLst>
                    <a:ext uri="{FF2B5EF4-FFF2-40B4-BE49-F238E27FC236}">
                      <a16:creationId xmlns:a16="http://schemas.microsoft.com/office/drawing/2014/main" id="{C68EB9A8-4CAF-427D-B6B5-95FCF7805F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6350" y="1208088"/>
                  <a:ext cx="363538" cy="360363"/>
                </a:xfrm>
                <a:custGeom>
                  <a:avLst/>
                  <a:gdLst/>
                  <a:ahLst/>
                  <a:cxnLst>
                    <a:cxn ang="0">
                      <a:pos x="121" y="41"/>
                    </a:cxn>
                    <a:cxn ang="0">
                      <a:pos x="83" y="2"/>
                    </a:cxn>
                    <a:cxn ang="0">
                      <a:pos x="76" y="0"/>
                    </a:cxn>
                    <a:cxn ang="0">
                      <a:pos x="72" y="2"/>
                    </a:cxn>
                    <a:cxn ang="0">
                      <a:pos x="70" y="6"/>
                    </a:cxn>
                    <a:cxn ang="0">
                      <a:pos x="61" y="21"/>
                    </a:cxn>
                    <a:cxn ang="0">
                      <a:pos x="39" y="36"/>
                    </a:cxn>
                    <a:cxn ang="0">
                      <a:pos x="14" y="53"/>
                    </a:cxn>
                    <a:cxn ang="0">
                      <a:pos x="1" y="75"/>
                    </a:cxn>
                    <a:cxn ang="0">
                      <a:pos x="3" y="82"/>
                    </a:cxn>
                    <a:cxn ang="0">
                      <a:pos x="42" y="121"/>
                    </a:cxn>
                    <a:cxn ang="0">
                      <a:pos x="49" y="123"/>
                    </a:cxn>
                    <a:cxn ang="0">
                      <a:pos x="52" y="121"/>
                    </a:cxn>
                    <a:cxn ang="0">
                      <a:pos x="54" y="117"/>
                    </a:cxn>
                    <a:cxn ang="0">
                      <a:pos x="63" y="103"/>
                    </a:cxn>
                    <a:cxn ang="0">
                      <a:pos x="85" y="87"/>
                    </a:cxn>
                    <a:cxn ang="0">
                      <a:pos x="110" y="70"/>
                    </a:cxn>
                    <a:cxn ang="0">
                      <a:pos x="123" y="48"/>
                    </a:cxn>
                    <a:cxn ang="0">
                      <a:pos x="121" y="41"/>
                    </a:cxn>
                    <a:cxn ang="0">
                      <a:pos x="47" y="115"/>
                    </a:cxn>
                    <a:cxn ang="0">
                      <a:pos x="9" y="77"/>
                    </a:cxn>
                    <a:cxn ang="0">
                      <a:pos x="78" y="8"/>
                    </a:cxn>
                    <a:cxn ang="0">
                      <a:pos x="116" y="46"/>
                    </a:cxn>
                    <a:cxn ang="0">
                      <a:pos x="47" y="115"/>
                    </a:cxn>
                    <a:cxn ang="0">
                      <a:pos x="47" y="115"/>
                    </a:cxn>
                    <a:cxn ang="0">
                      <a:pos x="47" y="115"/>
                    </a:cxn>
                  </a:cxnLst>
                  <a:rect l="0" t="0" r="r" b="b"/>
                  <a:pathLst>
                    <a:path w="124" h="123">
                      <a:moveTo>
                        <a:pt x="121" y="41"/>
                      </a:moveTo>
                      <a:cubicBezTo>
                        <a:pt x="83" y="2"/>
                        <a:pt x="83" y="2"/>
                        <a:pt x="83" y="2"/>
                      </a:cubicBezTo>
                      <a:cubicBezTo>
                        <a:pt x="81" y="0"/>
                        <a:pt x="78" y="0"/>
                        <a:pt x="76" y="0"/>
                      </a:cubicBezTo>
                      <a:cubicBezTo>
                        <a:pt x="74" y="1"/>
                        <a:pt x="73" y="1"/>
                        <a:pt x="72" y="2"/>
                      </a:cubicBezTo>
                      <a:cubicBezTo>
                        <a:pt x="71" y="3"/>
                        <a:pt x="71" y="4"/>
                        <a:pt x="70" y="6"/>
                      </a:cubicBezTo>
                      <a:cubicBezTo>
                        <a:pt x="69" y="11"/>
                        <a:pt x="66" y="16"/>
                        <a:pt x="61" y="21"/>
                      </a:cubicBezTo>
                      <a:cubicBezTo>
                        <a:pt x="55" y="26"/>
                        <a:pt x="47" y="31"/>
                        <a:pt x="39" y="36"/>
                      </a:cubicBezTo>
                      <a:cubicBezTo>
                        <a:pt x="31" y="41"/>
                        <a:pt x="22" y="46"/>
                        <a:pt x="14" y="53"/>
                      </a:cubicBezTo>
                      <a:cubicBezTo>
                        <a:pt x="8" y="60"/>
                        <a:pt x="4" y="67"/>
                        <a:pt x="1" y="75"/>
                      </a:cubicBezTo>
                      <a:cubicBezTo>
                        <a:pt x="0" y="77"/>
                        <a:pt x="1" y="80"/>
                        <a:pt x="3" y="82"/>
                      </a:cubicBezTo>
                      <a:cubicBezTo>
                        <a:pt x="42" y="121"/>
                        <a:pt x="42" y="121"/>
                        <a:pt x="42" y="121"/>
                      </a:cubicBezTo>
                      <a:cubicBezTo>
                        <a:pt x="43" y="123"/>
                        <a:pt x="46" y="123"/>
                        <a:pt x="49" y="123"/>
                      </a:cubicBezTo>
                      <a:cubicBezTo>
                        <a:pt x="50" y="122"/>
                        <a:pt x="51" y="122"/>
                        <a:pt x="52" y="121"/>
                      </a:cubicBezTo>
                      <a:cubicBezTo>
                        <a:pt x="53" y="120"/>
                        <a:pt x="54" y="119"/>
                        <a:pt x="54" y="117"/>
                      </a:cubicBezTo>
                      <a:cubicBezTo>
                        <a:pt x="56" y="112"/>
                        <a:pt x="59" y="107"/>
                        <a:pt x="63" y="103"/>
                      </a:cubicBezTo>
                      <a:cubicBezTo>
                        <a:pt x="69" y="97"/>
                        <a:pt x="77" y="92"/>
                        <a:pt x="85" y="87"/>
                      </a:cubicBezTo>
                      <a:cubicBezTo>
                        <a:pt x="94" y="82"/>
                        <a:pt x="103" y="77"/>
                        <a:pt x="110" y="70"/>
                      </a:cubicBezTo>
                      <a:cubicBezTo>
                        <a:pt x="117" y="63"/>
                        <a:pt x="121" y="57"/>
                        <a:pt x="123" y="48"/>
                      </a:cubicBezTo>
                      <a:cubicBezTo>
                        <a:pt x="124" y="46"/>
                        <a:pt x="123" y="43"/>
                        <a:pt x="121" y="41"/>
                      </a:cubicBezTo>
                      <a:close/>
                      <a:moveTo>
                        <a:pt x="47" y="115"/>
                      </a:moveTo>
                      <a:cubicBezTo>
                        <a:pt x="34" y="103"/>
                        <a:pt x="21" y="90"/>
                        <a:pt x="9" y="77"/>
                      </a:cubicBezTo>
                      <a:cubicBezTo>
                        <a:pt x="20" y="42"/>
                        <a:pt x="67" y="43"/>
                        <a:pt x="78" y="8"/>
                      </a:cubicBezTo>
                      <a:cubicBezTo>
                        <a:pt x="90" y="21"/>
                        <a:pt x="103" y="33"/>
                        <a:pt x="116" y="46"/>
                      </a:cubicBezTo>
                      <a:cubicBezTo>
                        <a:pt x="105" y="81"/>
                        <a:pt x="58" y="80"/>
                        <a:pt x="47" y="115"/>
                      </a:cubicBezTo>
                      <a:close/>
                      <a:moveTo>
                        <a:pt x="47" y="115"/>
                      </a:moveTo>
                      <a:cubicBezTo>
                        <a:pt x="47" y="115"/>
                        <a:pt x="47" y="115"/>
                        <a:pt x="47" y="115"/>
                      </a:cubicBez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8" name="Freeform: Shape 63">
                  <a:extLst>
                    <a:ext uri="{FF2B5EF4-FFF2-40B4-BE49-F238E27FC236}">
                      <a16:creationId xmlns:a16="http://schemas.microsoft.com/office/drawing/2014/main" id="{AD5CCD25-6488-4A3D-A6C1-09470A6AAD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5413" y="1336676"/>
                  <a:ext cx="100013" cy="100013"/>
                </a:xfrm>
                <a:custGeom>
                  <a:avLst/>
                  <a:gdLst/>
                  <a:ahLst/>
                  <a:cxnLst>
                    <a:cxn ang="0">
                      <a:pos x="27" y="11"/>
                    </a:cxn>
                    <a:cxn ang="0">
                      <a:pos x="20" y="12"/>
                    </a:cxn>
                    <a:cxn ang="0">
                      <a:pos x="9" y="6"/>
                    </a:cxn>
                    <a:cxn ang="0">
                      <a:pos x="15" y="5"/>
                    </a:cxn>
                    <a:cxn ang="0">
                      <a:pos x="19" y="5"/>
                    </a:cxn>
                    <a:cxn ang="0">
                      <a:pos x="19" y="1"/>
                    </a:cxn>
                    <a:cxn ang="0">
                      <a:pos x="12" y="0"/>
                    </a:cxn>
                    <a:cxn ang="0">
                      <a:pos x="6" y="3"/>
                    </a:cxn>
                    <a:cxn ang="0">
                      <a:pos x="4" y="2"/>
                    </a:cxn>
                    <a:cxn ang="0">
                      <a:pos x="3" y="4"/>
                    </a:cxn>
                    <a:cxn ang="0">
                      <a:pos x="4" y="5"/>
                    </a:cxn>
                    <a:cxn ang="0">
                      <a:pos x="1" y="13"/>
                    </a:cxn>
                    <a:cxn ang="0">
                      <a:pos x="3" y="20"/>
                    </a:cxn>
                    <a:cxn ang="0">
                      <a:pos x="18" y="20"/>
                    </a:cxn>
                    <a:cxn ang="0">
                      <a:pos x="22" y="29"/>
                    </a:cxn>
                    <a:cxn ang="0">
                      <a:pos x="18" y="28"/>
                    </a:cxn>
                    <a:cxn ang="0">
                      <a:pos x="15" y="26"/>
                    </a:cxn>
                    <a:cxn ang="0">
                      <a:pos x="13" y="29"/>
                    </a:cxn>
                    <a:cxn ang="0">
                      <a:pos x="16" y="33"/>
                    </a:cxn>
                    <a:cxn ang="0">
                      <a:pos x="24" y="33"/>
                    </a:cxn>
                    <a:cxn ang="0">
                      <a:pos x="30" y="32"/>
                    </a:cxn>
                    <a:cxn ang="0">
                      <a:pos x="32" y="32"/>
                    </a:cxn>
                    <a:cxn ang="0">
                      <a:pos x="32" y="30"/>
                    </a:cxn>
                    <a:cxn ang="0">
                      <a:pos x="32" y="24"/>
                    </a:cxn>
                    <a:cxn ang="0">
                      <a:pos x="33" y="16"/>
                    </a:cxn>
                    <a:cxn ang="0">
                      <a:pos x="10" y="16"/>
                    </a:cxn>
                    <a:cxn ang="0">
                      <a:pos x="6" y="14"/>
                    </a:cxn>
                    <a:cxn ang="0">
                      <a:pos x="6" y="10"/>
                    </a:cxn>
                    <a:cxn ang="0">
                      <a:pos x="13" y="15"/>
                    </a:cxn>
                    <a:cxn ang="0">
                      <a:pos x="28" y="24"/>
                    </a:cxn>
                    <a:cxn ang="0">
                      <a:pos x="20" y="18"/>
                    </a:cxn>
                    <a:cxn ang="0">
                      <a:pos x="24" y="17"/>
                    </a:cxn>
                    <a:cxn ang="0">
                      <a:pos x="27" y="18"/>
                    </a:cxn>
                    <a:cxn ang="0">
                      <a:pos x="28" y="22"/>
                    </a:cxn>
                    <a:cxn ang="0">
                      <a:pos x="28" y="24"/>
                    </a:cxn>
                  </a:cxnLst>
                  <a:rect l="0" t="0" r="r" b="b"/>
                  <a:pathLst>
                    <a:path w="34" h="34">
                      <a:moveTo>
                        <a:pt x="31" y="13"/>
                      </a:moveTo>
                      <a:cubicBezTo>
                        <a:pt x="30" y="12"/>
                        <a:pt x="28" y="12"/>
                        <a:pt x="27" y="11"/>
                      </a:cubicBezTo>
                      <a:cubicBezTo>
                        <a:pt x="26" y="11"/>
                        <a:pt x="25" y="11"/>
                        <a:pt x="23" y="11"/>
                      </a:cubicBezTo>
                      <a:cubicBezTo>
                        <a:pt x="22" y="11"/>
                        <a:pt x="21" y="11"/>
                        <a:pt x="20" y="12"/>
                      </a:cubicBezTo>
                      <a:cubicBezTo>
                        <a:pt x="18" y="12"/>
                        <a:pt x="17" y="13"/>
                        <a:pt x="16" y="13"/>
                      </a:cubicBezTo>
                      <a:cubicBezTo>
                        <a:pt x="14" y="11"/>
                        <a:pt x="12" y="9"/>
                        <a:pt x="9" y="6"/>
                      </a:cubicBezTo>
                      <a:cubicBezTo>
                        <a:pt x="10" y="6"/>
                        <a:pt x="11" y="5"/>
                        <a:pt x="12" y="5"/>
                      </a:cubicBezTo>
                      <a:cubicBezTo>
                        <a:pt x="13" y="5"/>
                        <a:pt x="14" y="5"/>
                        <a:pt x="15" y="5"/>
                      </a:cubicBezTo>
                      <a:cubicBezTo>
                        <a:pt x="16" y="6"/>
                        <a:pt x="16" y="6"/>
                        <a:pt x="17" y="6"/>
                      </a:cubicBezTo>
                      <a:cubicBezTo>
                        <a:pt x="18" y="6"/>
                        <a:pt x="18" y="6"/>
                        <a:pt x="19" y="5"/>
                      </a:cubicBezTo>
                      <a:cubicBezTo>
                        <a:pt x="19" y="5"/>
                        <a:pt x="20" y="4"/>
                        <a:pt x="20" y="4"/>
                      </a:cubicBezTo>
                      <a:cubicBezTo>
                        <a:pt x="20" y="3"/>
                        <a:pt x="19" y="2"/>
                        <a:pt x="19" y="1"/>
                      </a:cubicBezTo>
                      <a:cubicBezTo>
                        <a:pt x="18" y="0"/>
                        <a:pt x="17" y="0"/>
                        <a:pt x="16" y="0"/>
                      </a:cubicBezTo>
                      <a:cubicBezTo>
                        <a:pt x="15" y="0"/>
                        <a:pt x="13" y="0"/>
                        <a:pt x="12" y="0"/>
                      </a:cubicBezTo>
                      <a:cubicBezTo>
                        <a:pt x="11" y="0"/>
                        <a:pt x="10" y="1"/>
                        <a:pt x="9" y="1"/>
                      </a:cubicBezTo>
                      <a:cubicBezTo>
                        <a:pt x="8" y="2"/>
                        <a:pt x="7" y="2"/>
                        <a:pt x="6" y="3"/>
                      </a:cubicBezTo>
                      <a:cubicBezTo>
                        <a:pt x="6" y="3"/>
                        <a:pt x="6" y="3"/>
                        <a:pt x="5" y="2"/>
                      </a:cubicBezTo>
                      <a:cubicBezTo>
                        <a:pt x="5" y="2"/>
                        <a:pt x="5" y="2"/>
                        <a:pt x="4" y="2"/>
                      </a:cubicBezTo>
                      <a:cubicBezTo>
                        <a:pt x="4" y="2"/>
                        <a:pt x="4" y="2"/>
                        <a:pt x="3" y="3"/>
                      </a:cubicBezTo>
                      <a:cubicBezTo>
                        <a:pt x="3" y="3"/>
                        <a:pt x="3" y="3"/>
                        <a:pt x="3" y="4"/>
                      </a:cubicBezTo>
                      <a:cubicBezTo>
                        <a:pt x="3" y="4"/>
                        <a:pt x="3" y="4"/>
                        <a:pt x="3" y="5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3" y="6"/>
                        <a:pt x="2" y="8"/>
                        <a:pt x="2" y="9"/>
                      </a:cubicBezTo>
                      <a:cubicBezTo>
                        <a:pt x="1" y="11"/>
                        <a:pt x="1" y="12"/>
                        <a:pt x="1" y="13"/>
                      </a:cubicBezTo>
                      <a:cubicBezTo>
                        <a:pt x="0" y="15"/>
                        <a:pt x="1" y="16"/>
                        <a:pt x="1" y="17"/>
                      </a:cubicBezTo>
                      <a:cubicBezTo>
                        <a:pt x="1" y="18"/>
                        <a:pt x="2" y="19"/>
                        <a:pt x="3" y="20"/>
                      </a:cubicBezTo>
                      <a:cubicBezTo>
                        <a:pt x="5" y="21"/>
                        <a:pt x="7" y="22"/>
                        <a:pt x="10" y="22"/>
                      </a:cubicBezTo>
                      <a:cubicBezTo>
                        <a:pt x="12" y="22"/>
                        <a:pt x="15" y="21"/>
                        <a:pt x="18" y="20"/>
                      </a:cubicBezTo>
                      <a:cubicBezTo>
                        <a:pt x="20" y="22"/>
                        <a:pt x="22" y="25"/>
                        <a:pt x="24" y="27"/>
                      </a:cubicBezTo>
                      <a:cubicBezTo>
                        <a:pt x="24" y="28"/>
                        <a:pt x="23" y="28"/>
                        <a:pt x="22" y="29"/>
                      </a:cubicBezTo>
                      <a:cubicBezTo>
                        <a:pt x="21" y="29"/>
                        <a:pt x="21" y="29"/>
                        <a:pt x="20" y="29"/>
                      </a:cubicBezTo>
                      <a:cubicBezTo>
                        <a:pt x="19" y="28"/>
                        <a:pt x="19" y="28"/>
                        <a:pt x="18" y="28"/>
                      </a:cubicBezTo>
                      <a:cubicBezTo>
                        <a:pt x="18" y="27"/>
                        <a:pt x="17" y="27"/>
                        <a:pt x="17" y="27"/>
                      </a:cubicBezTo>
                      <a:cubicBezTo>
                        <a:pt x="16" y="27"/>
                        <a:pt x="16" y="26"/>
                        <a:pt x="15" y="26"/>
                      </a:cubicBezTo>
                      <a:cubicBezTo>
                        <a:pt x="15" y="26"/>
                        <a:pt x="14" y="27"/>
                        <a:pt x="14" y="27"/>
                      </a:cubicBezTo>
                      <a:cubicBezTo>
                        <a:pt x="13" y="28"/>
                        <a:pt x="13" y="28"/>
                        <a:pt x="13" y="29"/>
                      </a:cubicBezTo>
                      <a:cubicBezTo>
                        <a:pt x="13" y="30"/>
                        <a:pt x="13" y="31"/>
                        <a:pt x="14" y="31"/>
                      </a:cubicBezTo>
                      <a:cubicBezTo>
                        <a:pt x="14" y="32"/>
                        <a:pt x="15" y="33"/>
                        <a:pt x="16" y="33"/>
                      </a:cubicBezTo>
                      <a:cubicBezTo>
                        <a:pt x="17" y="34"/>
                        <a:pt x="18" y="34"/>
                        <a:pt x="20" y="34"/>
                      </a:cubicBezTo>
                      <a:cubicBezTo>
                        <a:pt x="21" y="34"/>
                        <a:pt x="22" y="34"/>
                        <a:pt x="24" y="33"/>
                      </a:cubicBezTo>
                      <a:cubicBezTo>
                        <a:pt x="25" y="33"/>
                        <a:pt x="26" y="32"/>
                        <a:pt x="28" y="31"/>
                      </a:cubicBezTo>
                      <a:cubicBezTo>
                        <a:pt x="28" y="31"/>
                        <a:pt x="29" y="32"/>
                        <a:pt x="30" y="32"/>
                      </a:cubicBezTo>
                      <a:cubicBezTo>
                        <a:pt x="30" y="33"/>
                        <a:pt x="30" y="33"/>
                        <a:pt x="31" y="33"/>
                      </a:cubicBezTo>
                      <a:cubicBezTo>
                        <a:pt x="31" y="33"/>
                        <a:pt x="32" y="33"/>
                        <a:pt x="32" y="32"/>
                      </a:cubicBezTo>
                      <a:cubicBezTo>
                        <a:pt x="32" y="32"/>
                        <a:pt x="32" y="31"/>
                        <a:pt x="32" y="31"/>
                      </a:cubicBezTo>
                      <a:cubicBezTo>
                        <a:pt x="32" y="31"/>
                        <a:pt x="32" y="30"/>
                        <a:pt x="32" y="30"/>
                      </a:cubicBezTo>
                      <a:cubicBezTo>
                        <a:pt x="31" y="30"/>
                        <a:pt x="30" y="29"/>
                        <a:pt x="30" y="28"/>
                      </a:cubicBezTo>
                      <a:cubicBezTo>
                        <a:pt x="31" y="27"/>
                        <a:pt x="32" y="26"/>
                        <a:pt x="32" y="24"/>
                      </a:cubicBezTo>
                      <a:cubicBezTo>
                        <a:pt x="33" y="23"/>
                        <a:pt x="34" y="21"/>
                        <a:pt x="34" y="20"/>
                      </a:cubicBezTo>
                      <a:cubicBezTo>
                        <a:pt x="34" y="19"/>
                        <a:pt x="34" y="17"/>
                        <a:pt x="33" y="16"/>
                      </a:cubicBezTo>
                      <a:cubicBezTo>
                        <a:pt x="33" y="15"/>
                        <a:pt x="32" y="14"/>
                        <a:pt x="31" y="13"/>
                      </a:cubicBezTo>
                      <a:close/>
                      <a:moveTo>
                        <a:pt x="10" y="16"/>
                      </a:moveTo>
                      <a:cubicBezTo>
                        <a:pt x="8" y="16"/>
                        <a:pt x="7" y="16"/>
                        <a:pt x="7" y="15"/>
                      </a:cubicBez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6" y="13"/>
                        <a:pt x="6" y="13"/>
                        <a:pt x="6" y="12"/>
                      </a:cubicBezTo>
                      <a:cubicBezTo>
                        <a:pt x="6" y="11"/>
                        <a:pt x="6" y="11"/>
                        <a:pt x="6" y="10"/>
                      </a:cubicBezTo>
                      <a:cubicBezTo>
                        <a:pt x="7" y="10"/>
                        <a:pt x="7" y="9"/>
                        <a:pt x="8" y="8"/>
                      </a:cubicBezTo>
                      <a:cubicBezTo>
                        <a:pt x="9" y="10"/>
                        <a:pt x="11" y="12"/>
                        <a:pt x="13" y="15"/>
                      </a:cubicBezTo>
                      <a:cubicBezTo>
                        <a:pt x="12" y="15"/>
                        <a:pt x="11" y="16"/>
                        <a:pt x="10" y="16"/>
                      </a:cubicBezTo>
                      <a:close/>
                      <a:moveTo>
                        <a:pt x="28" y="24"/>
                      </a:moveTo>
                      <a:cubicBezTo>
                        <a:pt x="27" y="24"/>
                        <a:pt x="27" y="25"/>
                        <a:pt x="26" y="25"/>
                      </a:cubicBezTo>
                      <a:cubicBezTo>
                        <a:pt x="24" y="23"/>
                        <a:pt x="22" y="21"/>
                        <a:pt x="20" y="18"/>
                      </a:cubicBezTo>
                      <a:cubicBezTo>
                        <a:pt x="21" y="18"/>
                        <a:pt x="21" y="18"/>
                        <a:pt x="22" y="18"/>
                      </a:cubicBezTo>
                      <a:cubicBezTo>
                        <a:pt x="22" y="17"/>
                        <a:pt x="23" y="17"/>
                        <a:pt x="24" y="17"/>
                      </a:cubicBezTo>
                      <a:cubicBezTo>
                        <a:pt x="24" y="17"/>
                        <a:pt x="25" y="17"/>
                        <a:pt x="25" y="17"/>
                      </a:cubicBezTo>
                      <a:cubicBezTo>
                        <a:pt x="26" y="17"/>
                        <a:pt x="27" y="18"/>
                        <a:pt x="27" y="18"/>
                      </a:cubicBezTo>
                      <a:cubicBezTo>
                        <a:pt x="28" y="19"/>
                        <a:pt x="28" y="19"/>
                        <a:pt x="28" y="20"/>
                      </a:cubicBezTo>
                      <a:cubicBezTo>
                        <a:pt x="28" y="20"/>
                        <a:pt x="28" y="21"/>
                        <a:pt x="28" y="22"/>
                      </a:cubicBezTo>
                      <a:cubicBezTo>
                        <a:pt x="28" y="22"/>
                        <a:pt x="28" y="23"/>
                        <a:pt x="28" y="24"/>
                      </a:cubicBezTo>
                      <a:close/>
                      <a:moveTo>
                        <a:pt x="28" y="24"/>
                      </a:moveTo>
                      <a:cubicBezTo>
                        <a:pt x="28" y="24"/>
                        <a:pt x="28" y="24"/>
                        <a:pt x="28" y="24"/>
                      </a:cubicBez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9" name="Freeform: Shape 64">
                  <a:extLst>
                    <a:ext uri="{FF2B5EF4-FFF2-40B4-BE49-F238E27FC236}">
                      <a16:creationId xmlns:a16="http://schemas.microsoft.com/office/drawing/2014/main" id="{802DDDBC-3753-4AB6-B565-6672BA7B6F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7475" y="1457326"/>
                  <a:ext cx="55563" cy="55563"/>
                </a:xfrm>
                <a:custGeom>
                  <a:avLst/>
                  <a:gdLst/>
                  <a:ahLst/>
                  <a:cxnLst>
                    <a:cxn ang="0">
                      <a:pos x="15" y="0"/>
                    </a:cxn>
                    <a:cxn ang="0">
                      <a:pos x="15" y="0"/>
                    </a:cxn>
                    <a:cxn ang="0">
                      <a:pos x="8" y="6"/>
                    </a:cxn>
                    <a:cxn ang="0">
                      <a:pos x="3" y="13"/>
                    </a:cxn>
                    <a:cxn ang="0">
                      <a:pos x="0" y="16"/>
                    </a:cxn>
                    <a:cxn ang="0">
                      <a:pos x="1" y="19"/>
                    </a:cxn>
                    <a:cxn ang="0">
                      <a:pos x="3" y="19"/>
                    </a:cxn>
                    <a:cxn ang="0">
                      <a:pos x="4" y="18"/>
                    </a:cxn>
                    <a:cxn ang="0">
                      <a:pos x="6" y="15"/>
                    </a:cxn>
                    <a:cxn ang="0">
                      <a:pos x="11" y="9"/>
                    </a:cxn>
                    <a:cxn ang="0">
                      <a:pos x="18" y="3"/>
                    </a:cxn>
                    <a:cxn ang="0">
                      <a:pos x="18" y="3"/>
                    </a:cxn>
                    <a:cxn ang="0">
                      <a:pos x="18" y="3"/>
                    </a:cxn>
                    <a:cxn ang="0">
                      <a:pos x="18" y="0"/>
                    </a:cxn>
                    <a:cxn ang="0">
                      <a:pos x="15" y="0"/>
                    </a:cxn>
                    <a:cxn ang="0">
                      <a:pos x="15" y="0"/>
                    </a:cxn>
                    <a:cxn ang="0">
                      <a:pos x="15" y="0"/>
                    </a:cxn>
                  </a:cxnLst>
                  <a:rect l="0" t="0" r="r" b="b"/>
                  <a:pathLst>
                    <a:path w="19" h="19">
                      <a:moveTo>
                        <a:pt x="15" y="0"/>
                      </a:moveTo>
                      <a:cubicBezTo>
                        <a:pt x="15" y="0"/>
                        <a:pt x="15" y="0"/>
                        <a:pt x="15" y="0"/>
                      </a:cubicBezTo>
                      <a:cubicBezTo>
                        <a:pt x="13" y="2"/>
                        <a:pt x="11" y="4"/>
                        <a:pt x="8" y="6"/>
                      </a:cubicBezTo>
                      <a:cubicBezTo>
                        <a:pt x="6" y="8"/>
                        <a:pt x="4" y="10"/>
                        <a:pt x="3" y="13"/>
                      </a:cubicBez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0" y="17"/>
                        <a:pt x="0" y="18"/>
                        <a:pt x="1" y="19"/>
                      </a:cubicBezTo>
                      <a:cubicBezTo>
                        <a:pt x="1" y="19"/>
                        <a:pt x="2" y="19"/>
                        <a:pt x="3" y="19"/>
                      </a:cubicBezTo>
                      <a:cubicBezTo>
                        <a:pt x="3" y="19"/>
                        <a:pt x="3" y="18"/>
                        <a:pt x="4" y="18"/>
                      </a:cubicBezTo>
                      <a:cubicBezTo>
                        <a:pt x="6" y="15"/>
                        <a:pt x="6" y="15"/>
                        <a:pt x="6" y="15"/>
                      </a:cubicBezTo>
                      <a:cubicBezTo>
                        <a:pt x="7" y="13"/>
                        <a:pt x="9" y="11"/>
                        <a:pt x="11" y="9"/>
                      </a:cubicBezTo>
                      <a:cubicBezTo>
                        <a:pt x="13" y="7"/>
                        <a:pt x="15" y="5"/>
                        <a:pt x="18" y="3"/>
                      </a:cubicBezTo>
                      <a:cubicBezTo>
                        <a:pt x="18" y="3"/>
                        <a:pt x="18" y="3"/>
                        <a:pt x="18" y="3"/>
                      </a:cubicBezTo>
                      <a:cubicBezTo>
                        <a:pt x="18" y="3"/>
                        <a:pt x="18" y="3"/>
                        <a:pt x="18" y="3"/>
                      </a:cubicBezTo>
                      <a:cubicBezTo>
                        <a:pt x="19" y="2"/>
                        <a:pt x="19" y="1"/>
                        <a:pt x="18" y="0"/>
                      </a:cubicBezTo>
                      <a:cubicBezTo>
                        <a:pt x="17" y="0"/>
                        <a:pt x="16" y="0"/>
                        <a:pt x="15" y="0"/>
                      </a:cubicBezTo>
                      <a:close/>
                      <a:moveTo>
                        <a:pt x="15" y="0"/>
                      </a:moveTo>
                      <a:cubicBezTo>
                        <a:pt x="15" y="0"/>
                        <a:pt x="15" y="0"/>
                        <a:pt x="15" y="0"/>
                      </a:cubicBez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0" name="Freeform: Shape 65">
                  <a:extLst>
                    <a:ext uri="{FF2B5EF4-FFF2-40B4-BE49-F238E27FC236}">
                      <a16:creationId xmlns:a16="http://schemas.microsoft.com/office/drawing/2014/main" id="{3CF51BEA-8A91-4A8E-96DE-A5EA0AE271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0975" y="1263651"/>
                  <a:ext cx="55563" cy="58738"/>
                </a:xfrm>
                <a:custGeom>
                  <a:avLst/>
                  <a:gdLst/>
                  <a:ahLst/>
                  <a:cxnLst>
                    <a:cxn ang="0">
                      <a:pos x="7" y="11"/>
                    </a:cxn>
                    <a:cxn ang="0">
                      <a:pos x="1" y="16"/>
                    </a:cxn>
                    <a:cxn ang="0">
                      <a:pos x="1" y="17"/>
                    </a:cxn>
                    <a:cxn ang="0">
                      <a:pos x="1" y="19"/>
                    </a:cxn>
                    <a:cxn ang="0">
                      <a:pos x="3" y="19"/>
                    </a:cxn>
                    <a:cxn ang="0">
                      <a:pos x="3" y="19"/>
                    </a:cxn>
                    <a:cxn ang="0">
                      <a:pos x="10" y="13"/>
                    </a:cxn>
                    <a:cxn ang="0">
                      <a:pos x="16" y="7"/>
                    </a:cxn>
                    <a:cxn ang="0">
                      <a:pos x="18" y="3"/>
                    </a:cxn>
                    <a:cxn ang="0">
                      <a:pos x="18" y="1"/>
                    </a:cxn>
                    <a:cxn ang="0">
                      <a:pos x="16" y="1"/>
                    </a:cxn>
                    <a:cxn ang="0">
                      <a:pos x="15" y="1"/>
                    </a:cxn>
                    <a:cxn ang="0">
                      <a:pos x="13" y="5"/>
                    </a:cxn>
                    <a:cxn ang="0">
                      <a:pos x="7" y="11"/>
                    </a:cxn>
                    <a:cxn ang="0">
                      <a:pos x="7" y="11"/>
                    </a:cxn>
                    <a:cxn ang="0">
                      <a:pos x="7" y="11"/>
                    </a:cxn>
                  </a:cxnLst>
                  <a:rect l="0" t="0" r="r" b="b"/>
                  <a:pathLst>
                    <a:path w="19" h="20">
                      <a:moveTo>
                        <a:pt x="7" y="11"/>
                      </a:moveTo>
                      <a:cubicBezTo>
                        <a:pt x="5" y="13"/>
                        <a:pt x="3" y="15"/>
                        <a:pt x="1" y="16"/>
                      </a:cubicBezTo>
                      <a:cubicBezTo>
                        <a:pt x="1" y="16"/>
                        <a:pt x="1" y="16"/>
                        <a:pt x="1" y="17"/>
                      </a:cubicBezTo>
                      <a:cubicBezTo>
                        <a:pt x="0" y="17"/>
                        <a:pt x="0" y="19"/>
                        <a:pt x="1" y="19"/>
                      </a:cubicBezTo>
                      <a:cubicBezTo>
                        <a:pt x="1" y="20"/>
                        <a:pt x="2" y="20"/>
                        <a:pt x="3" y="19"/>
                      </a:cubicBezTo>
                      <a:cubicBezTo>
                        <a:pt x="3" y="19"/>
                        <a:pt x="3" y="19"/>
                        <a:pt x="3" y="19"/>
                      </a:cubicBezTo>
                      <a:cubicBezTo>
                        <a:pt x="6" y="18"/>
                        <a:pt x="8" y="16"/>
                        <a:pt x="10" y="13"/>
                      </a:cubicBezTo>
                      <a:cubicBezTo>
                        <a:pt x="12" y="11"/>
                        <a:pt x="14" y="9"/>
                        <a:pt x="16" y="7"/>
                      </a:cubicBezTo>
                      <a:cubicBezTo>
                        <a:pt x="18" y="3"/>
                        <a:pt x="18" y="3"/>
                        <a:pt x="18" y="3"/>
                      </a:cubicBezTo>
                      <a:cubicBezTo>
                        <a:pt x="19" y="3"/>
                        <a:pt x="19" y="1"/>
                        <a:pt x="18" y="1"/>
                      </a:cubicBezTo>
                      <a:cubicBezTo>
                        <a:pt x="17" y="0"/>
                        <a:pt x="16" y="0"/>
                        <a:pt x="16" y="1"/>
                      </a:cubicBezTo>
                      <a:cubicBezTo>
                        <a:pt x="15" y="1"/>
                        <a:pt x="15" y="1"/>
                        <a:pt x="15" y="1"/>
                      </a:cubicBezTo>
                      <a:cubicBezTo>
                        <a:pt x="13" y="5"/>
                        <a:pt x="13" y="5"/>
                        <a:pt x="13" y="5"/>
                      </a:cubicBezTo>
                      <a:cubicBezTo>
                        <a:pt x="11" y="7"/>
                        <a:pt x="9" y="9"/>
                        <a:pt x="7" y="11"/>
                      </a:cubicBezTo>
                      <a:close/>
                      <a:moveTo>
                        <a:pt x="7" y="11"/>
                      </a:moveTo>
                      <a:cubicBezTo>
                        <a:pt x="7" y="11"/>
                        <a:pt x="7" y="11"/>
                        <a:pt x="7" y="11"/>
                      </a:cubicBez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</p:grpSp>
        <p:sp>
          <p:nvSpPr>
            <p:cNvPr id="34" name="Oval 76">
              <a:extLst>
                <a:ext uri="{FF2B5EF4-FFF2-40B4-BE49-F238E27FC236}">
                  <a16:creationId xmlns:a16="http://schemas.microsoft.com/office/drawing/2014/main" id="{B33870CD-89FD-4AC5-85AB-806ADB826793}"/>
                </a:ext>
              </a:extLst>
            </p:cNvPr>
            <p:cNvSpPr/>
            <p:nvPr/>
          </p:nvSpPr>
          <p:spPr>
            <a:xfrm>
              <a:off x="7241876" y="4052237"/>
              <a:ext cx="636903" cy="636903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r>
                <a:rPr lang="en-US" sz="1400" b="1"/>
                <a:t>90%</a:t>
              </a:r>
            </a:p>
          </p:txBody>
        </p:sp>
      </p:grpSp>
      <p:grpSp>
        <p:nvGrpSpPr>
          <p:cNvPr id="9" name="Group 4">
            <a:extLst>
              <a:ext uri="{FF2B5EF4-FFF2-40B4-BE49-F238E27FC236}">
                <a16:creationId xmlns:a16="http://schemas.microsoft.com/office/drawing/2014/main" id="{6AB22AD2-61D2-4FF1-BFAE-C71BC0404D27}"/>
              </a:ext>
            </a:extLst>
          </p:cNvPr>
          <p:cNvGrpSpPr/>
          <p:nvPr/>
        </p:nvGrpSpPr>
        <p:grpSpPr>
          <a:xfrm>
            <a:off x="6918444" y="1337513"/>
            <a:ext cx="955355" cy="2229161"/>
            <a:chOff x="8210500" y="1716925"/>
            <a:chExt cx="1273807" cy="2972215"/>
          </a:xfrm>
        </p:grpSpPr>
        <p:sp>
          <p:nvSpPr>
            <p:cNvPr id="25" name="Isosceles Triangle 43">
              <a:extLst>
                <a:ext uri="{FF2B5EF4-FFF2-40B4-BE49-F238E27FC236}">
                  <a16:creationId xmlns:a16="http://schemas.microsoft.com/office/drawing/2014/main" id="{ECA7CA0C-6644-43FF-B54C-C8DC7489F8BC}"/>
                </a:ext>
              </a:extLst>
            </p:cNvPr>
            <p:cNvSpPr/>
            <p:nvPr/>
          </p:nvSpPr>
          <p:spPr>
            <a:xfrm flipH="1">
              <a:off x="8210500" y="2518940"/>
              <a:ext cx="1273807" cy="1877826"/>
            </a:xfrm>
            <a:prstGeom prst="triangle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26" name="Group 68">
              <a:extLst>
                <a:ext uri="{FF2B5EF4-FFF2-40B4-BE49-F238E27FC236}">
                  <a16:creationId xmlns:a16="http://schemas.microsoft.com/office/drawing/2014/main" id="{505AF6D2-B22A-4585-99A3-F63B81A0448D}"/>
                </a:ext>
              </a:extLst>
            </p:cNvPr>
            <p:cNvGrpSpPr/>
            <p:nvPr/>
          </p:nvGrpSpPr>
          <p:grpSpPr>
            <a:xfrm>
              <a:off x="8553614" y="1716925"/>
              <a:ext cx="587580" cy="633577"/>
              <a:chOff x="6172200" y="1358389"/>
              <a:chExt cx="421793" cy="454812"/>
            </a:xfrm>
          </p:grpSpPr>
          <p:grpSp>
            <p:nvGrpSpPr>
              <p:cNvPr id="28" name="Group 69">
                <a:extLst>
                  <a:ext uri="{FF2B5EF4-FFF2-40B4-BE49-F238E27FC236}">
                    <a16:creationId xmlns:a16="http://schemas.microsoft.com/office/drawing/2014/main" id="{3BC10AAB-1EFB-4D8D-8C7A-08ED0CEB411A}"/>
                  </a:ext>
                </a:extLst>
              </p:cNvPr>
              <p:cNvGrpSpPr/>
              <p:nvPr/>
            </p:nvGrpSpPr>
            <p:grpSpPr>
              <a:xfrm>
                <a:off x="6172200" y="1358389"/>
                <a:ext cx="421793" cy="454812"/>
                <a:chOff x="4267200" y="3181350"/>
                <a:chExt cx="624964" cy="673887"/>
              </a:xfrm>
              <a:solidFill>
                <a:schemeClr val="accent5"/>
              </a:solidFill>
            </p:grpSpPr>
            <p:sp>
              <p:nvSpPr>
                <p:cNvPr id="30" name="Rectangle: Rounded Corners 71">
                  <a:extLst>
                    <a:ext uri="{FF2B5EF4-FFF2-40B4-BE49-F238E27FC236}">
                      <a16:creationId xmlns:a16="http://schemas.microsoft.com/office/drawing/2014/main" id="{AB56290A-22FC-4590-81B5-6BDE5D452C1E}"/>
                    </a:ext>
                  </a:extLst>
                </p:cNvPr>
                <p:cNvSpPr/>
                <p:nvPr/>
              </p:nvSpPr>
              <p:spPr>
                <a:xfrm rot="8076719">
                  <a:off x="4267201" y="3230274"/>
                  <a:ext cx="624963" cy="624963"/>
                </a:xfrm>
                <a:prstGeom prst="roundRect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1" name="Rectangle: Rounded Corners 72">
                  <a:extLst>
                    <a:ext uri="{FF2B5EF4-FFF2-40B4-BE49-F238E27FC236}">
                      <a16:creationId xmlns:a16="http://schemas.microsoft.com/office/drawing/2014/main" id="{9CE977FE-A4F0-4C09-8952-203DED063E94}"/>
                    </a:ext>
                  </a:extLst>
                </p:cNvPr>
                <p:cNvSpPr/>
                <p:nvPr/>
              </p:nvSpPr>
              <p:spPr>
                <a:xfrm rot="8076719">
                  <a:off x="4267200" y="3181350"/>
                  <a:ext cx="624963" cy="624963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sp>
            <p:nvSpPr>
              <p:cNvPr id="29" name="Freeform: Shape 70">
                <a:extLst>
                  <a:ext uri="{FF2B5EF4-FFF2-40B4-BE49-F238E27FC236}">
                    <a16:creationId xmlns:a16="http://schemas.microsoft.com/office/drawing/2014/main" id="{76540BFD-DB46-4EF3-9122-853DC1737F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44570" y="1466558"/>
                <a:ext cx="277052" cy="238475"/>
              </a:xfrm>
              <a:custGeom>
                <a:avLst/>
                <a:gdLst/>
                <a:ahLst/>
                <a:cxnLst>
                  <a:cxn ang="0">
                    <a:pos x="73" y="47"/>
                  </a:cxn>
                  <a:cxn ang="0">
                    <a:pos x="67" y="53"/>
                  </a:cxn>
                  <a:cxn ang="0">
                    <a:pos x="46" y="53"/>
                  </a:cxn>
                  <a:cxn ang="0">
                    <a:pos x="48" y="60"/>
                  </a:cxn>
                  <a:cxn ang="0">
                    <a:pos x="46" y="63"/>
                  </a:cxn>
                  <a:cxn ang="0">
                    <a:pos x="26" y="63"/>
                  </a:cxn>
                  <a:cxn ang="0">
                    <a:pos x="24" y="60"/>
                  </a:cxn>
                  <a:cxn ang="0">
                    <a:pos x="26" y="53"/>
                  </a:cxn>
                  <a:cxn ang="0">
                    <a:pos x="6" y="53"/>
                  </a:cxn>
                  <a:cxn ang="0">
                    <a:pos x="0" y="47"/>
                  </a:cxn>
                  <a:cxn ang="0">
                    <a:pos x="0" y="6"/>
                  </a:cxn>
                  <a:cxn ang="0">
                    <a:pos x="6" y="0"/>
                  </a:cxn>
                  <a:cxn ang="0">
                    <a:pos x="67" y="0"/>
                  </a:cxn>
                  <a:cxn ang="0">
                    <a:pos x="73" y="6"/>
                  </a:cxn>
                  <a:cxn ang="0">
                    <a:pos x="73" y="47"/>
                  </a:cxn>
                  <a:cxn ang="0">
                    <a:pos x="68" y="6"/>
                  </a:cxn>
                  <a:cxn ang="0">
                    <a:pos x="67" y="5"/>
                  </a:cxn>
                  <a:cxn ang="0">
                    <a:pos x="6" y="5"/>
                  </a:cxn>
                  <a:cxn ang="0">
                    <a:pos x="5" y="6"/>
                  </a:cxn>
                  <a:cxn ang="0">
                    <a:pos x="5" y="37"/>
                  </a:cxn>
                  <a:cxn ang="0">
                    <a:pos x="6" y="39"/>
                  </a:cxn>
                  <a:cxn ang="0">
                    <a:pos x="67" y="39"/>
                  </a:cxn>
                  <a:cxn ang="0">
                    <a:pos x="68" y="37"/>
                  </a:cxn>
                  <a:cxn ang="0">
                    <a:pos x="68" y="6"/>
                  </a:cxn>
                </a:cxnLst>
                <a:rect l="0" t="0" r="r" b="b"/>
                <a:pathLst>
                  <a:path w="73" h="63">
                    <a:moveTo>
                      <a:pt x="73" y="47"/>
                    </a:moveTo>
                    <a:cubicBezTo>
                      <a:pt x="73" y="50"/>
                      <a:pt x="70" y="53"/>
                      <a:pt x="67" y="53"/>
                    </a:cubicBezTo>
                    <a:cubicBezTo>
                      <a:pt x="46" y="53"/>
                      <a:pt x="46" y="53"/>
                      <a:pt x="46" y="53"/>
                    </a:cubicBezTo>
                    <a:cubicBezTo>
                      <a:pt x="46" y="56"/>
                      <a:pt x="48" y="59"/>
                      <a:pt x="48" y="60"/>
                    </a:cubicBezTo>
                    <a:cubicBezTo>
                      <a:pt x="48" y="62"/>
                      <a:pt x="47" y="63"/>
                      <a:pt x="46" y="63"/>
                    </a:cubicBezTo>
                    <a:cubicBezTo>
                      <a:pt x="26" y="63"/>
                      <a:pt x="26" y="63"/>
                      <a:pt x="26" y="63"/>
                    </a:cubicBezTo>
                    <a:cubicBezTo>
                      <a:pt x="25" y="63"/>
                      <a:pt x="24" y="62"/>
                      <a:pt x="24" y="60"/>
                    </a:cubicBezTo>
                    <a:cubicBezTo>
                      <a:pt x="24" y="59"/>
                      <a:pt x="26" y="56"/>
                      <a:pt x="26" y="53"/>
                    </a:cubicBezTo>
                    <a:cubicBezTo>
                      <a:pt x="6" y="53"/>
                      <a:pt x="6" y="53"/>
                      <a:pt x="6" y="53"/>
                    </a:cubicBezTo>
                    <a:cubicBezTo>
                      <a:pt x="2" y="53"/>
                      <a:pt x="0" y="50"/>
                      <a:pt x="0" y="4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2"/>
                      <a:pt x="2" y="0"/>
                      <a:pt x="6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70" y="0"/>
                      <a:pt x="73" y="2"/>
                      <a:pt x="73" y="6"/>
                    </a:cubicBezTo>
                    <a:lnTo>
                      <a:pt x="73" y="47"/>
                    </a:lnTo>
                    <a:close/>
                    <a:moveTo>
                      <a:pt x="68" y="6"/>
                    </a:moveTo>
                    <a:cubicBezTo>
                      <a:pt x="68" y="5"/>
                      <a:pt x="67" y="5"/>
                      <a:pt x="67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5"/>
                      <a:pt x="5" y="5"/>
                      <a:pt x="5" y="6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5" y="38"/>
                      <a:pt x="5" y="39"/>
                      <a:pt x="6" y="39"/>
                    </a:cubicBezTo>
                    <a:cubicBezTo>
                      <a:pt x="67" y="39"/>
                      <a:pt x="67" y="39"/>
                      <a:pt x="67" y="39"/>
                    </a:cubicBezTo>
                    <a:cubicBezTo>
                      <a:pt x="67" y="39"/>
                      <a:pt x="68" y="38"/>
                      <a:pt x="68" y="37"/>
                    </a:cubicBezTo>
                    <a:lnTo>
                      <a:pt x="68" y="6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27" name="Oval 77">
              <a:extLst>
                <a:ext uri="{FF2B5EF4-FFF2-40B4-BE49-F238E27FC236}">
                  <a16:creationId xmlns:a16="http://schemas.microsoft.com/office/drawing/2014/main" id="{8A3329B2-D6F8-4B75-8F5C-88C8915D8B78}"/>
                </a:ext>
              </a:extLst>
            </p:cNvPr>
            <p:cNvSpPr/>
            <p:nvPr/>
          </p:nvSpPr>
          <p:spPr>
            <a:xfrm>
              <a:off x="8528952" y="4052237"/>
              <a:ext cx="636903" cy="636903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r>
                <a:rPr lang="en-US" sz="1400" b="1"/>
                <a:t>70%</a:t>
              </a:r>
            </a:p>
          </p:txBody>
        </p:sp>
      </p:grpSp>
      <p:grpSp>
        <p:nvGrpSpPr>
          <p:cNvPr id="10" name="Group 92">
            <a:extLst>
              <a:ext uri="{FF2B5EF4-FFF2-40B4-BE49-F238E27FC236}">
                <a16:creationId xmlns:a16="http://schemas.microsoft.com/office/drawing/2014/main" id="{0D67941E-646A-4FA1-B6A3-97758BCD5A48}"/>
              </a:ext>
            </a:extLst>
          </p:cNvPr>
          <p:cNvGrpSpPr/>
          <p:nvPr/>
        </p:nvGrpSpPr>
        <p:grpSpPr>
          <a:xfrm>
            <a:off x="1268212" y="3566674"/>
            <a:ext cx="1305567" cy="788210"/>
            <a:chOff x="9512316" y="4130920"/>
            <a:chExt cx="1908212" cy="1050946"/>
          </a:xfrm>
        </p:grpSpPr>
        <p:sp>
          <p:nvSpPr>
            <p:cNvPr id="23" name="TextBox 93">
              <a:extLst>
                <a:ext uri="{FF2B5EF4-FFF2-40B4-BE49-F238E27FC236}">
                  <a16:creationId xmlns:a16="http://schemas.microsoft.com/office/drawing/2014/main" id="{1E2127AF-1061-4E3E-99BD-2CF8368AE31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512316" y="4130920"/>
              <a:ext cx="1908212" cy="504267"/>
            </a:xfrm>
            <a:prstGeom prst="rect">
              <a:avLst/>
            </a:prstGeom>
            <a:noFill/>
            <a:extLst/>
          </p:spPr>
          <p:txBody>
            <a:bodyPr wrap="none" lIns="0" tIns="0" rIns="0" bIns="0" anchor="b" anchorCtr="1">
              <a:normAutofit/>
            </a:bodyPr>
            <a:lstStyle/>
            <a:p>
              <a:pPr latinLnBrk="0"/>
              <a:r>
                <a:rPr lang="zh-CN" altLang="en-US" sz="1400">
                  <a:solidFill>
                    <a:schemeClr val="accent1">
                      <a:lumMod val="100000"/>
                    </a:schemeClr>
                  </a:solidFill>
                  <a:effectLst/>
                </a:rPr>
                <a:t>标题文本预设</a:t>
              </a:r>
            </a:p>
          </p:txBody>
        </p:sp>
        <p:sp>
          <p:nvSpPr>
            <p:cNvPr id="24" name="TextBox 94">
              <a:extLst>
                <a:ext uri="{FF2B5EF4-FFF2-40B4-BE49-F238E27FC236}">
                  <a16:creationId xmlns:a16="http://schemas.microsoft.com/office/drawing/2014/main" id="{9397835B-29A3-4233-832F-AC29D988BAC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512316" y="4625687"/>
              <a:ext cx="1908212" cy="556179"/>
            </a:xfrm>
            <a:prstGeom prst="rect">
              <a:avLst/>
            </a:prstGeom>
            <a:noFill/>
            <a:extLst/>
          </p:spPr>
          <p:txBody>
            <a:bodyPr wrap="square" lIns="0" tIns="0" rIns="0" bIns="0" anchor="ctr" anchorCtr="1">
              <a:normAutofit fontScale="92500" lnSpcReduction="10000"/>
            </a:bodyPr>
            <a:lstStyle/>
            <a:p>
              <a:pPr latinLnBrk="0">
                <a:lnSpc>
                  <a:spcPct val="120000"/>
                </a:lnSpc>
              </a:pPr>
              <a:r>
                <a:rPr lang="zh-CN" altLang="en-US" sz="900" b="0" dirty="0">
                  <a:solidFill>
                    <a:schemeClr val="tx1"/>
                  </a:solidFill>
                  <a:effectLst/>
                </a:rPr>
                <a:t>此部分内容作为文字排版占位</a:t>
              </a:r>
              <a:br>
                <a:rPr lang="zh-CN" altLang="en-US" sz="900" b="0" dirty="0">
                  <a:solidFill>
                    <a:schemeClr val="tx1"/>
                  </a:solidFill>
                  <a:effectLst/>
                </a:rPr>
              </a:br>
              <a:r>
                <a:rPr lang="zh-CN" altLang="en-US" sz="900" b="0" dirty="0">
                  <a:solidFill>
                    <a:schemeClr val="tx1"/>
                  </a:solidFill>
                  <a:effectLst/>
                </a:rPr>
                <a:t>显示 （建议使用主题字体）</a:t>
              </a:r>
            </a:p>
          </p:txBody>
        </p:sp>
      </p:grpSp>
      <p:grpSp>
        <p:nvGrpSpPr>
          <p:cNvPr id="11" name="Group 95">
            <a:extLst>
              <a:ext uri="{FF2B5EF4-FFF2-40B4-BE49-F238E27FC236}">
                <a16:creationId xmlns:a16="http://schemas.microsoft.com/office/drawing/2014/main" id="{3543FFF3-CB01-4233-9FEC-A974D8717AF6}"/>
              </a:ext>
            </a:extLst>
          </p:cNvPr>
          <p:cNvGrpSpPr/>
          <p:nvPr/>
        </p:nvGrpSpPr>
        <p:grpSpPr>
          <a:xfrm>
            <a:off x="2636993" y="3566674"/>
            <a:ext cx="1305567" cy="788210"/>
            <a:chOff x="9512316" y="4130920"/>
            <a:chExt cx="1908212" cy="1050946"/>
          </a:xfrm>
        </p:grpSpPr>
        <p:sp>
          <p:nvSpPr>
            <p:cNvPr id="21" name="TextBox 96">
              <a:extLst>
                <a:ext uri="{FF2B5EF4-FFF2-40B4-BE49-F238E27FC236}">
                  <a16:creationId xmlns:a16="http://schemas.microsoft.com/office/drawing/2014/main" id="{5DC0B83B-9C52-4666-B5D1-0DCA830EE4D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512316" y="4130920"/>
              <a:ext cx="1908212" cy="504267"/>
            </a:xfrm>
            <a:prstGeom prst="rect">
              <a:avLst/>
            </a:prstGeom>
            <a:noFill/>
            <a:extLst/>
          </p:spPr>
          <p:txBody>
            <a:bodyPr wrap="none" lIns="0" tIns="0" rIns="0" bIns="0" anchor="b" anchorCtr="1">
              <a:normAutofit/>
            </a:bodyPr>
            <a:lstStyle/>
            <a:p>
              <a:pPr latinLnBrk="0"/>
              <a:r>
                <a:rPr lang="zh-CN" altLang="en-US" sz="1400" dirty="0">
                  <a:solidFill>
                    <a:schemeClr val="accent2">
                      <a:lumMod val="100000"/>
                    </a:schemeClr>
                  </a:solidFill>
                  <a:effectLst/>
                </a:rPr>
                <a:t>标题文本预设</a:t>
              </a:r>
            </a:p>
          </p:txBody>
        </p:sp>
        <p:sp>
          <p:nvSpPr>
            <p:cNvPr id="22" name="TextBox 97">
              <a:extLst>
                <a:ext uri="{FF2B5EF4-FFF2-40B4-BE49-F238E27FC236}">
                  <a16:creationId xmlns:a16="http://schemas.microsoft.com/office/drawing/2014/main" id="{B8419D6B-B58A-4ECB-A76B-9C2FF36B976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512316" y="4625687"/>
              <a:ext cx="1908212" cy="556179"/>
            </a:xfrm>
            <a:prstGeom prst="rect">
              <a:avLst/>
            </a:prstGeom>
            <a:noFill/>
            <a:extLst/>
          </p:spPr>
          <p:txBody>
            <a:bodyPr wrap="square" lIns="0" tIns="0" rIns="0" bIns="0" anchor="ctr" anchorCtr="1">
              <a:normAutofit fontScale="92500" lnSpcReduction="10000"/>
            </a:bodyPr>
            <a:lstStyle/>
            <a:p>
              <a:pPr latinLnBrk="0">
                <a:lnSpc>
                  <a:spcPct val="120000"/>
                </a:lnSpc>
              </a:pPr>
              <a:r>
                <a:rPr lang="zh-CN" altLang="en-US" sz="900" b="0">
                  <a:solidFill>
                    <a:schemeClr val="tx1"/>
                  </a:solidFill>
                  <a:effectLst/>
                </a:rPr>
                <a:t>此部分内容作为文字排版占位</a:t>
              </a:r>
              <a:br>
                <a:rPr lang="zh-CN" altLang="en-US" sz="900" b="0">
                  <a:solidFill>
                    <a:schemeClr val="tx1"/>
                  </a:solidFill>
                  <a:effectLst/>
                </a:rPr>
              </a:br>
              <a:r>
                <a:rPr lang="zh-CN" altLang="en-US" sz="900" b="0">
                  <a:solidFill>
                    <a:schemeClr val="tx1"/>
                  </a:solidFill>
                  <a:effectLst/>
                </a:rPr>
                <a:t>显示 （建议使用主题字体）</a:t>
              </a:r>
            </a:p>
          </p:txBody>
        </p:sp>
      </p:grpSp>
      <p:grpSp>
        <p:nvGrpSpPr>
          <p:cNvPr id="12" name="Group 98">
            <a:extLst>
              <a:ext uri="{FF2B5EF4-FFF2-40B4-BE49-F238E27FC236}">
                <a16:creationId xmlns:a16="http://schemas.microsoft.com/office/drawing/2014/main" id="{9959F8EB-4229-4CFA-AFEA-B34920E941A4}"/>
              </a:ext>
            </a:extLst>
          </p:cNvPr>
          <p:cNvGrpSpPr/>
          <p:nvPr/>
        </p:nvGrpSpPr>
        <p:grpSpPr>
          <a:xfrm>
            <a:off x="4007227" y="3566674"/>
            <a:ext cx="1305567" cy="788210"/>
            <a:chOff x="9512316" y="4130920"/>
            <a:chExt cx="1908212" cy="1050946"/>
          </a:xfrm>
        </p:grpSpPr>
        <p:sp>
          <p:nvSpPr>
            <p:cNvPr id="19" name="TextBox 99">
              <a:extLst>
                <a:ext uri="{FF2B5EF4-FFF2-40B4-BE49-F238E27FC236}">
                  <a16:creationId xmlns:a16="http://schemas.microsoft.com/office/drawing/2014/main" id="{91B85B98-F790-471C-A236-76499C07255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512316" y="4130920"/>
              <a:ext cx="1908212" cy="504267"/>
            </a:xfrm>
            <a:prstGeom prst="rect">
              <a:avLst/>
            </a:prstGeom>
            <a:noFill/>
            <a:extLst/>
          </p:spPr>
          <p:txBody>
            <a:bodyPr wrap="none" lIns="0" tIns="0" rIns="0" bIns="0" anchor="b" anchorCtr="1">
              <a:normAutofit/>
            </a:bodyPr>
            <a:lstStyle/>
            <a:p>
              <a:pPr latinLnBrk="0"/>
              <a:r>
                <a:rPr lang="zh-CN" altLang="en-US" sz="1400" dirty="0">
                  <a:solidFill>
                    <a:schemeClr val="accent3">
                      <a:lumMod val="100000"/>
                    </a:schemeClr>
                  </a:solidFill>
                  <a:effectLst/>
                </a:rPr>
                <a:t>标题文本预设</a:t>
              </a:r>
            </a:p>
          </p:txBody>
        </p:sp>
        <p:sp>
          <p:nvSpPr>
            <p:cNvPr id="20" name="TextBox 100">
              <a:extLst>
                <a:ext uri="{FF2B5EF4-FFF2-40B4-BE49-F238E27FC236}">
                  <a16:creationId xmlns:a16="http://schemas.microsoft.com/office/drawing/2014/main" id="{D7A1DD38-63E6-4B5D-BE8D-BDF5213BC6E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512316" y="4625687"/>
              <a:ext cx="1908212" cy="556179"/>
            </a:xfrm>
            <a:prstGeom prst="rect">
              <a:avLst/>
            </a:prstGeom>
            <a:noFill/>
            <a:extLst/>
          </p:spPr>
          <p:txBody>
            <a:bodyPr wrap="square" lIns="0" tIns="0" rIns="0" bIns="0" anchor="ctr" anchorCtr="1">
              <a:normAutofit fontScale="92500" lnSpcReduction="10000"/>
            </a:bodyPr>
            <a:lstStyle/>
            <a:p>
              <a:pPr latinLnBrk="0">
                <a:lnSpc>
                  <a:spcPct val="120000"/>
                </a:lnSpc>
              </a:pPr>
              <a:r>
                <a:rPr lang="zh-CN" altLang="en-US" sz="900" b="0">
                  <a:solidFill>
                    <a:schemeClr val="tx1"/>
                  </a:solidFill>
                  <a:effectLst/>
                </a:rPr>
                <a:t>此部分内容作为文字排版占位</a:t>
              </a:r>
              <a:br>
                <a:rPr lang="zh-CN" altLang="en-US" sz="900" b="0">
                  <a:solidFill>
                    <a:schemeClr val="tx1"/>
                  </a:solidFill>
                  <a:effectLst/>
                </a:rPr>
              </a:br>
              <a:r>
                <a:rPr lang="zh-CN" altLang="en-US" sz="900" b="0">
                  <a:solidFill>
                    <a:schemeClr val="tx1"/>
                  </a:solidFill>
                  <a:effectLst/>
                </a:rPr>
                <a:t>显示 （建议使用主题字体）</a:t>
              </a:r>
            </a:p>
          </p:txBody>
        </p:sp>
      </p:grpSp>
      <p:grpSp>
        <p:nvGrpSpPr>
          <p:cNvPr id="13" name="Group 101">
            <a:extLst>
              <a:ext uri="{FF2B5EF4-FFF2-40B4-BE49-F238E27FC236}">
                <a16:creationId xmlns:a16="http://schemas.microsoft.com/office/drawing/2014/main" id="{9C5E6BAD-D9DD-45AA-B489-E6C93B5E5DD2}"/>
              </a:ext>
            </a:extLst>
          </p:cNvPr>
          <p:cNvGrpSpPr/>
          <p:nvPr/>
        </p:nvGrpSpPr>
        <p:grpSpPr>
          <a:xfrm>
            <a:off x="5377460" y="3566674"/>
            <a:ext cx="1305567" cy="788210"/>
            <a:chOff x="9512316" y="4130920"/>
            <a:chExt cx="1908212" cy="1050946"/>
          </a:xfrm>
        </p:grpSpPr>
        <p:sp>
          <p:nvSpPr>
            <p:cNvPr id="17" name="TextBox 102">
              <a:extLst>
                <a:ext uri="{FF2B5EF4-FFF2-40B4-BE49-F238E27FC236}">
                  <a16:creationId xmlns:a16="http://schemas.microsoft.com/office/drawing/2014/main" id="{74A5FDBB-8083-4577-9776-C08AE3B0113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512316" y="4130920"/>
              <a:ext cx="1908212" cy="504267"/>
            </a:xfrm>
            <a:prstGeom prst="rect">
              <a:avLst/>
            </a:prstGeom>
            <a:noFill/>
            <a:extLst/>
          </p:spPr>
          <p:txBody>
            <a:bodyPr wrap="none" lIns="0" tIns="0" rIns="0" bIns="0" anchor="b" anchorCtr="1">
              <a:normAutofit/>
            </a:bodyPr>
            <a:lstStyle/>
            <a:p>
              <a:pPr latinLnBrk="0"/>
              <a:r>
                <a:rPr lang="zh-CN" altLang="en-US" sz="1400" dirty="0">
                  <a:solidFill>
                    <a:schemeClr val="accent4">
                      <a:lumMod val="100000"/>
                    </a:schemeClr>
                  </a:solidFill>
                  <a:effectLst/>
                </a:rPr>
                <a:t>标题文本预设</a:t>
              </a:r>
            </a:p>
          </p:txBody>
        </p:sp>
        <p:sp>
          <p:nvSpPr>
            <p:cNvPr id="18" name="TextBox 103">
              <a:extLst>
                <a:ext uri="{FF2B5EF4-FFF2-40B4-BE49-F238E27FC236}">
                  <a16:creationId xmlns:a16="http://schemas.microsoft.com/office/drawing/2014/main" id="{2990749F-DDF8-4A5C-8B2E-AEC38C042B3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512316" y="4625687"/>
              <a:ext cx="1908212" cy="556179"/>
            </a:xfrm>
            <a:prstGeom prst="rect">
              <a:avLst/>
            </a:prstGeom>
            <a:noFill/>
            <a:extLst/>
          </p:spPr>
          <p:txBody>
            <a:bodyPr wrap="square" lIns="0" tIns="0" rIns="0" bIns="0" anchor="ctr" anchorCtr="1">
              <a:normAutofit fontScale="92500" lnSpcReduction="10000"/>
            </a:bodyPr>
            <a:lstStyle/>
            <a:p>
              <a:pPr latinLnBrk="0">
                <a:lnSpc>
                  <a:spcPct val="120000"/>
                </a:lnSpc>
              </a:pPr>
              <a:r>
                <a:rPr lang="zh-CN" altLang="en-US" sz="900" b="0">
                  <a:solidFill>
                    <a:schemeClr val="tx1"/>
                  </a:solidFill>
                  <a:effectLst/>
                </a:rPr>
                <a:t>此部分内容作为文字排版占位</a:t>
              </a:r>
              <a:br>
                <a:rPr lang="zh-CN" altLang="en-US" sz="900" b="0">
                  <a:solidFill>
                    <a:schemeClr val="tx1"/>
                  </a:solidFill>
                  <a:effectLst/>
                </a:rPr>
              </a:br>
              <a:r>
                <a:rPr lang="zh-CN" altLang="en-US" sz="900" b="0">
                  <a:solidFill>
                    <a:schemeClr val="tx1"/>
                  </a:solidFill>
                  <a:effectLst/>
                </a:rPr>
                <a:t>显示 （建议使用主题字体）</a:t>
              </a:r>
            </a:p>
          </p:txBody>
        </p:sp>
      </p:grpSp>
      <p:grpSp>
        <p:nvGrpSpPr>
          <p:cNvPr id="14" name="Group 104">
            <a:extLst>
              <a:ext uri="{FF2B5EF4-FFF2-40B4-BE49-F238E27FC236}">
                <a16:creationId xmlns:a16="http://schemas.microsoft.com/office/drawing/2014/main" id="{AC40FB21-BA1B-4C4C-A2B7-C94EB4036044}"/>
              </a:ext>
            </a:extLst>
          </p:cNvPr>
          <p:cNvGrpSpPr/>
          <p:nvPr/>
        </p:nvGrpSpPr>
        <p:grpSpPr>
          <a:xfrm>
            <a:off x="6747693" y="3566674"/>
            <a:ext cx="1305567" cy="788210"/>
            <a:chOff x="9512316" y="4130920"/>
            <a:chExt cx="1908212" cy="1050946"/>
          </a:xfrm>
        </p:grpSpPr>
        <p:sp>
          <p:nvSpPr>
            <p:cNvPr id="15" name="TextBox 105">
              <a:extLst>
                <a:ext uri="{FF2B5EF4-FFF2-40B4-BE49-F238E27FC236}">
                  <a16:creationId xmlns:a16="http://schemas.microsoft.com/office/drawing/2014/main" id="{21F8EE7E-A529-4606-8898-C6BD6966AD4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512316" y="4130920"/>
              <a:ext cx="1908212" cy="504267"/>
            </a:xfrm>
            <a:prstGeom prst="rect">
              <a:avLst/>
            </a:prstGeom>
            <a:noFill/>
            <a:extLst/>
          </p:spPr>
          <p:txBody>
            <a:bodyPr wrap="none" lIns="0" tIns="0" rIns="0" bIns="0" anchor="b" anchorCtr="1">
              <a:normAutofit/>
            </a:bodyPr>
            <a:lstStyle/>
            <a:p>
              <a:pPr latinLnBrk="0"/>
              <a:r>
                <a:rPr lang="zh-CN" altLang="en-US" sz="1400">
                  <a:solidFill>
                    <a:schemeClr val="accent5">
                      <a:lumMod val="100000"/>
                    </a:schemeClr>
                  </a:solidFill>
                  <a:effectLst/>
                </a:rPr>
                <a:t>标题文本预设</a:t>
              </a:r>
            </a:p>
          </p:txBody>
        </p:sp>
        <p:sp>
          <p:nvSpPr>
            <p:cNvPr id="16" name="TextBox 106">
              <a:extLst>
                <a:ext uri="{FF2B5EF4-FFF2-40B4-BE49-F238E27FC236}">
                  <a16:creationId xmlns:a16="http://schemas.microsoft.com/office/drawing/2014/main" id="{F9792E85-71AB-4E36-A5B2-C360801915C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512316" y="4625687"/>
              <a:ext cx="1908212" cy="556179"/>
            </a:xfrm>
            <a:prstGeom prst="rect">
              <a:avLst/>
            </a:prstGeom>
            <a:noFill/>
            <a:extLst/>
          </p:spPr>
          <p:txBody>
            <a:bodyPr wrap="square" lIns="0" tIns="0" rIns="0" bIns="0" anchor="ctr" anchorCtr="1">
              <a:normAutofit fontScale="92500" lnSpcReduction="10000"/>
            </a:bodyPr>
            <a:lstStyle/>
            <a:p>
              <a:pPr latinLnBrk="0">
                <a:lnSpc>
                  <a:spcPct val="120000"/>
                </a:lnSpc>
              </a:pPr>
              <a:r>
                <a:rPr lang="zh-CN" altLang="en-US" sz="900" b="0" dirty="0">
                  <a:solidFill>
                    <a:schemeClr val="tx1"/>
                  </a:solidFill>
                  <a:effectLst/>
                </a:rPr>
                <a:t>此部分内容作为文字排版占位</a:t>
              </a:r>
              <a:br>
                <a:rPr lang="zh-CN" altLang="en-US" sz="900" b="0" dirty="0">
                  <a:solidFill>
                    <a:schemeClr val="tx1"/>
                  </a:solidFill>
                  <a:effectLst/>
                </a:rPr>
              </a:br>
              <a:r>
                <a:rPr lang="zh-CN" altLang="en-US" sz="900" b="0" dirty="0">
                  <a:solidFill>
                    <a:schemeClr val="tx1"/>
                  </a:solidFill>
                  <a:effectLst/>
                </a:rPr>
                <a:t>显示 （建议使用主题字体）</a:t>
              </a:r>
            </a:p>
          </p:txBody>
        </p:sp>
      </p:grpSp>
      <p:pic>
        <p:nvPicPr>
          <p:cNvPr id="64" name="图片 63">
            <a:extLst>
              <a:ext uri="{FF2B5EF4-FFF2-40B4-BE49-F238E27FC236}">
                <a16:creationId xmlns:a16="http://schemas.microsoft.com/office/drawing/2014/main" id="{7D7098DA-5C9E-4AD5-A91A-C23C4952DB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6266"/>
          <a:stretch/>
        </p:blipFill>
        <p:spPr>
          <a:xfrm>
            <a:off x="0" y="4636020"/>
            <a:ext cx="9144000" cy="1252686"/>
          </a:xfrm>
          <a:prstGeom prst="rect">
            <a:avLst/>
          </a:prstGeom>
        </p:spPr>
      </p:pic>
      <p:sp>
        <p:nvSpPr>
          <p:cNvPr id="65" name="Title 1">
            <a:extLst>
              <a:ext uri="{FF2B5EF4-FFF2-40B4-BE49-F238E27FC236}">
                <a16:creationId xmlns:a16="http://schemas.microsoft.com/office/drawing/2014/main" id="{4784BAB1-7F09-4285-B044-B66C280126ED}"/>
              </a:ext>
            </a:extLst>
          </p:cNvPr>
          <p:cNvSpPr txBox="1">
            <a:spLocks/>
          </p:cNvSpPr>
          <p:nvPr/>
        </p:nvSpPr>
        <p:spPr>
          <a:xfrm>
            <a:off x="611560" y="175643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8468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8">
            <a:extLst>
              <a:ext uri="{FF2B5EF4-FFF2-40B4-BE49-F238E27FC236}">
                <a16:creationId xmlns:a16="http://schemas.microsoft.com/office/drawing/2014/main" id="{8DE275A8-375F-4168-9D10-71C16D701A76}"/>
              </a:ext>
            </a:extLst>
          </p:cNvPr>
          <p:cNvGrpSpPr/>
          <p:nvPr/>
        </p:nvGrpSpPr>
        <p:grpSpPr>
          <a:xfrm rot="5662649">
            <a:off x="3069439" y="3023766"/>
            <a:ext cx="900734" cy="1369429"/>
            <a:chOff x="1306513" y="1644650"/>
            <a:chExt cx="1109663" cy="1687513"/>
          </a:xfrm>
        </p:grpSpPr>
        <p:sp>
          <p:nvSpPr>
            <p:cNvPr id="54" name="Freeform: Shape 19">
              <a:extLst>
                <a:ext uri="{FF2B5EF4-FFF2-40B4-BE49-F238E27FC236}">
                  <a16:creationId xmlns:a16="http://schemas.microsoft.com/office/drawing/2014/main" id="{6577ADA6-EC62-4753-A14A-070E9F4F21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6513" y="1644650"/>
              <a:ext cx="839788" cy="1619250"/>
            </a:xfrm>
            <a:custGeom>
              <a:avLst/>
              <a:gdLst>
                <a:gd name="T0" fmla="*/ 30 w 221"/>
                <a:gd name="T1" fmla="*/ 241 h 429"/>
                <a:gd name="T2" fmla="*/ 103 w 221"/>
                <a:gd name="T3" fmla="*/ 429 h 429"/>
                <a:gd name="T4" fmla="*/ 221 w 221"/>
                <a:gd name="T5" fmla="*/ 0 h 429"/>
                <a:gd name="T6" fmla="*/ 30 w 221"/>
                <a:gd name="T7" fmla="*/ 241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1" h="429">
                  <a:moveTo>
                    <a:pt x="30" y="241"/>
                  </a:moveTo>
                  <a:cubicBezTo>
                    <a:pt x="0" y="352"/>
                    <a:pt x="39" y="412"/>
                    <a:pt x="103" y="429"/>
                  </a:cubicBezTo>
                  <a:cubicBezTo>
                    <a:pt x="221" y="0"/>
                    <a:pt x="221" y="0"/>
                    <a:pt x="221" y="0"/>
                  </a:cubicBezTo>
                  <a:cubicBezTo>
                    <a:pt x="221" y="0"/>
                    <a:pt x="61" y="129"/>
                    <a:pt x="30" y="24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" name="Freeform: Shape 20">
              <a:extLst>
                <a:ext uri="{FF2B5EF4-FFF2-40B4-BE49-F238E27FC236}">
                  <a16:creationId xmlns:a16="http://schemas.microsoft.com/office/drawing/2014/main" id="{5FE6D678-3EA6-48B7-9A6B-51A617CC35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7038" y="1644650"/>
              <a:ext cx="719138" cy="1687513"/>
            </a:xfrm>
            <a:custGeom>
              <a:avLst/>
              <a:gdLst>
                <a:gd name="T0" fmla="*/ 118 w 189"/>
                <a:gd name="T1" fmla="*/ 0 h 447"/>
                <a:gd name="T2" fmla="*/ 0 w 189"/>
                <a:gd name="T3" fmla="*/ 429 h 447"/>
                <a:gd name="T4" fmla="*/ 159 w 189"/>
                <a:gd name="T5" fmla="*/ 304 h 447"/>
                <a:gd name="T6" fmla="*/ 118 w 189"/>
                <a:gd name="T7" fmla="*/ 0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9" h="447">
                  <a:moveTo>
                    <a:pt x="118" y="0"/>
                  </a:moveTo>
                  <a:cubicBezTo>
                    <a:pt x="0" y="429"/>
                    <a:pt x="0" y="429"/>
                    <a:pt x="0" y="429"/>
                  </a:cubicBezTo>
                  <a:cubicBezTo>
                    <a:pt x="64" y="447"/>
                    <a:pt x="128" y="416"/>
                    <a:pt x="159" y="304"/>
                  </a:cubicBezTo>
                  <a:cubicBezTo>
                    <a:pt x="189" y="193"/>
                    <a:pt x="118" y="0"/>
                    <a:pt x="118" y="0"/>
                  </a:cubicBezTo>
                  <a:close/>
                </a:path>
              </a:pathLst>
            </a:cu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lt1"/>
                </a:solidFill>
              </a:endParaRPr>
            </a:p>
          </p:txBody>
        </p:sp>
      </p:grpSp>
      <p:grpSp>
        <p:nvGrpSpPr>
          <p:cNvPr id="5" name="Group 21">
            <a:extLst>
              <a:ext uri="{FF2B5EF4-FFF2-40B4-BE49-F238E27FC236}">
                <a16:creationId xmlns:a16="http://schemas.microsoft.com/office/drawing/2014/main" id="{66BED44B-8D92-4D16-AF02-4F50505FB207}"/>
              </a:ext>
            </a:extLst>
          </p:cNvPr>
          <p:cNvGrpSpPr/>
          <p:nvPr/>
        </p:nvGrpSpPr>
        <p:grpSpPr>
          <a:xfrm rot="13449093">
            <a:off x="5130475" y="2582737"/>
            <a:ext cx="900499" cy="1369785"/>
            <a:chOff x="1306513" y="1644650"/>
            <a:chExt cx="1109663" cy="1687513"/>
          </a:xfrm>
        </p:grpSpPr>
        <p:sp>
          <p:nvSpPr>
            <p:cNvPr id="52" name="Freeform: Shape 22">
              <a:extLst>
                <a:ext uri="{FF2B5EF4-FFF2-40B4-BE49-F238E27FC236}">
                  <a16:creationId xmlns:a16="http://schemas.microsoft.com/office/drawing/2014/main" id="{9C72A6FC-8A89-4191-8852-7E8CEE0322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6513" y="1644650"/>
              <a:ext cx="839788" cy="1619250"/>
            </a:xfrm>
            <a:custGeom>
              <a:avLst/>
              <a:gdLst>
                <a:gd name="T0" fmla="*/ 30 w 221"/>
                <a:gd name="T1" fmla="*/ 241 h 429"/>
                <a:gd name="T2" fmla="*/ 103 w 221"/>
                <a:gd name="T3" fmla="*/ 429 h 429"/>
                <a:gd name="T4" fmla="*/ 221 w 221"/>
                <a:gd name="T5" fmla="*/ 0 h 429"/>
                <a:gd name="T6" fmla="*/ 30 w 221"/>
                <a:gd name="T7" fmla="*/ 241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1" h="429">
                  <a:moveTo>
                    <a:pt x="30" y="241"/>
                  </a:moveTo>
                  <a:cubicBezTo>
                    <a:pt x="0" y="352"/>
                    <a:pt x="39" y="412"/>
                    <a:pt x="103" y="429"/>
                  </a:cubicBezTo>
                  <a:cubicBezTo>
                    <a:pt x="221" y="0"/>
                    <a:pt x="221" y="0"/>
                    <a:pt x="221" y="0"/>
                  </a:cubicBezTo>
                  <a:cubicBezTo>
                    <a:pt x="221" y="0"/>
                    <a:pt x="61" y="129"/>
                    <a:pt x="30" y="24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" name="Freeform: Shape 23">
              <a:extLst>
                <a:ext uri="{FF2B5EF4-FFF2-40B4-BE49-F238E27FC236}">
                  <a16:creationId xmlns:a16="http://schemas.microsoft.com/office/drawing/2014/main" id="{923A1B9C-CDFF-42B6-B737-5A1F1DF765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7038" y="1644650"/>
              <a:ext cx="719138" cy="1687513"/>
            </a:xfrm>
            <a:custGeom>
              <a:avLst/>
              <a:gdLst>
                <a:gd name="T0" fmla="*/ 118 w 189"/>
                <a:gd name="T1" fmla="*/ 0 h 447"/>
                <a:gd name="T2" fmla="*/ 0 w 189"/>
                <a:gd name="T3" fmla="*/ 429 h 447"/>
                <a:gd name="T4" fmla="*/ 159 w 189"/>
                <a:gd name="T5" fmla="*/ 304 h 447"/>
                <a:gd name="T6" fmla="*/ 118 w 189"/>
                <a:gd name="T7" fmla="*/ 0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9" h="447">
                  <a:moveTo>
                    <a:pt x="118" y="0"/>
                  </a:moveTo>
                  <a:cubicBezTo>
                    <a:pt x="0" y="429"/>
                    <a:pt x="0" y="429"/>
                    <a:pt x="0" y="429"/>
                  </a:cubicBezTo>
                  <a:cubicBezTo>
                    <a:pt x="64" y="447"/>
                    <a:pt x="128" y="416"/>
                    <a:pt x="159" y="304"/>
                  </a:cubicBezTo>
                  <a:cubicBezTo>
                    <a:pt x="189" y="193"/>
                    <a:pt x="118" y="0"/>
                    <a:pt x="118" y="0"/>
                  </a:cubicBezTo>
                  <a:close/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6" name="Group 24">
            <a:extLst>
              <a:ext uri="{FF2B5EF4-FFF2-40B4-BE49-F238E27FC236}">
                <a16:creationId xmlns:a16="http://schemas.microsoft.com/office/drawing/2014/main" id="{5DDC9551-ED10-4495-9911-C1F513E4E494}"/>
              </a:ext>
            </a:extLst>
          </p:cNvPr>
          <p:cNvGrpSpPr/>
          <p:nvPr/>
        </p:nvGrpSpPr>
        <p:grpSpPr>
          <a:xfrm rot="7830861">
            <a:off x="3579288" y="2367601"/>
            <a:ext cx="900734" cy="1369429"/>
            <a:chOff x="1306513" y="1644650"/>
            <a:chExt cx="1109663" cy="1687513"/>
          </a:xfrm>
        </p:grpSpPr>
        <p:sp>
          <p:nvSpPr>
            <p:cNvPr id="50" name="Freeform: Shape 25">
              <a:extLst>
                <a:ext uri="{FF2B5EF4-FFF2-40B4-BE49-F238E27FC236}">
                  <a16:creationId xmlns:a16="http://schemas.microsoft.com/office/drawing/2014/main" id="{2B4ED427-28A7-4607-8544-FB710F9ED7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6513" y="1644650"/>
              <a:ext cx="839788" cy="1619250"/>
            </a:xfrm>
            <a:custGeom>
              <a:avLst/>
              <a:gdLst>
                <a:gd name="T0" fmla="*/ 30 w 221"/>
                <a:gd name="T1" fmla="*/ 241 h 429"/>
                <a:gd name="T2" fmla="*/ 103 w 221"/>
                <a:gd name="T3" fmla="*/ 429 h 429"/>
                <a:gd name="T4" fmla="*/ 221 w 221"/>
                <a:gd name="T5" fmla="*/ 0 h 429"/>
                <a:gd name="T6" fmla="*/ 30 w 221"/>
                <a:gd name="T7" fmla="*/ 241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1" h="429">
                  <a:moveTo>
                    <a:pt x="30" y="241"/>
                  </a:moveTo>
                  <a:cubicBezTo>
                    <a:pt x="0" y="352"/>
                    <a:pt x="39" y="412"/>
                    <a:pt x="103" y="429"/>
                  </a:cubicBezTo>
                  <a:cubicBezTo>
                    <a:pt x="221" y="0"/>
                    <a:pt x="221" y="0"/>
                    <a:pt x="221" y="0"/>
                  </a:cubicBezTo>
                  <a:cubicBezTo>
                    <a:pt x="221" y="0"/>
                    <a:pt x="61" y="129"/>
                    <a:pt x="30" y="24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" name="Freeform: Shape 26">
              <a:extLst>
                <a:ext uri="{FF2B5EF4-FFF2-40B4-BE49-F238E27FC236}">
                  <a16:creationId xmlns:a16="http://schemas.microsoft.com/office/drawing/2014/main" id="{FCDD3BEE-4607-4A99-959A-939CD8A79F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7038" y="1644650"/>
              <a:ext cx="719138" cy="1687513"/>
            </a:xfrm>
            <a:custGeom>
              <a:avLst/>
              <a:gdLst>
                <a:gd name="T0" fmla="*/ 118 w 189"/>
                <a:gd name="T1" fmla="*/ 0 h 447"/>
                <a:gd name="T2" fmla="*/ 0 w 189"/>
                <a:gd name="T3" fmla="*/ 429 h 447"/>
                <a:gd name="T4" fmla="*/ 159 w 189"/>
                <a:gd name="T5" fmla="*/ 304 h 447"/>
                <a:gd name="T6" fmla="*/ 118 w 189"/>
                <a:gd name="T7" fmla="*/ 0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9" h="447">
                  <a:moveTo>
                    <a:pt x="118" y="0"/>
                  </a:moveTo>
                  <a:cubicBezTo>
                    <a:pt x="0" y="429"/>
                    <a:pt x="0" y="429"/>
                    <a:pt x="0" y="429"/>
                  </a:cubicBezTo>
                  <a:cubicBezTo>
                    <a:pt x="64" y="447"/>
                    <a:pt x="128" y="416"/>
                    <a:pt x="159" y="304"/>
                  </a:cubicBezTo>
                  <a:cubicBezTo>
                    <a:pt x="189" y="193"/>
                    <a:pt x="118" y="0"/>
                    <a:pt x="118" y="0"/>
                  </a:cubicBezTo>
                  <a:close/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7" name="Group 27">
            <a:extLst>
              <a:ext uri="{FF2B5EF4-FFF2-40B4-BE49-F238E27FC236}">
                <a16:creationId xmlns:a16="http://schemas.microsoft.com/office/drawing/2014/main" id="{4D0D7338-8716-46D4-9CDC-1AF5F22D56F7}"/>
              </a:ext>
            </a:extLst>
          </p:cNvPr>
          <p:cNvGrpSpPr/>
          <p:nvPr/>
        </p:nvGrpSpPr>
        <p:grpSpPr>
          <a:xfrm rot="10570456">
            <a:off x="4427149" y="2226017"/>
            <a:ext cx="900499" cy="1369785"/>
            <a:chOff x="1306513" y="1644649"/>
            <a:chExt cx="1109663" cy="1687514"/>
          </a:xfrm>
        </p:grpSpPr>
        <p:sp>
          <p:nvSpPr>
            <p:cNvPr id="48" name="Freeform: Shape 28">
              <a:extLst>
                <a:ext uri="{FF2B5EF4-FFF2-40B4-BE49-F238E27FC236}">
                  <a16:creationId xmlns:a16="http://schemas.microsoft.com/office/drawing/2014/main" id="{A9D4867E-46D3-44E0-85C5-0B6C91E943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6513" y="1644649"/>
              <a:ext cx="839788" cy="1619250"/>
            </a:xfrm>
            <a:custGeom>
              <a:avLst/>
              <a:gdLst>
                <a:gd name="T0" fmla="*/ 30 w 221"/>
                <a:gd name="T1" fmla="*/ 241 h 429"/>
                <a:gd name="T2" fmla="*/ 103 w 221"/>
                <a:gd name="T3" fmla="*/ 429 h 429"/>
                <a:gd name="T4" fmla="*/ 221 w 221"/>
                <a:gd name="T5" fmla="*/ 0 h 429"/>
                <a:gd name="T6" fmla="*/ 30 w 221"/>
                <a:gd name="T7" fmla="*/ 241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1" h="429">
                  <a:moveTo>
                    <a:pt x="30" y="241"/>
                  </a:moveTo>
                  <a:cubicBezTo>
                    <a:pt x="0" y="352"/>
                    <a:pt x="39" y="412"/>
                    <a:pt x="103" y="429"/>
                  </a:cubicBezTo>
                  <a:cubicBezTo>
                    <a:pt x="221" y="0"/>
                    <a:pt x="221" y="0"/>
                    <a:pt x="221" y="0"/>
                  </a:cubicBezTo>
                  <a:cubicBezTo>
                    <a:pt x="221" y="0"/>
                    <a:pt x="61" y="129"/>
                    <a:pt x="30" y="241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" name="Freeform: Shape 29">
              <a:extLst>
                <a:ext uri="{FF2B5EF4-FFF2-40B4-BE49-F238E27FC236}">
                  <a16:creationId xmlns:a16="http://schemas.microsoft.com/office/drawing/2014/main" id="{022EB3DD-9206-4F64-909D-8CCAD45617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7038" y="1644650"/>
              <a:ext cx="719138" cy="1687513"/>
            </a:xfrm>
            <a:custGeom>
              <a:avLst/>
              <a:gdLst>
                <a:gd name="T0" fmla="*/ 118 w 189"/>
                <a:gd name="T1" fmla="*/ 0 h 447"/>
                <a:gd name="T2" fmla="*/ 0 w 189"/>
                <a:gd name="T3" fmla="*/ 429 h 447"/>
                <a:gd name="T4" fmla="*/ 159 w 189"/>
                <a:gd name="T5" fmla="*/ 304 h 447"/>
                <a:gd name="T6" fmla="*/ 118 w 189"/>
                <a:gd name="T7" fmla="*/ 0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9" h="447">
                  <a:moveTo>
                    <a:pt x="118" y="0"/>
                  </a:moveTo>
                  <a:cubicBezTo>
                    <a:pt x="0" y="429"/>
                    <a:pt x="0" y="429"/>
                    <a:pt x="0" y="429"/>
                  </a:cubicBezTo>
                  <a:cubicBezTo>
                    <a:pt x="64" y="447"/>
                    <a:pt x="128" y="416"/>
                    <a:pt x="159" y="304"/>
                  </a:cubicBezTo>
                  <a:cubicBezTo>
                    <a:pt x="189" y="193"/>
                    <a:pt x="118" y="0"/>
                    <a:pt x="118" y="0"/>
                  </a:cubicBezTo>
                  <a:close/>
                </a:path>
              </a:pathLst>
            </a:cu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lt1"/>
                </a:solidFill>
              </a:endParaRPr>
            </a:p>
          </p:txBody>
        </p:sp>
      </p:grpSp>
      <p:grpSp>
        <p:nvGrpSpPr>
          <p:cNvPr id="8" name="Group 30">
            <a:extLst>
              <a:ext uri="{FF2B5EF4-FFF2-40B4-BE49-F238E27FC236}">
                <a16:creationId xmlns:a16="http://schemas.microsoft.com/office/drawing/2014/main" id="{0152FA3A-96D3-4A06-9C06-A2353D1A36DF}"/>
              </a:ext>
            </a:extLst>
          </p:cNvPr>
          <p:cNvGrpSpPr/>
          <p:nvPr/>
        </p:nvGrpSpPr>
        <p:grpSpPr>
          <a:xfrm rot="14923554">
            <a:off x="5114292" y="3377879"/>
            <a:ext cx="900734" cy="1369429"/>
            <a:chOff x="1306513" y="1644650"/>
            <a:chExt cx="1109663" cy="1687513"/>
          </a:xfrm>
        </p:grpSpPr>
        <p:sp>
          <p:nvSpPr>
            <p:cNvPr id="46" name="Freeform: Shape 31">
              <a:extLst>
                <a:ext uri="{FF2B5EF4-FFF2-40B4-BE49-F238E27FC236}">
                  <a16:creationId xmlns:a16="http://schemas.microsoft.com/office/drawing/2014/main" id="{AA2C88F2-37DB-4F94-A961-5E8FD9D7AC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6513" y="1644651"/>
              <a:ext cx="839788" cy="1619250"/>
            </a:xfrm>
            <a:custGeom>
              <a:avLst/>
              <a:gdLst>
                <a:gd name="T0" fmla="*/ 30 w 221"/>
                <a:gd name="T1" fmla="*/ 241 h 429"/>
                <a:gd name="T2" fmla="*/ 103 w 221"/>
                <a:gd name="T3" fmla="*/ 429 h 429"/>
                <a:gd name="T4" fmla="*/ 221 w 221"/>
                <a:gd name="T5" fmla="*/ 0 h 429"/>
                <a:gd name="T6" fmla="*/ 30 w 221"/>
                <a:gd name="T7" fmla="*/ 241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1" h="429">
                  <a:moveTo>
                    <a:pt x="30" y="241"/>
                  </a:moveTo>
                  <a:cubicBezTo>
                    <a:pt x="0" y="352"/>
                    <a:pt x="39" y="412"/>
                    <a:pt x="103" y="429"/>
                  </a:cubicBezTo>
                  <a:cubicBezTo>
                    <a:pt x="221" y="0"/>
                    <a:pt x="221" y="0"/>
                    <a:pt x="221" y="0"/>
                  </a:cubicBezTo>
                  <a:cubicBezTo>
                    <a:pt x="221" y="0"/>
                    <a:pt x="61" y="129"/>
                    <a:pt x="30" y="241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" name="Freeform: Shape 32">
              <a:extLst>
                <a:ext uri="{FF2B5EF4-FFF2-40B4-BE49-F238E27FC236}">
                  <a16:creationId xmlns:a16="http://schemas.microsoft.com/office/drawing/2014/main" id="{2C603368-D3C6-4B7B-91F4-EBD4C84D4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7038" y="1644650"/>
              <a:ext cx="719138" cy="1687513"/>
            </a:xfrm>
            <a:custGeom>
              <a:avLst/>
              <a:gdLst>
                <a:gd name="T0" fmla="*/ 118 w 189"/>
                <a:gd name="T1" fmla="*/ 0 h 447"/>
                <a:gd name="T2" fmla="*/ 0 w 189"/>
                <a:gd name="T3" fmla="*/ 429 h 447"/>
                <a:gd name="T4" fmla="*/ 159 w 189"/>
                <a:gd name="T5" fmla="*/ 304 h 447"/>
                <a:gd name="T6" fmla="*/ 118 w 189"/>
                <a:gd name="T7" fmla="*/ 0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9" h="447">
                  <a:moveTo>
                    <a:pt x="118" y="0"/>
                  </a:moveTo>
                  <a:cubicBezTo>
                    <a:pt x="0" y="429"/>
                    <a:pt x="0" y="429"/>
                    <a:pt x="0" y="429"/>
                  </a:cubicBezTo>
                  <a:cubicBezTo>
                    <a:pt x="64" y="447"/>
                    <a:pt x="128" y="416"/>
                    <a:pt x="159" y="304"/>
                  </a:cubicBezTo>
                  <a:cubicBezTo>
                    <a:pt x="189" y="193"/>
                    <a:pt x="118" y="0"/>
                    <a:pt x="118" y="0"/>
                  </a:cubicBezTo>
                  <a:close/>
                </a:path>
              </a:pathLst>
            </a:cu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lt1"/>
                </a:solidFill>
              </a:endParaRPr>
            </a:p>
          </p:txBody>
        </p:sp>
      </p:grpSp>
      <p:grpSp>
        <p:nvGrpSpPr>
          <p:cNvPr id="9" name="Group 64">
            <a:extLst>
              <a:ext uri="{FF2B5EF4-FFF2-40B4-BE49-F238E27FC236}">
                <a16:creationId xmlns:a16="http://schemas.microsoft.com/office/drawing/2014/main" id="{6A11844E-4094-41C2-93C3-CEF9857CE9B0}"/>
              </a:ext>
            </a:extLst>
          </p:cNvPr>
          <p:cNvGrpSpPr/>
          <p:nvPr/>
        </p:nvGrpSpPr>
        <p:grpSpPr>
          <a:xfrm>
            <a:off x="3957086" y="3551001"/>
            <a:ext cx="1260563" cy="1727885"/>
            <a:chOff x="5276114" y="4734668"/>
            <a:chExt cx="1680751" cy="2303847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42" name="Freeform: Shape 34">
              <a:extLst>
                <a:ext uri="{FF2B5EF4-FFF2-40B4-BE49-F238E27FC236}">
                  <a16:creationId xmlns:a16="http://schemas.microsoft.com/office/drawing/2014/main" id="{9FCEFBE5-0E6E-4C81-949B-77230DA0ED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8648" y="5536347"/>
              <a:ext cx="280125" cy="280198"/>
            </a:xfrm>
            <a:custGeom>
              <a:avLst/>
              <a:gdLst>
                <a:gd name="T0" fmla="*/ 159 w 160"/>
                <a:gd name="T1" fmla="*/ 75 h 160"/>
                <a:gd name="T2" fmla="*/ 84 w 160"/>
                <a:gd name="T3" fmla="*/ 159 h 160"/>
                <a:gd name="T4" fmla="*/ 0 w 160"/>
                <a:gd name="T5" fmla="*/ 75 h 160"/>
                <a:gd name="T6" fmla="*/ 84 w 160"/>
                <a:gd name="T7" fmla="*/ 0 h 160"/>
                <a:gd name="T8" fmla="*/ 159 w 160"/>
                <a:gd name="T9" fmla="*/ 75 h 160"/>
                <a:gd name="T10" fmla="*/ 159 w 160"/>
                <a:gd name="T11" fmla="*/ 75 h 160"/>
                <a:gd name="T12" fmla="*/ 159 w 160"/>
                <a:gd name="T13" fmla="*/ 7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160">
                  <a:moveTo>
                    <a:pt x="159" y="75"/>
                  </a:moveTo>
                  <a:cubicBezTo>
                    <a:pt x="159" y="126"/>
                    <a:pt x="126" y="159"/>
                    <a:pt x="84" y="159"/>
                  </a:cubicBezTo>
                  <a:cubicBezTo>
                    <a:pt x="34" y="159"/>
                    <a:pt x="0" y="126"/>
                    <a:pt x="0" y="75"/>
                  </a:cubicBezTo>
                  <a:cubicBezTo>
                    <a:pt x="0" y="34"/>
                    <a:pt x="34" y="0"/>
                    <a:pt x="84" y="0"/>
                  </a:cubicBezTo>
                  <a:cubicBezTo>
                    <a:pt x="126" y="0"/>
                    <a:pt x="159" y="34"/>
                    <a:pt x="159" y="75"/>
                  </a:cubicBezTo>
                  <a:close/>
                  <a:moveTo>
                    <a:pt x="159" y="75"/>
                  </a:moveTo>
                  <a:lnTo>
                    <a:pt x="159" y="7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lc="http://schemas.openxmlformats.org/drawingml/2006/lockedCanvas" xmlns:p14="http://schemas.microsoft.com/office/powerpoint/2010/main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43" name="Group 63">
              <a:extLst>
                <a:ext uri="{FF2B5EF4-FFF2-40B4-BE49-F238E27FC236}">
                  <a16:creationId xmlns:a16="http://schemas.microsoft.com/office/drawing/2014/main" id="{1E42F331-D402-440B-BF59-1BDFA3C47F9D}"/>
                </a:ext>
              </a:extLst>
            </p:cNvPr>
            <p:cNvGrpSpPr/>
            <p:nvPr/>
          </p:nvGrpSpPr>
          <p:grpSpPr>
            <a:xfrm>
              <a:off x="5276114" y="4734668"/>
              <a:ext cx="1680751" cy="2303847"/>
              <a:chOff x="5276114" y="4734668"/>
              <a:chExt cx="1680751" cy="2303847"/>
            </a:xfrm>
            <a:grpFill/>
          </p:grpSpPr>
          <p:sp>
            <p:nvSpPr>
              <p:cNvPr id="44" name="Freeform: Shape 35">
                <a:extLst>
                  <a:ext uri="{FF2B5EF4-FFF2-40B4-BE49-F238E27FC236}">
                    <a16:creationId xmlns:a16="http://schemas.microsoft.com/office/drawing/2014/main" id="{193686FE-EC5D-40DD-81D1-1450B16768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84211" y="4734668"/>
                <a:ext cx="264563" cy="770546"/>
              </a:xfrm>
              <a:custGeom>
                <a:avLst/>
                <a:gdLst>
                  <a:gd name="T0" fmla="*/ 151 w 152"/>
                  <a:gd name="T1" fmla="*/ 435 h 436"/>
                  <a:gd name="T2" fmla="*/ 76 w 152"/>
                  <a:gd name="T3" fmla="*/ 0 h 436"/>
                  <a:gd name="T4" fmla="*/ 0 w 152"/>
                  <a:gd name="T5" fmla="*/ 435 h 436"/>
                  <a:gd name="T6" fmla="*/ 76 w 152"/>
                  <a:gd name="T7" fmla="*/ 409 h 436"/>
                  <a:gd name="T8" fmla="*/ 151 w 152"/>
                  <a:gd name="T9" fmla="*/ 435 h 436"/>
                  <a:gd name="T10" fmla="*/ 151 w 152"/>
                  <a:gd name="T11" fmla="*/ 435 h 436"/>
                  <a:gd name="T12" fmla="*/ 151 w 152"/>
                  <a:gd name="T13" fmla="*/ 435 h 4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2" h="436">
                    <a:moveTo>
                      <a:pt x="151" y="435"/>
                    </a:moveTo>
                    <a:cubicBezTo>
                      <a:pt x="134" y="309"/>
                      <a:pt x="109" y="0"/>
                      <a:pt x="76" y="0"/>
                    </a:cubicBezTo>
                    <a:cubicBezTo>
                      <a:pt x="42" y="0"/>
                      <a:pt x="9" y="309"/>
                      <a:pt x="0" y="435"/>
                    </a:cubicBezTo>
                    <a:cubicBezTo>
                      <a:pt x="17" y="418"/>
                      <a:pt x="42" y="409"/>
                      <a:pt x="76" y="409"/>
                    </a:cubicBezTo>
                    <a:cubicBezTo>
                      <a:pt x="101" y="409"/>
                      <a:pt x="126" y="418"/>
                      <a:pt x="151" y="435"/>
                    </a:cubicBezTo>
                    <a:close/>
                    <a:moveTo>
                      <a:pt x="151" y="435"/>
                    </a:moveTo>
                    <a:lnTo>
                      <a:pt x="151" y="43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lc="http://schemas.openxmlformats.org/drawingml/2006/lockedCanvas" xmlns:p14="http://schemas.microsoft.com/office/powerpoint/2010/main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lc="http://schemas.openxmlformats.org/drawingml/2006/lockedCanvas" xmlns:p14="http://schemas.microsoft.com/office/powerpoint/2010/main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5" name="Freeform: Shape 36">
                <a:extLst>
                  <a:ext uri="{FF2B5EF4-FFF2-40B4-BE49-F238E27FC236}">
                    <a16:creationId xmlns:a16="http://schemas.microsoft.com/office/drawing/2014/main" id="{F1050705-612D-46F8-84E4-46DBD9D258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6114" y="5637527"/>
                <a:ext cx="1680751" cy="1400988"/>
              </a:xfrm>
              <a:custGeom>
                <a:avLst/>
                <a:gdLst>
                  <a:gd name="T0" fmla="*/ 594 w 954"/>
                  <a:gd name="T1" fmla="*/ 0 h 795"/>
                  <a:gd name="T2" fmla="*/ 594 w 954"/>
                  <a:gd name="T3" fmla="*/ 16 h 795"/>
                  <a:gd name="T4" fmla="*/ 477 w 954"/>
                  <a:gd name="T5" fmla="*/ 142 h 795"/>
                  <a:gd name="T6" fmla="*/ 351 w 954"/>
                  <a:gd name="T7" fmla="*/ 16 h 795"/>
                  <a:gd name="T8" fmla="*/ 351 w 954"/>
                  <a:gd name="T9" fmla="*/ 0 h 795"/>
                  <a:gd name="T10" fmla="*/ 17 w 954"/>
                  <a:gd name="T11" fmla="*/ 284 h 795"/>
                  <a:gd name="T12" fmla="*/ 427 w 954"/>
                  <a:gd name="T13" fmla="*/ 134 h 795"/>
                  <a:gd name="T14" fmla="*/ 393 w 954"/>
                  <a:gd name="T15" fmla="*/ 752 h 795"/>
                  <a:gd name="T16" fmla="*/ 477 w 954"/>
                  <a:gd name="T17" fmla="*/ 794 h 795"/>
                  <a:gd name="T18" fmla="*/ 552 w 954"/>
                  <a:gd name="T19" fmla="*/ 752 h 795"/>
                  <a:gd name="T20" fmla="*/ 519 w 954"/>
                  <a:gd name="T21" fmla="*/ 134 h 795"/>
                  <a:gd name="T22" fmla="*/ 937 w 954"/>
                  <a:gd name="T23" fmla="*/ 284 h 795"/>
                  <a:gd name="T24" fmla="*/ 594 w 954"/>
                  <a:gd name="T25" fmla="*/ 0 h 795"/>
                  <a:gd name="T26" fmla="*/ 594 w 954"/>
                  <a:gd name="T27" fmla="*/ 0 h 795"/>
                  <a:gd name="T28" fmla="*/ 594 w 954"/>
                  <a:gd name="T29" fmla="*/ 0 h 7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54" h="795">
                    <a:moveTo>
                      <a:pt x="594" y="0"/>
                    </a:moveTo>
                    <a:cubicBezTo>
                      <a:pt x="594" y="8"/>
                      <a:pt x="594" y="16"/>
                      <a:pt x="594" y="16"/>
                    </a:cubicBezTo>
                    <a:cubicBezTo>
                      <a:pt x="594" y="83"/>
                      <a:pt x="544" y="142"/>
                      <a:pt x="477" y="142"/>
                    </a:cubicBezTo>
                    <a:cubicBezTo>
                      <a:pt x="410" y="142"/>
                      <a:pt x="351" y="83"/>
                      <a:pt x="351" y="16"/>
                    </a:cubicBezTo>
                    <a:cubicBezTo>
                      <a:pt x="351" y="16"/>
                      <a:pt x="351" y="8"/>
                      <a:pt x="351" y="0"/>
                    </a:cubicBezTo>
                    <a:cubicBezTo>
                      <a:pt x="251" y="75"/>
                      <a:pt x="0" y="259"/>
                      <a:pt x="17" y="284"/>
                    </a:cubicBezTo>
                    <a:cubicBezTo>
                      <a:pt x="34" y="317"/>
                      <a:pt x="310" y="192"/>
                      <a:pt x="427" y="134"/>
                    </a:cubicBezTo>
                    <a:cubicBezTo>
                      <a:pt x="393" y="752"/>
                      <a:pt x="393" y="752"/>
                      <a:pt x="393" y="752"/>
                    </a:cubicBezTo>
                    <a:cubicBezTo>
                      <a:pt x="393" y="752"/>
                      <a:pt x="410" y="794"/>
                      <a:pt x="477" y="794"/>
                    </a:cubicBezTo>
                    <a:cubicBezTo>
                      <a:pt x="535" y="794"/>
                      <a:pt x="552" y="752"/>
                      <a:pt x="552" y="752"/>
                    </a:cubicBezTo>
                    <a:cubicBezTo>
                      <a:pt x="519" y="134"/>
                      <a:pt x="519" y="134"/>
                      <a:pt x="519" y="134"/>
                    </a:cubicBezTo>
                    <a:cubicBezTo>
                      <a:pt x="636" y="192"/>
                      <a:pt x="920" y="317"/>
                      <a:pt x="937" y="284"/>
                    </a:cubicBezTo>
                    <a:cubicBezTo>
                      <a:pt x="953" y="259"/>
                      <a:pt x="702" y="75"/>
                      <a:pt x="594" y="0"/>
                    </a:cubicBezTo>
                    <a:close/>
                    <a:moveTo>
                      <a:pt x="594" y="0"/>
                    </a:moveTo>
                    <a:lnTo>
                      <a:pt x="594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lc="http://schemas.openxmlformats.org/drawingml/2006/lockedCanvas" xmlns:p14="http://schemas.microsoft.com/office/powerpoint/2010/main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lc="http://schemas.openxmlformats.org/drawingml/2006/lockedCanvas" xmlns:p14="http://schemas.microsoft.com/office/powerpoint/2010/main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10" name="Freeform: Shape 37">
            <a:extLst>
              <a:ext uri="{FF2B5EF4-FFF2-40B4-BE49-F238E27FC236}">
                <a16:creationId xmlns:a16="http://schemas.microsoft.com/office/drawing/2014/main" id="{A87C08EB-B6E5-43C1-AB3B-F592BA8FA1FF}"/>
              </a:ext>
            </a:extLst>
          </p:cNvPr>
          <p:cNvSpPr>
            <a:spLocks/>
          </p:cNvSpPr>
          <p:nvPr/>
        </p:nvSpPr>
        <p:spPr bwMode="auto">
          <a:xfrm>
            <a:off x="3257988" y="3522077"/>
            <a:ext cx="269639" cy="296680"/>
          </a:xfrm>
          <a:custGeom>
            <a:avLst/>
            <a:gdLst>
              <a:gd name="T0" fmla="+- 0 10802 114"/>
              <a:gd name="T1" fmla="*/ T0 w 21376"/>
              <a:gd name="T2" fmla="*/ 10800 h 21600"/>
              <a:gd name="T3" fmla="+- 0 10802 114"/>
              <a:gd name="T4" fmla="*/ T3 w 21376"/>
              <a:gd name="T5" fmla="*/ 10800 h 21600"/>
              <a:gd name="T6" fmla="+- 0 10802 114"/>
              <a:gd name="T7" fmla="*/ T6 w 21376"/>
              <a:gd name="T8" fmla="*/ 10800 h 21600"/>
              <a:gd name="T9" fmla="+- 0 10802 114"/>
              <a:gd name="T10" fmla="*/ T9 w 21376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376" h="21600">
                <a:moveTo>
                  <a:pt x="21036" y="18604"/>
                </a:moveTo>
                <a:cubicBezTo>
                  <a:pt x="21454" y="19261"/>
                  <a:pt x="21486" y="19922"/>
                  <a:pt x="21134" y="20586"/>
                </a:cubicBezTo>
                <a:cubicBezTo>
                  <a:pt x="20969" y="20915"/>
                  <a:pt x="20731" y="21168"/>
                  <a:pt x="20427" y="21338"/>
                </a:cubicBezTo>
                <a:cubicBezTo>
                  <a:pt x="20122" y="21514"/>
                  <a:pt x="19797" y="21599"/>
                  <a:pt x="19455" y="21599"/>
                </a:cubicBezTo>
                <a:lnTo>
                  <a:pt x="1928" y="21599"/>
                </a:lnTo>
                <a:cubicBezTo>
                  <a:pt x="1585" y="21599"/>
                  <a:pt x="1263" y="21514"/>
                  <a:pt x="965" y="21338"/>
                </a:cubicBezTo>
                <a:cubicBezTo>
                  <a:pt x="663" y="21168"/>
                  <a:pt x="425" y="20915"/>
                  <a:pt x="248" y="20586"/>
                </a:cubicBezTo>
                <a:cubicBezTo>
                  <a:pt x="-114" y="19914"/>
                  <a:pt x="-80" y="19250"/>
                  <a:pt x="344" y="18604"/>
                </a:cubicBezTo>
                <a:lnTo>
                  <a:pt x="7509" y="7313"/>
                </a:lnTo>
                <a:lnTo>
                  <a:pt x="7509" y="2167"/>
                </a:lnTo>
                <a:lnTo>
                  <a:pt x="6427" y="2167"/>
                </a:lnTo>
                <a:cubicBezTo>
                  <a:pt x="6122" y="2167"/>
                  <a:pt x="5870" y="2061"/>
                  <a:pt x="5670" y="1850"/>
                </a:cubicBezTo>
                <a:cubicBezTo>
                  <a:pt x="5473" y="1638"/>
                  <a:pt x="5371" y="1380"/>
                  <a:pt x="5371" y="1072"/>
                </a:cubicBezTo>
                <a:cubicBezTo>
                  <a:pt x="5371" y="778"/>
                  <a:pt x="5473" y="528"/>
                  <a:pt x="5670" y="320"/>
                </a:cubicBezTo>
                <a:cubicBezTo>
                  <a:pt x="5870" y="108"/>
                  <a:pt x="6122" y="0"/>
                  <a:pt x="6427" y="0"/>
                </a:cubicBezTo>
                <a:lnTo>
                  <a:pt x="14953" y="0"/>
                </a:lnTo>
                <a:cubicBezTo>
                  <a:pt x="15260" y="0"/>
                  <a:pt x="15515" y="108"/>
                  <a:pt x="15724" y="320"/>
                </a:cubicBezTo>
                <a:cubicBezTo>
                  <a:pt x="15933" y="528"/>
                  <a:pt x="16038" y="778"/>
                  <a:pt x="16038" y="1072"/>
                </a:cubicBezTo>
                <a:cubicBezTo>
                  <a:pt x="16038" y="1380"/>
                  <a:pt x="15933" y="1638"/>
                  <a:pt x="15724" y="1850"/>
                </a:cubicBezTo>
                <a:cubicBezTo>
                  <a:pt x="15515" y="2061"/>
                  <a:pt x="15260" y="2167"/>
                  <a:pt x="14953" y="2167"/>
                </a:cubicBezTo>
                <a:lnTo>
                  <a:pt x="13900" y="2167"/>
                </a:lnTo>
                <a:lnTo>
                  <a:pt x="13900" y="7339"/>
                </a:lnTo>
                <a:lnTo>
                  <a:pt x="21036" y="18604"/>
                </a:lnTo>
                <a:close/>
                <a:moveTo>
                  <a:pt x="5261" y="14865"/>
                </a:moveTo>
                <a:lnTo>
                  <a:pt x="16122" y="14865"/>
                </a:lnTo>
                <a:lnTo>
                  <a:pt x="11773" y="7974"/>
                </a:lnTo>
                <a:lnTo>
                  <a:pt x="11773" y="2167"/>
                </a:lnTo>
                <a:lnTo>
                  <a:pt x="9635" y="2167"/>
                </a:lnTo>
                <a:lnTo>
                  <a:pt x="9635" y="7947"/>
                </a:lnTo>
                <a:lnTo>
                  <a:pt x="5261" y="1486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endParaRPr/>
          </a:p>
        </p:txBody>
      </p:sp>
      <p:grpSp>
        <p:nvGrpSpPr>
          <p:cNvPr id="11" name="Group 38">
            <a:extLst>
              <a:ext uri="{FF2B5EF4-FFF2-40B4-BE49-F238E27FC236}">
                <a16:creationId xmlns:a16="http://schemas.microsoft.com/office/drawing/2014/main" id="{62F85408-55F6-47D5-BE91-2363B1452057}"/>
              </a:ext>
            </a:extLst>
          </p:cNvPr>
          <p:cNvGrpSpPr>
            <a:grpSpLocks/>
          </p:cNvGrpSpPr>
          <p:nvPr/>
        </p:nvGrpSpPr>
        <p:grpSpPr bwMode="auto">
          <a:xfrm>
            <a:off x="5572906" y="2981894"/>
            <a:ext cx="326272" cy="281771"/>
            <a:chOff x="4679950" y="1301750"/>
            <a:chExt cx="290513" cy="250825"/>
          </a:xfrm>
          <a:solidFill>
            <a:schemeClr val="bg1"/>
          </a:solidFill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14905D99-2B4B-4598-9CA6-D703FDBA90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9950" y="1335088"/>
              <a:ext cx="252413" cy="217487"/>
            </a:xfrm>
            <a:custGeom>
              <a:avLst/>
              <a:gdLst>
                <a:gd name="T0" fmla="*/ 73 w 699"/>
                <a:gd name="T1" fmla="*/ 520 h 605"/>
                <a:gd name="T2" fmla="*/ 73 w 699"/>
                <a:gd name="T3" fmla="*/ 0 h 605"/>
                <a:gd name="T4" fmla="*/ 21 w 699"/>
                <a:gd name="T5" fmla="*/ 0 h 605"/>
                <a:gd name="T6" fmla="*/ 0 w 699"/>
                <a:gd name="T7" fmla="*/ 20 h 605"/>
                <a:gd name="T8" fmla="*/ 0 w 699"/>
                <a:gd name="T9" fmla="*/ 593 h 605"/>
                <a:gd name="T10" fmla="*/ 21 w 699"/>
                <a:gd name="T11" fmla="*/ 604 h 605"/>
                <a:gd name="T12" fmla="*/ 688 w 699"/>
                <a:gd name="T13" fmla="*/ 604 h 605"/>
                <a:gd name="T14" fmla="*/ 698 w 699"/>
                <a:gd name="T15" fmla="*/ 593 h 605"/>
                <a:gd name="T16" fmla="*/ 698 w 699"/>
                <a:gd name="T17" fmla="*/ 541 h 605"/>
                <a:gd name="T18" fmla="*/ 83 w 699"/>
                <a:gd name="T19" fmla="*/ 541 h 605"/>
                <a:gd name="T20" fmla="*/ 73 w 699"/>
                <a:gd name="T21" fmla="*/ 520 h 605"/>
                <a:gd name="T22" fmla="*/ 73 w 699"/>
                <a:gd name="T23" fmla="*/ 520 h 605"/>
                <a:gd name="T24" fmla="*/ 73 w 699"/>
                <a:gd name="T25" fmla="*/ 520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99" h="605">
                  <a:moveTo>
                    <a:pt x="73" y="520"/>
                  </a:moveTo>
                  <a:cubicBezTo>
                    <a:pt x="73" y="0"/>
                    <a:pt x="73" y="0"/>
                    <a:pt x="73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0" y="0"/>
                    <a:pt x="0" y="10"/>
                    <a:pt x="0" y="20"/>
                  </a:cubicBezTo>
                  <a:cubicBezTo>
                    <a:pt x="0" y="593"/>
                    <a:pt x="0" y="593"/>
                    <a:pt x="0" y="593"/>
                  </a:cubicBezTo>
                  <a:cubicBezTo>
                    <a:pt x="0" y="604"/>
                    <a:pt x="10" y="604"/>
                    <a:pt x="21" y="604"/>
                  </a:cubicBezTo>
                  <a:cubicBezTo>
                    <a:pt x="688" y="604"/>
                    <a:pt x="688" y="604"/>
                    <a:pt x="688" y="604"/>
                  </a:cubicBezTo>
                  <a:cubicBezTo>
                    <a:pt x="688" y="604"/>
                    <a:pt x="698" y="604"/>
                    <a:pt x="698" y="593"/>
                  </a:cubicBezTo>
                  <a:cubicBezTo>
                    <a:pt x="698" y="541"/>
                    <a:pt x="698" y="541"/>
                    <a:pt x="698" y="541"/>
                  </a:cubicBezTo>
                  <a:cubicBezTo>
                    <a:pt x="83" y="541"/>
                    <a:pt x="83" y="541"/>
                    <a:pt x="83" y="541"/>
                  </a:cubicBezTo>
                  <a:cubicBezTo>
                    <a:pt x="83" y="541"/>
                    <a:pt x="73" y="531"/>
                    <a:pt x="73" y="520"/>
                  </a:cubicBezTo>
                  <a:close/>
                  <a:moveTo>
                    <a:pt x="73" y="520"/>
                  </a:moveTo>
                  <a:lnTo>
                    <a:pt x="73" y="52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lc="http://schemas.openxmlformats.org/drawingml/2006/lockedCanvas" xmlns:p14="http://schemas.microsoft.com/office/powerpoint/2010/main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19717A09-37AC-4811-A127-526AC324F7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8050" y="1301750"/>
              <a:ext cx="252413" cy="217488"/>
            </a:xfrm>
            <a:custGeom>
              <a:avLst/>
              <a:gdLst>
                <a:gd name="T0" fmla="*/ 677 w 699"/>
                <a:gd name="T1" fmla="*/ 0 h 605"/>
                <a:gd name="T2" fmla="*/ 11 w 699"/>
                <a:gd name="T3" fmla="*/ 0 h 605"/>
                <a:gd name="T4" fmla="*/ 0 w 699"/>
                <a:gd name="T5" fmla="*/ 10 h 605"/>
                <a:gd name="T6" fmla="*/ 0 w 699"/>
                <a:gd name="T7" fmla="*/ 583 h 605"/>
                <a:gd name="T8" fmla="*/ 11 w 699"/>
                <a:gd name="T9" fmla="*/ 604 h 605"/>
                <a:gd name="T10" fmla="*/ 677 w 699"/>
                <a:gd name="T11" fmla="*/ 604 h 605"/>
                <a:gd name="T12" fmla="*/ 698 w 699"/>
                <a:gd name="T13" fmla="*/ 583 h 605"/>
                <a:gd name="T14" fmla="*/ 698 w 699"/>
                <a:gd name="T15" fmla="*/ 10 h 605"/>
                <a:gd name="T16" fmla="*/ 677 w 699"/>
                <a:gd name="T17" fmla="*/ 0 h 605"/>
                <a:gd name="T18" fmla="*/ 188 w 699"/>
                <a:gd name="T19" fmla="*/ 52 h 605"/>
                <a:gd name="T20" fmla="*/ 261 w 699"/>
                <a:gd name="T21" fmla="*/ 125 h 605"/>
                <a:gd name="T22" fmla="*/ 188 w 699"/>
                <a:gd name="T23" fmla="*/ 198 h 605"/>
                <a:gd name="T24" fmla="*/ 115 w 699"/>
                <a:gd name="T25" fmla="*/ 125 h 605"/>
                <a:gd name="T26" fmla="*/ 188 w 699"/>
                <a:gd name="T27" fmla="*/ 52 h 605"/>
                <a:gd name="T28" fmla="*/ 646 w 699"/>
                <a:gd name="T29" fmla="*/ 427 h 605"/>
                <a:gd name="T30" fmla="*/ 52 w 699"/>
                <a:gd name="T31" fmla="*/ 427 h 605"/>
                <a:gd name="T32" fmla="*/ 167 w 699"/>
                <a:gd name="T33" fmla="*/ 292 h 605"/>
                <a:gd name="T34" fmla="*/ 240 w 699"/>
                <a:gd name="T35" fmla="*/ 333 h 605"/>
                <a:gd name="T36" fmla="*/ 313 w 699"/>
                <a:gd name="T37" fmla="*/ 198 h 605"/>
                <a:gd name="T38" fmla="*/ 406 w 699"/>
                <a:gd name="T39" fmla="*/ 260 h 605"/>
                <a:gd name="T40" fmla="*/ 490 w 699"/>
                <a:gd name="T41" fmla="*/ 94 h 605"/>
                <a:gd name="T42" fmla="*/ 646 w 699"/>
                <a:gd name="T43" fmla="*/ 417 h 605"/>
                <a:gd name="T44" fmla="*/ 646 w 699"/>
                <a:gd name="T45" fmla="*/ 427 h 605"/>
                <a:gd name="T46" fmla="*/ 646 w 699"/>
                <a:gd name="T47" fmla="*/ 427 h 605"/>
                <a:gd name="T48" fmla="*/ 646 w 699"/>
                <a:gd name="T49" fmla="*/ 427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99" h="605">
                  <a:moveTo>
                    <a:pt x="677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0" y="0"/>
                    <a:pt x="0" y="10"/>
                  </a:cubicBezTo>
                  <a:cubicBezTo>
                    <a:pt x="0" y="583"/>
                    <a:pt x="0" y="583"/>
                    <a:pt x="0" y="583"/>
                  </a:cubicBezTo>
                  <a:cubicBezTo>
                    <a:pt x="0" y="594"/>
                    <a:pt x="11" y="604"/>
                    <a:pt x="11" y="604"/>
                  </a:cubicBezTo>
                  <a:cubicBezTo>
                    <a:pt x="677" y="604"/>
                    <a:pt x="677" y="604"/>
                    <a:pt x="677" y="604"/>
                  </a:cubicBezTo>
                  <a:cubicBezTo>
                    <a:pt x="688" y="604"/>
                    <a:pt x="698" y="594"/>
                    <a:pt x="698" y="583"/>
                  </a:cubicBezTo>
                  <a:cubicBezTo>
                    <a:pt x="698" y="10"/>
                    <a:pt x="698" y="10"/>
                    <a:pt x="698" y="10"/>
                  </a:cubicBezTo>
                  <a:cubicBezTo>
                    <a:pt x="698" y="0"/>
                    <a:pt x="688" y="0"/>
                    <a:pt x="677" y="0"/>
                  </a:cubicBezTo>
                  <a:close/>
                  <a:moveTo>
                    <a:pt x="188" y="52"/>
                  </a:moveTo>
                  <a:cubicBezTo>
                    <a:pt x="229" y="52"/>
                    <a:pt x="261" y="83"/>
                    <a:pt x="261" y="125"/>
                  </a:cubicBezTo>
                  <a:cubicBezTo>
                    <a:pt x="261" y="167"/>
                    <a:pt x="229" y="198"/>
                    <a:pt x="188" y="198"/>
                  </a:cubicBezTo>
                  <a:cubicBezTo>
                    <a:pt x="146" y="198"/>
                    <a:pt x="115" y="167"/>
                    <a:pt x="115" y="125"/>
                  </a:cubicBezTo>
                  <a:cubicBezTo>
                    <a:pt x="115" y="83"/>
                    <a:pt x="146" y="52"/>
                    <a:pt x="188" y="52"/>
                  </a:cubicBezTo>
                  <a:close/>
                  <a:moveTo>
                    <a:pt x="646" y="427"/>
                  </a:moveTo>
                  <a:cubicBezTo>
                    <a:pt x="52" y="427"/>
                    <a:pt x="52" y="427"/>
                    <a:pt x="52" y="427"/>
                  </a:cubicBezTo>
                  <a:cubicBezTo>
                    <a:pt x="167" y="292"/>
                    <a:pt x="167" y="292"/>
                    <a:pt x="167" y="292"/>
                  </a:cubicBezTo>
                  <a:cubicBezTo>
                    <a:pt x="240" y="333"/>
                    <a:pt x="240" y="333"/>
                    <a:pt x="240" y="333"/>
                  </a:cubicBezTo>
                  <a:cubicBezTo>
                    <a:pt x="313" y="198"/>
                    <a:pt x="313" y="198"/>
                    <a:pt x="313" y="198"/>
                  </a:cubicBezTo>
                  <a:cubicBezTo>
                    <a:pt x="406" y="260"/>
                    <a:pt x="406" y="260"/>
                    <a:pt x="406" y="260"/>
                  </a:cubicBezTo>
                  <a:cubicBezTo>
                    <a:pt x="490" y="94"/>
                    <a:pt x="490" y="94"/>
                    <a:pt x="490" y="94"/>
                  </a:cubicBezTo>
                  <a:cubicBezTo>
                    <a:pt x="646" y="417"/>
                    <a:pt x="646" y="417"/>
                    <a:pt x="646" y="417"/>
                  </a:cubicBezTo>
                  <a:lnTo>
                    <a:pt x="646" y="427"/>
                  </a:lnTo>
                  <a:close/>
                  <a:moveTo>
                    <a:pt x="646" y="427"/>
                  </a:moveTo>
                  <a:lnTo>
                    <a:pt x="646" y="42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lc="http://schemas.openxmlformats.org/drawingml/2006/lockedCanvas" xmlns:p14="http://schemas.microsoft.com/office/powerpoint/2010/main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12" name="Freeform: Shape 41">
            <a:extLst>
              <a:ext uri="{FF2B5EF4-FFF2-40B4-BE49-F238E27FC236}">
                <a16:creationId xmlns:a16="http://schemas.microsoft.com/office/drawing/2014/main" id="{1247ED67-B4AC-4E9B-8916-91F3A70873F8}"/>
              </a:ext>
            </a:extLst>
          </p:cNvPr>
          <p:cNvSpPr>
            <a:spLocks/>
          </p:cNvSpPr>
          <p:nvPr/>
        </p:nvSpPr>
        <p:spPr bwMode="auto">
          <a:xfrm>
            <a:off x="4697565" y="2652032"/>
            <a:ext cx="363402" cy="288785"/>
          </a:xfrm>
          <a:custGeom>
            <a:avLst/>
            <a:gdLst>
              <a:gd name="T0" fmla="*/ 562 w 1115"/>
              <a:gd name="T1" fmla="*/ 333 h 886"/>
              <a:gd name="T2" fmla="*/ 395 w 1115"/>
              <a:gd name="T3" fmla="*/ 500 h 886"/>
              <a:gd name="T4" fmla="*/ 562 w 1115"/>
              <a:gd name="T5" fmla="*/ 667 h 886"/>
              <a:gd name="T6" fmla="*/ 729 w 1115"/>
              <a:gd name="T7" fmla="*/ 500 h 886"/>
              <a:gd name="T8" fmla="*/ 562 w 1115"/>
              <a:gd name="T9" fmla="*/ 333 h 886"/>
              <a:gd name="T10" fmla="*/ 1000 w 1115"/>
              <a:gd name="T11" fmla="*/ 167 h 886"/>
              <a:gd name="T12" fmla="*/ 875 w 1115"/>
              <a:gd name="T13" fmla="*/ 167 h 886"/>
              <a:gd name="T14" fmla="*/ 822 w 1115"/>
              <a:gd name="T15" fmla="*/ 135 h 886"/>
              <a:gd name="T16" fmla="*/ 791 w 1115"/>
              <a:gd name="T17" fmla="*/ 31 h 886"/>
              <a:gd name="T18" fmla="*/ 750 w 1115"/>
              <a:gd name="T19" fmla="*/ 0 h 886"/>
              <a:gd name="T20" fmla="*/ 375 w 1115"/>
              <a:gd name="T21" fmla="*/ 0 h 886"/>
              <a:gd name="T22" fmla="*/ 322 w 1115"/>
              <a:gd name="T23" fmla="*/ 31 h 886"/>
              <a:gd name="T24" fmla="*/ 291 w 1115"/>
              <a:gd name="T25" fmla="*/ 135 h 886"/>
              <a:gd name="T26" fmla="*/ 250 w 1115"/>
              <a:gd name="T27" fmla="*/ 167 h 886"/>
              <a:gd name="T28" fmla="*/ 114 w 1115"/>
              <a:gd name="T29" fmla="*/ 167 h 886"/>
              <a:gd name="T30" fmla="*/ 0 w 1115"/>
              <a:gd name="T31" fmla="*/ 281 h 886"/>
              <a:gd name="T32" fmla="*/ 0 w 1115"/>
              <a:gd name="T33" fmla="*/ 781 h 886"/>
              <a:gd name="T34" fmla="*/ 114 w 1115"/>
              <a:gd name="T35" fmla="*/ 885 h 886"/>
              <a:gd name="T36" fmla="*/ 1000 w 1115"/>
              <a:gd name="T37" fmla="*/ 885 h 886"/>
              <a:gd name="T38" fmla="*/ 1114 w 1115"/>
              <a:gd name="T39" fmla="*/ 781 h 886"/>
              <a:gd name="T40" fmla="*/ 1114 w 1115"/>
              <a:gd name="T41" fmla="*/ 281 h 886"/>
              <a:gd name="T42" fmla="*/ 1000 w 1115"/>
              <a:gd name="T43" fmla="*/ 167 h 886"/>
              <a:gd name="T44" fmla="*/ 562 w 1115"/>
              <a:gd name="T45" fmla="*/ 781 h 886"/>
              <a:gd name="T46" fmla="*/ 281 w 1115"/>
              <a:gd name="T47" fmla="*/ 500 h 886"/>
              <a:gd name="T48" fmla="*/ 562 w 1115"/>
              <a:gd name="T49" fmla="*/ 219 h 886"/>
              <a:gd name="T50" fmla="*/ 833 w 1115"/>
              <a:gd name="T51" fmla="*/ 500 h 886"/>
              <a:gd name="T52" fmla="*/ 562 w 1115"/>
              <a:gd name="T53" fmla="*/ 781 h 886"/>
              <a:gd name="T54" fmla="*/ 968 w 1115"/>
              <a:gd name="T55" fmla="*/ 354 h 886"/>
              <a:gd name="T56" fmla="*/ 927 w 1115"/>
              <a:gd name="T57" fmla="*/ 312 h 886"/>
              <a:gd name="T58" fmla="*/ 968 w 1115"/>
              <a:gd name="T59" fmla="*/ 281 h 886"/>
              <a:gd name="T60" fmla="*/ 1000 w 1115"/>
              <a:gd name="T61" fmla="*/ 312 h 886"/>
              <a:gd name="T62" fmla="*/ 968 w 1115"/>
              <a:gd name="T63" fmla="*/ 354 h 886"/>
              <a:gd name="T64" fmla="*/ 968 w 1115"/>
              <a:gd name="T65" fmla="*/ 354 h 886"/>
              <a:gd name="T66" fmla="*/ 968 w 1115"/>
              <a:gd name="T67" fmla="*/ 354 h 8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15" h="886">
                <a:moveTo>
                  <a:pt x="562" y="333"/>
                </a:moveTo>
                <a:cubicBezTo>
                  <a:pt x="468" y="333"/>
                  <a:pt x="395" y="406"/>
                  <a:pt x="395" y="500"/>
                </a:cubicBezTo>
                <a:cubicBezTo>
                  <a:pt x="395" y="594"/>
                  <a:pt x="468" y="667"/>
                  <a:pt x="562" y="667"/>
                </a:cubicBezTo>
                <a:cubicBezTo>
                  <a:pt x="645" y="667"/>
                  <a:pt x="729" y="594"/>
                  <a:pt x="729" y="500"/>
                </a:cubicBezTo>
                <a:cubicBezTo>
                  <a:pt x="729" y="406"/>
                  <a:pt x="645" y="333"/>
                  <a:pt x="562" y="333"/>
                </a:cubicBezTo>
                <a:close/>
                <a:moveTo>
                  <a:pt x="1000" y="167"/>
                </a:moveTo>
                <a:cubicBezTo>
                  <a:pt x="875" y="167"/>
                  <a:pt x="875" y="167"/>
                  <a:pt x="875" y="167"/>
                </a:cubicBezTo>
                <a:cubicBezTo>
                  <a:pt x="854" y="167"/>
                  <a:pt x="833" y="156"/>
                  <a:pt x="822" y="135"/>
                </a:cubicBezTo>
                <a:cubicBezTo>
                  <a:pt x="791" y="31"/>
                  <a:pt x="791" y="31"/>
                  <a:pt x="791" y="31"/>
                </a:cubicBezTo>
                <a:cubicBezTo>
                  <a:pt x="781" y="10"/>
                  <a:pt x="770" y="0"/>
                  <a:pt x="750" y="0"/>
                </a:cubicBezTo>
                <a:cubicBezTo>
                  <a:pt x="375" y="0"/>
                  <a:pt x="375" y="0"/>
                  <a:pt x="375" y="0"/>
                </a:cubicBezTo>
                <a:cubicBezTo>
                  <a:pt x="354" y="0"/>
                  <a:pt x="333" y="10"/>
                  <a:pt x="322" y="31"/>
                </a:cubicBezTo>
                <a:cubicBezTo>
                  <a:pt x="291" y="135"/>
                  <a:pt x="291" y="135"/>
                  <a:pt x="291" y="135"/>
                </a:cubicBezTo>
                <a:cubicBezTo>
                  <a:pt x="281" y="156"/>
                  <a:pt x="270" y="167"/>
                  <a:pt x="250" y="167"/>
                </a:cubicBezTo>
                <a:cubicBezTo>
                  <a:pt x="114" y="167"/>
                  <a:pt x="114" y="167"/>
                  <a:pt x="114" y="167"/>
                </a:cubicBezTo>
                <a:cubicBezTo>
                  <a:pt x="52" y="167"/>
                  <a:pt x="0" y="219"/>
                  <a:pt x="0" y="281"/>
                </a:cubicBezTo>
                <a:cubicBezTo>
                  <a:pt x="0" y="781"/>
                  <a:pt x="0" y="781"/>
                  <a:pt x="0" y="781"/>
                </a:cubicBezTo>
                <a:cubicBezTo>
                  <a:pt x="0" y="844"/>
                  <a:pt x="52" y="885"/>
                  <a:pt x="114" y="885"/>
                </a:cubicBezTo>
                <a:cubicBezTo>
                  <a:pt x="1000" y="885"/>
                  <a:pt x="1000" y="885"/>
                  <a:pt x="1000" y="885"/>
                </a:cubicBezTo>
                <a:cubicBezTo>
                  <a:pt x="1062" y="885"/>
                  <a:pt x="1114" y="844"/>
                  <a:pt x="1114" y="781"/>
                </a:cubicBezTo>
                <a:cubicBezTo>
                  <a:pt x="1114" y="281"/>
                  <a:pt x="1114" y="281"/>
                  <a:pt x="1114" y="281"/>
                </a:cubicBezTo>
                <a:cubicBezTo>
                  <a:pt x="1114" y="219"/>
                  <a:pt x="1062" y="167"/>
                  <a:pt x="1000" y="167"/>
                </a:cubicBezTo>
                <a:close/>
                <a:moveTo>
                  <a:pt x="562" y="781"/>
                </a:moveTo>
                <a:cubicBezTo>
                  <a:pt x="406" y="781"/>
                  <a:pt x="281" y="656"/>
                  <a:pt x="281" y="500"/>
                </a:cubicBezTo>
                <a:cubicBezTo>
                  <a:pt x="281" y="344"/>
                  <a:pt x="406" y="219"/>
                  <a:pt x="562" y="219"/>
                </a:cubicBezTo>
                <a:cubicBezTo>
                  <a:pt x="708" y="219"/>
                  <a:pt x="833" y="344"/>
                  <a:pt x="833" y="500"/>
                </a:cubicBezTo>
                <a:cubicBezTo>
                  <a:pt x="833" y="656"/>
                  <a:pt x="708" y="781"/>
                  <a:pt x="562" y="781"/>
                </a:cubicBezTo>
                <a:close/>
                <a:moveTo>
                  <a:pt x="968" y="354"/>
                </a:moveTo>
                <a:cubicBezTo>
                  <a:pt x="947" y="354"/>
                  <a:pt x="927" y="333"/>
                  <a:pt x="927" y="312"/>
                </a:cubicBezTo>
                <a:cubicBezTo>
                  <a:pt x="927" y="292"/>
                  <a:pt x="947" y="281"/>
                  <a:pt x="968" y="281"/>
                </a:cubicBezTo>
                <a:cubicBezTo>
                  <a:pt x="989" y="281"/>
                  <a:pt x="1000" y="292"/>
                  <a:pt x="1000" y="312"/>
                </a:cubicBezTo>
                <a:cubicBezTo>
                  <a:pt x="1000" y="333"/>
                  <a:pt x="989" y="354"/>
                  <a:pt x="968" y="354"/>
                </a:cubicBezTo>
                <a:close/>
                <a:moveTo>
                  <a:pt x="968" y="354"/>
                </a:moveTo>
                <a:lnTo>
                  <a:pt x="968" y="35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endParaRPr/>
          </a:p>
        </p:txBody>
      </p:sp>
      <p:grpSp>
        <p:nvGrpSpPr>
          <p:cNvPr id="13" name="Group 42">
            <a:extLst>
              <a:ext uri="{FF2B5EF4-FFF2-40B4-BE49-F238E27FC236}">
                <a16:creationId xmlns:a16="http://schemas.microsoft.com/office/drawing/2014/main" id="{69D818C1-6ACE-4C01-A0F4-B065F8EC32E7}"/>
              </a:ext>
            </a:extLst>
          </p:cNvPr>
          <p:cNvGrpSpPr/>
          <p:nvPr/>
        </p:nvGrpSpPr>
        <p:grpSpPr>
          <a:xfrm>
            <a:off x="3796944" y="2813742"/>
            <a:ext cx="319599" cy="379623"/>
            <a:chOff x="1393825" y="2339975"/>
            <a:chExt cx="330200" cy="392113"/>
          </a:xfrm>
          <a:solidFill>
            <a:schemeClr val="bg1"/>
          </a:solidFill>
        </p:grpSpPr>
        <p:sp>
          <p:nvSpPr>
            <p:cNvPr id="36" name="Freeform: Shape 43">
              <a:extLst>
                <a:ext uri="{FF2B5EF4-FFF2-40B4-BE49-F238E27FC236}">
                  <a16:creationId xmlns:a16="http://schemas.microsoft.com/office/drawing/2014/main" id="{2DFD4920-66DF-400A-9289-4969F8F48D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3825" y="2339975"/>
              <a:ext cx="330200" cy="374650"/>
            </a:xfrm>
            <a:custGeom>
              <a:avLst/>
              <a:gdLst>
                <a:gd name="T0" fmla="*/ 718 w 917"/>
                <a:gd name="T1" fmla="*/ 583 h 1042"/>
                <a:gd name="T2" fmla="*/ 853 w 917"/>
                <a:gd name="T3" fmla="*/ 354 h 1042"/>
                <a:gd name="T4" fmla="*/ 885 w 917"/>
                <a:gd name="T5" fmla="*/ 270 h 1042"/>
                <a:gd name="T6" fmla="*/ 895 w 917"/>
                <a:gd name="T7" fmla="*/ 229 h 1042"/>
                <a:gd name="T8" fmla="*/ 895 w 917"/>
                <a:gd name="T9" fmla="*/ 208 h 1042"/>
                <a:gd name="T10" fmla="*/ 906 w 917"/>
                <a:gd name="T11" fmla="*/ 93 h 1042"/>
                <a:gd name="T12" fmla="*/ 906 w 917"/>
                <a:gd name="T13" fmla="*/ 41 h 1042"/>
                <a:gd name="T14" fmla="*/ 906 w 917"/>
                <a:gd name="T15" fmla="*/ 20 h 1042"/>
                <a:gd name="T16" fmla="*/ 906 w 917"/>
                <a:gd name="T17" fmla="*/ 10 h 1042"/>
                <a:gd name="T18" fmla="*/ 895 w 917"/>
                <a:gd name="T19" fmla="*/ 0 h 1042"/>
                <a:gd name="T20" fmla="*/ 885 w 917"/>
                <a:gd name="T21" fmla="*/ 0 h 1042"/>
                <a:gd name="T22" fmla="*/ 864 w 917"/>
                <a:gd name="T23" fmla="*/ 10 h 1042"/>
                <a:gd name="T24" fmla="*/ 812 w 917"/>
                <a:gd name="T25" fmla="*/ 20 h 1042"/>
                <a:gd name="T26" fmla="*/ 635 w 917"/>
                <a:gd name="T27" fmla="*/ 104 h 1042"/>
                <a:gd name="T28" fmla="*/ 395 w 917"/>
                <a:gd name="T29" fmla="*/ 333 h 1042"/>
                <a:gd name="T30" fmla="*/ 333 w 917"/>
                <a:gd name="T31" fmla="*/ 375 h 1042"/>
                <a:gd name="T32" fmla="*/ 10 w 917"/>
                <a:gd name="T33" fmla="*/ 583 h 1042"/>
                <a:gd name="T34" fmla="*/ 41 w 917"/>
                <a:gd name="T35" fmla="*/ 625 h 1042"/>
                <a:gd name="T36" fmla="*/ 531 w 917"/>
                <a:gd name="T37" fmla="*/ 999 h 1042"/>
                <a:gd name="T38" fmla="*/ 562 w 917"/>
                <a:gd name="T39" fmla="*/ 1020 h 1042"/>
                <a:gd name="T40" fmla="*/ 698 w 917"/>
                <a:gd name="T41" fmla="*/ 656 h 1042"/>
                <a:gd name="T42" fmla="*/ 718 w 917"/>
                <a:gd name="T43" fmla="*/ 583 h 1042"/>
                <a:gd name="T44" fmla="*/ 666 w 917"/>
                <a:gd name="T45" fmla="*/ 458 h 1042"/>
                <a:gd name="T46" fmla="*/ 562 w 917"/>
                <a:gd name="T47" fmla="*/ 468 h 1042"/>
                <a:gd name="T48" fmla="*/ 520 w 917"/>
                <a:gd name="T49" fmla="*/ 354 h 1042"/>
                <a:gd name="T50" fmla="*/ 531 w 917"/>
                <a:gd name="T51" fmla="*/ 333 h 1042"/>
                <a:gd name="T52" fmla="*/ 645 w 917"/>
                <a:gd name="T53" fmla="*/ 323 h 1042"/>
                <a:gd name="T54" fmla="*/ 677 w 917"/>
                <a:gd name="T55" fmla="*/ 437 h 1042"/>
                <a:gd name="T56" fmla="*/ 666 w 917"/>
                <a:gd name="T57" fmla="*/ 458 h 1042"/>
                <a:gd name="T58" fmla="*/ 666 w 917"/>
                <a:gd name="T59" fmla="*/ 458 h 1042"/>
                <a:gd name="T60" fmla="*/ 666 w 917"/>
                <a:gd name="T61" fmla="*/ 458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17" h="1042">
                  <a:moveTo>
                    <a:pt x="718" y="583"/>
                  </a:moveTo>
                  <a:cubicBezTo>
                    <a:pt x="781" y="500"/>
                    <a:pt x="823" y="427"/>
                    <a:pt x="853" y="354"/>
                  </a:cubicBezTo>
                  <a:cubicBezTo>
                    <a:pt x="864" y="333"/>
                    <a:pt x="874" y="302"/>
                    <a:pt x="885" y="270"/>
                  </a:cubicBezTo>
                  <a:cubicBezTo>
                    <a:pt x="885" y="260"/>
                    <a:pt x="885" y="250"/>
                    <a:pt x="895" y="229"/>
                  </a:cubicBezTo>
                  <a:cubicBezTo>
                    <a:pt x="895" y="218"/>
                    <a:pt x="895" y="218"/>
                    <a:pt x="895" y="208"/>
                  </a:cubicBezTo>
                  <a:cubicBezTo>
                    <a:pt x="906" y="166"/>
                    <a:pt x="906" y="125"/>
                    <a:pt x="906" y="93"/>
                  </a:cubicBezTo>
                  <a:cubicBezTo>
                    <a:pt x="906" y="73"/>
                    <a:pt x="906" y="52"/>
                    <a:pt x="906" y="41"/>
                  </a:cubicBezTo>
                  <a:cubicBezTo>
                    <a:pt x="906" y="31"/>
                    <a:pt x="916" y="31"/>
                    <a:pt x="906" y="20"/>
                  </a:cubicBezTo>
                  <a:lnTo>
                    <a:pt x="906" y="10"/>
                  </a:lnTo>
                  <a:cubicBezTo>
                    <a:pt x="916" y="0"/>
                    <a:pt x="906" y="0"/>
                    <a:pt x="895" y="0"/>
                  </a:cubicBezTo>
                  <a:lnTo>
                    <a:pt x="885" y="0"/>
                  </a:lnTo>
                  <a:cubicBezTo>
                    <a:pt x="874" y="0"/>
                    <a:pt x="874" y="10"/>
                    <a:pt x="864" y="10"/>
                  </a:cubicBezTo>
                  <a:cubicBezTo>
                    <a:pt x="864" y="20"/>
                    <a:pt x="843" y="20"/>
                    <a:pt x="812" y="20"/>
                  </a:cubicBezTo>
                  <a:cubicBezTo>
                    <a:pt x="770" y="31"/>
                    <a:pt x="708" y="52"/>
                    <a:pt x="635" y="104"/>
                  </a:cubicBezTo>
                  <a:cubicBezTo>
                    <a:pt x="510" y="177"/>
                    <a:pt x="437" y="281"/>
                    <a:pt x="395" y="333"/>
                  </a:cubicBezTo>
                  <a:cubicBezTo>
                    <a:pt x="385" y="354"/>
                    <a:pt x="354" y="375"/>
                    <a:pt x="333" y="375"/>
                  </a:cubicBezTo>
                  <a:cubicBezTo>
                    <a:pt x="125" y="364"/>
                    <a:pt x="41" y="510"/>
                    <a:pt x="10" y="583"/>
                  </a:cubicBezTo>
                  <a:cubicBezTo>
                    <a:pt x="0" y="604"/>
                    <a:pt x="10" y="625"/>
                    <a:pt x="41" y="625"/>
                  </a:cubicBezTo>
                  <a:cubicBezTo>
                    <a:pt x="489" y="614"/>
                    <a:pt x="531" y="885"/>
                    <a:pt x="531" y="999"/>
                  </a:cubicBezTo>
                  <a:cubicBezTo>
                    <a:pt x="520" y="1031"/>
                    <a:pt x="541" y="1041"/>
                    <a:pt x="562" y="1020"/>
                  </a:cubicBezTo>
                  <a:cubicBezTo>
                    <a:pt x="729" y="926"/>
                    <a:pt x="718" y="739"/>
                    <a:pt x="698" y="656"/>
                  </a:cubicBezTo>
                  <a:cubicBezTo>
                    <a:pt x="698" y="635"/>
                    <a:pt x="708" y="593"/>
                    <a:pt x="718" y="583"/>
                  </a:cubicBezTo>
                  <a:close/>
                  <a:moveTo>
                    <a:pt x="666" y="458"/>
                  </a:moveTo>
                  <a:cubicBezTo>
                    <a:pt x="645" y="489"/>
                    <a:pt x="593" y="489"/>
                    <a:pt x="562" y="468"/>
                  </a:cubicBezTo>
                  <a:cubicBezTo>
                    <a:pt x="510" y="448"/>
                    <a:pt x="500" y="395"/>
                    <a:pt x="520" y="354"/>
                  </a:cubicBezTo>
                  <a:cubicBezTo>
                    <a:pt x="531" y="343"/>
                    <a:pt x="531" y="343"/>
                    <a:pt x="531" y="333"/>
                  </a:cubicBezTo>
                  <a:cubicBezTo>
                    <a:pt x="562" y="302"/>
                    <a:pt x="604" y="302"/>
                    <a:pt x="645" y="323"/>
                  </a:cubicBezTo>
                  <a:cubicBezTo>
                    <a:pt x="687" y="343"/>
                    <a:pt x="708" y="395"/>
                    <a:pt x="677" y="437"/>
                  </a:cubicBezTo>
                  <a:cubicBezTo>
                    <a:pt x="677" y="448"/>
                    <a:pt x="677" y="448"/>
                    <a:pt x="666" y="458"/>
                  </a:cubicBezTo>
                  <a:close/>
                  <a:moveTo>
                    <a:pt x="666" y="458"/>
                  </a:moveTo>
                  <a:lnTo>
                    <a:pt x="666" y="45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lc="http://schemas.openxmlformats.org/drawingml/2006/lockedCanvas" xmlns:p14="http://schemas.microsoft.com/office/powerpoint/2010/main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" name="Freeform: Shape 44">
              <a:extLst>
                <a:ext uri="{FF2B5EF4-FFF2-40B4-BE49-F238E27FC236}">
                  <a16:creationId xmlns:a16="http://schemas.microsoft.com/office/drawing/2014/main" id="{415BCB01-E993-48FF-8B87-E7230706D2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9550" y="2643188"/>
              <a:ext cx="71438" cy="82550"/>
            </a:xfrm>
            <a:custGeom>
              <a:avLst/>
              <a:gdLst>
                <a:gd name="T0" fmla="*/ 42 w 199"/>
                <a:gd name="T1" fmla="*/ 219 h 230"/>
                <a:gd name="T2" fmla="*/ 188 w 199"/>
                <a:gd name="T3" fmla="*/ 31 h 230"/>
                <a:gd name="T4" fmla="*/ 156 w 199"/>
                <a:gd name="T5" fmla="*/ 10 h 230"/>
                <a:gd name="T6" fmla="*/ 11 w 199"/>
                <a:gd name="T7" fmla="*/ 198 h 230"/>
                <a:gd name="T8" fmla="*/ 42 w 199"/>
                <a:gd name="T9" fmla="*/ 219 h 230"/>
                <a:gd name="T10" fmla="*/ 42 w 199"/>
                <a:gd name="T11" fmla="*/ 219 h 230"/>
                <a:gd name="T12" fmla="*/ 42 w 199"/>
                <a:gd name="T13" fmla="*/ 219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9" h="230">
                  <a:moveTo>
                    <a:pt x="42" y="219"/>
                  </a:moveTo>
                  <a:cubicBezTo>
                    <a:pt x="115" y="177"/>
                    <a:pt x="167" y="83"/>
                    <a:pt x="188" y="31"/>
                  </a:cubicBezTo>
                  <a:cubicBezTo>
                    <a:pt x="198" y="10"/>
                    <a:pt x="177" y="0"/>
                    <a:pt x="156" y="10"/>
                  </a:cubicBezTo>
                  <a:cubicBezTo>
                    <a:pt x="73" y="63"/>
                    <a:pt x="31" y="146"/>
                    <a:pt x="11" y="198"/>
                  </a:cubicBezTo>
                  <a:cubicBezTo>
                    <a:pt x="0" y="219"/>
                    <a:pt x="21" y="229"/>
                    <a:pt x="42" y="219"/>
                  </a:cubicBezTo>
                  <a:close/>
                  <a:moveTo>
                    <a:pt x="42" y="219"/>
                  </a:moveTo>
                  <a:lnTo>
                    <a:pt x="42" y="21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lc="http://schemas.openxmlformats.org/drawingml/2006/lockedCanvas" xmlns:p14="http://schemas.microsoft.com/office/powerpoint/2010/main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" name="Freeform: Shape 45">
              <a:extLst>
                <a:ext uri="{FF2B5EF4-FFF2-40B4-BE49-F238E27FC236}">
                  <a16:creationId xmlns:a16="http://schemas.microsoft.com/office/drawing/2014/main" id="{22A1DA6B-3FD8-4F33-815B-3990C0F0B0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2400" y="2616200"/>
              <a:ext cx="93663" cy="115888"/>
            </a:xfrm>
            <a:custGeom>
              <a:avLst/>
              <a:gdLst>
                <a:gd name="T0" fmla="*/ 31 w 261"/>
                <a:gd name="T1" fmla="*/ 313 h 324"/>
                <a:gd name="T2" fmla="*/ 250 w 261"/>
                <a:gd name="T3" fmla="*/ 31 h 324"/>
                <a:gd name="T4" fmla="*/ 219 w 261"/>
                <a:gd name="T5" fmla="*/ 11 h 324"/>
                <a:gd name="T6" fmla="*/ 10 w 261"/>
                <a:gd name="T7" fmla="*/ 292 h 324"/>
                <a:gd name="T8" fmla="*/ 31 w 261"/>
                <a:gd name="T9" fmla="*/ 313 h 324"/>
                <a:gd name="T10" fmla="*/ 31 w 261"/>
                <a:gd name="T11" fmla="*/ 313 h 324"/>
                <a:gd name="T12" fmla="*/ 31 w 261"/>
                <a:gd name="T13" fmla="*/ 313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1" h="324">
                  <a:moveTo>
                    <a:pt x="31" y="313"/>
                  </a:moveTo>
                  <a:cubicBezTo>
                    <a:pt x="156" y="240"/>
                    <a:pt x="219" y="104"/>
                    <a:pt x="250" y="31"/>
                  </a:cubicBezTo>
                  <a:cubicBezTo>
                    <a:pt x="260" y="11"/>
                    <a:pt x="240" y="0"/>
                    <a:pt x="219" y="11"/>
                  </a:cubicBezTo>
                  <a:cubicBezTo>
                    <a:pt x="94" y="83"/>
                    <a:pt x="31" y="219"/>
                    <a:pt x="10" y="292"/>
                  </a:cubicBezTo>
                  <a:cubicBezTo>
                    <a:pt x="0" y="313"/>
                    <a:pt x="10" y="323"/>
                    <a:pt x="31" y="313"/>
                  </a:cubicBezTo>
                  <a:close/>
                  <a:moveTo>
                    <a:pt x="31" y="313"/>
                  </a:moveTo>
                  <a:lnTo>
                    <a:pt x="31" y="31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lc="http://schemas.openxmlformats.org/drawingml/2006/lockedCanvas" xmlns:p14="http://schemas.microsoft.com/office/powerpoint/2010/main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" name="Freeform: Shape 46">
              <a:extLst>
                <a:ext uri="{FF2B5EF4-FFF2-40B4-BE49-F238E27FC236}">
                  <a16:creationId xmlns:a16="http://schemas.microsoft.com/office/drawing/2014/main" id="{BA5DC772-2777-411A-9C63-0DDA47BA41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1288" y="2587625"/>
              <a:ext cx="71437" cy="85725"/>
            </a:xfrm>
            <a:custGeom>
              <a:avLst/>
              <a:gdLst>
                <a:gd name="T0" fmla="*/ 41 w 199"/>
                <a:gd name="T1" fmla="*/ 229 h 240"/>
                <a:gd name="T2" fmla="*/ 187 w 199"/>
                <a:gd name="T3" fmla="*/ 42 h 240"/>
                <a:gd name="T4" fmla="*/ 156 w 199"/>
                <a:gd name="T5" fmla="*/ 21 h 240"/>
                <a:gd name="T6" fmla="*/ 10 w 199"/>
                <a:gd name="T7" fmla="*/ 208 h 240"/>
                <a:gd name="T8" fmla="*/ 41 w 199"/>
                <a:gd name="T9" fmla="*/ 229 h 240"/>
                <a:gd name="T10" fmla="*/ 41 w 199"/>
                <a:gd name="T11" fmla="*/ 229 h 240"/>
                <a:gd name="T12" fmla="*/ 41 w 199"/>
                <a:gd name="T13" fmla="*/ 22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9" h="240">
                  <a:moveTo>
                    <a:pt x="41" y="229"/>
                  </a:moveTo>
                  <a:cubicBezTo>
                    <a:pt x="114" y="177"/>
                    <a:pt x="166" y="94"/>
                    <a:pt x="187" y="42"/>
                  </a:cubicBezTo>
                  <a:cubicBezTo>
                    <a:pt x="198" y="21"/>
                    <a:pt x="177" y="0"/>
                    <a:pt x="156" y="21"/>
                  </a:cubicBezTo>
                  <a:cubicBezTo>
                    <a:pt x="73" y="73"/>
                    <a:pt x="31" y="156"/>
                    <a:pt x="10" y="208"/>
                  </a:cubicBezTo>
                  <a:cubicBezTo>
                    <a:pt x="0" y="229"/>
                    <a:pt x="10" y="239"/>
                    <a:pt x="41" y="229"/>
                  </a:cubicBezTo>
                  <a:close/>
                  <a:moveTo>
                    <a:pt x="41" y="229"/>
                  </a:moveTo>
                  <a:lnTo>
                    <a:pt x="41" y="22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lc="http://schemas.openxmlformats.org/drawingml/2006/lockedCanvas" xmlns:p14="http://schemas.microsoft.com/office/powerpoint/2010/main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14" name="Freeform: Shape 47">
            <a:extLst>
              <a:ext uri="{FF2B5EF4-FFF2-40B4-BE49-F238E27FC236}">
                <a16:creationId xmlns:a16="http://schemas.microsoft.com/office/drawing/2014/main" id="{97D8A4E5-7197-45E8-8BF2-B7366A086C29}"/>
              </a:ext>
            </a:extLst>
          </p:cNvPr>
          <p:cNvSpPr>
            <a:spLocks/>
          </p:cNvSpPr>
          <p:nvPr/>
        </p:nvSpPr>
        <p:spPr bwMode="auto">
          <a:xfrm>
            <a:off x="5563378" y="3861800"/>
            <a:ext cx="347918" cy="34800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3598" y="2167"/>
                </a:moveTo>
                <a:cubicBezTo>
                  <a:pt x="3598" y="2549"/>
                  <a:pt x="3517" y="2902"/>
                  <a:pt x="3358" y="3213"/>
                </a:cubicBezTo>
                <a:cubicBezTo>
                  <a:pt x="3197" y="3525"/>
                  <a:pt x="2981" y="3792"/>
                  <a:pt x="2707" y="4006"/>
                </a:cubicBezTo>
                <a:lnTo>
                  <a:pt x="2707" y="21050"/>
                </a:lnTo>
                <a:cubicBezTo>
                  <a:pt x="2707" y="21203"/>
                  <a:pt x="2663" y="21329"/>
                  <a:pt x="2580" y="21438"/>
                </a:cubicBezTo>
                <a:cubicBezTo>
                  <a:pt x="2492" y="21547"/>
                  <a:pt x="2386" y="21599"/>
                  <a:pt x="2262" y="21599"/>
                </a:cubicBezTo>
                <a:lnTo>
                  <a:pt x="1348" y="21599"/>
                </a:lnTo>
                <a:cubicBezTo>
                  <a:pt x="1221" y="21599"/>
                  <a:pt x="1118" y="21544"/>
                  <a:pt x="1038" y="21438"/>
                </a:cubicBezTo>
                <a:cubicBezTo>
                  <a:pt x="954" y="21329"/>
                  <a:pt x="913" y="21203"/>
                  <a:pt x="913" y="21050"/>
                </a:cubicBezTo>
                <a:lnTo>
                  <a:pt x="913" y="4006"/>
                </a:lnTo>
                <a:cubicBezTo>
                  <a:pt x="641" y="3792"/>
                  <a:pt x="421" y="3525"/>
                  <a:pt x="252" y="3213"/>
                </a:cubicBezTo>
                <a:cubicBezTo>
                  <a:pt x="83" y="2902"/>
                  <a:pt x="0" y="2549"/>
                  <a:pt x="0" y="2167"/>
                </a:cubicBezTo>
                <a:cubicBezTo>
                  <a:pt x="0" y="1574"/>
                  <a:pt x="176" y="1069"/>
                  <a:pt x="528" y="640"/>
                </a:cubicBezTo>
                <a:cubicBezTo>
                  <a:pt x="878" y="211"/>
                  <a:pt x="1304" y="0"/>
                  <a:pt x="1804" y="0"/>
                </a:cubicBezTo>
                <a:cubicBezTo>
                  <a:pt x="2296" y="0"/>
                  <a:pt x="2719" y="211"/>
                  <a:pt x="3069" y="640"/>
                </a:cubicBezTo>
                <a:cubicBezTo>
                  <a:pt x="3422" y="1069"/>
                  <a:pt x="3598" y="1571"/>
                  <a:pt x="3598" y="2167"/>
                </a:cubicBezTo>
                <a:moveTo>
                  <a:pt x="20838" y="2476"/>
                </a:moveTo>
                <a:cubicBezTo>
                  <a:pt x="21063" y="2323"/>
                  <a:pt x="21247" y="2297"/>
                  <a:pt x="21389" y="2391"/>
                </a:cubicBezTo>
                <a:cubicBezTo>
                  <a:pt x="21529" y="2485"/>
                  <a:pt x="21599" y="2684"/>
                  <a:pt x="21599" y="2996"/>
                </a:cubicBezTo>
                <a:lnTo>
                  <a:pt x="21599" y="13515"/>
                </a:lnTo>
                <a:cubicBezTo>
                  <a:pt x="21599" y="13803"/>
                  <a:pt x="21526" y="14106"/>
                  <a:pt x="21382" y="14420"/>
                </a:cubicBezTo>
                <a:cubicBezTo>
                  <a:pt x="21237" y="14737"/>
                  <a:pt x="21056" y="14966"/>
                  <a:pt x="20838" y="15119"/>
                </a:cubicBezTo>
                <a:cubicBezTo>
                  <a:pt x="19954" y="15757"/>
                  <a:pt x="19146" y="16165"/>
                  <a:pt x="18412" y="16350"/>
                </a:cubicBezTo>
                <a:cubicBezTo>
                  <a:pt x="17678" y="16529"/>
                  <a:pt x="17036" y="16606"/>
                  <a:pt x="16490" y="16567"/>
                </a:cubicBezTo>
                <a:cubicBezTo>
                  <a:pt x="15849" y="16526"/>
                  <a:pt x="15281" y="16371"/>
                  <a:pt x="14791" y="16103"/>
                </a:cubicBezTo>
                <a:cubicBezTo>
                  <a:pt x="14392" y="15851"/>
                  <a:pt x="14003" y="15607"/>
                  <a:pt x="13623" y="15378"/>
                </a:cubicBezTo>
                <a:cubicBezTo>
                  <a:pt x="13244" y="15146"/>
                  <a:pt x="12857" y="14946"/>
                  <a:pt x="12458" y="14773"/>
                </a:cubicBezTo>
                <a:cubicBezTo>
                  <a:pt x="12059" y="14599"/>
                  <a:pt x="11640" y="14461"/>
                  <a:pt x="11197" y="14358"/>
                </a:cubicBezTo>
                <a:cubicBezTo>
                  <a:pt x="10757" y="14256"/>
                  <a:pt x="10269" y="14203"/>
                  <a:pt x="9738" y="14203"/>
                </a:cubicBezTo>
                <a:cubicBezTo>
                  <a:pt x="9310" y="14220"/>
                  <a:pt x="8825" y="14306"/>
                  <a:pt x="8286" y="14455"/>
                </a:cubicBezTo>
                <a:cubicBezTo>
                  <a:pt x="7824" y="14588"/>
                  <a:pt x="7266" y="14799"/>
                  <a:pt x="6605" y="15090"/>
                </a:cubicBezTo>
                <a:cubicBezTo>
                  <a:pt x="5944" y="15381"/>
                  <a:pt x="5207" y="15792"/>
                  <a:pt x="4394" y="16327"/>
                </a:cubicBezTo>
                <a:cubicBezTo>
                  <a:pt x="4169" y="16476"/>
                  <a:pt x="3978" y="16494"/>
                  <a:pt x="3826" y="16382"/>
                </a:cubicBezTo>
                <a:cubicBezTo>
                  <a:pt x="3674" y="16268"/>
                  <a:pt x="3598" y="16059"/>
                  <a:pt x="3598" y="15751"/>
                </a:cubicBezTo>
                <a:lnTo>
                  <a:pt x="3598" y="5273"/>
                </a:lnTo>
                <a:cubicBezTo>
                  <a:pt x="3598" y="4964"/>
                  <a:pt x="3674" y="4653"/>
                  <a:pt x="3826" y="4347"/>
                </a:cubicBezTo>
                <a:cubicBezTo>
                  <a:pt x="3978" y="4036"/>
                  <a:pt x="4169" y="3807"/>
                  <a:pt x="4394" y="3654"/>
                </a:cubicBezTo>
                <a:cubicBezTo>
                  <a:pt x="5207" y="3143"/>
                  <a:pt x="5941" y="2737"/>
                  <a:pt x="6597" y="2447"/>
                </a:cubicBezTo>
                <a:cubicBezTo>
                  <a:pt x="7253" y="2156"/>
                  <a:pt x="7816" y="1944"/>
                  <a:pt x="8286" y="1812"/>
                </a:cubicBezTo>
                <a:cubicBezTo>
                  <a:pt x="8832" y="1665"/>
                  <a:pt x="9317" y="1580"/>
                  <a:pt x="9738" y="1559"/>
                </a:cubicBezTo>
                <a:cubicBezTo>
                  <a:pt x="10269" y="1559"/>
                  <a:pt x="10757" y="1612"/>
                  <a:pt x="11197" y="1715"/>
                </a:cubicBezTo>
                <a:cubicBezTo>
                  <a:pt x="11640" y="1818"/>
                  <a:pt x="12059" y="1956"/>
                  <a:pt x="12458" y="2135"/>
                </a:cubicBezTo>
                <a:cubicBezTo>
                  <a:pt x="12857" y="2306"/>
                  <a:pt x="13242" y="2508"/>
                  <a:pt x="13619" y="2737"/>
                </a:cubicBezTo>
                <a:cubicBezTo>
                  <a:pt x="13993" y="2967"/>
                  <a:pt x="14385" y="3207"/>
                  <a:pt x="14791" y="3463"/>
                </a:cubicBezTo>
                <a:cubicBezTo>
                  <a:pt x="15281" y="3736"/>
                  <a:pt x="15849" y="3889"/>
                  <a:pt x="16490" y="3924"/>
                </a:cubicBezTo>
                <a:cubicBezTo>
                  <a:pt x="17036" y="3965"/>
                  <a:pt x="17678" y="3889"/>
                  <a:pt x="18412" y="3707"/>
                </a:cubicBezTo>
                <a:cubicBezTo>
                  <a:pt x="19146" y="3522"/>
                  <a:pt x="19957" y="3113"/>
                  <a:pt x="20838" y="2476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endParaRPr/>
          </a:p>
        </p:txBody>
      </p: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6B30FB0F-D0E2-40E3-8442-D30CEA69EACB}"/>
              </a:ext>
            </a:extLst>
          </p:cNvPr>
          <p:cNvGrpSpPr/>
          <p:nvPr/>
        </p:nvGrpSpPr>
        <p:grpSpPr>
          <a:xfrm>
            <a:off x="1071886" y="1038960"/>
            <a:ext cx="1789887" cy="1192503"/>
            <a:chOff x="1071886" y="1038960"/>
            <a:chExt cx="1789887" cy="1192503"/>
          </a:xfrm>
        </p:grpSpPr>
        <p:grpSp>
          <p:nvGrpSpPr>
            <p:cNvPr id="15" name="Group 48">
              <a:extLst>
                <a:ext uri="{FF2B5EF4-FFF2-40B4-BE49-F238E27FC236}">
                  <a16:creationId xmlns:a16="http://schemas.microsoft.com/office/drawing/2014/main" id="{39A83C11-C9BE-41F7-9791-AE114C698371}"/>
                </a:ext>
              </a:extLst>
            </p:cNvPr>
            <p:cNvGrpSpPr/>
            <p:nvPr/>
          </p:nvGrpSpPr>
          <p:grpSpPr>
            <a:xfrm>
              <a:off x="1071886" y="1391222"/>
              <a:ext cx="1789887" cy="840241"/>
              <a:chOff x="1622896" y="2300333"/>
              <a:chExt cx="2386516" cy="1120321"/>
            </a:xfrm>
          </p:grpSpPr>
          <p:sp>
            <p:nvSpPr>
              <p:cNvPr id="34" name="TextBox 49">
                <a:extLst>
                  <a:ext uri="{FF2B5EF4-FFF2-40B4-BE49-F238E27FC236}">
                    <a16:creationId xmlns:a16="http://schemas.microsoft.com/office/drawing/2014/main" id="{1770E300-1CB4-4E93-802F-A838EBE49BBA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622896" y="2300333"/>
                <a:ext cx="2386516" cy="453003"/>
              </a:xfrm>
              <a:prstGeom prst="rect">
                <a:avLst/>
              </a:prstGeom>
              <a:noFill/>
              <a:extLst/>
            </p:spPr>
            <p:txBody>
              <a:bodyPr wrap="none" lIns="0" tIns="0" rIns="0" bIns="0" anchor="b" anchorCtr="1">
                <a:normAutofit/>
              </a:bodyPr>
              <a:lstStyle/>
              <a:p>
                <a:pPr latinLnBrk="0"/>
                <a:r>
                  <a:rPr lang="zh-CN" altLang="en-US" sz="1400">
                    <a:solidFill>
                      <a:schemeClr val="accent2">
                        <a:lumMod val="100000"/>
                      </a:schemeClr>
                    </a:solidFill>
                    <a:effectLst/>
                  </a:rPr>
                  <a:t>标题文本预设</a:t>
                </a:r>
              </a:p>
            </p:txBody>
          </p:sp>
          <p:sp>
            <p:nvSpPr>
              <p:cNvPr id="35" name="TextBox 50">
                <a:extLst>
                  <a:ext uri="{FF2B5EF4-FFF2-40B4-BE49-F238E27FC236}">
                    <a16:creationId xmlns:a16="http://schemas.microsoft.com/office/drawing/2014/main" id="{A823F9C1-6471-4C8D-B336-C2A42DC2A416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622896" y="2753336"/>
                <a:ext cx="2386516" cy="667318"/>
              </a:xfrm>
              <a:prstGeom prst="rect">
                <a:avLst/>
              </a:prstGeom>
              <a:noFill/>
              <a:extLst/>
            </p:spPr>
            <p:txBody>
              <a:bodyPr wrap="square" lIns="90000" tIns="46800" rIns="90000" bIns="46800" anchor="ctr" anchorCtr="1">
                <a:normAutofit fontScale="77500" lnSpcReduction="20000"/>
              </a:bodyPr>
              <a:lstStyle/>
              <a:p>
                <a:pPr latinLnBrk="0">
                  <a:lnSpc>
                    <a:spcPct val="120000"/>
                  </a:lnSpc>
                </a:pPr>
                <a:r>
                  <a:rPr lang="zh-CN" altLang="en-US" sz="1000" b="0">
                    <a:solidFill>
                      <a:schemeClr val="tx1"/>
                    </a:solidFill>
                    <a:effectLst/>
                  </a:rPr>
                  <a:t>此部分内容作为文字排版占位显示 </a:t>
                </a:r>
                <a:br>
                  <a:rPr lang="zh-CN" altLang="en-US" sz="1000" b="0">
                    <a:solidFill>
                      <a:schemeClr val="tx1"/>
                    </a:solidFill>
                    <a:effectLst/>
                  </a:rPr>
                </a:br>
                <a:r>
                  <a:rPr lang="zh-CN" altLang="en-US" sz="1000" b="0">
                    <a:solidFill>
                      <a:schemeClr val="tx1"/>
                    </a:solidFill>
                    <a:effectLst/>
                  </a:rPr>
                  <a:t>（建议使用主题字体）</a:t>
                </a:r>
              </a:p>
            </p:txBody>
          </p:sp>
        </p:grpSp>
        <p:sp>
          <p:nvSpPr>
            <p:cNvPr id="16" name="Freeform: Shape 13">
              <a:extLst>
                <a:ext uri="{FF2B5EF4-FFF2-40B4-BE49-F238E27FC236}">
                  <a16:creationId xmlns:a16="http://schemas.microsoft.com/office/drawing/2014/main" id="{2ECCF105-A673-45AE-98A7-7E6DF57CE6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6286" y="1038960"/>
              <a:ext cx="411573" cy="35226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520" y="19326"/>
                  </a:moveTo>
                  <a:cubicBezTo>
                    <a:pt x="21574" y="19434"/>
                    <a:pt x="21599" y="19552"/>
                    <a:pt x="21599" y="19677"/>
                  </a:cubicBezTo>
                  <a:cubicBezTo>
                    <a:pt x="21599" y="19974"/>
                    <a:pt x="21492" y="20237"/>
                    <a:pt x="21274" y="20463"/>
                  </a:cubicBezTo>
                  <a:lnTo>
                    <a:pt x="20490" y="21235"/>
                  </a:lnTo>
                  <a:cubicBezTo>
                    <a:pt x="20281" y="21461"/>
                    <a:pt x="20026" y="21574"/>
                    <a:pt x="19720" y="21574"/>
                  </a:cubicBezTo>
                  <a:lnTo>
                    <a:pt x="19664" y="21574"/>
                  </a:lnTo>
                  <a:cubicBezTo>
                    <a:pt x="19350" y="21537"/>
                    <a:pt x="19081" y="21396"/>
                    <a:pt x="18866" y="21153"/>
                  </a:cubicBezTo>
                  <a:lnTo>
                    <a:pt x="12700" y="13222"/>
                  </a:lnTo>
                  <a:cubicBezTo>
                    <a:pt x="11958" y="13870"/>
                    <a:pt x="11265" y="14438"/>
                    <a:pt x="10623" y="14927"/>
                  </a:cubicBezTo>
                  <a:cubicBezTo>
                    <a:pt x="9975" y="15413"/>
                    <a:pt x="9366" y="15835"/>
                    <a:pt x="8789" y="16188"/>
                  </a:cubicBezTo>
                  <a:lnTo>
                    <a:pt x="9261" y="19988"/>
                  </a:lnTo>
                  <a:lnTo>
                    <a:pt x="9261" y="20124"/>
                  </a:lnTo>
                  <a:cubicBezTo>
                    <a:pt x="9261" y="20423"/>
                    <a:pt x="9162" y="20672"/>
                    <a:pt x="8964" y="20870"/>
                  </a:cubicBezTo>
                  <a:lnTo>
                    <a:pt x="8546" y="21289"/>
                  </a:lnTo>
                  <a:cubicBezTo>
                    <a:pt x="8339" y="21498"/>
                    <a:pt x="8076" y="21599"/>
                    <a:pt x="7762" y="21599"/>
                  </a:cubicBezTo>
                  <a:lnTo>
                    <a:pt x="7705" y="21599"/>
                  </a:lnTo>
                  <a:cubicBezTo>
                    <a:pt x="7354" y="21563"/>
                    <a:pt x="7088" y="21424"/>
                    <a:pt x="6907" y="21178"/>
                  </a:cubicBezTo>
                  <a:lnTo>
                    <a:pt x="4131" y="17500"/>
                  </a:lnTo>
                  <a:lnTo>
                    <a:pt x="418" y="14695"/>
                  </a:lnTo>
                  <a:cubicBezTo>
                    <a:pt x="155" y="14472"/>
                    <a:pt x="16" y="14201"/>
                    <a:pt x="0" y="13884"/>
                  </a:cubicBezTo>
                  <a:lnTo>
                    <a:pt x="0" y="13833"/>
                  </a:lnTo>
                  <a:cubicBezTo>
                    <a:pt x="0" y="13550"/>
                    <a:pt x="104" y="13293"/>
                    <a:pt x="311" y="13059"/>
                  </a:cubicBezTo>
                  <a:lnTo>
                    <a:pt x="715" y="12668"/>
                  </a:lnTo>
                  <a:cubicBezTo>
                    <a:pt x="897" y="12439"/>
                    <a:pt x="1151" y="12332"/>
                    <a:pt x="1477" y="12340"/>
                  </a:cubicBezTo>
                  <a:cubicBezTo>
                    <a:pt x="1550" y="12340"/>
                    <a:pt x="1596" y="12352"/>
                    <a:pt x="1612" y="12369"/>
                  </a:cubicBezTo>
                  <a:lnTo>
                    <a:pt x="5407" y="12801"/>
                  </a:lnTo>
                  <a:cubicBezTo>
                    <a:pt x="5761" y="12233"/>
                    <a:pt x="6180" y="11625"/>
                    <a:pt x="6672" y="10983"/>
                  </a:cubicBezTo>
                  <a:cubicBezTo>
                    <a:pt x="7167" y="10336"/>
                    <a:pt x="7733" y="9655"/>
                    <a:pt x="8376" y="8931"/>
                  </a:cubicBezTo>
                  <a:lnTo>
                    <a:pt x="478" y="2748"/>
                  </a:lnTo>
                  <a:cubicBezTo>
                    <a:pt x="195" y="2521"/>
                    <a:pt x="59" y="2256"/>
                    <a:pt x="59" y="1950"/>
                  </a:cubicBezTo>
                  <a:lnTo>
                    <a:pt x="59" y="1894"/>
                  </a:lnTo>
                  <a:cubicBezTo>
                    <a:pt x="59" y="1614"/>
                    <a:pt x="161" y="1354"/>
                    <a:pt x="370" y="1111"/>
                  </a:cubicBezTo>
                  <a:lnTo>
                    <a:pt x="1140" y="336"/>
                  </a:lnTo>
                  <a:cubicBezTo>
                    <a:pt x="1383" y="130"/>
                    <a:pt x="1641" y="25"/>
                    <a:pt x="1910" y="25"/>
                  </a:cubicBezTo>
                  <a:lnTo>
                    <a:pt x="2088" y="25"/>
                  </a:lnTo>
                  <a:cubicBezTo>
                    <a:pt x="2153" y="25"/>
                    <a:pt x="2215" y="45"/>
                    <a:pt x="2269" y="79"/>
                  </a:cubicBezTo>
                  <a:lnTo>
                    <a:pt x="13147" y="4045"/>
                  </a:lnTo>
                  <a:lnTo>
                    <a:pt x="15193" y="2030"/>
                  </a:lnTo>
                  <a:cubicBezTo>
                    <a:pt x="15827" y="1396"/>
                    <a:pt x="16551" y="901"/>
                    <a:pt x="17375" y="540"/>
                  </a:cubicBezTo>
                  <a:cubicBezTo>
                    <a:pt x="18195" y="180"/>
                    <a:pt x="18951" y="0"/>
                    <a:pt x="19636" y="0"/>
                  </a:cubicBezTo>
                  <a:cubicBezTo>
                    <a:pt x="20284" y="0"/>
                    <a:pt x="20779" y="166"/>
                    <a:pt x="21113" y="500"/>
                  </a:cubicBezTo>
                  <a:cubicBezTo>
                    <a:pt x="21291" y="661"/>
                    <a:pt x="21418" y="870"/>
                    <a:pt x="21492" y="1125"/>
                  </a:cubicBezTo>
                  <a:cubicBezTo>
                    <a:pt x="21563" y="1374"/>
                    <a:pt x="21599" y="1659"/>
                    <a:pt x="21599" y="1973"/>
                  </a:cubicBezTo>
                  <a:cubicBezTo>
                    <a:pt x="21599" y="2660"/>
                    <a:pt x="21424" y="3415"/>
                    <a:pt x="21076" y="4235"/>
                  </a:cubicBezTo>
                  <a:cubicBezTo>
                    <a:pt x="20728" y="5055"/>
                    <a:pt x="20230" y="5778"/>
                    <a:pt x="19582" y="6400"/>
                  </a:cubicBezTo>
                  <a:lnTo>
                    <a:pt x="17547" y="8456"/>
                  </a:lnTo>
                  <a:lnTo>
                    <a:pt x="21520" y="1932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0EF3228A-3DB9-45E3-BFC6-FDD542FC0ACC}"/>
              </a:ext>
            </a:extLst>
          </p:cNvPr>
          <p:cNvGrpSpPr/>
          <p:nvPr/>
        </p:nvGrpSpPr>
        <p:grpSpPr>
          <a:xfrm>
            <a:off x="996815" y="2938361"/>
            <a:ext cx="1789887" cy="1203322"/>
            <a:chOff x="996815" y="2938361"/>
            <a:chExt cx="1789887" cy="1203322"/>
          </a:xfrm>
        </p:grpSpPr>
        <p:sp>
          <p:nvSpPr>
            <p:cNvPr id="17" name="Freeform: Shape 17">
              <a:extLst>
                <a:ext uri="{FF2B5EF4-FFF2-40B4-BE49-F238E27FC236}">
                  <a16:creationId xmlns:a16="http://schemas.microsoft.com/office/drawing/2014/main" id="{0E467AC1-6006-4A12-A1F2-19319CFA4F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3338" y="2938361"/>
              <a:ext cx="382853" cy="36308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599" y="6949"/>
                  </a:moveTo>
                  <a:cubicBezTo>
                    <a:pt x="21599" y="7542"/>
                    <a:pt x="21407" y="8153"/>
                    <a:pt x="21017" y="8781"/>
                  </a:cubicBezTo>
                  <a:cubicBezTo>
                    <a:pt x="20628" y="9416"/>
                    <a:pt x="20109" y="10015"/>
                    <a:pt x="19458" y="10585"/>
                  </a:cubicBezTo>
                  <a:cubicBezTo>
                    <a:pt x="18806" y="11152"/>
                    <a:pt x="18040" y="11651"/>
                    <a:pt x="17159" y="12083"/>
                  </a:cubicBezTo>
                  <a:cubicBezTo>
                    <a:pt x="16275" y="12512"/>
                    <a:pt x="15327" y="12820"/>
                    <a:pt x="14315" y="12996"/>
                  </a:cubicBezTo>
                  <a:cubicBezTo>
                    <a:pt x="13880" y="13090"/>
                    <a:pt x="13492" y="13284"/>
                    <a:pt x="13151" y="13578"/>
                  </a:cubicBezTo>
                  <a:cubicBezTo>
                    <a:pt x="12809" y="13872"/>
                    <a:pt x="12641" y="14204"/>
                    <a:pt x="12641" y="14571"/>
                  </a:cubicBezTo>
                  <a:cubicBezTo>
                    <a:pt x="12641" y="14900"/>
                    <a:pt x="12713" y="15140"/>
                    <a:pt x="12865" y="15293"/>
                  </a:cubicBezTo>
                  <a:cubicBezTo>
                    <a:pt x="13015" y="15449"/>
                    <a:pt x="13177" y="15596"/>
                    <a:pt x="13364" y="15728"/>
                  </a:cubicBezTo>
                  <a:cubicBezTo>
                    <a:pt x="13546" y="15866"/>
                    <a:pt x="13717" y="16010"/>
                    <a:pt x="13874" y="16169"/>
                  </a:cubicBezTo>
                  <a:cubicBezTo>
                    <a:pt x="14032" y="16330"/>
                    <a:pt x="14125" y="16574"/>
                    <a:pt x="14160" y="16903"/>
                  </a:cubicBezTo>
                  <a:cubicBezTo>
                    <a:pt x="14195" y="17117"/>
                    <a:pt x="14187" y="17340"/>
                    <a:pt x="14133" y="17564"/>
                  </a:cubicBezTo>
                  <a:cubicBezTo>
                    <a:pt x="14099" y="17696"/>
                    <a:pt x="14200" y="17805"/>
                    <a:pt x="14432" y="17893"/>
                  </a:cubicBezTo>
                  <a:cubicBezTo>
                    <a:pt x="14667" y="17981"/>
                    <a:pt x="14956" y="18069"/>
                    <a:pt x="15295" y="18154"/>
                  </a:cubicBezTo>
                  <a:cubicBezTo>
                    <a:pt x="15637" y="18236"/>
                    <a:pt x="15987" y="18342"/>
                    <a:pt x="16344" y="18468"/>
                  </a:cubicBezTo>
                  <a:cubicBezTo>
                    <a:pt x="16705" y="18595"/>
                    <a:pt x="16975" y="18756"/>
                    <a:pt x="17164" y="18953"/>
                  </a:cubicBezTo>
                  <a:cubicBezTo>
                    <a:pt x="17266" y="19050"/>
                    <a:pt x="17351" y="19232"/>
                    <a:pt x="17415" y="19511"/>
                  </a:cubicBezTo>
                  <a:cubicBezTo>
                    <a:pt x="17477" y="19790"/>
                    <a:pt x="17519" y="20090"/>
                    <a:pt x="17535" y="20416"/>
                  </a:cubicBezTo>
                  <a:cubicBezTo>
                    <a:pt x="17554" y="20727"/>
                    <a:pt x="17527" y="21000"/>
                    <a:pt x="17463" y="21241"/>
                  </a:cubicBezTo>
                  <a:cubicBezTo>
                    <a:pt x="17394" y="21479"/>
                    <a:pt x="17268" y="21599"/>
                    <a:pt x="17089" y="21599"/>
                  </a:cubicBezTo>
                  <a:lnTo>
                    <a:pt x="4496" y="21599"/>
                  </a:lnTo>
                  <a:cubicBezTo>
                    <a:pt x="4328" y="21599"/>
                    <a:pt x="4205" y="21479"/>
                    <a:pt x="4130" y="21241"/>
                  </a:cubicBezTo>
                  <a:cubicBezTo>
                    <a:pt x="4061" y="21000"/>
                    <a:pt x="4032" y="20727"/>
                    <a:pt x="4048" y="20416"/>
                  </a:cubicBezTo>
                  <a:cubicBezTo>
                    <a:pt x="4066" y="20090"/>
                    <a:pt x="4109" y="19790"/>
                    <a:pt x="4170" y="19511"/>
                  </a:cubicBezTo>
                  <a:cubicBezTo>
                    <a:pt x="4235" y="19232"/>
                    <a:pt x="4317" y="19050"/>
                    <a:pt x="4421" y="18953"/>
                  </a:cubicBezTo>
                  <a:cubicBezTo>
                    <a:pt x="4616" y="18768"/>
                    <a:pt x="4889" y="18606"/>
                    <a:pt x="5239" y="18474"/>
                  </a:cubicBezTo>
                  <a:cubicBezTo>
                    <a:pt x="5588" y="18345"/>
                    <a:pt x="5933" y="18236"/>
                    <a:pt x="6269" y="18154"/>
                  </a:cubicBezTo>
                  <a:cubicBezTo>
                    <a:pt x="6606" y="18069"/>
                    <a:pt x="6897" y="17984"/>
                    <a:pt x="7145" y="17901"/>
                  </a:cubicBezTo>
                  <a:cubicBezTo>
                    <a:pt x="7394" y="17816"/>
                    <a:pt x="7498" y="17705"/>
                    <a:pt x="7463" y="17564"/>
                  </a:cubicBezTo>
                  <a:cubicBezTo>
                    <a:pt x="7428" y="17432"/>
                    <a:pt x="7412" y="17311"/>
                    <a:pt x="7412" y="17205"/>
                  </a:cubicBezTo>
                  <a:lnTo>
                    <a:pt x="7412" y="16903"/>
                  </a:lnTo>
                  <a:cubicBezTo>
                    <a:pt x="7428" y="16574"/>
                    <a:pt x="7519" y="16330"/>
                    <a:pt x="7687" y="16169"/>
                  </a:cubicBezTo>
                  <a:cubicBezTo>
                    <a:pt x="7853" y="16010"/>
                    <a:pt x="8034" y="15866"/>
                    <a:pt x="8224" y="15728"/>
                  </a:cubicBezTo>
                  <a:cubicBezTo>
                    <a:pt x="8416" y="15593"/>
                    <a:pt x="8584" y="15446"/>
                    <a:pt x="8729" y="15293"/>
                  </a:cubicBezTo>
                  <a:cubicBezTo>
                    <a:pt x="8873" y="15140"/>
                    <a:pt x="8945" y="14900"/>
                    <a:pt x="8945" y="14571"/>
                  </a:cubicBezTo>
                  <a:cubicBezTo>
                    <a:pt x="8945" y="14204"/>
                    <a:pt x="8777" y="13875"/>
                    <a:pt x="8440" y="13578"/>
                  </a:cubicBezTo>
                  <a:cubicBezTo>
                    <a:pt x="8104" y="13281"/>
                    <a:pt x="7706" y="13090"/>
                    <a:pt x="7247" y="12996"/>
                  </a:cubicBezTo>
                  <a:cubicBezTo>
                    <a:pt x="6251" y="12811"/>
                    <a:pt x="5311" y="12497"/>
                    <a:pt x="4435" y="12062"/>
                  </a:cubicBezTo>
                  <a:cubicBezTo>
                    <a:pt x="3554" y="11628"/>
                    <a:pt x="2790" y="11128"/>
                    <a:pt x="2133" y="10570"/>
                  </a:cubicBezTo>
                  <a:cubicBezTo>
                    <a:pt x="1479" y="10012"/>
                    <a:pt x="958" y="9416"/>
                    <a:pt x="574" y="8781"/>
                  </a:cubicBezTo>
                  <a:cubicBezTo>
                    <a:pt x="189" y="8153"/>
                    <a:pt x="0" y="7542"/>
                    <a:pt x="0" y="6949"/>
                  </a:cubicBezTo>
                  <a:lnTo>
                    <a:pt x="0" y="4320"/>
                  </a:lnTo>
                  <a:cubicBezTo>
                    <a:pt x="0" y="4009"/>
                    <a:pt x="93" y="3756"/>
                    <a:pt x="285" y="3553"/>
                  </a:cubicBezTo>
                  <a:cubicBezTo>
                    <a:pt x="475" y="3354"/>
                    <a:pt x="712" y="3254"/>
                    <a:pt x="998" y="3254"/>
                  </a:cubicBezTo>
                  <a:lnTo>
                    <a:pt x="5124" y="3254"/>
                  </a:lnTo>
                  <a:cubicBezTo>
                    <a:pt x="5108" y="3139"/>
                    <a:pt x="5097" y="3025"/>
                    <a:pt x="5097" y="2901"/>
                  </a:cubicBezTo>
                  <a:lnTo>
                    <a:pt x="5097" y="2564"/>
                  </a:lnTo>
                  <a:lnTo>
                    <a:pt x="5097" y="2505"/>
                  </a:lnTo>
                  <a:cubicBezTo>
                    <a:pt x="5097" y="2005"/>
                    <a:pt x="5118" y="1594"/>
                    <a:pt x="5156" y="1265"/>
                  </a:cubicBezTo>
                  <a:cubicBezTo>
                    <a:pt x="5193" y="939"/>
                    <a:pt x="5260" y="684"/>
                    <a:pt x="5353" y="499"/>
                  </a:cubicBezTo>
                  <a:cubicBezTo>
                    <a:pt x="5444" y="320"/>
                    <a:pt x="5580" y="187"/>
                    <a:pt x="5754" y="111"/>
                  </a:cubicBezTo>
                  <a:cubicBezTo>
                    <a:pt x="5928" y="38"/>
                    <a:pt x="6165" y="0"/>
                    <a:pt x="6464" y="0"/>
                  </a:cubicBezTo>
                  <a:lnTo>
                    <a:pt x="15132" y="0"/>
                  </a:lnTo>
                  <a:cubicBezTo>
                    <a:pt x="15410" y="0"/>
                    <a:pt x="15645" y="38"/>
                    <a:pt x="15829" y="111"/>
                  </a:cubicBezTo>
                  <a:cubicBezTo>
                    <a:pt x="16011" y="187"/>
                    <a:pt x="16149" y="320"/>
                    <a:pt x="16243" y="499"/>
                  </a:cubicBezTo>
                  <a:cubicBezTo>
                    <a:pt x="16336" y="684"/>
                    <a:pt x="16403" y="939"/>
                    <a:pt x="16435" y="1265"/>
                  </a:cubicBezTo>
                  <a:cubicBezTo>
                    <a:pt x="16470" y="1594"/>
                    <a:pt x="16486" y="2006"/>
                    <a:pt x="16486" y="2505"/>
                  </a:cubicBezTo>
                  <a:lnTo>
                    <a:pt x="16486" y="2863"/>
                  </a:lnTo>
                  <a:cubicBezTo>
                    <a:pt x="16486" y="2989"/>
                    <a:pt x="16478" y="3119"/>
                    <a:pt x="16459" y="3251"/>
                  </a:cubicBezTo>
                  <a:lnTo>
                    <a:pt x="20603" y="3251"/>
                  </a:lnTo>
                  <a:cubicBezTo>
                    <a:pt x="20884" y="3251"/>
                    <a:pt x="21119" y="3351"/>
                    <a:pt x="21314" y="3550"/>
                  </a:cubicBezTo>
                  <a:cubicBezTo>
                    <a:pt x="21503" y="3753"/>
                    <a:pt x="21599" y="4006"/>
                    <a:pt x="21599" y="4317"/>
                  </a:cubicBezTo>
                  <a:lnTo>
                    <a:pt x="21599" y="6949"/>
                  </a:lnTo>
                  <a:close/>
                  <a:moveTo>
                    <a:pt x="6283" y="10550"/>
                  </a:moveTo>
                  <a:cubicBezTo>
                    <a:pt x="6072" y="9798"/>
                    <a:pt x="5882" y="8978"/>
                    <a:pt x="5714" y="8082"/>
                  </a:cubicBezTo>
                  <a:cubicBezTo>
                    <a:pt x="5548" y="7189"/>
                    <a:pt x="5407" y="6299"/>
                    <a:pt x="5287" y="5415"/>
                  </a:cubicBezTo>
                  <a:lnTo>
                    <a:pt x="1962" y="5415"/>
                  </a:lnTo>
                  <a:lnTo>
                    <a:pt x="1962" y="6949"/>
                  </a:lnTo>
                  <a:cubicBezTo>
                    <a:pt x="1962" y="7137"/>
                    <a:pt x="2064" y="7389"/>
                    <a:pt x="2264" y="7709"/>
                  </a:cubicBezTo>
                  <a:cubicBezTo>
                    <a:pt x="2462" y="8029"/>
                    <a:pt x="2753" y="8358"/>
                    <a:pt x="3126" y="8699"/>
                  </a:cubicBezTo>
                  <a:cubicBezTo>
                    <a:pt x="3500" y="9040"/>
                    <a:pt x="3954" y="9381"/>
                    <a:pt x="4488" y="9707"/>
                  </a:cubicBezTo>
                  <a:cubicBezTo>
                    <a:pt x="5022" y="10033"/>
                    <a:pt x="5618" y="10315"/>
                    <a:pt x="6283" y="10550"/>
                  </a:cubicBezTo>
                  <a:moveTo>
                    <a:pt x="19629" y="5415"/>
                  </a:moveTo>
                  <a:lnTo>
                    <a:pt x="16280" y="5415"/>
                  </a:lnTo>
                  <a:cubicBezTo>
                    <a:pt x="16179" y="6299"/>
                    <a:pt x="16043" y="7189"/>
                    <a:pt x="15877" y="8082"/>
                  </a:cubicBezTo>
                  <a:cubicBezTo>
                    <a:pt x="15712" y="8978"/>
                    <a:pt x="15522" y="9798"/>
                    <a:pt x="15308" y="10550"/>
                  </a:cubicBezTo>
                  <a:cubicBezTo>
                    <a:pt x="15973" y="10315"/>
                    <a:pt x="16574" y="10033"/>
                    <a:pt x="17105" y="9707"/>
                  </a:cubicBezTo>
                  <a:cubicBezTo>
                    <a:pt x="17637" y="9381"/>
                    <a:pt x="18091" y="9040"/>
                    <a:pt x="18467" y="8699"/>
                  </a:cubicBezTo>
                  <a:cubicBezTo>
                    <a:pt x="18844" y="8358"/>
                    <a:pt x="19130" y="8029"/>
                    <a:pt x="19330" y="7709"/>
                  </a:cubicBezTo>
                  <a:cubicBezTo>
                    <a:pt x="19530" y="7389"/>
                    <a:pt x="19629" y="7137"/>
                    <a:pt x="19629" y="6949"/>
                  </a:cubicBezTo>
                  <a:lnTo>
                    <a:pt x="19629" y="541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8" name="Group 54">
              <a:extLst>
                <a:ext uri="{FF2B5EF4-FFF2-40B4-BE49-F238E27FC236}">
                  <a16:creationId xmlns:a16="http://schemas.microsoft.com/office/drawing/2014/main" id="{A095EBD5-6850-494E-8C97-A5BB766778FC}"/>
                </a:ext>
              </a:extLst>
            </p:cNvPr>
            <p:cNvGrpSpPr/>
            <p:nvPr/>
          </p:nvGrpSpPr>
          <p:grpSpPr>
            <a:xfrm>
              <a:off x="996815" y="3301442"/>
              <a:ext cx="1789887" cy="840241"/>
              <a:chOff x="1622896" y="2300333"/>
              <a:chExt cx="2386516" cy="1120321"/>
            </a:xfrm>
          </p:grpSpPr>
          <p:sp>
            <p:nvSpPr>
              <p:cNvPr id="32" name="TextBox 55">
                <a:extLst>
                  <a:ext uri="{FF2B5EF4-FFF2-40B4-BE49-F238E27FC236}">
                    <a16:creationId xmlns:a16="http://schemas.microsoft.com/office/drawing/2014/main" id="{41C14BBF-EE4F-4B43-BDAE-2FF8A76A475E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622896" y="2300333"/>
                <a:ext cx="2386516" cy="453003"/>
              </a:xfrm>
              <a:prstGeom prst="rect">
                <a:avLst/>
              </a:prstGeom>
              <a:noFill/>
              <a:extLst/>
            </p:spPr>
            <p:txBody>
              <a:bodyPr wrap="none" lIns="0" tIns="0" rIns="0" bIns="0" anchor="b" anchorCtr="1">
                <a:normAutofit/>
              </a:bodyPr>
              <a:lstStyle/>
              <a:p>
                <a:pPr latinLnBrk="0"/>
                <a:r>
                  <a:rPr lang="zh-CN" altLang="en-US" sz="1400" dirty="0">
                    <a:solidFill>
                      <a:schemeClr val="accent4">
                        <a:lumMod val="100000"/>
                      </a:schemeClr>
                    </a:solidFill>
                    <a:effectLst/>
                  </a:rPr>
                  <a:t>标题文本预设</a:t>
                </a:r>
              </a:p>
            </p:txBody>
          </p:sp>
          <p:sp>
            <p:nvSpPr>
              <p:cNvPr id="33" name="TextBox 56">
                <a:extLst>
                  <a:ext uri="{FF2B5EF4-FFF2-40B4-BE49-F238E27FC236}">
                    <a16:creationId xmlns:a16="http://schemas.microsoft.com/office/drawing/2014/main" id="{C84EBA34-D1E9-44F3-8EB4-B1DEB428114B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622896" y="2753336"/>
                <a:ext cx="2386516" cy="667318"/>
              </a:xfrm>
              <a:prstGeom prst="rect">
                <a:avLst/>
              </a:prstGeom>
              <a:noFill/>
              <a:extLst/>
            </p:spPr>
            <p:txBody>
              <a:bodyPr wrap="square" lIns="90000" tIns="46800" rIns="90000" bIns="46800" anchor="ctr" anchorCtr="1">
                <a:normAutofit fontScale="77500" lnSpcReduction="20000"/>
              </a:bodyPr>
              <a:lstStyle/>
              <a:p>
                <a:pPr latinLnBrk="0">
                  <a:lnSpc>
                    <a:spcPct val="120000"/>
                  </a:lnSpc>
                </a:pPr>
                <a:r>
                  <a:rPr lang="zh-CN" altLang="en-US" sz="1000" b="0">
                    <a:solidFill>
                      <a:schemeClr val="tx1"/>
                    </a:solidFill>
                    <a:effectLst/>
                  </a:rPr>
                  <a:t>此部分内容作为文字排版占位显示 </a:t>
                </a:r>
                <a:br>
                  <a:rPr lang="zh-CN" altLang="en-US" sz="1000" b="0">
                    <a:solidFill>
                      <a:schemeClr val="tx1"/>
                    </a:solidFill>
                    <a:effectLst/>
                  </a:rPr>
                </a:br>
                <a:r>
                  <a:rPr lang="zh-CN" altLang="en-US" sz="1000" b="0">
                    <a:solidFill>
                      <a:schemeClr val="tx1"/>
                    </a:solidFill>
                    <a:effectLst/>
                  </a:rPr>
                  <a:t>（建议使用主题字体）</a:t>
                </a:r>
              </a:p>
            </p:txBody>
          </p:sp>
        </p:grpSp>
      </p:grp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23914317-E73C-441C-B994-6E4AA31DD43A}"/>
              </a:ext>
            </a:extLst>
          </p:cNvPr>
          <p:cNvGrpSpPr/>
          <p:nvPr/>
        </p:nvGrpSpPr>
        <p:grpSpPr>
          <a:xfrm>
            <a:off x="6449786" y="1057280"/>
            <a:ext cx="1789887" cy="1173091"/>
            <a:chOff x="6449786" y="1057280"/>
            <a:chExt cx="1789887" cy="1173091"/>
          </a:xfrm>
        </p:grpSpPr>
        <p:sp>
          <p:nvSpPr>
            <p:cNvPr id="19" name="Freeform: Shape 14">
              <a:extLst>
                <a:ext uri="{FF2B5EF4-FFF2-40B4-BE49-F238E27FC236}">
                  <a16:creationId xmlns:a16="http://schemas.microsoft.com/office/drawing/2014/main" id="{E3AC79E7-FE19-40D6-A9F9-BEAAF6212E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3402" y="1057280"/>
              <a:ext cx="338173" cy="332849"/>
            </a:xfrm>
            <a:custGeom>
              <a:avLst/>
              <a:gdLst>
                <a:gd name="T0" fmla="+- 0 10795 54"/>
                <a:gd name="T1" fmla="*/ T0 w 21483"/>
                <a:gd name="T2" fmla="*/ 10800 h 21600"/>
                <a:gd name="T3" fmla="+- 0 10795 54"/>
                <a:gd name="T4" fmla="*/ T3 w 21483"/>
                <a:gd name="T5" fmla="*/ 10800 h 21600"/>
                <a:gd name="T6" fmla="+- 0 10795 54"/>
                <a:gd name="T7" fmla="*/ T6 w 21483"/>
                <a:gd name="T8" fmla="*/ 10800 h 21600"/>
                <a:gd name="T9" fmla="+- 0 10795 54"/>
                <a:gd name="T10" fmla="*/ T9 w 21483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483" h="21600">
                  <a:moveTo>
                    <a:pt x="20490" y="581"/>
                  </a:moveTo>
                  <a:cubicBezTo>
                    <a:pt x="20984" y="1781"/>
                    <a:pt x="21295" y="3048"/>
                    <a:pt x="21421" y="4387"/>
                  </a:cubicBezTo>
                  <a:cubicBezTo>
                    <a:pt x="21545" y="5722"/>
                    <a:pt x="21482" y="7179"/>
                    <a:pt x="21220" y="8744"/>
                  </a:cubicBezTo>
                  <a:cubicBezTo>
                    <a:pt x="20549" y="13134"/>
                    <a:pt x="18385" y="16469"/>
                    <a:pt x="14732" y="18748"/>
                  </a:cubicBezTo>
                  <a:cubicBezTo>
                    <a:pt x="13010" y="19857"/>
                    <a:pt x="11265" y="20408"/>
                    <a:pt x="9505" y="20408"/>
                  </a:cubicBezTo>
                  <a:cubicBezTo>
                    <a:pt x="8354" y="20408"/>
                    <a:pt x="7208" y="20165"/>
                    <a:pt x="6064" y="19682"/>
                  </a:cubicBezTo>
                  <a:cubicBezTo>
                    <a:pt x="5893" y="19609"/>
                    <a:pt x="5725" y="19519"/>
                    <a:pt x="5556" y="19411"/>
                  </a:cubicBezTo>
                  <a:cubicBezTo>
                    <a:pt x="5388" y="19301"/>
                    <a:pt x="5221" y="19191"/>
                    <a:pt x="5058" y="19075"/>
                  </a:cubicBezTo>
                  <a:cubicBezTo>
                    <a:pt x="4840" y="18928"/>
                    <a:pt x="4625" y="18790"/>
                    <a:pt x="4414" y="18660"/>
                  </a:cubicBezTo>
                  <a:cubicBezTo>
                    <a:pt x="4199" y="18527"/>
                    <a:pt x="4017" y="18465"/>
                    <a:pt x="3857" y="18465"/>
                  </a:cubicBezTo>
                  <a:cubicBezTo>
                    <a:pt x="3785" y="18485"/>
                    <a:pt x="3698" y="18561"/>
                    <a:pt x="3598" y="18700"/>
                  </a:cubicBezTo>
                  <a:cubicBezTo>
                    <a:pt x="3497" y="18841"/>
                    <a:pt x="3392" y="18996"/>
                    <a:pt x="3287" y="19174"/>
                  </a:cubicBezTo>
                  <a:cubicBezTo>
                    <a:pt x="3184" y="19349"/>
                    <a:pt x="3085" y="19536"/>
                    <a:pt x="2989" y="19728"/>
                  </a:cubicBezTo>
                  <a:cubicBezTo>
                    <a:pt x="2898" y="19922"/>
                    <a:pt x="2821" y="20072"/>
                    <a:pt x="2760" y="20179"/>
                  </a:cubicBezTo>
                  <a:cubicBezTo>
                    <a:pt x="2655" y="20388"/>
                    <a:pt x="2557" y="20575"/>
                    <a:pt x="2463" y="20741"/>
                  </a:cubicBezTo>
                  <a:cubicBezTo>
                    <a:pt x="2372" y="20908"/>
                    <a:pt x="2285" y="21055"/>
                    <a:pt x="2213" y="21182"/>
                  </a:cubicBezTo>
                  <a:cubicBezTo>
                    <a:pt x="2025" y="21461"/>
                    <a:pt x="1787" y="21599"/>
                    <a:pt x="1494" y="21599"/>
                  </a:cubicBezTo>
                  <a:lnTo>
                    <a:pt x="1450" y="21599"/>
                  </a:lnTo>
                  <a:cubicBezTo>
                    <a:pt x="1235" y="21583"/>
                    <a:pt x="1050" y="21526"/>
                    <a:pt x="895" y="21433"/>
                  </a:cubicBezTo>
                  <a:cubicBezTo>
                    <a:pt x="743" y="21334"/>
                    <a:pt x="617" y="21224"/>
                    <a:pt x="521" y="21097"/>
                  </a:cubicBezTo>
                  <a:cubicBezTo>
                    <a:pt x="425" y="20975"/>
                    <a:pt x="348" y="20846"/>
                    <a:pt x="292" y="20716"/>
                  </a:cubicBezTo>
                  <a:cubicBezTo>
                    <a:pt x="236" y="20586"/>
                    <a:pt x="198" y="20484"/>
                    <a:pt x="184" y="20408"/>
                  </a:cubicBezTo>
                  <a:cubicBezTo>
                    <a:pt x="-17" y="20077"/>
                    <a:pt x="-54" y="19724"/>
                    <a:pt x="74" y="19355"/>
                  </a:cubicBezTo>
                  <a:cubicBezTo>
                    <a:pt x="222" y="18877"/>
                    <a:pt x="430" y="18479"/>
                    <a:pt x="699" y="18152"/>
                  </a:cubicBezTo>
                  <a:cubicBezTo>
                    <a:pt x="970" y="17827"/>
                    <a:pt x="1235" y="17536"/>
                    <a:pt x="1494" y="17276"/>
                  </a:cubicBezTo>
                  <a:cubicBezTo>
                    <a:pt x="1712" y="17068"/>
                    <a:pt x="1901" y="16873"/>
                    <a:pt x="2061" y="16692"/>
                  </a:cubicBezTo>
                  <a:cubicBezTo>
                    <a:pt x="2222" y="16511"/>
                    <a:pt x="2325" y="16319"/>
                    <a:pt x="2367" y="16113"/>
                  </a:cubicBezTo>
                  <a:cubicBezTo>
                    <a:pt x="2383" y="16057"/>
                    <a:pt x="2383" y="16003"/>
                    <a:pt x="2367" y="15949"/>
                  </a:cubicBezTo>
                  <a:cubicBezTo>
                    <a:pt x="2353" y="15899"/>
                    <a:pt x="2318" y="15783"/>
                    <a:pt x="2257" y="15611"/>
                  </a:cubicBezTo>
                  <a:cubicBezTo>
                    <a:pt x="2213" y="15503"/>
                    <a:pt x="2168" y="15379"/>
                    <a:pt x="2128" y="15241"/>
                  </a:cubicBezTo>
                  <a:cubicBezTo>
                    <a:pt x="2086" y="15100"/>
                    <a:pt x="2051" y="14941"/>
                    <a:pt x="2021" y="14761"/>
                  </a:cubicBezTo>
                  <a:cubicBezTo>
                    <a:pt x="1836" y="13321"/>
                    <a:pt x="1883" y="11988"/>
                    <a:pt x="2166" y="10774"/>
                  </a:cubicBezTo>
                  <a:cubicBezTo>
                    <a:pt x="2449" y="9557"/>
                    <a:pt x="2898" y="8464"/>
                    <a:pt x="3509" y="7493"/>
                  </a:cubicBezTo>
                  <a:cubicBezTo>
                    <a:pt x="4122" y="6527"/>
                    <a:pt x="4852" y="5689"/>
                    <a:pt x="5694" y="4986"/>
                  </a:cubicBezTo>
                  <a:cubicBezTo>
                    <a:pt x="6539" y="4283"/>
                    <a:pt x="7416" y="3741"/>
                    <a:pt x="8326" y="3351"/>
                  </a:cubicBezTo>
                  <a:cubicBezTo>
                    <a:pt x="8939" y="3091"/>
                    <a:pt x="9611" y="2939"/>
                    <a:pt x="10336" y="2894"/>
                  </a:cubicBezTo>
                  <a:cubicBezTo>
                    <a:pt x="11066" y="2848"/>
                    <a:pt x="11826" y="2817"/>
                    <a:pt x="12617" y="2798"/>
                  </a:cubicBezTo>
                  <a:cubicBezTo>
                    <a:pt x="13073" y="2798"/>
                    <a:pt x="13546" y="2789"/>
                    <a:pt x="14037" y="2772"/>
                  </a:cubicBezTo>
                  <a:cubicBezTo>
                    <a:pt x="14531" y="2752"/>
                    <a:pt x="15008" y="2704"/>
                    <a:pt x="15469" y="2623"/>
                  </a:cubicBezTo>
                  <a:cubicBezTo>
                    <a:pt x="15926" y="2541"/>
                    <a:pt x="16351" y="2414"/>
                    <a:pt x="16740" y="2239"/>
                  </a:cubicBezTo>
                  <a:cubicBezTo>
                    <a:pt x="17128" y="2064"/>
                    <a:pt x="17446" y="1815"/>
                    <a:pt x="17692" y="1499"/>
                  </a:cubicBezTo>
                  <a:cubicBezTo>
                    <a:pt x="17839" y="1321"/>
                    <a:pt x="17984" y="1135"/>
                    <a:pt x="18125" y="948"/>
                  </a:cubicBezTo>
                  <a:cubicBezTo>
                    <a:pt x="18261" y="756"/>
                    <a:pt x="18403" y="595"/>
                    <a:pt x="18548" y="460"/>
                  </a:cubicBezTo>
                  <a:cubicBezTo>
                    <a:pt x="18696" y="324"/>
                    <a:pt x="18855" y="214"/>
                    <a:pt x="19028" y="129"/>
                  </a:cubicBezTo>
                  <a:cubicBezTo>
                    <a:pt x="19206" y="42"/>
                    <a:pt x="19423" y="0"/>
                    <a:pt x="19688" y="0"/>
                  </a:cubicBezTo>
                  <a:cubicBezTo>
                    <a:pt x="19856" y="0"/>
                    <a:pt x="20015" y="50"/>
                    <a:pt x="20163" y="155"/>
                  </a:cubicBezTo>
                  <a:cubicBezTo>
                    <a:pt x="20308" y="261"/>
                    <a:pt x="20418" y="400"/>
                    <a:pt x="20490" y="581"/>
                  </a:cubicBezTo>
                  <a:moveTo>
                    <a:pt x="15350" y="9977"/>
                  </a:moveTo>
                  <a:cubicBezTo>
                    <a:pt x="15596" y="10017"/>
                    <a:pt x="15811" y="9927"/>
                    <a:pt x="15993" y="9712"/>
                  </a:cubicBezTo>
                  <a:cubicBezTo>
                    <a:pt x="16178" y="9503"/>
                    <a:pt x="16276" y="9249"/>
                    <a:pt x="16291" y="8953"/>
                  </a:cubicBezTo>
                  <a:cubicBezTo>
                    <a:pt x="16305" y="8636"/>
                    <a:pt x="16230" y="8374"/>
                    <a:pt x="16064" y="8159"/>
                  </a:cubicBezTo>
                  <a:cubicBezTo>
                    <a:pt x="15893" y="7947"/>
                    <a:pt x="15680" y="7832"/>
                    <a:pt x="15418" y="7815"/>
                  </a:cubicBezTo>
                  <a:cubicBezTo>
                    <a:pt x="14321" y="7761"/>
                    <a:pt x="13284" y="7834"/>
                    <a:pt x="12315" y="8038"/>
                  </a:cubicBezTo>
                  <a:cubicBezTo>
                    <a:pt x="11344" y="8241"/>
                    <a:pt x="10425" y="8571"/>
                    <a:pt x="9550" y="9032"/>
                  </a:cubicBezTo>
                  <a:cubicBezTo>
                    <a:pt x="8673" y="9492"/>
                    <a:pt x="7842" y="10090"/>
                    <a:pt x="7046" y="10830"/>
                  </a:cubicBezTo>
                  <a:cubicBezTo>
                    <a:pt x="6249" y="11567"/>
                    <a:pt x="5479" y="12465"/>
                    <a:pt x="4732" y="13518"/>
                  </a:cubicBezTo>
                  <a:cubicBezTo>
                    <a:pt x="4562" y="13764"/>
                    <a:pt x="4482" y="14032"/>
                    <a:pt x="4496" y="14323"/>
                  </a:cubicBezTo>
                  <a:cubicBezTo>
                    <a:pt x="4510" y="14617"/>
                    <a:pt x="4620" y="14862"/>
                    <a:pt x="4821" y="15063"/>
                  </a:cubicBezTo>
                  <a:cubicBezTo>
                    <a:pt x="4971" y="15221"/>
                    <a:pt x="5163" y="15311"/>
                    <a:pt x="5392" y="15317"/>
                  </a:cubicBezTo>
                  <a:cubicBezTo>
                    <a:pt x="5668" y="15317"/>
                    <a:pt x="5900" y="15195"/>
                    <a:pt x="6087" y="14953"/>
                  </a:cubicBezTo>
                  <a:cubicBezTo>
                    <a:pt x="6759" y="14035"/>
                    <a:pt x="7435" y="13244"/>
                    <a:pt x="8116" y="12586"/>
                  </a:cubicBezTo>
                  <a:cubicBezTo>
                    <a:pt x="8794" y="11929"/>
                    <a:pt x="9510" y="11401"/>
                    <a:pt x="10259" y="11005"/>
                  </a:cubicBezTo>
                  <a:cubicBezTo>
                    <a:pt x="11010" y="10610"/>
                    <a:pt x="11801" y="10330"/>
                    <a:pt x="12636" y="10167"/>
                  </a:cubicBezTo>
                  <a:cubicBezTo>
                    <a:pt x="13467" y="10003"/>
                    <a:pt x="14372" y="9938"/>
                    <a:pt x="15350" y="997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21" name="Group 51">
              <a:extLst>
                <a:ext uri="{FF2B5EF4-FFF2-40B4-BE49-F238E27FC236}">
                  <a16:creationId xmlns:a16="http://schemas.microsoft.com/office/drawing/2014/main" id="{909CEC37-385D-40F7-8F37-E58E947C1670}"/>
                </a:ext>
              </a:extLst>
            </p:cNvPr>
            <p:cNvGrpSpPr/>
            <p:nvPr/>
          </p:nvGrpSpPr>
          <p:grpSpPr>
            <a:xfrm>
              <a:off x="6449786" y="1390130"/>
              <a:ext cx="1789887" cy="840241"/>
              <a:chOff x="1622896" y="2300333"/>
              <a:chExt cx="2386516" cy="1120321"/>
            </a:xfrm>
          </p:grpSpPr>
          <p:sp>
            <p:nvSpPr>
              <p:cNvPr id="30" name="TextBox 52">
                <a:extLst>
                  <a:ext uri="{FF2B5EF4-FFF2-40B4-BE49-F238E27FC236}">
                    <a16:creationId xmlns:a16="http://schemas.microsoft.com/office/drawing/2014/main" id="{7A05E891-245D-4A24-ADF9-2D55C89765C6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622896" y="2300333"/>
                <a:ext cx="2386516" cy="453003"/>
              </a:xfrm>
              <a:prstGeom prst="rect">
                <a:avLst/>
              </a:prstGeom>
              <a:noFill/>
              <a:extLst/>
            </p:spPr>
            <p:txBody>
              <a:bodyPr wrap="none" lIns="0" tIns="0" rIns="0" bIns="0" anchor="b" anchorCtr="1">
                <a:normAutofit/>
              </a:bodyPr>
              <a:lstStyle/>
              <a:p>
                <a:pPr latinLnBrk="0"/>
                <a:r>
                  <a:rPr lang="zh-CN" altLang="en-US" sz="1400">
                    <a:solidFill>
                      <a:schemeClr val="accent3">
                        <a:lumMod val="100000"/>
                      </a:schemeClr>
                    </a:solidFill>
                    <a:effectLst/>
                  </a:rPr>
                  <a:t>标题文本预设</a:t>
                </a:r>
              </a:p>
            </p:txBody>
          </p:sp>
          <p:sp>
            <p:nvSpPr>
              <p:cNvPr id="31" name="TextBox 53">
                <a:extLst>
                  <a:ext uri="{FF2B5EF4-FFF2-40B4-BE49-F238E27FC236}">
                    <a16:creationId xmlns:a16="http://schemas.microsoft.com/office/drawing/2014/main" id="{6CD3D11B-94E5-4E17-8B13-3C092035E601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622896" y="2753336"/>
                <a:ext cx="2386516" cy="667318"/>
              </a:xfrm>
              <a:prstGeom prst="rect">
                <a:avLst/>
              </a:prstGeom>
              <a:noFill/>
              <a:extLst/>
            </p:spPr>
            <p:txBody>
              <a:bodyPr wrap="square" lIns="90000" tIns="46800" rIns="90000" bIns="46800" anchor="ctr" anchorCtr="1">
                <a:normAutofit fontScale="77500" lnSpcReduction="20000"/>
              </a:bodyPr>
              <a:lstStyle/>
              <a:p>
                <a:pPr latinLnBrk="0">
                  <a:lnSpc>
                    <a:spcPct val="120000"/>
                  </a:lnSpc>
                </a:pPr>
                <a:r>
                  <a:rPr lang="zh-CN" altLang="en-US" sz="1000" b="0">
                    <a:solidFill>
                      <a:schemeClr val="tx1"/>
                    </a:solidFill>
                    <a:effectLst/>
                  </a:rPr>
                  <a:t>此部分内容作为文字排版占位显示 </a:t>
                </a:r>
                <a:br>
                  <a:rPr lang="zh-CN" altLang="en-US" sz="1000" b="0">
                    <a:solidFill>
                      <a:schemeClr val="tx1"/>
                    </a:solidFill>
                    <a:effectLst/>
                  </a:rPr>
                </a:br>
                <a:r>
                  <a:rPr lang="zh-CN" altLang="en-US" sz="1000" b="0">
                    <a:solidFill>
                      <a:schemeClr val="tx1"/>
                    </a:solidFill>
                    <a:effectLst/>
                  </a:rPr>
                  <a:t>（建议使用主题字体）</a:t>
                </a:r>
              </a:p>
            </p:txBody>
          </p:sp>
        </p:grp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4042D6DB-25DD-4AD4-BE62-F8055D08DE3C}"/>
              </a:ext>
            </a:extLst>
          </p:cNvPr>
          <p:cNvGrpSpPr/>
          <p:nvPr/>
        </p:nvGrpSpPr>
        <p:grpSpPr>
          <a:xfrm>
            <a:off x="6442090" y="2933333"/>
            <a:ext cx="1789887" cy="1198488"/>
            <a:chOff x="6442090" y="2933333"/>
            <a:chExt cx="1789887" cy="1198488"/>
          </a:xfrm>
        </p:grpSpPr>
        <p:sp>
          <p:nvSpPr>
            <p:cNvPr id="20" name="Freeform: Shape 15">
              <a:extLst>
                <a:ext uri="{FF2B5EF4-FFF2-40B4-BE49-F238E27FC236}">
                  <a16:creationId xmlns:a16="http://schemas.microsoft.com/office/drawing/2014/main" id="{1067BFD1-7BC2-4D12-87C2-4AF241600D6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7397" y="2933333"/>
              <a:ext cx="379273" cy="35824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63" y="0"/>
                  </a:moveTo>
                  <a:cubicBezTo>
                    <a:pt x="20630" y="0"/>
                    <a:pt x="20946" y="158"/>
                    <a:pt x="21208" y="478"/>
                  </a:cubicBezTo>
                  <a:cubicBezTo>
                    <a:pt x="21470" y="798"/>
                    <a:pt x="21599" y="1177"/>
                    <a:pt x="21599" y="1615"/>
                  </a:cubicBezTo>
                  <a:lnTo>
                    <a:pt x="21599" y="19984"/>
                  </a:lnTo>
                  <a:cubicBezTo>
                    <a:pt x="21599" y="20422"/>
                    <a:pt x="21470" y="20803"/>
                    <a:pt x="21208" y="21124"/>
                  </a:cubicBezTo>
                  <a:cubicBezTo>
                    <a:pt x="20948" y="21441"/>
                    <a:pt x="20632" y="21599"/>
                    <a:pt x="20263" y="21599"/>
                  </a:cubicBezTo>
                  <a:lnTo>
                    <a:pt x="1346" y="21599"/>
                  </a:lnTo>
                  <a:cubicBezTo>
                    <a:pt x="981" y="21599"/>
                    <a:pt x="663" y="21441"/>
                    <a:pt x="396" y="21124"/>
                  </a:cubicBezTo>
                  <a:cubicBezTo>
                    <a:pt x="132" y="20803"/>
                    <a:pt x="0" y="20422"/>
                    <a:pt x="0" y="19984"/>
                  </a:cubicBezTo>
                  <a:lnTo>
                    <a:pt x="0" y="1615"/>
                  </a:lnTo>
                  <a:cubicBezTo>
                    <a:pt x="0" y="1177"/>
                    <a:pt x="132" y="798"/>
                    <a:pt x="396" y="478"/>
                  </a:cubicBezTo>
                  <a:cubicBezTo>
                    <a:pt x="661" y="158"/>
                    <a:pt x="979" y="0"/>
                    <a:pt x="1346" y="0"/>
                  </a:cubicBezTo>
                  <a:lnTo>
                    <a:pt x="20263" y="0"/>
                  </a:lnTo>
                  <a:close/>
                  <a:moveTo>
                    <a:pt x="19805" y="2170"/>
                  </a:moveTo>
                  <a:lnTo>
                    <a:pt x="1801" y="2170"/>
                  </a:lnTo>
                  <a:lnTo>
                    <a:pt x="1801" y="19440"/>
                  </a:lnTo>
                  <a:lnTo>
                    <a:pt x="19805" y="19440"/>
                  </a:lnTo>
                  <a:lnTo>
                    <a:pt x="19805" y="2170"/>
                  </a:lnTo>
                  <a:close/>
                  <a:moveTo>
                    <a:pt x="5425" y="8662"/>
                  </a:moveTo>
                  <a:cubicBezTo>
                    <a:pt x="4910" y="8662"/>
                    <a:pt x="4475" y="8454"/>
                    <a:pt x="4125" y="8034"/>
                  </a:cubicBezTo>
                  <a:cubicBezTo>
                    <a:pt x="3770" y="7611"/>
                    <a:pt x="3598" y="7103"/>
                    <a:pt x="3598" y="6512"/>
                  </a:cubicBezTo>
                  <a:cubicBezTo>
                    <a:pt x="3598" y="5895"/>
                    <a:pt x="3770" y="5372"/>
                    <a:pt x="4125" y="4952"/>
                  </a:cubicBezTo>
                  <a:cubicBezTo>
                    <a:pt x="4477" y="4526"/>
                    <a:pt x="4910" y="4321"/>
                    <a:pt x="5425" y="4321"/>
                  </a:cubicBezTo>
                  <a:cubicBezTo>
                    <a:pt x="5914" y="4321"/>
                    <a:pt x="6340" y="4529"/>
                    <a:pt x="6693" y="4952"/>
                  </a:cubicBezTo>
                  <a:cubicBezTo>
                    <a:pt x="7045" y="5372"/>
                    <a:pt x="7219" y="5895"/>
                    <a:pt x="7219" y="6512"/>
                  </a:cubicBezTo>
                  <a:cubicBezTo>
                    <a:pt x="7219" y="7103"/>
                    <a:pt x="7045" y="7611"/>
                    <a:pt x="6693" y="8034"/>
                  </a:cubicBezTo>
                  <a:cubicBezTo>
                    <a:pt x="6340" y="8454"/>
                    <a:pt x="5914" y="8662"/>
                    <a:pt x="5425" y="8662"/>
                  </a:cubicBezTo>
                  <a:moveTo>
                    <a:pt x="18001" y="17287"/>
                  </a:moveTo>
                  <a:lnTo>
                    <a:pt x="3598" y="17287"/>
                  </a:lnTo>
                  <a:lnTo>
                    <a:pt x="3598" y="15810"/>
                  </a:lnTo>
                  <a:lnTo>
                    <a:pt x="6845" y="10745"/>
                  </a:lnTo>
                  <a:lnTo>
                    <a:pt x="9045" y="12942"/>
                  </a:lnTo>
                  <a:lnTo>
                    <a:pt x="13193" y="5387"/>
                  </a:lnTo>
                  <a:lnTo>
                    <a:pt x="17998" y="11350"/>
                  </a:lnTo>
                  <a:lnTo>
                    <a:pt x="17998" y="1728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/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22" name="Group 57">
              <a:extLst>
                <a:ext uri="{FF2B5EF4-FFF2-40B4-BE49-F238E27FC236}">
                  <a16:creationId xmlns:a16="http://schemas.microsoft.com/office/drawing/2014/main" id="{D2CEBA68-29C4-4EB8-A19E-6FBE38083719}"/>
                </a:ext>
              </a:extLst>
            </p:cNvPr>
            <p:cNvGrpSpPr/>
            <p:nvPr/>
          </p:nvGrpSpPr>
          <p:grpSpPr>
            <a:xfrm>
              <a:off x="6442090" y="3291580"/>
              <a:ext cx="1789887" cy="840241"/>
              <a:chOff x="1622896" y="2300333"/>
              <a:chExt cx="2386516" cy="1120321"/>
            </a:xfrm>
          </p:grpSpPr>
          <p:sp>
            <p:nvSpPr>
              <p:cNvPr id="28" name="TextBox 58">
                <a:extLst>
                  <a:ext uri="{FF2B5EF4-FFF2-40B4-BE49-F238E27FC236}">
                    <a16:creationId xmlns:a16="http://schemas.microsoft.com/office/drawing/2014/main" id="{B42C109C-7746-484E-86D2-157EAFF709CD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622896" y="2300333"/>
                <a:ext cx="2386516" cy="453003"/>
              </a:xfrm>
              <a:prstGeom prst="rect">
                <a:avLst/>
              </a:prstGeom>
              <a:noFill/>
              <a:extLst/>
            </p:spPr>
            <p:txBody>
              <a:bodyPr wrap="none" lIns="0" tIns="0" rIns="0" bIns="0" anchor="b" anchorCtr="1">
                <a:normAutofit/>
              </a:bodyPr>
              <a:lstStyle/>
              <a:p>
                <a:pPr latinLnBrk="0"/>
                <a:r>
                  <a:rPr lang="zh-CN" altLang="en-US" sz="1400">
                    <a:solidFill>
                      <a:schemeClr val="accent5">
                        <a:lumMod val="100000"/>
                      </a:schemeClr>
                    </a:solidFill>
                    <a:effectLst/>
                  </a:rPr>
                  <a:t>标题文本预设</a:t>
                </a:r>
              </a:p>
            </p:txBody>
          </p:sp>
          <p:sp>
            <p:nvSpPr>
              <p:cNvPr id="29" name="TextBox 59">
                <a:extLst>
                  <a:ext uri="{FF2B5EF4-FFF2-40B4-BE49-F238E27FC236}">
                    <a16:creationId xmlns:a16="http://schemas.microsoft.com/office/drawing/2014/main" id="{2C1E6CC2-81DD-4812-B4EF-37CBA628BBC8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622896" y="2753336"/>
                <a:ext cx="2386516" cy="667318"/>
              </a:xfrm>
              <a:prstGeom prst="rect">
                <a:avLst/>
              </a:prstGeom>
              <a:noFill/>
              <a:extLst/>
            </p:spPr>
            <p:txBody>
              <a:bodyPr wrap="square" lIns="90000" tIns="46800" rIns="90000" bIns="46800" anchor="ctr" anchorCtr="1">
                <a:normAutofit fontScale="77500" lnSpcReduction="20000"/>
              </a:bodyPr>
              <a:lstStyle/>
              <a:p>
                <a:pPr latinLnBrk="0">
                  <a:lnSpc>
                    <a:spcPct val="120000"/>
                  </a:lnSpc>
                </a:pPr>
                <a:r>
                  <a:rPr lang="zh-CN" altLang="en-US" sz="1000" b="0">
                    <a:solidFill>
                      <a:schemeClr val="tx1"/>
                    </a:solidFill>
                    <a:effectLst/>
                  </a:rPr>
                  <a:t>此部分内容作为文字排版占位显示 </a:t>
                </a:r>
                <a:br>
                  <a:rPr lang="zh-CN" altLang="en-US" sz="1000" b="0">
                    <a:solidFill>
                      <a:schemeClr val="tx1"/>
                    </a:solidFill>
                    <a:effectLst/>
                  </a:rPr>
                </a:br>
                <a:r>
                  <a:rPr lang="zh-CN" altLang="en-US" sz="1000" b="0">
                    <a:solidFill>
                      <a:schemeClr val="tx1"/>
                    </a:solidFill>
                    <a:effectLst/>
                  </a:rPr>
                  <a:t>（建议使用主题字体）</a:t>
                </a:r>
              </a:p>
            </p:txBody>
          </p:sp>
        </p:grpSp>
      </p:grpSp>
      <p:grpSp>
        <p:nvGrpSpPr>
          <p:cNvPr id="23" name="Group 67">
            <a:extLst>
              <a:ext uri="{FF2B5EF4-FFF2-40B4-BE49-F238E27FC236}">
                <a16:creationId xmlns:a16="http://schemas.microsoft.com/office/drawing/2014/main" id="{E232A624-8BFE-4E16-9E30-1E6DBCA82313}"/>
              </a:ext>
            </a:extLst>
          </p:cNvPr>
          <p:cNvGrpSpPr/>
          <p:nvPr/>
        </p:nvGrpSpPr>
        <p:grpSpPr>
          <a:xfrm>
            <a:off x="3719452" y="1009467"/>
            <a:ext cx="1789887" cy="1239563"/>
            <a:chOff x="4913121" y="1345957"/>
            <a:chExt cx="2386516" cy="1652751"/>
          </a:xfrm>
        </p:grpSpPr>
        <p:sp>
          <p:nvSpPr>
            <p:cNvPr id="24" name="Freeform: Shape 16">
              <a:extLst>
                <a:ext uri="{FF2B5EF4-FFF2-40B4-BE49-F238E27FC236}">
                  <a16:creationId xmlns:a16="http://schemas.microsoft.com/office/drawing/2014/main" id="{EA6A4F33-E102-4D34-A933-ECFFC7E679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5209" y="1345957"/>
              <a:ext cx="662341" cy="53243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684" y="0"/>
                  </a:moveTo>
                  <a:cubicBezTo>
                    <a:pt x="20941" y="0"/>
                    <a:pt x="21159" y="103"/>
                    <a:pt x="21335" y="310"/>
                  </a:cubicBezTo>
                  <a:cubicBezTo>
                    <a:pt x="21511" y="518"/>
                    <a:pt x="21599" y="760"/>
                    <a:pt x="21599" y="1048"/>
                  </a:cubicBezTo>
                  <a:lnTo>
                    <a:pt x="21599" y="16238"/>
                  </a:lnTo>
                  <a:cubicBezTo>
                    <a:pt x="21599" y="16523"/>
                    <a:pt x="21511" y="16767"/>
                    <a:pt x="21335" y="16969"/>
                  </a:cubicBezTo>
                  <a:cubicBezTo>
                    <a:pt x="21161" y="17173"/>
                    <a:pt x="20943" y="17274"/>
                    <a:pt x="20684" y="17274"/>
                  </a:cubicBezTo>
                  <a:lnTo>
                    <a:pt x="19807" y="17274"/>
                  </a:lnTo>
                  <a:lnTo>
                    <a:pt x="19807" y="17369"/>
                  </a:lnTo>
                  <a:cubicBezTo>
                    <a:pt x="19807" y="17948"/>
                    <a:pt x="19709" y="18498"/>
                    <a:pt x="19513" y="19017"/>
                  </a:cubicBezTo>
                  <a:cubicBezTo>
                    <a:pt x="19317" y="19535"/>
                    <a:pt x="19060" y="19984"/>
                    <a:pt x="18746" y="20361"/>
                  </a:cubicBezTo>
                  <a:cubicBezTo>
                    <a:pt x="18433" y="20738"/>
                    <a:pt x="18051" y="21038"/>
                    <a:pt x="17608" y="21263"/>
                  </a:cubicBezTo>
                  <a:cubicBezTo>
                    <a:pt x="17167" y="21487"/>
                    <a:pt x="16697" y="21599"/>
                    <a:pt x="16197" y="21599"/>
                  </a:cubicBezTo>
                  <a:cubicBezTo>
                    <a:pt x="15705" y="21599"/>
                    <a:pt x="15237" y="21487"/>
                    <a:pt x="14796" y="21263"/>
                  </a:cubicBezTo>
                  <a:cubicBezTo>
                    <a:pt x="14353" y="21038"/>
                    <a:pt x="13973" y="20738"/>
                    <a:pt x="13653" y="20361"/>
                  </a:cubicBezTo>
                  <a:cubicBezTo>
                    <a:pt x="13332" y="19984"/>
                    <a:pt x="13077" y="19535"/>
                    <a:pt x="12886" y="19017"/>
                  </a:cubicBezTo>
                  <a:cubicBezTo>
                    <a:pt x="12695" y="18498"/>
                    <a:pt x="12600" y="17948"/>
                    <a:pt x="12600" y="17369"/>
                  </a:cubicBezTo>
                  <a:lnTo>
                    <a:pt x="12600" y="17274"/>
                  </a:lnTo>
                  <a:lnTo>
                    <a:pt x="9000" y="17274"/>
                  </a:lnTo>
                  <a:lnTo>
                    <a:pt x="9000" y="17369"/>
                  </a:lnTo>
                  <a:cubicBezTo>
                    <a:pt x="9000" y="17948"/>
                    <a:pt x="8904" y="18498"/>
                    <a:pt x="8713" y="19017"/>
                  </a:cubicBezTo>
                  <a:cubicBezTo>
                    <a:pt x="8522" y="19535"/>
                    <a:pt x="8265" y="19984"/>
                    <a:pt x="7946" y="20361"/>
                  </a:cubicBezTo>
                  <a:cubicBezTo>
                    <a:pt x="7628" y="20738"/>
                    <a:pt x="7244" y="21038"/>
                    <a:pt x="6803" y="21263"/>
                  </a:cubicBezTo>
                  <a:cubicBezTo>
                    <a:pt x="6360" y="21487"/>
                    <a:pt x="5894" y="21599"/>
                    <a:pt x="5402" y="21599"/>
                  </a:cubicBezTo>
                  <a:cubicBezTo>
                    <a:pt x="4910" y="21599"/>
                    <a:pt x="4442" y="21487"/>
                    <a:pt x="4004" y="21263"/>
                  </a:cubicBezTo>
                  <a:cubicBezTo>
                    <a:pt x="3558" y="21038"/>
                    <a:pt x="3178" y="20738"/>
                    <a:pt x="2857" y="20361"/>
                  </a:cubicBezTo>
                  <a:cubicBezTo>
                    <a:pt x="2537" y="19984"/>
                    <a:pt x="2282" y="19535"/>
                    <a:pt x="2091" y="19017"/>
                  </a:cubicBezTo>
                  <a:cubicBezTo>
                    <a:pt x="1900" y="18498"/>
                    <a:pt x="1804" y="17948"/>
                    <a:pt x="1804" y="17369"/>
                  </a:cubicBezTo>
                  <a:lnTo>
                    <a:pt x="1804" y="17274"/>
                  </a:lnTo>
                  <a:lnTo>
                    <a:pt x="891" y="17274"/>
                  </a:lnTo>
                  <a:cubicBezTo>
                    <a:pt x="646" y="17274"/>
                    <a:pt x="438" y="17168"/>
                    <a:pt x="262" y="16960"/>
                  </a:cubicBezTo>
                  <a:cubicBezTo>
                    <a:pt x="88" y="16756"/>
                    <a:pt x="0" y="16514"/>
                    <a:pt x="0" y="16238"/>
                  </a:cubicBezTo>
                  <a:lnTo>
                    <a:pt x="0" y="10668"/>
                  </a:lnTo>
                  <a:cubicBezTo>
                    <a:pt x="0" y="10441"/>
                    <a:pt x="26" y="10205"/>
                    <a:pt x="68" y="9960"/>
                  </a:cubicBezTo>
                  <a:cubicBezTo>
                    <a:pt x="117" y="9715"/>
                    <a:pt x="186" y="9474"/>
                    <a:pt x="274" y="9229"/>
                  </a:cubicBezTo>
                  <a:cubicBezTo>
                    <a:pt x="364" y="8984"/>
                    <a:pt x="470" y="8751"/>
                    <a:pt x="592" y="8526"/>
                  </a:cubicBezTo>
                  <a:cubicBezTo>
                    <a:pt x="712" y="8301"/>
                    <a:pt x="837" y="8114"/>
                    <a:pt x="959" y="7964"/>
                  </a:cubicBezTo>
                  <a:lnTo>
                    <a:pt x="3573" y="4906"/>
                  </a:lnTo>
                  <a:cubicBezTo>
                    <a:pt x="3697" y="4759"/>
                    <a:pt x="3857" y="4613"/>
                    <a:pt x="4053" y="4474"/>
                  </a:cubicBezTo>
                  <a:cubicBezTo>
                    <a:pt x="4248" y="4330"/>
                    <a:pt x="4449" y="4209"/>
                    <a:pt x="4657" y="4109"/>
                  </a:cubicBezTo>
                  <a:cubicBezTo>
                    <a:pt x="4863" y="4005"/>
                    <a:pt x="5071" y="3927"/>
                    <a:pt x="5277" y="3867"/>
                  </a:cubicBezTo>
                  <a:cubicBezTo>
                    <a:pt x="5485" y="3806"/>
                    <a:pt x="5686" y="3775"/>
                    <a:pt x="5882" y="3775"/>
                  </a:cubicBezTo>
                  <a:lnTo>
                    <a:pt x="6820" y="3775"/>
                  </a:lnTo>
                  <a:lnTo>
                    <a:pt x="6820" y="1048"/>
                  </a:lnTo>
                  <a:cubicBezTo>
                    <a:pt x="6820" y="760"/>
                    <a:pt x="6908" y="518"/>
                    <a:pt x="7082" y="310"/>
                  </a:cubicBezTo>
                  <a:cubicBezTo>
                    <a:pt x="7258" y="103"/>
                    <a:pt x="7464" y="0"/>
                    <a:pt x="7699" y="0"/>
                  </a:cubicBezTo>
                  <a:lnTo>
                    <a:pt x="20684" y="0"/>
                  </a:lnTo>
                  <a:close/>
                  <a:moveTo>
                    <a:pt x="6791" y="6438"/>
                  </a:moveTo>
                  <a:lnTo>
                    <a:pt x="5877" y="6438"/>
                  </a:lnTo>
                  <a:cubicBezTo>
                    <a:pt x="5799" y="6438"/>
                    <a:pt x="5676" y="6478"/>
                    <a:pt x="5510" y="6550"/>
                  </a:cubicBezTo>
                  <a:cubicBezTo>
                    <a:pt x="5341" y="6625"/>
                    <a:pt x="5223" y="6703"/>
                    <a:pt x="5152" y="6784"/>
                  </a:cubicBezTo>
                  <a:lnTo>
                    <a:pt x="2539" y="9830"/>
                  </a:lnTo>
                  <a:cubicBezTo>
                    <a:pt x="2478" y="9902"/>
                    <a:pt x="2412" y="10040"/>
                    <a:pt x="2351" y="10239"/>
                  </a:cubicBezTo>
                  <a:cubicBezTo>
                    <a:pt x="2289" y="10435"/>
                    <a:pt x="2257" y="10579"/>
                    <a:pt x="2257" y="10671"/>
                  </a:cubicBezTo>
                  <a:lnTo>
                    <a:pt x="2257" y="11527"/>
                  </a:lnTo>
                  <a:lnTo>
                    <a:pt x="6795" y="11527"/>
                  </a:lnTo>
                  <a:lnTo>
                    <a:pt x="6795" y="6438"/>
                  </a:lnTo>
                  <a:close/>
                  <a:moveTo>
                    <a:pt x="5395" y="18942"/>
                  </a:moveTo>
                  <a:cubicBezTo>
                    <a:pt x="5760" y="18942"/>
                    <a:pt x="6075" y="18789"/>
                    <a:pt x="6340" y="18481"/>
                  </a:cubicBezTo>
                  <a:cubicBezTo>
                    <a:pt x="6600" y="18173"/>
                    <a:pt x="6732" y="17804"/>
                    <a:pt x="6732" y="17372"/>
                  </a:cubicBezTo>
                  <a:cubicBezTo>
                    <a:pt x="6732" y="16940"/>
                    <a:pt x="6600" y="16569"/>
                    <a:pt x="6340" y="16252"/>
                  </a:cubicBezTo>
                  <a:cubicBezTo>
                    <a:pt x="6078" y="15944"/>
                    <a:pt x="5762" y="15786"/>
                    <a:pt x="5395" y="15786"/>
                  </a:cubicBezTo>
                  <a:cubicBezTo>
                    <a:pt x="5027" y="15786"/>
                    <a:pt x="4714" y="15941"/>
                    <a:pt x="4444" y="16246"/>
                  </a:cubicBezTo>
                  <a:cubicBezTo>
                    <a:pt x="4180" y="16557"/>
                    <a:pt x="4045" y="16932"/>
                    <a:pt x="4045" y="17372"/>
                  </a:cubicBezTo>
                  <a:cubicBezTo>
                    <a:pt x="4045" y="17804"/>
                    <a:pt x="4180" y="18173"/>
                    <a:pt x="4444" y="18481"/>
                  </a:cubicBezTo>
                  <a:cubicBezTo>
                    <a:pt x="4714" y="18789"/>
                    <a:pt x="5027" y="18942"/>
                    <a:pt x="5395" y="18942"/>
                  </a:cubicBezTo>
                  <a:moveTo>
                    <a:pt x="16195" y="18942"/>
                  </a:moveTo>
                  <a:cubicBezTo>
                    <a:pt x="16560" y="18942"/>
                    <a:pt x="16878" y="18789"/>
                    <a:pt x="17145" y="18481"/>
                  </a:cubicBezTo>
                  <a:cubicBezTo>
                    <a:pt x="17409" y="18173"/>
                    <a:pt x="17544" y="17804"/>
                    <a:pt x="17544" y="17372"/>
                  </a:cubicBezTo>
                  <a:cubicBezTo>
                    <a:pt x="17544" y="16940"/>
                    <a:pt x="17412" y="16569"/>
                    <a:pt x="17150" y="16252"/>
                  </a:cubicBezTo>
                  <a:cubicBezTo>
                    <a:pt x="16890" y="15944"/>
                    <a:pt x="16572" y="15786"/>
                    <a:pt x="16195" y="15786"/>
                  </a:cubicBezTo>
                  <a:cubicBezTo>
                    <a:pt x="15827" y="15786"/>
                    <a:pt x="15514" y="15941"/>
                    <a:pt x="15249" y="16246"/>
                  </a:cubicBezTo>
                  <a:cubicBezTo>
                    <a:pt x="14990" y="16557"/>
                    <a:pt x="14857" y="16932"/>
                    <a:pt x="14857" y="17372"/>
                  </a:cubicBezTo>
                  <a:cubicBezTo>
                    <a:pt x="14857" y="17804"/>
                    <a:pt x="14990" y="18173"/>
                    <a:pt x="15249" y="18481"/>
                  </a:cubicBezTo>
                  <a:cubicBezTo>
                    <a:pt x="15511" y="18789"/>
                    <a:pt x="15825" y="18942"/>
                    <a:pt x="16195" y="18942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25" name="Group 60">
              <a:extLst>
                <a:ext uri="{FF2B5EF4-FFF2-40B4-BE49-F238E27FC236}">
                  <a16:creationId xmlns:a16="http://schemas.microsoft.com/office/drawing/2014/main" id="{7D769CDC-47E4-4DB7-8ADB-41D3A0A00777}"/>
                </a:ext>
              </a:extLst>
            </p:cNvPr>
            <p:cNvGrpSpPr/>
            <p:nvPr/>
          </p:nvGrpSpPr>
          <p:grpSpPr>
            <a:xfrm>
              <a:off x="4913121" y="1878387"/>
              <a:ext cx="2386516" cy="1120321"/>
              <a:chOff x="1622896" y="2300333"/>
              <a:chExt cx="2386516" cy="1120321"/>
            </a:xfrm>
          </p:grpSpPr>
          <p:sp>
            <p:nvSpPr>
              <p:cNvPr id="26" name="TextBox 61">
                <a:extLst>
                  <a:ext uri="{FF2B5EF4-FFF2-40B4-BE49-F238E27FC236}">
                    <a16:creationId xmlns:a16="http://schemas.microsoft.com/office/drawing/2014/main" id="{BF6B8D58-C66C-4287-A4E7-D3A3B2A4C6F8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622896" y="2300333"/>
                <a:ext cx="2386516" cy="453003"/>
              </a:xfrm>
              <a:prstGeom prst="rect">
                <a:avLst/>
              </a:prstGeom>
              <a:noFill/>
              <a:extLst/>
            </p:spPr>
            <p:txBody>
              <a:bodyPr wrap="none" lIns="0" tIns="0" rIns="0" bIns="0" anchor="b" anchorCtr="1">
                <a:normAutofit/>
              </a:bodyPr>
              <a:lstStyle/>
              <a:p>
                <a:pPr latinLnBrk="0"/>
                <a:r>
                  <a:rPr lang="zh-CN" altLang="en-US" sz="1400">
                    <a:solidFill>
                      <a:schemeClr val="accent1">
                        <a:lumMod val="100000"/>
                      </a:schemeClr>
                    </a:solidFill>
                    <a:effectLst/>
                  </a:rPr>
                  <a:t>标题文本预设</a:t>
                </a:r>
              </a:p>
            </p:txBody>
          </p:sp>
          <p:sp>
            <p:nvSpPr>
              <p:cNvPr id="27" name="TextBox 62">
                <a:extLst>
                  <a:ext uri="{FF2B5EF4-FFF2-40B4-BE49-F238E27FC236}">
                    <a16:creationId xmlns:a16="http://schemas.microsoft.com/office/drawing/2014/main" id="{D03A2F7C-99DE-4AD0-AFA5-C6CCF8F9CB0E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622896" y="2753336"/>
                <a:ext cx="2386516" cy="667318"/>
              </a:xfrm>
              <a:prstGeom prst="rect">
                <a:avLst/>
              </a:prstGeom>
              <a:noFill/>
              <a:extLst/>
            </p:spPr>
            <p:txBody>
              <a:bodyPr wrap="square" lIns="90000" tIns="46800" rIns="90000" bIns="46800" anchor="ctr" anchorCtr="1">
                <a:normAutofit fontScale="77500" lnSpcReduction="20000"/>
              </a:bodyPr>
              <a:lstStyle/>
              <a:p>
                <a:pPr latinLnBrk="0">
                  <a:lnSpc>
                    <a:spcPct val="120000"/>
                  </a:lnSpc>
                </a:pPr>
                <a:r>
                  <a:rPr lang="zh-CN" altLang="en-US" sz="1000" b="0">
                    <a:solidFill>
                      <a:schemeClr val="tx1"/>
                    </a:solidFill>
                    <a:effectLst/>
                  </a:rPr>
                  <a:t>此部分内容作为文字排版占位显示 </a:t>
                </a:r>
                <a:br>
                  <a:rPr lang="zh-CN" altLang="en-US" sz="1000" b="0">
                    <a:solidFill>
                      <a:schemeClr val="tx1"/>
                    </a:solidFill>
                    <a:effectLst/>
                  </a:rPr>
                </a:br>
                <a:r>
                  <a:rPr lang="zh-CN" altLang="en-US" sz="1000" b="0">
                    <a:solidFill>
                      <a:schemeClr val="tx1"/>
                    </a:solidFill>
                    <a:effectLst/>
                  </a:rPr>
                  <a:t>（建议使用主题字体）</a:t>
                </a:r>
              </a:p>
            </p:txBody>
          </p:sp>
        </p:grpSp>
      </p:grpSp>
      <p:pic>
        <p:nvPicPr>
          <p:cNvPr id="60" name="图片 59">
            <a:extLst>
              <a:ext uri="{FF2B5EF4-FFF2-40B4-BE49-F238E27FC236}">
                <a16:creationId xmlns:a16="http://schemas.microsoft.com/office/drawing/2014/main" id="{22823180-B52B-4517-A91A-F97F3F4865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6266"/>
          <a:stretch/>
        </p:blipFill>
        <p:spPr>
          <a:xfrm>
            <a:off x="0" y="4636020"/>
            <a:ext cx="9144000" cy="1252686"/>
          </a:xfrm>
          <a:prstGeom prst="rect">
            <a:avLst/>
          </a:prstGeom>
        </p:spPr>
      </p:pic>
      <p:sp>
        <p:nvSpPr>
          <p:cNvPr id="61" name="Title 1">
            <a:extLst>
              <a:ext uri="{FF2B5EF4-FFF2-40B4-BE49-F238E27FC236}">
                <a16:creationId xmlns:a16="http://schemas.microsoft.com/office/drawing/2014/main" id="{D876AC4B-67A2-41D5-9E88-5474F9423371}"/>
              </a:ext>
            </a:extLst>
          </p:cNvPr>
          <p:cNvSpPr txBox="1">
            <a:spLocks/>
          </p:cNvSpPr>
          <p:nvPr/>
        </p:nvSpPr>
        <p:spPr>
          <a:xfrm>
            <a:off x="611560" y="175643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5610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BCBA51C0-DD96-4CBC-81C8-23051ED0E7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60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6F90F6E-728F-4C8B-A647-1481E96B8E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4284" y="622300"/>
            <a:ext cx="3795432" cy="3898900"/>
          </a:xfrm>
          <a:prstGeom prst="rect">
            <a:avLst/>
          </a:prstGeom>
          <a:effectLst>
            <a:outerShdw blurRad="1524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208ABCD-B046-40E4-9B74-CBBB694960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3509" y="698500"/>
            <a:ext cx="3896982" cy="3746500"/>
          </a:xfrm>
          <a:prstGeom prst="rect">
            <a:avLst/>
          </a:prstGeom>
        </p:spPr>
      </p:pic>
      <p:sp>
        <p:nvSpPr>
          <p:cNvPr id="23" name="椭圆 22">
            <a:extLst>
              <a:ext uri="{FF2B5EF4-FFF2-40B4-BE49-F238E27FC236}">
                <a16:creationId xmlns:a16="http://schemas.microsoft.com/office/drawing/2014/main" id="{DAFDDB1D-3226-4555-8C98-DD107D7151B5}"/>
              </a:ext>
            </a:extLst>
          </p:cNvPr>
          <p:cNvSpPr/>
          <p:nvPr/>
        </p:nvSpPr>
        <p:spPr>
          <a:xfrm>
            <a:off x="2987824" y="987574"/>
            <a:ext cx="3168352" cy="3168352"/>
          </a:xfrm>
          <a:prstGeom prst="ellipse">
            <a:avLst/>
          </a:prstGeom>
          <a:noFill/>
          <a:ln>
            <a:solidFill>
              <a:srgbClr val="0FBE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C9F7D047-DFEC-4360-9084-F61499894B54}"/>
              </a:ext>
            </a:extLst>
          </p:cNvPr>
          <p:cNvSpPr/>
          <p:nvPr/>
        </p:nvSpPr>
        <p:spPr>
          <a:xfrm>
            <a:off x="3347864" y="2696602"/>
            <a:ext cx="26449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spc="300" dirty="0">
                <a:solidFill>
                  <a:srgbClr val="0FBED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标题文本预设 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1A00F78E-8342-4FA4-990C-3F01891F938B}"/>
              </a:ext>
            </a:extLst>
          </p:cNvPr>
          <p:cNvSpPr/>
          <p:nvPr/>
        </p:nvSpPr>
        <p:spPr>
          <a:xfrm>
            <a:off x="4192659" y="1668401"/>
            <a:ext cx="216024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600" spc="300" dirty="0">
                <a:solidFill>
                  <a:srgbClr val="0FBEDD"/>
                </a:solidFill>
                <a:latin typeface="Agency FB" panose="020B0503020202020204" pitchFamily="34" charset="0"/>
                <a:ea typeface="DFTongTong-B5" panose="02010609010101010101" pitchFamily="49" charset="-120"/>
                <a:cs typeface="Adobe Arabic" panose="02040503050201020203" pitchFamily="18" charset="-78"/>
                <a:sym typeface="微软雅黑" pitchFamily="34" charset="-122"/>
              </a:rPr>
              <a:t>03</a:t>
            </a:r>
            <a:endParaRPr lang="zh-CN" altLang="en-US" sz="6600" spc="300" dirty="0">
              <a:solidFill>
                <a:srgbClr val="0FBEDD"/>
              </a:solidFill>
              <a:latin typeface="Agency FB" panose="020B0503020202020204" pitchFamily="34" charset="0"/>
              <a:ea typeface="DFTongTong-B5" panose="02010609010101010101" pitchFamily="49" charset="-120"/>
              <a:cs typeface="Adobe Arabic" panose="02040503050201020203" pitchFamily="18" charset="-78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4039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/>
          <p:cNvGrpSpPr/>
          <p:nvPr/>
        </p:nvGrpSpPr>
        <p:grpSpPr>
          <a:xfrm>
            <a:off x="1602067" y="2205791"/>
            <a:ext cx="1453742" cy="1832740"/>
            <a:chOff x="1602067" y="2205791"/>
            <a:chExt cx="1453742" cy="1832740"/>
          </a:xfrm>
        </p:grpSpPr>
        <p:grpSp>
          <p:nvGrpSpPr>
            <p:cNvPr id="4" name="Group 3"/>
            <p:cNvGrpSpPr/>
            <p:nvPr/>
          </p:nvGrpSpPr>
          <p:grpSpPr>
            <a:xfrm>
              <a:off x="1602067" y="2587520"/>
              <a:ext cx="1453742" cy="1451011"/>
              <a:chOff x="1677988" y="2082800"/>
              <a:chExt cx="1690688" cy="1687512"/>
            </a:xfrm>
          </p:grpSpPr>
          <p:sp>
            <p:nvSpPr>
              <p:cNvPr id="43" name="Freeform: Shape 4"/>
              <p:cNvSpPr>
                <a:spLocks/>
              </p:cNvSpPr>
              <p:nvPr/>
            </p:nvSpPr>
            <p:spPr bwMode="auto">
              <a:xfrm>
                <a:off x="1677988" y="2082800"/>
                <a:ext cx="1690688" cy="396875"/>
              </a:xfrm>
              <a:custGeom>
                <a:avLst/>
                <a:gdLst/>
                <a:ahLst/>
                <a:cxnLst>
                  <a:cxn ang="0">
                    <a:pos x="871" y="250"/>
                  </a:cxn>
                  <a:cxn ang="0">
                    <a:pos x="0" y="250"/>
                  </a:cxn>
                  <a:cxn ang="0">
                    <a:pos x="0" y="250"/>
                  </a:cxn>
                  <a:cxn ang="0">
                    <a:pos x="362" y="0"/>
                  </a:cxn>
                  <a:cxn ang="0">
                    <a:pos x="1065" y="2"/>
                  </a:cxn>
                  <a:cxn ang="0">
                    <a:pos x="871" y="250"/>
                  </a:cxn>
                </a:cxnLst>
                <a:rect l="0" t="0" r="r" b="b"/>
                <a:pathLst>
                  <a:path w="1065" h="250">
                    <a:moveTo>
                      <a:pt x="871" y="250"/>
                    </a:moveTo>
                    <a:lnTo>
                      <a:pt x="0" y="250"/>
                    </a:lnTo>
                    <a:lnTo>
                      <a:pt x="0" y="250"/>
                    </a:lnTo>
                    <a:lnTo>
                      <a:pt x="362" y="0"/>
                    </a:lnTo>
                    <a:lnTo>
                      <a:pt x="1065" y="2"/>
                    </a:lnTo>
                    <a:lnTo>
                      <a:pt x="871" y="25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4" name="Freeform: Shape 5"/>
              <p:cNvSpPr>
                <a:spLocks/>
              </p:cNvSpPr>
              <p:nvPr/>
            </p:nvSpPr>
            <p:spPr bwMode="auto">
              <a:xfrm>
                <a:off x="1677988" y="2479675"/>
                <a:ext cx="1382713" cy="12906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71" y="0"/>
                  </a:cxn>
                  <a:cxn ang="0">
                    <a:pos x="596" y="813"/>
                  </a:cxn>
                  <a:cxn ang="0">
                    <a:pos x="0" y="0"/>
                  </a:cxn>
                </a:cxnLst>
                <a:rect l="0" t="0" r="r" b="b"/>
                <a:pathLst>
                  <a:path w="871" h="813">
                    <a:moveTo>
                      <a:pt x="0" y="0"/>
                    </a:moveTo>
                    <a:lnTo>
                      <a:pt x="871" y="0"/>
                    </a:lnTo>
                    <a:lnTo>
                      <a:pt x="596" y="813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solidFill>
                    <a:schemeClr val="lt1"/>
                  </a:solidFill>
                </a:endParaRPr>
              </a:p>
            </p:txBody>
          </p:sp>
          <p:sp>
            <p:nvSpPr>
              <p:cNvPr id="45" name="Freeform: Shape 6"/>
              <p:cNvSpPr>
                <a:spLocks/>
              </p:cNvSpPr>
              <p:nvPr/>
            </p:nvSpPr>
            <p:spPr bwMode="auto">
              <a:xfrm>
                <a:off x="2624138" y="2085975"/>
                <a:ext cx="744538" cy="1684337"/>
              </a:xfrm>
              <a:custGeom>
                <a:avLst/>
                <a:gdLst/>
                <a:ahLst/>
                <a:cxnLst>
                  <a:cxn ang="0">
                    <a:pos x="0" y="1061"/>
                  </a:cxn>
                  <a:cxn ang="0">
                    <a:pos x="275" y="248"/>
                  </a:cxn>
                  <a:cxn ang="0">
                    <a:pos x="469" y="0"/>
                  </a:cxn>
                  <a:cxn ang="0">
                    <a:pos x="0" y="1061"/>
                  </a:cxn>
                </a:cxnLst>
                <a:rect l="0" t="0" r="r" b="b"/>
                <a:pathLst>
                  <a:path w="469" h="1061">
                    <a:moveTo>
                      <a:pt x="0" y="1061"/>
                    </a:moveTo>
                    <a:lnTo>
                      <a:pt x="275" y="248"/>
                    </a:lnTo>
                    <a:lnTo>
                      <a:pt x="469" y="0"/>
                    </a:lnTo>
                    <a:lnTo>
                      <a:pt x="0" y="1061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8" name="Group 17"/>
            <p:cNvGrpSpPr/>
            <p:nvPr/>
          </p:nvGrpSpPr>
          <p:grpSpPr>
            <a:xfrm>
              <a:off x="2137480" y="2205791"/>
              <a:ext cx="477890" cy="477888"/>
              <a:chOff x="846989" y="1401020"/>
              <a:chExt cx="877416" cy="877416"/>
            </a:xfrm>
            <a:effectLst/>
          </p:grpSpPr>
          <p:sp>
            <p:nvSpPr>
              <p:cNvPr id="34" name="Teardrop 18"/>
              <p:cNvSpPr/>
              <p:nvPr/>
            </p:nvSpPr>
            <p:spPr>
              <a:xfrm rot="8100000">
                <a:off x="846989" y="1401020"/>
                <a:ext cx="877416" cy="877416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5" name="Oval 19"/>
              <p:cNvSpPr/>
              <p:nvPr/>
            </p:nvSpPr>
            <p:spPr>
              <a:xfrm>
                <a:off x="981458" y="1537516"/>
                <a:ext cx="608478" cy="60847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>
                <a:normAutofit/>
              </a:bodyPr>
              <a:lstStyle/>
              <a:p>
                <a:pPr algn="ctr"/>
                <a:r>
                  <a:rPr lang="en-US" sz="1100" b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90%</a:t>
                </a:r>
              </a:p>
            </p:txBody>
          </p:sp>
        </p:grpSp>
        <p:sp>
          <p:nvSpPr>
            <p:cNvPr id="9" name="Freeform: Shape 21"/>
            <p:cNvSpPr>
              <a:spLocks/>
            </p:cNvSpPr>
            <p:nvPr/>
          </p:nvSpPr>
          <p:spPr bwMode="auto">
            <a:xfrm>
              <a:off x="2138922" y="3141187"/>
              <a:ext cx="329999" cy="316344"/>
            </a:xfrm>
            <a:custGeom>
              <a:avLst/>
              <a:gdLst/>
              <a:ahLst/>
              <a:cxnLst>
                <a:cxn ang="0">
                  <a:pos x="63" y="49"/>
                </a:cxn>
                <a:cxn ang="0">
                  <a:pos x="58" y="44"/>
                </a:cxn>
                <a:cxn ang="0">
                  <a:pos x="54" y="48"/>
                </a:cxn>
                <a:cxn ang="0">
                  <a:pos x="63" y="57"/>
                </a:cxn>
                <a:cxn ang="0">
                  <a:pos x="64" y="60"/>
                </a:cxn>
                <a:cxn ang="0">
                  <a:pos x="59" y="64"/>
                </a:cxn>
                <a:cxn ang="0">
                  <a:pos x="56" y="63"/>
                </a:cxn>
                <a:cxn ang="0">
                  <a:pos x="29" y="36"/>
                </a:cxn>
                <a:cxn ang="0">
                  <a:pos x="15" y="42"/>
                </a:cxn>
                <a:cxn ang="0">
                  <a:pos x="0" y="27"/>
                </a:cxn>
                <a:cxn ang="0">
                  <a:pos x="26" y="0"/>
                </a:cxn>
                <a:cxn ang="0">
                  <a:pos x="41" y="15"/>
                </a:cxn>
                <a:cxn ang="0">
                  <a:pos x="36" y="30"/>
                </a:cxn>
                <a:cxn ang="0">
                  <a:pos x="50" y="44"/>
                </a:cxn>
                <a:cxn ang="0">
                  <a:pos x="54" y="40"/>
                </a:cxn>
                <a:cxn ang="0">
                  <a:pos x="49" y="35"/>
                </a:cxn>
                <a:cxn ang="0">
                  <a:pos x="54" y="31"/>
                </a:cxn>
                <a:cxn ang="0">
                  <a:pos x="55" y="31"/>
                </a:cxn>
                <a:cxn ang="0">
                  <a:pos x="67" y="44"/>
                </a:cxn>
                <a:cxn ang="0">
                  <a:pos x="63" y="49"/>
                </a:cxn>
                <a:cxn ang="0">
                  <a:pos x="25" y="8"/>
                </a:cxn>
                <a:cxn ang="0">
                  <a:pos x="18" y="16"/>
                </a:cxn>
                <a:cxn ang="0">
                  <a:pos x="19" y="19"/>
                </a:cxn>
                <a:cxn ang="0">
                  <a:pos x="15" y="18"/>
                </a:cxn>
                <a:cxn ang="0">
                  <a:pos x="7" y="26"/>
                </a:cxn>
                <a:cxn ang="0">
                  <a:pos x="15" y="34"/>
                </a:cxn>
                <a:cxn ang="0">
                  <a:pos x="23" y="26"/>
                </a:cxn>
                <a:cxn ang="0">
                  <a:pos x="22" y="23"/>
                </a:cxn>
                <a:cxn ang="0">
                  <a:pos x="25" y="24"/>
                </a:cxn>
                <a:cxn ang="0">
                  <a:pos x="33" y="16"/>
                </a:cxn>
                <a:cxn ang="0">
                  <a:pos x="25" y="8"/>
                </a:cxn>
              </a:cxnLst>
              <a:rect l="0" t="0" r="r" b="b"/>
              <a:pathLst>
                <a:path w="67" h="64">
                  <a:moveTo>
                    <a:pt x="63" y="49"/>
                  </a:moveTo>
                  <a:cubicBezTo>
                    <a:pt x="62" y="49"/>
                    <a:pt x="58" y="45"/>
                    <a:pt x="58" y="44"/>
                  </a:cubicBezTo>
                  <a:cubicBezTo>
                    <a:pt x="54" y="48"/>
                    <a:pt x="54" y="48"/>
                    <a:pt x="54" y="48"/>
                  </a:cubicBezTo>
                  <a:cubicBezTo>
                    <a:pt x="63" y="57"/>
                    <a:pt x="63" y="57"/>
                    <a:pt x="63" y="57"/>
                  </a:cubicBezTo>
                  <a:cubicBezTo>
                    <a:pt x="63" y="58"/>
                    <a:pt x="64" y="59"/>
                    <a:pt x="64" y="60"/>
                  </a:cubicBezTo>
                  <a:cubicBezTo>
                    <a:pt x="64" y="62"/>
                    <a:pt x="61" y="64"/>
                    <a:pt x="59" y="64"/>
                  </a:cubicBezTo>
                  <a:cubicBezTo>
                    <a:pt x="58" y="64"/>
                    <a:pt x="57" y="64"/>
                    <a:pt x="56" y="63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25" y="39"/>
                    <a:pt x="20" y="42"/>
                    <a:pt x="15" y="42"/>
                  </a:cubicBezTo>
                  <a:cubicBezTo>
                    <a:pt x="6" y="42"/>
                    <a:pt x="0" y="36"/>
                    <a:pt x="0" y="27"/>
                  </a:cubicBezTo>
                  <a:cubicBezTo>
                    <a:pt x="0" y="14"/>
                    <a:pt x="13" y="0"/>
                    <a:pt x="26" y="0"/>
                  </a:cubicBezTo>
                  <a:cubicBezTo>
                    <a:pt x="35" y="0"/>
                    <a:pt x="41" y="6"/>
                    <a:pt x="41" y="15"/>
                  </a:cubicBezTo>
                  <a:cubicBezTo>
                    <a:pt x="41" y="21"/>
                    <a:pt x="39" y="26"/>
                    <a:pt x="36" y="30"/>
                  </a:cubicBezTo>
                  <a:cubicBezTo>
                    <a:pt x="50" y="44"/>
                    <a:pt x="50" y="44"/>
                    <a:pt x="50" y="44"/>
                  </a:cubicBezTo>
                  <a:cubicBezTo>
                    <a:pt x="54" y="40"/>
                    <a:pt x="54" y="40"/>
                    <a:pt x="54" y="40"/>
                  </a:cubicBezTo>
                  <a:cubicBezTo>
                    <a:pt x="53" y="39"/>
                    <a:pt x="49" y="36"/>
                    <a:pt x="49" y="35"/>
                  </a:cubicBezTo>
                  <a:cubicBezTo>
                    <a:pt x="49" y="34"/>
                    <a:pt x="53" y="31"/>
                    <a:pt x="54" y="31"/>
                  </a:cubicBezTo>
                  <a:cubicBezTo>
                    <a:pt x="54" y="31"/>
                    <a:pt x="54" y="31"/>
                    <a:pt x="55" y="31"/>
                  </a:cubicBezTo>
                  <a:cubicBezTo>
                    <a:pt x="56" y="32"/>
                    <a:pt x="67" y="43"/>
                    <a:pt x="67" y="44"/>
                  </a:cubicBezTo>
                  <a:cubicBezTo>
                    <a:pt x="67" y="45"/>
                    <a:pt x="64" y="49"/>
                    <a:pt x="63" y="49"/>
                  </a:cubicBezTo>
                  <a:close/>
                  <a:moveTo>
                    <a:pt x="25" y="8"/>
                  </a:moveTo>
                  <a:cubicBezTo>
                    <a:pt x="21" y="8"/>
                    <a:pt x="18" y="12"/>
                    <a:pt x="18" y="16"/>
                  </a:cubicBezTo>
                  <a:cubicBezTo>
                    <a:pt x="18" y="17"/>
                    <a:pt x="18" y="18"/>
                    <a:pt x="19" y="19"/>
                  </a:cubicBezTo>
                  <a:cubicBezTo>
                    <a:pt x="17" y="19"/>
                    <a:pt x="16" y="18"/>
                    <a:pt x="15" y="18"/>
                  </a:cubicBezTo>
                  <a:cubicBezTo>
                    <a:pt x="11" y="18"/>
                    <a:pt x="7" y="22"/>
                    <a:pt x="7" y="26"/>
                  </a:cubicBezTo>
                  <a:cubicBezTo>
                    <a:pt x="7" y="30"/>
                    <a:pt x="11" y="34"/>
                    <a:pt x="15" y="34"/>
                  </a:cubicBezTo>
                  <a:cubicBezTo>
                    <a:pt x="19" y="34"/>
                    <a:pt x="23" y="30"/>
                    <a:pt x="23" y="26"/>
                  </a:cubicBezTo>
                  <a:cubicBezTo>
                    <a:pt x="23" y="25"/>
                    <a:pt x="23" y="24"/>
                    <a:pt x="22" y="23"/>
                  </a:cubicBezTo>
                  <a:cubicBezTo>
                    <a:pt x="23" y="23"/>
                    <a:pt x="24" y="24"/>
                    <a:pt x="25" y="24"/>
                  </a:cubicBezTo>
                  <a:cubicBezTo>
                    <a:pt x="30" y="24"/>
                    <a:pt x="33" y="20"/>
                    <a:pt x="33" y="16"/>
                  </a:cubicBezTo>
                  <a:cubicBezTo>
                    <a:pt x="33" y="12"/>
                    <a:pt x="30" y="8"/>
                    <a:pt x="25" y="8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3050617" y="1702050"/>
            <a:ext cx="1243529" cy="1890679"/>
            <a:chOff x="3050617" y="1702050"/>
            <a:chExt cx="1243529" cy="1890679"/>
          </a:xfrm>
        </p:grpSpPr>
        <p:grpSp>
          <p:nvGrpSpPr>
            <p:cNvPr id="5" name="Group 7"/>
            <p:cNvGrpSpPr/>
            <p:nvPr/>
          </p:nvGrpSpPr>
          <p:grpSpPr>
            <a:xfrm>
              <a:off x="3050617" y="2179938"/>
              <a:ext cx="1243529" cy="1412791"/>
              <a:chOff x="3800476" y="2066925"/>
              <a:chExt cx="1446213" cy="1755775"/>
            </a:xfrm>
          </p:grpSpPr>
          <p:sp>
            <p:nvSpPr>
              <p:cNvPr id="41" name="Freeform: Shape 8"/>
              <p:cNvSpPr>
                <a:spLocks/>
              </p:cNvSpPr>
              <p:nvPr/>
            </p:nvSpPr>
            <p:spPr bwMode="auto">
              <a:xfrm>
                <a:off x="3800476" y="2414588"/>
                <a:ext cx="1446213" cy="14081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1" y="0"/>
                  </a:cxn>
                  <a:cxn ang="0">
                    <a:pos x="487" y="887"/>
                  </a:cxn>
                  <a:cxn ang="0">
                    <a:pos x="0" y="0"/>
                  </a:cxn>
                </a:cxnLst>
                <a:rect l="0" t="0" r="r" b="b"/>
                <a:pathLst>
                  <a:path w="911" h="887">
                    <a:moveTo>
                      <a:pt x="0" y="0"/>
                    </a:moveTo>
                    <a:lnTo>
                      <a:pt x="911" y="0"/>
                    </a:lnTo>
                    <a:lnTo>
                      <a:pt x="487" y="887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2" name="Freeform: Shape 9"/>
              <p:cNvSpPr>
                <a:spLocks/>
              </p:cNvSpPr>
              <p:nvPr/>
            </p:nvSpPr>
            <p:spPr bwMode="auto">
              <a:xfrm>
                <a:off x="3800476" y="2066925"/>
                <a:ext cx="1446213" cy="347662"/>
              </a:xfrm>
              <a:custGeom>
                <a:avLst/>
                <a:gdLst/>
                <a:ahLst/>
                <a:cxnLst>
                  <a:cxn ang="0">
                    <a:pos x="911" y="219"/>
                  </a:cxn>
                  <a:cxn ang="0">
                    <a:pos x="0" y="219"/>
                  </a:cxn>
                  <a:cxn ang="0">
                    <a:pos x="156" y="0"/>
                  </a:cxn>
                  <a:cxn ang="0">
                    <a:pos x="894" y="0"/>
                  </a:cxn>
                  <a:cxn ang="0">
                    <a:pos x="911" y="219"/>
                  </a:cxn>
                </a:cxnLst>
                <a:rect l="0" t="0" r="r" b="b"/>
                <a:pathLst>
                  <a:path w="911" h="219">
                    <a:moveTo>
                      <a:pt x="911" y="219"/>
                    </a:moveTo>
                    <a:lnTo>
                      <a:pt x="0" y="219"/>
                    </a:lnTo>
                    <a:lnTo>
                      <a:pt x="156" y="0"/>
                    </a:lnTo>
                    <a:lnTo>
                      <a:pt x="894" y="0"/>
                    </a:lnTo>
                    <a:lnTo>
                      <a:pt x="911" y="219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0" name="Group 22"/>
            <p:cNvGrpSpPr/>
            <p:nvPr/>
          </p:nvGrpSpPr>
          <p:grpSpPr>
            <a:xfrm>
              <a:off x="3443019" y="1702050"/>
              <a:ext cx="477890" cy="477888"/>
              <a:chOff x="846989" y="1401020"/>
              <a:chExt cx="877416" cy="877416"/>
            </a:xfrm>
            <a:effectLst/>
          </p:grpSpPr>
          <p:sp>
            <p:nvSpPr>
              <p:cNvPr id="32" name="Teardrop 23"/>
              <p:cNvSpPr/>
              <p:nvPr/>
            </p:nvSpPr>
            <p:spPr>
              <a:xfrm rot="8100000">
                <a:off x="846989" y="1401020"/>
                <a:ext cx="877416" cy="877416"/>
              </a:xfrm>
              <a:prstGeom prst="teardrop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3" name="Oval 24"/>
              <p:cNvSpPr/>
              <p:nvPr/>
            </p:nvSpPr>
            <p:spPr>
              <a:xfrm>
                <a:off x="981458" y="1537516"/>
                <a:ext cx="608478" cy="60847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>
                <a:normAutofit/>
              </a:bodyPr>
              <a:lstStyle/>
              <a:p>
                <a:pPr algn="ctr"/>
                <a:r>
                  <a:rPr lang="en-US" sz="1100" b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80%</a:t>
                </a:r>
              </a:p>
            </p:txBody>
          </p:sp>
        </p:grpSp>
        <p:sp>
          <p:nvSpPr>
            <p:cNvPr id="11" name="Freeform: Shape 25"/>
            <p:cNvSpPr>
              <a:spLocks/>
            </p:cNvSpPr>
            <p:nvPr/>
          </p:nvSpPr>
          <p:spPr bwMode="auto">
            <a:xfrm>
              <a:off x="3498591" y="2759494"/>
              <a:ext cx="374241" cy="241856"/>
            </a:xfrm>
            <a:custGeom>
              <a:avLst/>
              <a:gdLst/>
              <a:ahLst/>
              <a:cxnLst>
                <a:cxn ang="0">
                  <a:pos x="68" y="25"/>
                </a:cxn>
                <a:cxn ang="0">
                  <a:pos x="34" y="44"/>
                </a:cxn>
                <a:cxn ang="0">
                  <a:pos x="1" y="25"/>
                </a:cxn>
                <a:cxn ang="0">
                  <a:pos x="0" y="22"/>
                </a:cxn>
                <a:cxn ang="0">
                  <a:pos x="1" y="20"/>
                </a:cxn>
                <a:cxn ang="0">
                  <a:pos x="34" y="0"/>
                </a:cxn>
                <a:cxn ang="0">
                  <a:pos x="68" y="20"/>
                </a:cxn>
                <a:cxn ang="0">
                  <a:pos x="68" y="22"/>
                </a:cxn>
                <a:cxn ang="0">
                  <a:pos x="68" y="25"/>
                </a:cxn>
                <a:cxn ang="0">
                  <a:pos x="49" y="9"/>
                </a:cxn>
                <a:cxn ang="0">
                  <a:pos x="51" y="17"/>
                </a:cxn>
                <a:cxn ang="0">
                  <a:pos x="34" y="34"/>
                </a:cxn>
                <a:cxn ang="0">
                  <a:pos x="17" y="17"/>
                </a:cxn>
                <a:cxn ang="0">
                  <a:pos x="20" y="9"/>
                </a:cxn>
                <a:cxn ang="0">
                  <a:pos x="5" y="22"/>
                </a:cxn>
                <a:cxn ang="0">
                  <a:pos x="34" y="39"/>
                </a:cxn>
                <a:cxn ang="0">
                  <a:pos x="64" y="22"/>
                </a:cxn>
                <a:cxn ang="0">
                  <a:pos x="49" y="9"/>
                </a:cxn>
                <a:cxn ang="0">
                  <a:pos x="34" y="6"/>
                </a:cxn>
                <a:cxn ang="0">
                  <a:pos x="23" y="17"/>
                </a:cxn>
                <a:cxn ang="0">
                  <a:pos x="25" y="19"/>
                </a:cxn>
                <a:cxn ang="0">
                  <a:pos x="27" y="17"/>
                </a:cxn>
                <a:cxn ang="0">
                  <a:pos x="34" y="9"/>
                </a:cxn>
                <a:cxn ang="0">
                  <a:pos x="36" y="8"/>
                </a:cxn>
                <a:cxn ang="0">
                  <a:pos x="34" y="6"/>
                </a:cxn>
              </a:cxnLst>
              <a:rect l="0" t="0" r="r" b="b"/>
              <a:pathLst>
                <a:path w="68" h="44">
                  <a:moveTo>
                    <a:pt x="68" y="25"/>
                  </a:moveTo>
                  <a:cubicBezTo>
                    <a:pt x="61" y="36"/>
                    <a:pt x="48" y="44"/>
                    <a:pt x="34" y="44"/>
                  </a:cubicBezTo>
                  <a:cubicBezTo>
                    <a:pt x="21" y="44"/>
                    <a:pt x="8" y="36"/>
                    <a:pt x="1" y="25"/>
                  </a:cubicBezTo>
                  <a:cubicBezTo>
                    <a:pt x="1" y="24"/>
                    <a:pt x="0" y="23"/>
                    <a:pt x="0" y="22"/>
                  </a:cubicBezTo>
                  <a:cubicBezTo>
                    <a:pt x="0" y="21"/>
                    <a:pt x="1" y="20"/>
                    <a:pt x="1" y="20"/>
                  </a:cubicBezTo>
                  <a:cubicBezTo>
                    <a:pt x="8" y="8"/>
                    <a:pt x="21" y="0"/>
                    <a:pt x="34" y="0"/>
                  </a:cubicBezTo>
                  <a:cubicBezTo>
                    <a:pt x="48" y="0"/>
                    <a:pt x="61" y="8"/>
                    <a:pt x="68" y="20"/>
                  </a:cubicBezTo>
                  <a:cubicBezTo>
                    <a:pt x="68" y="20"/>
                    <a:pt x="68" y="21"/>
                    <a:pt x="68" y="22"/>
                  </a:cubicBezTo>
                  <a:cubicBezTo>
                    <a:pt x="68" y="23"/>
                    <a:pt x="68" y="24"/>
                    <a:pt x="68" y="25"/>
                  </a:cubicBezTo>
                  <a:close/>
                  <a:moveTo>
                    <a:pt x="49" y="9"/>
                  </a:moveTo>
                  <a:cubicBezTo>
                    <a:pt x="51" y="11"/>
                    <a:pt x="51" y="14"/>
                    <a:pt x="51" y="17"/>
                  </a:cubicBezTo>
                  <a:cubicBezTo>
                    <a:pt x="51" y="27"/>
                    <a:pt x="44" y="34"/>
                    <a:pt x="34" y="34"/>
                  </a:cubicBezTo>
                  <a:cubicBezTo>
                    <a:pt x="25" y="34"/>
                    <a:pt x="17" y="27"/>
                    <a:pt x="17" y="17"/>
                  </a:cubicBezTo>
                  <a:cubicBezTo>
                    <a:pt x="17" y="14"/>
                    <a:pt x="18" y="11"/>
                    <a:pt x="20" y="9"/>
                  </a:cubicBezTo>
                  <a:cubicBezTo>
                    <a:pt x="14" y="12"/>
                    <a:pt x="9" y="17"/>
                    <a:pt x="5" y="22"/>
                  </a:cubicBezTo>
                  <a:cubicBezTo>
                    <a:pt x="12" y="32"/>
                    <a:pt x="22" y="39"/>
                    <a:pt x="34" y="39"/>
                  </a:cubicBezTo>
                  <a:cubicBezTo>
                    <a:pt x="47" y="39"/>
                    <a:pt x="57" y="32"/>
                    <a:pt x="64" y="22"/>
                  </a:cubicBezTo>
                  <a:cubicBezTo>
                    <a:pt x="60" y="17"/>
                    <a:pt x="55" y="12"/>
                    <a:pt x="49" y="9"/>
                  </a:cubicBezTo>
                  <a:close/>
                  <a:moveTo>
                    <a:pt x="34" y="6"/>
                  </a:moveTo>
                  <a:cubicBezTo>
                    <a:pt x="28" y="6"/>
                    <a:pt x="23" y="11"/>
                    <a:pt x="23" y="17"/>
                  </a:cubicBezTo>
                  <a:cubicBezTo>
                    <a:pt x="23" y="18"/>
                    <a:pt x="24" y="19"/>
                    <a:pt x="25" y="19"/>
                  </a:cubicBezTo>
                  <a:cubicBezTo>
                    <a:pt x="26" y="19"/>
                    <a:pt x="27" y="18"/>
                    <a:pt x="27" y="17"/>
                  </a:cubicBezTo>
                  <a:cubicBezTo>
                    <a:pt x="27" y="13"/>
                    <a:pt x="30" y="9"/>
                    <a:pt x="34" y="9"/>
                  </a:cubicBezTo>
                  <a:cubicBezTo>
                    <a:pt x="35" y="9"/>
                    <a:pt x="36" y="9"/>
                    <a:pt x="36" y="8"/>
                  </a:cubicBezTo>
                  <a:cubicBezTo>
                    <a:pt x="36" y="7"/>
                    <a:pt x="35" y="6"/>
                    <a:pt x="34" y="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4294146" y="1288764"/>
            <a:ext cx="1243529" cy="1842522"/>
            <a:chOff x="4294146" y="1288764"/>
            <a:chExt cx="1243529" cy="1842522"/>
          </a:xfrm>
        </p:grpSpPr>
        <p:grpSp>
          <p:nvGrpSpPr>
            <p:cNvPr id="6" name="Group 10"/>
            <p:cNvGrpSpPr/>
            <p:nvPr/>
          </p:nvGrpSpPr>
          <p:grpSpPr>
            <a:xfrm flipH="1">
              <a:off x="4294146" y="1718495"/>
              <a:ext cx="1243529" cy="1412791"/>
              <a:chOff x="3800476" y="2066925"/>
              <a:chExt cx="1446213" cy="1755775"/>
            </a:xfrm>
          </p:grpSpPr>
          <p:sp>
            <p:nvSpPr>
              <p:cNvPr id="39" name="Freeform: Shape 11"/>
              <p:cNvSpPr>
                <a:spLocks/>
              </p:cNvSpPr>
              <p:nvPr/>
            </p:nvSpPr>
            <p:spPr bwMode="auto">
              <a:xfrm>
                <a:off x="3800476" y="2414588"/>
                <a:ext cx="1446213" cy="14081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1" y="0"/>
                  </a:cxn>
                  <a:cxn ang="0">
                    <a:pos x="487" y="887"/>
                  </a:cxn>
                  <a:cxn ang="0">
                    <a:pos x="0" y="0"/>
                  </a:cxn>
                </a:cxnLst>
                <a:rect l="0" t="0" r="r" b="b"/>
                <a:pathLst>
                  <a:path w="911" h="887">
                    <a:moveTo>
                      <a:pt x="0" y="0"/>
                    </a:moveTo>
                    <a:lnTo>
                      <a:pt x="911" y="0"/>
                    </a:lnTo>
                    <a:lnTo>
                      <a:pt x="487" y="887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40" name="Freeform: Shape 12"/>
              <p:cNvSpPr>
                <a:spLocks/>
              </p:cNvSpPr>
              <p:nvPr/>
            </p:nvSpPr>
            <p:spPr bwMode="auto">
              <a:xfrm>
                <a:off x="3800476" y="2066925"/>
                <a:ext cx="1446213" cy="347662"/>
              </a:xfrm>
              <a:custGeom>
                <a:avLst/>
                <a:gdLst/>
                <a:ahLst/>
                <a:cxnLst>
                  <a:cxn ang="0">
                    <a:pos x="911" y="219"/>
                  </a:cxn>
                  <a:cxn ang="0">
                    <a:pos x="0" y="219"/>
                  </a:cxn>
                  <a:cxn ang="0">
                    <a:pos x="156" y="0"/>
                  </a:cxn>
                  <a:cxn ang="0">
                    <a:pos x="894" y="0"/>
                  </a:cxn>
                  <a:cxn ang="0">
                    <a:pos x="911" y="219"/>
                  </a:cxn>
                </a:cxnLst>
                <a:rect l="0" t="0" r="r" b="b"/>
                <a:pathLst>
                  <a:path w="911" h="219">
                    <a:moveTo>
                      <a:pt x="911" y="219"/>
                    </a:moveTo>
                    <a:lnTo>
                      <a:pt x="0" y="219"/>
                    </a:lnTo>
                    <a:lnTo>
                      <a:pt x="156" y="0"/>
                    </a:lnTo>
                    <a:lnTo>
                      <a:pt x="894" y="0"/>
                    </a:lnTo>
                    <a:lnTo>
                      <a:pt x="911" y="219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2" name="Group 26"/>
            <p:cNvGrpSpPr/>
            <p:nvPr/>
          </p:nvGrpSpPr>
          <p:grpSpPr>
            <a:xfrm>
              <a:off x="4638325" y="1288764"/>
              <a:ext cx="477890" cy="477888"/>
              <a:chOff x="846989" y="1401020"/>
              <a:chExt cx="877416" cy="877416"/>
            </a:xfrm>
            <a:effectLst/>
          </p:grpSpPr>
          <p:sp>
            <p:nvSpPr>
              <p:cNvPr id="30" name="Teardrop 27"/>
              <p:cNvSpPr/>
              <p:nvPr/>
            </p:nvSpPr>
            <p:spPr>
              <a:xfrm rot="8100000">
                <a:off x="846989" y="1401020"/>
                <a:ext cx="877416" cy="877416"/>
              </a:xfrm>
              <a:prstGeom prst="teardrop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1" name="Oval 28"/>
              <p:cNvSpPr/>
              <p:nvPr/>
            </p:nvSpPr>
            <p:spPr>
              <a:xfrm>
                <a:off x="981458" y="1537516"/>
                <a:ext cx="608478" cy="60847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>
                <a:normAutofit/>
              </a:bodyPr>
              <a:lstStyle/>
              <a:p>
                <a:pPr algn="ctr"/>
                <a:r>
                  <a:rPr lang="en-US" sz="1100" b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70%</a:t>
                </a:r>
              </a:p>
            </p:txBody>
          </p:sp>
        </p:grpSp>
        <p:sp>
          <p:nvSpPr>
            <p:cNvPr id="13" name="Freeform: Shape 29"/>
            <p:cNvSpPr>
              <a:spLocks/>
            </p:cNvSpPr>
            <p:nvPr/>
          </p:nvSpPr>
          <p:spPr bwMode="auto">
            <a:xfrm>
              <a:off x="4707199" y="2194920"/>
              <a:ext cx="360137" cy="360137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0" y="27"/>
                </a:cxn>
                <a:cxn ang="0">
                  <a:pos x="27" y="0"/>
                </a:cxn>
                <a:cxn ang="0">
                  <a:pos x="55" y="27"/>
                </a:cxn>
                <a:cxn ang="0">
                  <a:pos x="27" y="55"/>
                </a:cxn>
                <a:cxn ang="0">
                  <a:pos x="27" y="8"/>
                </a:cxn>
                <a:cxn ang="0">
                  <a:pos x="8" y="27"/>
                </a:cxn>
                <a:cxn ang="0">
                  <a:pos x="27" y="47"/>
                </a:cxn>
                <a:cxn ang="0">
                  <a:pos x="47" y="27"/>
                </a:cxn>
                <a:cxn ang="0">
                  <a:pos x="27" y="8"/>
                </a:cxn>
                <a:cxn ang="0">
                  <a:pos x="32" y="31"/>
                </a:cxn>
                <a:cxn ang="0">
                  <a:pos x="31" y="32"/>
                </a:cxn>
                <a:cxn ang="0">
                  <a:pos x="19" y="32"/>
                </a:cxn>
                <a:cxn ang="0">
                  <a:pos x="18" y="31"/>
                </a:cxn>
                <a:cxn ang="0">
                  <a:pos x="18" y="28"/>
                </a:cxn>
                <a:cxn ang="0">
                  <a:pos x="19" y="27"/>
                </a:cxn>
                <a:cxn ang="0">
                  <a:pos x="27" y="27"/>
                </a:cxn>
                <a:cxn ang="0">
                  <a:pos x="27" y="15"/>
                </a:cxn>
                <a:cxn ang="0">
                  <a:pos x="28" y="14"/>
                </a:cxn>
                <a:cxn ang="0">
                  <a:pos x="31" y="14"/>
                </a:cxn>
                <a:cxn ang="0">
                  <a:pos x="32" y="15"/>
                </a:cxn>
                <a:cxn ang="0">
                  <a:pos x="32" y="31"/>
                </a:cxn>
              </a:cxnLst>
              <a:rect l="0" t="0" r="r" b="b"/>
              <a:pathLst>
                <a:path w="55" h="55">
                  <a:moveTo>
                    <a:pt x="27" y="55"/>
                  </a:moveTo>
                  <a:cubicBezTo>
                    <a:pt x="12" y="55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7"/>
                  </a:cubicBezTo>
                  <a:cubicBezTo>
                    <a:pt x="55" y="42"/>
                    <a:pt x="42" y="55"/>
                    <a:pt x="27" y="55"/>
                  </a:cubicBezTo>
                  <a:close/>
                  <a:moveTo>
                    <a:pt x="27" y="8"/>
                  </a:moveTo>
                  <a:cubicBezTo>
                    <a:pt x="16" y="8"/>
                    <a:pt x="8" y="17"/>
                    <a:pt x="8" y="27"/>
                  </a:cubicBezTo>
                  <a:cubicBezTo>
                    <a:pt x="8" y="38"/>
                    <a:pt x="16" y="47"/>
                    <a:pt x="27" y="47"/>
                  </a:cubicBezTo>
                  <a:cubicBezTo>
                    <a:pt x="38" y="47"/>
                    <a:pt x="47" y="38"/>
                    <a:pt x="47" y="27"/>
                  </a:cubicBezTo>
                  <a:cubicBezTo>
                    <a:pt x="47" y="17"/>
                    <a:pt x="38" y="8"/>
                    <a:pt x="27" y="8"/>
                  </a:cubicBezTo>
                  <a:close/>
                  <a:moveTo>
                    <a:pt x="32" y="31"/>
                  </a:moveTo>
                  <a:cubicBezTo>
                    <a:pt x="32" y="31"/>
                    <a:pt x="31" y="32"/>
                    <a:pt x="31" y="32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9" y="32"/>
                    <a:pt x="18" y="31"/>
                    <a:pt x="18" y="31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9" y="27"/>
                    <a:pt x="19" y="27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7" y="14"/>
                    <a:pt x="28" y="14"/>
                    <a:pt x="28" y="14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1" y="14"/>
                    <a:pt x="32" y="14"/>
                    <a:pt x="32" y="15"/>
                  </a:cubicBezTo>
                  <a:lnTo>
                    <a:pt x="32" y="3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5329364" y="842962"/>
            <a:ext cx="1441456" cy="1806459"/>
            <a:chOff x="5329364" y="842962"/>
            <a:chExt cx="1441456" cy="1806459"/>
          </a:xfrm>
        </p:grpSpPr>
        <p:grpSp>
          <p:nvGrpSpPr>
            <p:cNvPr id="7" name="Group 13"/>
            <p:cNvGrpSpPr/>
            <p:nvPr/>
          </p:nvGrpSpPr>
          <p:grpSpPr>
            <a:xfrm>
              <a:off x="5329364" y="1363722"/>
              <a:ext cx="1441456" cy="1285699"/>
              <a:chOff x="5783263" y="2055813"/>
              <a:chExt cx="1676400" cy="1654175"/>
            </a:xfrm>
          </p:grpSpPr>
          <p:sp>
            <p:nvSpPr>
              <p:cNvPr id="36" name="Freeform: Shape 14"/>
              <p:cNvSpPr>
                <a:spLocks/>
              </p:cNvSpPr>
              <p:nvPr/>
            </p:nvSpPr>
            <p:spPr bwMode="auto">
              <a:xfrm>
                <a:off x="6030913" y="2274888"/>
                <a:ext cx="1406525" cy="14351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86" y="0"/>
                  </a:cxn>
                  <a:cxn ang="0">
                    <a:pos x="306" y="904"/>
                  </a:cxn>
                  <a:cxn ang="0">
                    <a:pos x="0" y="0"/>
                  </a:cxn>
                </a:cxnLst>
                <a:rect l="0" t="0" r="r" b="b"/>
                <a:pathLst>
                  <a:path w="886" h="904">
                    <a:moveTo>
                      <a:pt x="0" y="0"/>
                    </a:moveTo>
                    <a:lnTo>
                      <a:pt x="886" y="0"/>
                    </a:lnTo>
                    <a:lnTo>
                      <a:pt x="306" y="904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7" name="Freeform: Shape 15"/>
              <p:cNvSpPr>
                <a:spLocks/>
              </p:cNvSpPr>
              <p:nvPr/>
            </p:nvSpPr>
            <p:spPr bwMode="auto">
              <a:xfrm>
                <a:off x="5783263" y="2055813"/>
                <a:ext cx="1676400" cy="2190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82" y="0"/>
                  </a:cxn>
                  <a:cxn ang="0">
                    <a:pos x="1056" y="138"/>
                  </a:cxn>
                  <a:cxn ang="0">
                    <a:pos x="1042" y="138"/>
                  </a:cxn>
                  <a:cxn ang="0">
                    <a:pos x="156" y="138"/>
                  </a:cxn>
                  <a:cxn ang="0">
                    <a:pos x="0" y="0"/>
                  </a:cxn>
                </a:cxnLst>
                <a:rect l="0" t="0" r="r" b="b"/>
                <a:pathLst>
                  <a:path w="1056" h="138">
                    <a:moveTo>
                      <a:pt x="0" y="0"/>
                    </a:moveTo>
                    <a:lnTo>
                      <a:pt x="682" y="0"/>
                    </a:lnTo>
                    <a:lnTo>
                      <a:pt x="1056" y="138"/>
                    </a:lnTo>
                    <a:lnTo>
                      <a:pt x="1042" y="138"/>
                    </a:lnTo>
                    <a:lnTo>
                      <a:pt x="156" y="1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8" name="Freeform: Shape 16"/>
              <p:cNvSpPr>
                <a:spLocks/>
              </p:cNvSpPr>
              <p:nvPr/>
            </p:nvSpPr>
            <p:spPr bwMode="auto">
              <a:xfrm>
                <a:off x="5783263" y="2055813"/>
                <a:ext cx="733425" cy="16541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56" y="138"/>
                  </a:cxn>
                  <a:cxn ang="0">
                    <a:pos x="462" y="1042"/>
                  </a:cxn>
                  <a:cxn ang="0">
                    <a:pos x="0" y="0"/>
                  </a:cxn>
                </a:cxnLst>
                <a:rect l="0" t="0" r="r" b="b"/>
                <a:pathLst>
                  <a:path w="462" h="1042">
                    <a:moveTo>
                      <a:pt x="0" y="0"/>
                    </a:moveTo>
                    <a:lnTo>
                      <a:pt x="156" y="138"/>
                    </a:lnTo>
                    <a:lnTo>
                      <a:pt x="462" y="10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4" name="Group 30"/>
            <p:cNvGrpSpPr/>
            <p:nvPr/>
          </p:nvGrpSpPr>
          <p:grpSpPr>
            <a:xfrm>
              <a:off x="5738725" y="842962"/>
              <a:ext cx="477890" cy="477888"/>
              <a:chOff x="846989" y="1401020"/>
              <a:chExt cx="877416" cy="877416"/>
            </a:xfrm>
            <a:effectLst/>
          </p:grpSpPr>
          <p:sp>
            <p:nvSpPr>
              <p:cNvPr id="28" name="Teardrop 31"/>
              <p:cNvSpPr/>
              <p:nvPr/>
            </p:nvSpPr>
            <p:spPr>
              <a:xfrm rot="8100000">
                <a:off x="846989" y="1401020"/>
                <a:ext cx="877416" cy="877416"/>
              </a:xfrm>
              <a:prstGeom prst="teardrop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9" name="Oval 32"/>
              <p:cNvSpPr/>
              <p:nvPr/>
            </p:nvSpPr>
            <p:spPr>
              <a:xfrm>
                <a:off x="981458" y="1537516"/>
                <a:ext cx="608478" cy="60847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>
                <a:normAutofit/>
              </a:bodyPr>
              <a:lstStyle/>
              <a:p>
                <a:pPr algn="ctr"/>
                <a:r>
                  <a:rPr lang="en-US" sz="1100" b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95%</a:t>
                </a:r>
              </a:p>
            </p:txBody>
          </p:sp>
        </p:grpSp>
        <p:sp>
          <p:nvSpPr>
            <p:cNvPr id="15" name="Freeform: Shape 33"/>
            <p:cNvSpPr>
              <a:spLocks/>
            </p:cNvSpPr>
            <p:nvPr/>
          </p:nvSpPr>
          <p:spPr bwMode="auto">
            <a:xfrm>
              <a:off x="5889329" y="1685419"/>
              <a:ext cx="310528" cy="439623"/>
            </a:xfrm>
            <a:custGeom>
              <a:avLst/>
              <a:gdLst/>
              <a:ahLst/>
              <a:cxnLst>
                <a:cxn ang="0">
                  <a:pos x="30" y="24"/>
                </a:cxn>
                <a:cxn ang="0">
                  <a:pos x="30" y="54"/>
                </a:cxn>
                <a:cxn ang="0">
                  <a:pos x="26" y="58"/>
                </a:cxn>
                <a:cxn ang="0">
                  <a:pos x="22" y="54"/>
                </a:cxn>
                <a:cxn ang="0">
                  <a:pos x="22" y="40"/>
                </a:cxn>
                <a:cxn ang="0">
                  <a:pos x="19" y="40"/>
                </a:cxn>
                <a:cxn ang="0">
                  <a:pos x="19" y="54"/>
                </a:cxn>
                <a:cxn ang="0">
                  <a:pos x="15" y="58"/>
                </a:cxn>
                <a:cxn ang="0">
                  <a:pos x="11" y="54"/>
                </a:cxn>
                <a:cxn ang="0">
                  <a:pos x="11" y="24"/>
                </a:cxn>
                <a:cxn ang="0">
                  <a:pos x="1" y="14"/>
                </a:cxn>
                <a:cxn ang="0">
                  <a:pos x="1" y="9"/>
                </a:cxn>
                <a:cxn ang="0">
                  <a:pos x="6" y="9"/>
                </a:cxn>
                <a:cxn ang="0">
                  <a:pos x="14" y="17"/>
                </a:cxn>
                <a:cxn ang="0">
                  <a:pos x="27" y="17"/>
                </a:cxn>
                <a:cxn ang="0">
                  <a:pos x="35" y="9"/>
                </a:cxn>
                <a:cxn ang="0">
                  <a:pos x="40" y="9"/>
                </a:cxn>
                <a:cxn ang="0">
                  <a:pos x="40" y="14"/>
                </a:cxn>
                <a:cxn ang="0">
                  <a:pos x="30" y="24"/>
                </a:cxn>
                <a:cxn ang="0">
                  <a:pos x="21" y="16"/>
                </a:cxn>
                <a:cxn ang="0">
                  <a:pos x="13" y="8"/>
                </a:cxn>
                <a:cxn ang="0">
                  <a:pos x="21" y="0"/>
                </a:cxn>
                <a:cxn ang="0">
                  <a:pos x="29" y="8"/>
                </a:cxn>
                <a:cxn ang="0">
                  <a:pos x="21" y="16"/>
                </a:cxn>
              </a:cxnLst>
              <a:rect l="0" t="0" r="r" b="b"/>
              <a:pathLst>
                <a:path w="41" h="58">
                  <a:moveTo>
                    <a:pt x="30" y="24"/>
                  </a:moveTo>
                  <a:cubicBezTo>
                    <a:pt x="30" y="54"/>
                    <a:pt x="30" y="54"/>
                    <a:pt x="30" y="54"/>
                  </a:cubicBezTo>
                  <a:cubicBezTo>
                    <a:pt x="30" y="56"/>
                    <a:pt x="28" y="58"/>
                    <a:pt x="26" y="58"/>
                  </a:cubicBezTo>
                  <a:cubicBezTo>
                    <a:pt x="24" y="58"/>
                    <a:pt x="22" y="56"/>
                    <a:pt x="22" y="54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19" y="56"/>
                    <a:pt x="18" y="58"/>
                    <a:pt x="15" y="58"/>
                  </a:cubicBezTo>
                  <a:cubicBezTo>
                    <a:pt x="13" y="58"/>
                    <a:pt x="11" y="56"/>
                    <a:pt x="11" y="5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3"/>
                    <a:pt x="0" y="10"/>
                    <a:pt x="1" y="9"/>
                  </a:cubicBezTo>
                  <a:cubicBezTo>
                    <a:pt x="2" y="8"/>
                    <a:pt x="5" y="8"/>
                    <a:pt x="6" y="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7" y="8"/>
                    <a:pt x="39" y="8"/>
                    <a:pt x="40" y="9"/>
                  </a:cubicBezTo>
                  <a:cubicBezTo>
                    <a:pt x="41" y="10"/>
                    <a:pt x="41" y="13"/>
                    <a:pt x="40" y="14"/>
                  </a:cubicBezTo>
                  <a:lnTo>
                    <a:pt x="30" y="24"/>
                  </a:lnTo>
                  <a:close/>
                  <a:moveTo>
                    <a:pt x="21" y="16"/>
                  </a:moveTo>
                  <a:cubicBezTo>
                    <a:pt x="16" y="16"/>
                    <a:pt x="13" y="12"/>
                    <a:pt x="13" y="8"/>
                  </a:cubicBezTo>
                  <a:cubicBezTo>
                    <a:pt x="13" y="4"/>
                    <a:pt x="16" y="0"/>
                    <a:pt x="21" y="0"/>
                  </a:cubicBezTo>
                  <a:cubicBezTo>
                    <a:pt x="25" y="0"/>
                    <a:pt x="29" y="4"/>
                    <a:pt x="29" y="8"/>
                  </a:cubicBezTo>
                  <a:cubicBezTo>
                    <a:pt x="29" y="12"/>
                    <a:pt x="25" y="16"/>
                    <a:pt x="21" y="1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6" name="Group 38"/>
          <p:cNvGrpSpPr/>
          <p:nvPr/>
        </p:nvGrpSpPr>
        <p:grpSpPr>
          <a:xfrm>
            <a:off x="1543913" y="4095968"/>
            <a:ext cx="1733379" cy="473392"/>
            <a:chOff x="2058551" y="5461291"/>
            <a:chExt cx="2311172" cy="631189"/>
          </a:xfrm>
        </p:grpSpPr>
        <p:sp>
          <p:nvSpPr>
            <p:cNvPr id="26" name="TextBox 20"/>
            <p:cNvSpPr txBox="1">
              <a:spLocks/>
            </p:cNvSpPr>
            <p:nvPr/>
          </p:nvSpPr>
          <p:spPr>
            <a:xfrm>
              <a:off x="2752472" y="5461291"/>
              <a:ext cx="923330" cy="184666"/>
            </a:xfrm>
            <a:prstGeom prst="rect">
              <a:avLst/>
            </a:prstGeom>
          </p:spPr>
          <p:txBody>
            <a:bodyPr wrap="none" lIns="0" tIns="0" rIns="0" bIns="0" anchor="t" anchorCtr="0">
              <a:normAutofit fontScale="92500" lnSpcReduction="20000"/>
            </a:bodyPr>
            <a:lstStyle/>
            <a:p>
              <a:r>
                <a:rPr lang="zh-CN" altLang="en-US" sz="1200" b="1" dirty="0">
                  <a:solidFill>
                    <a:schemeClr val="accent1"/>
                  </a:solidFill>
                </a:rPr>
                <a:t>标题文本预设</a:t>
              </a:r>
            </a:p>
          </p:txBody>
        </p:sp>
        <p:sp>
          <p:nvSpPr>
            <p:cNvPr id="27" name="Rectangle 37"/>
            <p:cNvSpPr/>
            <p:nvPr/>
          </p:nvSpPr>
          <p:spPr>
            <a:xfrm>
              <a:off x="2058551" y="5645957"/>
              <a:ext cx="2311172" cy="446523"/>
            </a:xfrm>
            <a:prstGeom prst="rect">
              <a:avLst/>
            </a:prstGeom>
          </p:spPr>
          <p:txBody>
            <a:bodyPr wrap="square" lIns="0" tIns="0" rIns="0" bIns="0">
              <a:normAutofit/>
            </a:bodyPr>
            <a:lstStyle/>
            <a:p>
              <a:pPr lvl="0" algn="ctr">
                <a:lnSpc>
                  <a:spcPct val="120000"/>
                </a:lnSpc>
              </a:pPr>
              <a:r>
                <a:rPr lang="zh-CN" altLang="en-US" sz="900" dirty="0">
                  <a:solidFill>
                    <a:schemeClr val="dk1">
                      <a:lumMod val="100000"/>
                    </a:schemeClr>
                  </a:solidFill>
                </a:rPr>
                <a:t>此部分内容作为文字排版占位显示</a:t>
              </a:r>
              <a:br>
                <a:rPr lang="zh-CN" altLang="en-US" sz="900" dirty="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900" dirty="0">
                  <a:solidFill>
                    <a:schemeClr val="dk1">
                      <a:lumMod val="100000"/>
                    </a:schemeClr>
                  </a:solidFill>
                </a:rPr>
                <a:t>（建议使用主题字体）</a:t>
              </a:r>
            </a:p>
          </p:txBody>
        </p:sp>
      </p:grpSp>
      <p:grpSp>
        <p:nvGrpSpPr>
          <p:cNvPr id="17" name="Group 39"/>
          <p:cNvGrpSpPr/>
          <p:nvPr/>
        </p:nvGrpSpPr>
        <p:grpSpPr>
          <a:xfrm>
            <a:off x="2815274" y="3620660"/>
            <a:ext cx="1733379" cy="473392"/>
            <a:chOff x="2058551" y="5461291"/>
            <a:chExt cx="2311172" cy="631189"/>
          </a:xfrm>
        </p:grpSpPr>
        <p:sp>
          <p:nvSpPr>
            <p:cNvPr id="24" name="TextBox 40"/>
            <p:cNvSpPr txBox="1">
              <a:spLocks/>
            </p:cNvSpPr>
            <p:nvPr/>
          </p:nvSpPr>
          <p:spPr>
            <a:xfrm>
              <a:off x="2752472" y="5461291"/>
              <a:ext cx="923330" cy="184666"/>
            </a:xfrm>
            <a:prstGeom prst="rect">
              <a:avLst/>
            </a:prstGeom>
          </p:spPr>
          <p:txBody>
            <a:bodyPr wrap="none" lIns="0" tIns="0" rIns="0" bIns="0" anchor="t" anchorCtr="0">
              <a:normAutofit fontScale="92500" lnSpcReduction="20000"/>
            </a:bodyPr>
            <a:lstStyle/>
            <a:p>
              <a:r>
                <a:rPr lang="zh-CN" altLang="en-US" sz="1200" b="1">
                  <a:solidFill>
                    <a:schemeClr val="accent2"/>
                  </a:solidFill>
                </a:rPr>
                <a:t>标题文本预设</a:t>
              </a:r>
            </a:p>
          </p:txBody>
        </p:sp>
        <p:sp>
          <p:nvSpPr>
            <p:cNvPr id="25" name="Rectangle 41"/>
            <p:cNvSpPr/>
            <p:nvPr/>
          </p:nvSpPr>
          <p:spPr>
            <a:xfrm>
              <a:off x="2058551" y="5645957"/>
              <a:ext cx="2311172" cy="446523"/>
            </a:xfrm>
            <a:prstGeom prst="rect">
              <a:avLst/>
            </a:prstGeom>
          </p:spPr>
          <p:txBody>
            <a:bodyPr wrap="square" lIns="0" tIns="0" rIns="0" bIns="0">
              <a:normAutofit/>
            </a:bodyPr>
            <a:lstStyle/>
            <a:p>
              <a:pPr lvl="0" algn="ctr">
                <a:lnSpc>
                  <a:spcPct val="120000"/>
                </a:lnSpc>
              </a:pPr>
              <a:r>
                <a:rPr lang="zh-CN" altLang="en-US" sz="900">
                  <a:solidFill>
                    <a:schemeClr val="dk1">
                      <a:lumMod val="100000"/>
                    </a:schemeClr>
                  </a:solidFill>
                </a:rPr>
                <a:t>此部分内容作为文字排版占位显示</a:t>
              </a:r>
              <a:br>
                <a:rPr lang="zh-CN" altLang="en-US" sz="90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900">
                  <a:solidFill>
                    <a:schemeClr val="dk1">
                      <a:lumMod val="100000"/>
                    </a:schemeClr>
                  </a:solidFill>
                </a:rPr>
                <a:t>（建议使用主题字体）</a:t>
              </a:r>
            </a:p>
          </p:txBody>
        </p:sp>
      </p:grpSp>
      <p:grpSp>
        <p:nvGrpSpPr>
          <p:cNvPr id="18" name="Group 42"/>
          <p:cNvGrpSpPr/>
          <p:nvPr/>
        </p:nvGrpSpPr>
        <p:grpSpPr>
          <a:xfrm>
            <a:off x="4049221" y="3145353"/>
            <a:ext cx="1733379" cy="473392"/>
            <a:chOff x="2058551" y="5461291"/>
            <a:chExt cx="2311172" cy="631189"/>
          </a:xfrm>
        </p:grpSpPr>
        <p:sp>
          <p:nvSpPr>
            <p:cNvPr id="22" name="TextBox 43"/>
            <p:cNvSpPr txBox="1">
              <a:spLocks/>
            </p:cNvSpPr>
            <p:nvPr/>
          </p:nvSpPr>
          <p:spPr>
            <a:xfrm>
              <a:off x="2752472" y="5461291"/>
              <a:ext cx="923330" cy="184666"/>
            </a:xfrm>
            <a:prstGeom prst="rect">
              <a:avLst/>
            </a:prstGeom>
          </p:spPr>
          <p:txBody>
            <a:bodyPr wrap="none" lIns="0" tIns="0" rIns="0" bIns="0" anchor="t" anchorCtr="0">
              <a:normAutofit fontScale="92500" lnSpcReduction="20000"/>
            </a:bodyPr>
            <a:lstStyle/>
            <a:p>
              <a:r>
                <a:rPr lang="zh-CN" altLang="en-US" sz="1200" b="1">
                  <a:solidFill>
                    <a:schemeClr val="accent3"/>
                  </a:solidFill>
                </a:rPr>
                <a:t>标题文本预设</a:t>
              </a:r>
            </a:p>
          </p:txBody>
        </p:sp>
        <p:sp>
          <p:nvSpPr>
            <p:cNvPr id="23" name="Rectangle 44"/>
            <p:cNvSpPr/>
            <p:nvPr/>
          </p:nvSpPr>
          <p:spPr>
            <a:xfrm>
              <a:off x="2058551" y="5645957"/>
              <a:ext cx="2311172" cy="446523"/>
            </a:xfrm>
            <a:prstGeom prst="rect">
              <a:avLst/>
            </a:prstGeom>
          </p:spPr>
          <p:txBody>
            <a:bodyPr wrap="square" lIns="0" tIns="0" rIns="0" bIns="0">
              <a:normAutofit/>
            </a:bodyPr>
            <a:lstStyle/>
            <a:p>
              <a:pPr lvl="0" algn="ctr">
                <a:lnSpc>
                  <a:spcPct val="120000"/>
                </a:lnSpc>
              </a:pPr>
              <a:r>
                <a:rPr lang="zh-CN" altLang="en-US" sz="900">
                  <a:solidFill>
                    <a:schemeClr val="dk1">
                      <a:lumMod val="100000"/>
                    </a:schemeClr>
                  </a:solidFill>
                </a:rPr>
                <a:t>此部分内容作为文字排版占位显示</a:t>
              </a:r>
              <a:br>
                <a:rPr lang="zh-CN" altLang="en-US" sz="90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900">
                  <a:solidFill>
                    <a:schemeClr val="dk1">
                      <a:lumMod val="100000"/>
                    </a:schemeClr>
                  </a:solidFill>
                </a:rPr>
                <a:t>（建议使用主题字体）</a:t>
              </a:r>
            </a:p>
          </p:txBody>
        </p:sp>
      </p:grpSp>
      <p:grpSp>
        <p:nvGrpSpPr>
          <p:cNvPr id="19" name="Group 45"/>
          <p:cNvGrpSpPr/>
          <p:nvPr/>
        </p:nvGrpSpPr>
        <p:grpSpPr>
          <a:xfrm>
            <a:off x="5177903" y="2670045"/>
            <a:ext cx="1733379" cy="473392"/>
            <a:chOff x="2058551" y="5461291"/>
            <a:chExt cx="2311172" cy="631189"/>
          </a:xfrm>
        </p:grpSpPr>
        <p:sp>
          <p:nvSpPr>
            <p:cNvPr id="20" name="TextBox 46"/>
            <p:cNvSpPr txBox="1">
              <a:spLocks/>
            </p:cNvSpPr>
            <p:nvPr/>
          </p:nvSpPr>
          <p:spPr>
            <a:xfrm>
              <a:off x="2752472" y="5461291"/>
              <a:ext cx="923330" cy="184666"/>
            </a:xfrm>
            <a:prstGeom prst="rect">
              <a:avLst/>
            </a:prstGeom>
          </p:spPr>
          <p:txBody>
            <a:bodyPr wrap="none" lIns="0" tIns="0" rIns="0" bIns="0" anchor="t" anchorCtr="0">
              <a:normAutofit fontScale="92500" lnSpcReduction="20000"/>
            </a:bodyPr>
            <a:lstStyle/>
            <a:p>
              <a:r>
                <a:rPr lang="zh-CN" altLang="en-US" sz="1200" b="1">
                  <a:solidFill>
                    <a:schemeClr val="accent4"/>
                  </a:solidFill>
                </a:rPr>
                <a:t>标题文本预设</a:t>
              </a:r>
            </a:p>
          </p:txBody>
        </p:sp>
        <p:sp>
          <p:nvSpPr>
            <p:cNvPr id="21" name="Rectangle 47"/>
            <p:cNvSpPr/>
            <p:nvPr/>
          </p:nvSpPr>
          <p:spPr>
            <a:xfrm>
              <a:off x="2058551" y="5645957"/>
              <a:ext cx="2311172" cy="446523"/>
            </a:xfrm>
            <a:prstGeom prst="rect">
              <a:avLst/>
            </a:prstGeom>
          </p:spPr>
          <p:txBody>
            <a:bodyPr wrap="square" lIns="0" tIns="0" rIns="0" bIns="0">
              <a:normAutofit/>
            </a:bodyPr>
            <a:lstStyle/>
            <a:p>
              <a:pPr lvl="0" algn="ctr">
                <a:lnSpc>
                  <a:spcPct val="120000"/>
                </a:lnSpc>
              </a:pPr>
              <a:r>
                <a:rPr lang="zh-CN" altLang="en-US" sz="900">
                  <a:solidFill>
                    <a:schemeClr val="dk1">
                      <a:lumMod val="100000"/>
                    </a:schemeClr>
                  </a:solidFill>
                </a:rPr>
                <a:t>此部分内容作为文字排版占位显示</a:t>
              </a:r>
              <a:br>
                <a:rPr lang="zh-CN" altLang="en-US" sz="90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900">
                  <a:solidFill>
                    <a:schemeClr val="dk1">
                      <a:lumMod val="100000"/>
                    </a:schemeClr>
                  </a:solidFill>
                </a:rPr>
                <a:t>（建议使用主题字体）</a:t>
              </a:r>
            </a:p>
          </p:txBody>
        </p:sp>
      </p:grpSp>
      <p:sp>
        <p:nvSpPr>
          <p:cNvPr id="50" name="Title 1">
            <a:extLst>
              <a:ext uri="{FF2B5EF4-FFF2-40B4-BE49-F238E27FC236}">
                <a16:creationId xmlns:a16="http://schemas.microsoft.com/office/drawing/2014/main" id="{773BE155-240F-4FBC-98B3-39CF64AA13CD}"/>
              </a:ext>
            </a:extLst>
          </p:cNvPr>
          <p:cNvSpPr txBox="1">
            <a:spLocks/>
          </p:cNvSpPr>
          <p:nvPr/>
        </p:nvSpPr>
        <p:spPr>
          <a:xfrm>
            <a:off x="611560" y="175643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1" name="图片 50">
            <a:extLst>
              <a:ext uri="{FF2B5EF4-FFF2-40B4-BE49-F238E27FC236}">
                <a16:creationId xmlns:a16="http://schemas.microsoft.com/office/drawing/2014/main" id="{1F7E9041-C4E7-4D6F-B744-335C27F140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6266"/>
          <a:stretch/>
        </p:blipFill>
        <p:spPr>
          <a:xfrm>
            <a:off x="0" y="4636020"/>
            <a:ext cx="9144000" cy="125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79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fa70050-8a91-4259-900d-3cc537b40f6e"/>
          <p:cNvGrpSpPr>
            <a:grpSpLocks noChangeAspect="1"/>
          </p:cNvGrpSpPr>
          <p:nvPr/>
        </p:nvGrpSpPr>
        <p:grpSpPr>
          <a:xfrm>
            <a:off x="2047078" y="610220"/>
            <a:ext cx="5049844" cy="3923061"/>
            <a:chOff x="2729437" y="813626"/>
            <a:chExt cx="6733126" cy="5230748"/>
          </a:xfrm>
        </p:grpSpPr>
        <p:sp>
          <p:nvSpPr>
            <p:cNvPr id="4" name="菱形 3"/>
            <p:cNvSpPr/>
            <p:nvPr/>
          </p:nvSpPr>
          <p:spPr bwMode="auto">
            <a:xfrm>
              <a:off x="3486741" y="813626"/>
              <a:ext cx="1431995" cy="1431995"/>
            </a:xfrm>
            <a:prstGeom prst="diamond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5" name="菱形 4"/>
            <p:cNvSpPr/>
            <p:nvPr/>
          </p:nvSpPr>
          <p:spPr bwMode="auto">
            <a:xfrm>
              <a:off x="2729437" y="1574373"/>
              <a:ext cx="1431995" cy="1431995"/>
            </a:xfrm>
            <a:prstGeom prst="diamond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" name="菱形 5"/>
            <p:cNvSpPr/>
            <p:nvPr/>
          </p:nvSpPr>
          <p:spPr bwMode="auto">
            <a:xfrm>
              <a:off x="4244046" y="1574373"/>
              <a:ext cx="1431995" cy="1431995"/>
            </a:xfrm>
            <a:prstGeom prst="diamond">
              <a:avLst/>
            </a:prstGeom>
            <a:solidFill>
              <a:schemeClr val="bg1">
                <a:lumMod val="100000"/>
              </a:schemeClr>
            </a:solidFill>
            <a:ln w="19050">
              <a:solidFill>
                <a:schemeClr val="tx1">
                  <a:lumMod val="40000"/>
                  <a:lumOff val="60000"/>
                </a:schemeClr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" name="菱形 6"/>
            <p:cNvSpPr/>
            <p:nvPr/>
          </p:nvSpPr>
          <p:spPr bwMode="auto">
            <a:xfrm>
              <a:off x="5758655" y="1574373"/>
              <a:ext cx="1431995" cy="1431995"/>
            </a:xfrm>
            <a:prstGeom prst="diamond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8" name="菱形 7"/>
            <p:cNvSpPr/>
            <p:nvPr/>
          </p:nvSpPr>
          <p:spPr bwMode="auto">
            <a:xfrm>
              <a:off x="7273264" y="1574373"/>
              <a:ext cx="1431995" cy="1431995"/>
            </a:xfrm>
            <a:prstGeom prst="diamond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" name="菱形 8"/>
            <p:cNvSpPr/>
            <p:nvPr/>
          </p:nvSpPr>
          <p:spPr bwMode="auto">
            <a:xfrm>
              <a:off x="3486741" y="2332629"/>
              <a:ext cx="1431995" cy="1431995"/>
            </a:xfrm>
            <a:prstGeom prst="diamond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0" name="菱形 9"/>
            <p:cNvSpPr/>
            <p:nvPr/>
          </p:nvSpPr>
          <p:spPr bwMode="auto">
            <a:xfrm>
              <a:off x="5001350" y="2332629"/>
              <a:ext cx="1431995" cy="1431995"/>
            </a:xfrm>
            <a:prstGeom prst="diamond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" name="菱形 10"/>
            <p:cNvSpPr/>
            <p:nvPr/>
          </p:nvSpPr>
          <p:spPr bwMode="auto">
            <a:xfrm>
              <a:off x="6515959" y="2332629"/>
              <a:ext cx="1431995" cy="1431995"/>
            </a:xfrm>
            <a:prstGeom prst="diamond">
              <a:avLst/>
            </a:prstGeom>
            <a:solidFill>
              <a:schemeClr val="bg1">
                <a:lumMod val="100000"/>
              </a:schemeClr>
            </a:solidFill>
            <a:ln w="19050">
              <a:solidFill>
                <a:schemeClr val="tx1">
                  <a:lumMod val="40000"/>
                  <a:lumOff val="60000"/>
                </a:schemeClr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" name="菱形 11"/>
            <p:cNvSpPr/>
            <p:nvPr/>
          </p:nvSpPr>
          <p:spPr bwMode="auto">
            <a:xfrm>
              <a:off x="7273264" y="3093376"/>
              <a:ext cx="1431995" cy="1431995"/>
            </a:xfrm>
            <a:prstGeom prst="diamond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3" name="菱形 12"/>
            <p:cNvSpPr/>
            <p:nvPr/>
          </p:nvSpPr>
          <p:spPr bwMode="auto">
            <a:xfrm>
              <a:off x="6515959" y="3851632"/>
              <a:ext cx="1431995" cy="1431995"/>
            </a:xfrm>
            <a:prstGeom prst="diamond">
              <a:avLst/>
            </a:prstGeom>
            <a:solidFill>
              <a:schemeClr val="bg1">
                <a:lumMod val="100000"/>
              </a:schemeClr>
            </a:solidFill>
            <a:ln w="19050">
              <a:solidFill>
                <a:schemeClr val="tx1">
                  <a:lumMod val="40000"/>
                  <a:lumOff val="60000"/>
                </a:schemeClr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" name="菱形 13"/>
            <p:cNvSpPr/>
            <p:nvPr/>
          </p:nvSpPr>
          <p:spPr bwMode="auto">
            <a:xfrm>
              <a:off x="8030568" y="3851632"/>
              <a:ext cx="1431995" cy="1431995"/>
            </a:xfrm>
            <a:prstGeom prst="diamond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5" name="菱形 14"/>
            <p:cNvSpPr/>
            <p:nvPr/>
          </p:nvSpPr>
          <p:spPr bwMode="auto">
            <a:xfrm>
              <a:off x="7273264" y="4612379"/>
              <a:ext cx="1431995" cy="1431995"/>
            </a:xfrm>
            <a:prstGeom prst="diamond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3698682" y="1029316"/>
              <a:ext cx="1008112" cy="1000615"/>
              <a:chOff x="3698683" y="1003226"/>
              <a:chExt cx="1008112" cy="1000615"/>
            </a:xfrm>
          </p:grpSpPr>
          <p:sp>
            <p:nvSpPr>
              <p:cNvPr id="66" name="文本框 132"/>
              <p:cNvSpPr txBox="1"/>
              <p:nvPr/>
            </p:nvSpPr>
            <p:spPr>
              <a:xfrm>
                <a:off x="3950710" y="1003226"/>
                <a:ext cx="504056" cy="307777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normAutofit fontScale="85000" lnSpcReduction="20000"/>
              </a:bodyPr>
              <a:lstStyle/>
              <a:p>
                <a:pPr algn="ctr"/>
                <a:r>
                  <a:rPr lang="en-US" altLang="zh-CN" sz="2000">
                    <a:solidFill>
                      <a:schemeClr val="bg1"/>
                    </a:solidFill>
                    <a:latin typeface="Impact" panose="020B0806030902050204" pitchFamily="34" charset="0"/>
                  </a:rPr>
                  <a:t>01</a:t>
                </a:r>
              </a:p>
            </p:txBody>
          </p:sp>
          <p:sp>
            <p:nvSpPr>
              <p:cNvPr id="67" name="文本框 133"/>
              <p:cNvSpPr txBox="1"/>
              <p:nvPr/>
            </p:nvSpPr>
            <p:spPr>
              <a:xfrm>
                <a:off x="3698683" y="1311003"/>
                <a:ext cx="1008112" cy="215444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normAutofit fontScale="92500" lnSpcReduction="20000"/>
              </a:bodyPr>
              <a:lstStyle/>
              <a:p>
                <a:pPr algn="ctr"/>
                <a:r>
                  <a:rPr lang="zh-CN" altLang="en-US" sz="1400">
                    <a:solidFill>
                      <a:schemeClr val="bg1"/>
                    </a:solidFill>
                  </a:rPr>
                  <a:t>关键词</a:t>
                </a:r>
              </a:p>
            </p:txBody>
          </p:sp>
          <p:cxnSp>
            <p:nvCxnSpPr>
              <p:cNvPr id="68" name="直接连接符 67"/>
              <p:cNvCxnSpPr>
                <a:cxnSpLocks/>
              </p:cNvCxnSpPr>
              <p:nvPr/>
            </p:nvCxnSpPr>
            <p:spPr>
              <a:xfrm>
                <a:off x="3698683" y="1556792"/>
                <a:ext cx="1008112" cy="0"/>
              </a:xfrm>
              <a:prstGeom prst="line">
                <a:avLst/>
              </a:prstGeom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任意多边形: 形状 68"/>
              <p:cNvSpPr/>
              <p:nvPr/>
            </p:nvSpPr>
            <p:spPr bwMode="auto">
              <a:xfrm>
                <a:off x="4016404" y="1643801"/>
                <a:ext cx="360040" cy="360040"/>
              </a:xfrm>
              <a:custGeom>
                <a:avLst/>
                <a:gdLst>
                  <a:gd name="connsiteX0" fmla="*/ 87049 w 338138"/>
                  <a:gd name="connsiteY0" fmla="*/ 274638 h 338138"/>
                  <a:gd name="connsiteX1" fmla="*/ 169070 w 338138"/>
                  <a:gd name="connsiteY1" fmla="*/ 303742 h 338138"/>
                  <a:gd name="connsiteX2" fmla="*/ 251091 w 338138"/>
                  <a:gd name="connsiteY2" fmla="*/ 275961 h 338138"/>
                  <a:gd name="connsiteX3" fmla="*/ 276226 w 338138"/>
                  <a:gd name="connsiteY3" fmla="*/ 299773 h 338138"/>
                  <a:gd name="connsiteX4" fmla="*/ 169070 w 338138"/>
                  <a:gd name="connsiteY4" fmla="*/ 338138 h 338138"/>
                  <a:gd name="connsiteX5" fmla="*/ 61913 w 338138"/>
                  <a:gd name="connsiteY5" fmla="*/ 299773 h 338138"/>
                  <a:gd name="connsiteX6" fmla="*/ 85726 w 338138"/>
                  <a:gd name="connsiteY6" fmla="*/ 275961 h 338138"/>
                  <a:gd name="connsiteX7" fmla="*/ 87049 w 338138"/>
                  <a:gd name="connsiteY7" fmla="*/ 274638 h 338138"/>
                  <a:gd name="connsiteX8" fmla="*/ 299773 w 338138"/>
                  <a:gd name="connsiteY8" fmla="*/ 61913 h 338138"/>
                  <a:gd name="connsiteX9" fmla="*/ 338138 w 338138"/>
                  <a:gd name="connsiteY9" fmla="*/ 169069 h 338138"/>
                  <a:gd name="connsiteX10" fmla="*/ 299773 w 338138"/>
                  <a:gd name="connsiteY10" fmla="*/ 276226 h 338138"/>
                  <a:gd name="connsiteX11" fmla="*/ 275961 w 338138"/>
                  <a:gd name="connsiteY11" fmla="*/ 252413 h 338138"/>
                  <a:gd name="connsiteX12" fmla="*/ 274638 w 338138"/>
                  <a:gd name="connsiteY12" fmla="*/ 251090 h 338138"/>
                  <a:gd name="connsiteX13" fmla="*/ 303742 w 338138"/>
                  <a:gd name="connsiteY13" fmla="*/ 169069 h 338138"/>
                  <a:gd name="connsiteX14" fmla="*/ 274638 w 338138"/>
                  <a:gd name="connsiteY14" fmla="*/ 87048 h 338138"/>
                  <a:gd name="connsiteX15" fmla="*/ 275961 w 338138"/>
                  <a:gd name="connsiteY15" fmla="*/ 85726 h 338138"/>
                  <a:gd name="connsiteX16" fmla="*/ 299773 w 338138"/>
                  <a:gd name="connsiteY16" fmla="*/ 61913 h 338138"/>
                  <a:gd name="connsiteX17" fmla="*/ 38202 w 338138"/>
                  <a:gd name="connsiteY17" fmla="*/ 61913 h 338138"/>
                  <a:gd name="connsiteX18" fmla="*/ 60596 w 338138"/>
                  <a:gd name="connsiteY18" fmla="*/ 85726 h 338138"/>
                  <a:gd name="connsiteX19" fmla="*/ 61913 w 338138"/>
                  <a:gd name="connsiteY19" fmla="*/ 87048 h 338138"/>
                  <a:gd name="connsiteX20" fmla="*/ 34250 w 338138"/>
                  <a:gd name="connsiteY20" fmla="*/ 169069 h 338138"/>
                  <a:gd name="connsiteX21" fmla="*/ 61913 w 338138"/>
                  <a:gd name="connsiteY21" fmla="*/ 251090 h 338138"/>
                  <a:gd name="connsiteX22" fmla="*/ 60596 w 338138"/>
                  <a:gd name="connsiteY22" fmla="*/ 252413 h 338138"/>
                  <a:gd name="connsiteX23" fmla="*/ 38202 w 338138"/>
                  <a:gd name="connsiteY23" fmla="*/ 276226 h 338138"/>
                  <a:gd name="connsiteX24" fmla="*/ 0 w 338138"/>
                  <a:gd name="connsiteY24" fmla="*/ 169069 h 338138"/>
                  <a:gd name="connsiteX25" fmla="*/ 38202 w 338138"/>
                  <a:gd name="connsiteY25" fmla="*/ 61913 h 338138"/>
                  <a:gd name="connsiteX26" fmla="*/ 150681 w 338138"/>
                  <a:gd name="connsiteY26" fmla="*/ 58738 h 338138"/>
                  <a:gd name="connsiteX27" fmla="*/ 150681 w 338138"/>
                  <a:gd name="connsiteY27" fmla="*/ 129665 h 338138"/>
                  <a:gd name="connsiteX28" fmla="*/ 167756 w 338138"/>
                  <a:gd name="connsiteY28" fmla="*/ 146740 h 338138"/>
                  <a:gd name="connsiteX29" fmla="*/ 184831 w 338138"/>
                  <a:gd name="connsiteY29" fmla="*/ 129665 h 338138"/>
                  <a:gd name="connsiteX30" fmla="*/ 184831 w 338138"/>
                  <a:gd name="connsiteY30" fmla="*/ 58738 h 338138"/>
                  <a:gd name="connsiteX31" fmla="*/ 279401 w 338138"/>
                  <a:gd name="connsiteY31" fmla="*/ 151994 h 338138"/>
                  <a:gd name="connsiteX32" fmla="*/ 207160 w 338138"/>
                  <a:gd name="connsiteY32" fmla="*/ 151994 h 338138"/>
                  <a:gd name="connsiteX33" fmla="*/ 190085 w 338138"/>
                  <a:gd name="connsiteY33" fmla="*/ 169069 h 338138"/>
                  <a:gd name="connsiteX34" fmla="*/ 207160 w 338138"/>
                  <a:gd name="connsiteY34" fmla="*/ 186145 h 338138"/>
                  <a:gd name="connsiteX35" fmla="*/ 279401 w 338138"/>
                  <a:gd name="connsiteY35" fmla="*/ 186145 h 338138"/>
                  <a:gd name="connsiteX36" fmla="*/ 184831 w 338138"/>
                  <a:gd name="connsiteY36" fmla="*/ 279401 h 338138"/>
                  <a:gd name="connsiteX37" fmla="*/ 184831 w 338138"/>
                  <a:gd name="connsiteY37" fmla="*/ 207160 h 338138"/>
                  <a:gd name="connsiteX38" fmla="*/ 167756 w 338138"/>
                  <a:gd name="connsiteY38" fmla="*/ 190085 h 338138"/>
                  <a:gd name="connsiteX39" fmla="*/ 150681 w 338138"/>
                  <a:gd name="connsiteY39" fmla="*/ 207160 h 338138"/>
                  <a:gd name="connsiteX40" fmla="*/ 150681 w 338138"/>
                  <a:gd name="connsiteY40" fmla="*/ 279401 h 338138"/>
                  <a:gd name="connsiteX41" fmla="*/ 58738 w 338138"/>
                  <a:gd name="connsiteY41" fmla="*/ 186145 h 338138"/>
                  <a:gd name="connsiteX42" fmla="*/ 130979 w 338138"/>
                  <a:gd name="connsiteY42" fmla="*/ 186145 h 338138"/>
                  <a:gd name="connsiteX43" fmla="*/ 148054 w 338138"/>
                  <a:gd name="connsiteY43" fmla="*/ 169069 h 338138"/>
                  <a:gd name="connsiteX44" fmla="*/ 130979 w 338138"/>
                  <a:gd name="connsiteY44" fmla="*/ 151994 h 338138"/>
                  <a:gd name="connsiteX45" fmla="*/ 58738 w 338138"/>
                  <a:gd name="connsiteY45" fmla="*/ 151994 h 338138"/>
                  <a:gd name="connsiteX46" fmla="*/ 150681 w 338138"/>
                  <a:gd name="connsiteY46" fmla="*/ 58738 h 338138"/>
                  <a:gd name="connsiteX47" fmla="*/ 169070 w 338138"/>
                  <a:gd name="connsiteY47" fmla="*/ 0 h 338138"/>
                  <a:gd name="connsiteX48" fmla="*/ 276226 w 338138"/>
                  <a:gd name="connsiteY48" fmla="*/ 38365 h 338138"/>
                  <a:gd name="connsiteX49" fmla="*/ 251091 w 338138"/>
                  <a:gd name="connsiteY49" fmla="*/ 62177 h 338138"/>
                  <a:gd name="connsiteX50" fmla="*/ 169070 w 338138"/>
                  <a:gd name="connsiteY50" fmla="*/ 34396 h 338138"/>
                  <a:gd name="connsiteX51" fmla="*/ 87049 w 338138"/>
                  <a:gd name="connsiteY51" fmla="*/ 63500 h 338138"/>
                  <a:gd name="connsiteX52" fmla="*/ 85726 w 338138"/>
                  <a:gd name="connsiteY52" fmla="*/ 62177 h 338138"/>
                  <a:gd name="connsiteX53" fmla="*/ 61913 w 338138"/>
                  <a:gd name="connsiteY53" fmla="*/ 38365 h 338138"/>
                  <a:gd name="connsiteX54" fmla="*/ 169070 w 338138"/>
                  <a:gd name="connsiteY54" fmla="*/ 0 h 338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338138" h="338138">
                    <a:moveTo>
                      <a:pt x="87049" y="274638"/>
                    </a:moveTo>
                    <a:cubicBezTo>
                      <a:pt x="109538" y="293159"/>
                      <a:pt x="137319" y="303742"/>
                      <a:pt x="169070" y="303742"/>
                    </a:cubicBezTo>
                    <a:cubicBezTo>
                      <a:pt x="199497" y="303742"/>
                      <a:pt x="228601" y="293159"/>
                      <a:pt x="251091" y="275961"/>
                    </a:cubicBezTo>
                    <a:lnTo>
                      <a:pt x="276226" y="299773"/>
                    </a:lnTo>
                    <a:cubicBezTo>
                      <a:pt x="247122" y="323586"/>
                      <a:pt x="208757" y="338138"/>
                      <a:pt x="169070" y="338138"/>
                    </a:cubicBezTo>
                    <a:cubicBezTo>
                      <a:pt x="128059" y="338138"/>
                      <a:pt x="91017" y="323586"/>
                      <a:pt x="61913" y="299773"/>
                    </a:cubicBezTo>
                    <a:cubicBezTo>
                      <a:pt x="61913" y="299773"/>
                      <a:pt x="61913" y="299773"/>
                      <a:pt x="85726" y="275961"/>
                    </a:cubicBezTo>
                    <a:cubicBezTo>
                      <a:pt x="85726" y="275961"/>
                      <a:pt x="85726" y="275961"/>
                      <a:pt x="87049" y="274638"/>
                    </a:cubicBezTo>
                    <a:close/>
                    <a:moveTo>
                      <a:pt x="299773" y="61913"/>
                    </a:moveTo>
                    <a:cubicBezTo>
                      <a:pt x="323586" y="91017"/>
                      <a:pt x="338138" y="128059"/>
                      <a:pt x="338138" y="169069"/>
                    </a:cubicBezTo>
                    <a:cubicBezTo>
                      <a:pt x="338138" y="210080"/>
                      <a:pt x="323586" y="247122"/>
                      <a:pt x="299773" y="276226"/>
                    </a:cubicBezTo>
                    <a:cubicBezTo>
                      <a:pt x="299773" y="276226"/>
                      <a:pt x="299773" y="276226"/>
                      <a:pt x="275961" y="252413"/>
                    </a:cubicBezTo>
                    <a:cubicBezTo>
                      <a:pt x="275961" y="252413"/>
                      <a:pt x="275961" y="251090"/>
                      <a:pt x="274638" y="251090"/>
                    </a:cubicBezTo>
                    <a:cubicBezTo>
                      <a:pt x="293159" y="228601"/>
                      <a:pt x="303742" y="200820"/>
                      <a:pt x="303742" y="169069"/>
                    </a:cubicBezTo>
                    <a:cubicBezTo>
                      <a:pt x="303742" y="137319"/>
                      <a:pt x="293159" y="109538"/>
                      <a:pt x="274638" y="87048"/>
                    </a:cubicBezTo>
                    <a:cubicBezTo>
                      <a:pt x="275961" y="87048"/>
                      <a:pt x="275961" y="85726"/>
                      <a:pt x="275961" y="85726"/>
                    </a:cubicBezTo>
                    <a:cubicBezTo>
                      <a:pt x="275961" y="85726"/>
                      <a:pt x="275961" y="85726"/>
                      <a:pt x="299773" y="61913"/>
                    </a:cubicBezTo>
                    <a:close/>
                    <a:moveTo>
                      <a:pt x="38202" y="61913"/>
                    </a:moveTo>
                    <a:cubicBezTo>
                      <a:pt x="38202" y="61913"/>
                      <a:pt x="38202" y="61913"/>
                      <a:pt x="60596" y="85726"/>
                    </a:cubicBezTo>
                    <a:cubicBezTo>
                      <a:pt x="61913" y="87048"/>
                      <a:pt x="61913" y="87048"/>
                      <a:pt x="61913" y="87048"/>
                    </a:cubicBezTo>
                    <a:cubicBezTo>
                      <a:pt x="44788" y="109538"/>
                      <a:pt x="34250" y="138642"/>
                      <a:pt x="34250" y="169069"/>
                    </a:cubicBezTo>
                    <a:cubicBezTo>
                      <a:pt x="34250" y="199497"/>
                      <a:pt x="44788" y="228601"/>
                      <a:pt x="61913" y="251090"/>
                    </a:cubicBezTo>
                    <a:cubicBezTo>
                      <a:pt x="61913" y="251090"/>
                      <a:pt x="61913" y="251090"/>
                      <a:pt x="60596" y="252413"/>
                    </a:cubicBezTo>
                    <a:lnTo>
                      <a:pt x="38202" y="276226"/>
                    </a:lnTo>
                    <a:cubicBezTo>
                      <a:pt x="14490" y="247122"/>
                      <a:pt x="0" y="208757"/>
                      <a:pt x="0" y="169069"/>
                    </a:cubicBezTo>
                    <a:cubicBezTo>
                      <a:pt x="0" y="129382"/>
                      <a:pt x="14490" y="91017"/>
                      <a:pt x="38202" y="61913"/>
                    </a:cubicBezTo>
                    <a:close/>
                    <a:moveTo>
                      <a:pt x="150681" y="58738"/>
                    </a:moveTo>
                    <a:cubicBezTo>
                      <a:pt x="150681" y="129665"/>
                      <a:pt x="150681" y="129665"/>
                      <a:pt x="150681" y="129665"/>
                    </a:cubicBezTo>
                    <a:cubicBezTo>
                      <a:pt x="150681" y="140173"/>
                      <a:pt x="158562" y="146740"/>
                      <a:pt x="167756" y="146740"/>
                    </a:cubicBezTo>
                    <a:cubicBezTo>
                      <a:pt x="176950" y="146740"/>
                      <a:pt x="184831" y="140173"/>
                      <a:pt x="184831" y="129665"/>
                    </a:cubicBezTo>
                    <a:cubicBezTo>
                      <a:pt x="184831" y="58738"/>
                      <a:pt x="184831" y="58738"/>
                      <a:pt x="184831" y="58738"/>
                    </a:cubicBezTo>
                    <a:cubicBezTo>
                      <a:pt x="233430" y="66619"/>
                      <a:pt x="271520" y="103396"/>
                      <a:pt x="279401" y="151994"/>
                    </a:cubicBezTo>
                    <a:cubicBezTo>
                      <a:pt x="207160" y="151994"/>
                      <a:pt x="207160" y="151994"/>
                      <a:pt x="207160" y="151994"/>
                    </a:cubicBezTo>
                    <a:cubicBezTo>
                      <a:pt x="197966" y="151994"/>
                      <a:pt x="190085" y="159875"/>
                      <a:pt x="190085" y="169069"/>
                    </a:cubicBezTo>
                    <a:cubicBezTo>
                      <a:pt x="190085" y="178264"/>
                      <a:pt x="197966" y="186145"/>
                      <a:pt x="207160" y="186145"/>
                    </a:cubicBezTo>
                    <a:lnTo>
                      <a:pt x="279401" y="186145"/>
                    </a:lnTo>
                    <a:cubicBezTo>
                      <a:pt x="271520" y="234743"/>
                      <a:pt x="233430" y="271520"/>
                      <a:pt x="184831" y="279401"/>
                    </a:cubicBezTo>
                    <a:cubicBezTo>
                      <a:pt x="184831" y="207160"/>
                      <a:pt x="184831" y="207160"/>
                      <a:pt x="184831" y="207160"/>
                    </a:cubicBezTo>
                    <a:cubicBezTo>
                      <a:pt x="184831" y="197966"/>
                      <a:pt x="176950" y="190085"/>
                      <a:pt x="167756" y="190085"/>
                    </a:cubicBezTo>
                    <a:cubicBezTo>
                      <a:pt x="158562" y="190085"/>
                      <a:pt x="150681" y="197966"/>
                      <a:pt x="150681" y="207160"/>
                    </a:cubicBezTo>
                    <a:cubicBezTo>
                      <a:pt x="150681" y="279401"/>
                      <a:pt x="150681" y="279401"/>
                      <a:pt x="150681" y="279401"/>
                    </a:cubicBezTo>
                    <a:cubicBezTo>
                      <a:pt x="104710" y="271520"/>
                      <a:pt x="66619" y="233430"/>
                      <a:pt x="58738" y="186145"/>
                    </a:cubicBezTo>
                    <a:cubicBezTo>
                      <a:pt x="130979" y="186145"/>
                      <a:pt x="130979" y="186145"/>
                      <a:pt x="130979" y="186145"/>
                    </a:cubicBezTo>
                    <a:cubicBezTo>
                      <a:pt x="140173" y="186145"/>
                      <a:pt x="148054" y="178264"/>
                      <a:pt x="148054" y="169069"/>
                    </a:cubicBezTo>
                    <a:cubicBezTo>
                      <a:pt x="148054" y="159875"/>
                      <a:pt x="140173" y="151994"/>
                      <a:pt x="130979" y="151994"/>
                    </a:cubicBezTo>
                    <a:cubicBezTo>
                      <a:pt x="58738" y="151994"/>
                      <a:pt x="58738" y="151994"/>
                      <a:pt x="58738" y="151994"/>
                    </a:cubicBezTo>
                    <a:cubicBezTo>
                      <a:pt x="66619" y="104709"/>
                      <a:pt x="104710" y="66619"/>
                      <a:pt x="150681" y="58738"/>
                    </a:cubicBezTo>
                    <a:close/>
                    <a:moveTo>
                      <a:pt x="169070" y="0"/>
                    </a:moveTo>
                    <a:cubicBezTo>
                      <a:pt x="208757" y="0"/>
                      <a:pt x="247122" y="14552"/>
                      <a:pt x="276226" y="38365"/>
                    </a:cubicBezTo>
                    <a:cubicBezTo>
                      <a:pt x="276226" y="38365"/>
                      <a:pt x="276226" y="38365"/>
                      <a:pt x="251091" y="62177"/>
                    </a:cubicBezTo>
                    <a:cubicBezTo>
                      <a:pt x="228601" y="44979"/>
                      <a:pt x="199497" y="34396"/>
                      <a:pt x="169070" y="34396"/>
                    </a:cubicBezTo>
                    <a:cubicBezTo>
                      <a:pt x="137319" y="34396"/>
                      <a:pt x="109538" y="44979"/>
                      <a:pt x="87049" y="63500"/>
                    </a:cubicBezTo>
                    <a:cubicBezTo>
                      <a:pt x="85726" y="62177"/>
                      <a:pt x="85726" y="62177"/>
                      <a:pt x="85726" y="62177"/>
                    </a:cubicBezTo>
                    <a:lnTo>
                      <a:pt x="61913" y="38365"/>
                    </a:lnTo>
                    <a:cubicBezTo>
                      <a:pt x="91017" y="14552"/>
                      <a:pt x="128059" y="0"/>
                      <a:pt x="16907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2941378" y="1790485"/>
              <a:ext cx="1008112" cy="999769"/>
              <a:chOff x="3698683" y="1003226"/>
              <a:chExt cx="1008112" cy="999769"/>
            </a:xfrm>
          </p:grpSpPr>
          <p:sp>
            <p:nvSpPr>
              <p:cNvPr id="62" name="文本框 180"/>
              <p:cNvSpPr txBox="1"/>
              <p:nvPr/>
            </p:nvSpPr>
            <p:spPr>
              <a:xfrm>
                <a:off x="3950710" y="1003226"/>
                <a:ext cx="504056" cy="307777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normAutofit fontScale="85000" lnSpcReduction="20000"/>
              </a:bodyPr>
              <a:lstStyle/>
              <a:p>
                <a:pPr algn="ctr"/>
                <a:r>
                  <a:rPr lang="en-US" altLang="zh-CN" sz="2000">
                    <a:solidFill>
                      <a:schemeClr val="bg1"/>
                    </a:solidFill>
                    <a:latin typeface="Impact" panose="020B0806030902050204" pitchFamily="34" charset="0"/>
                  </a:rPr>
                  <a:t>02</a:t>
                </a:r>
              </a:p>
            </p:txBody>
          </p:sp>
          <p:sp>
            <p:nvSpPr>
              <p:cNvPr id="63" name="文本框 181"/>
              <p:cNvSpPr txBox="1"/>
              <p:nvPr/>
            </p:nvSpPr>
            <p:spPr>
              <a:xfrm>
                <a:off x="3698683" y="1311003"/>
                <a:ext cx="1008112" cy="215444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normAutofit fontScale="92500" lnSpcReduction="20000"/>
              </a:bodyPr>
              <a:lstStyle/>
              <a:p>
                <a:pPr algn="ctr"/>
                <a:r>
                  <a:rPr lang="zh-CN" altLang="en-US" sz="1400">
                    <a:solidFill>
                      <a:schemeClr val="bg1"/>
                    </a:solidFill>
                  </a:rPr>
                  <a:t>关键词</a:t>
                </a:r>
              </a:p>
            </p:txBody>
          </p:sp>
          <p:cxnSp>
            <p:nvCxnSpPr>
              <p:cNvPr id="64" name="直接连接符 63"/>
              <p:cNvCxnSpPr>
                <a:cxnSpLocks/>
              </p:cNvCxnSpPr>
              <p:nvPr/>
            </p:nvCxnSpPr>
            <p:spPr>
              <a:xfrm>
                <a:off x="3698683" y="1556792"/>
                <a:ext cx="1008112" cy="0"/>
              </a:xfrm>
              <a:prstGeom prst="line">
                <a:avLst/>
              </a:prstGeom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任意多边形: 形状 64"/>
              <p:cNvSpPr/>
              <p:nvPr/>
            </p:nvSpPr>
            <p:spPr bwMode="auto">
              <a:xfrm>
                <a:off x="4016404" y="1644646"/>
                <a:ext cx="360040" cy="358349"/>
              </a:xfrm>
              <a:custGeom>
                <a:avLst/>
                <a:gdLst>
                  <a:gd name="connsiteX0" fmla="*/ 201968 w 338138"/>
                  <a:gd name="connsiteY0" fmla="*/ 130235 h 336550"/>
                  <a:gd name="connsiteX1" fmla="*/ 212495 w 338138"/>
                  <a:gd name="connsiteY1" fmla="*/ 135179 h 336550"/>
                  <a:gd name="connsiteX2" fmla="*/ 212495 w 338138"/>
                  <a:gd name="connsiteY2" fmla="*/ 156275 h 336550"/>
                  <a:gd name="connsiteX3" fmla="*/ 166437 w 338138"/>
                  <a:gd name="connsiteY3" fmla="*/ 202420 h 336550"/>
                  <a:gd name="connsiteX4" fmla="*/ 155909 w 338138"/>
                  <a:gd name="connsiteY4" fmla="*/ 206375 h 336550"/>
                  <a:gd name="connsiteX5" fmla="*/ 145381 w 338138"/>
                  <a:gd name="connsiteY5" fmla="*/ 202420 h 336550"/>
                  <a:gd name="connsiteX6" fmla="*/ 124326 w 338138"/>
                  <a:gd name="connsiteY6" fmla="*/ 182643 h 336550"/>
                  <a:gd name="connsiteX7" fmla="*/ 124326 w 338138"/>
                  <a:gd name="connsiteY7" fmla="*/ 160230 h 336550"/>
                  <a:gd name="connsiteX8" fmla="*/ 146697 w 338138"/>
                  <a:gd name="connsiteY8" fmla="*/ 160230 h 336550"/>
                  <a:gd name="connsiteX9" fmla="*/ 155909 w 338138"/>
                  <a:gd name="connsiteY9" fmla="*/ 169459 h 336550"/>
                  <a:gd name="connsiteX10" fmla="*/ 191440 w 338138"/>
                  <a:gd name="connsiteY10" fmla="*/ 135179 h 336550"/>
                  <a:gd name="connsiteX11" fmla="*/ 201968 w 338138"/>
                  <a:gd name="connsiteY11" fmla="*/ 130235 h 336550"/>
                  <a:gd name="connsiteX12" fmla="*/ 154078 w 338138"/>
                  <a:gd name="connsiteY12" fmla="*/ 30162 h 336550"/>
                  <a:gd name="connsiteX13" fmla="*/ 154078 w 338138"/>
                  <a:gd name="connsiteY13" fmla="*/ 49892 h 336550"/>
                  <a:gd name="connsiteX14" fmla="*/ 143556 w 338138"/>
                  <a:gd name="connsiteY14" fmla="*/ 64361 h 336550"/>
                  <a:gd name="connsiteX15" fmla="*/ 115933 w 338138"/>
                  <a:gd name="connsiteY15" fmla="*/ 76199 h 336550"/>
                  <a:gd name="connsiteX16" fmla="*/ 96202 w 338138"/>
                  <a:gd name="connsiteY16" fmla="*/ 73569 h 336550"/>
                  <a:gd name="connsiteX17" fmla="*/ 83049 w 338138"/>
                  <a:gd name="connsiteY17" fmla="*/ 60415 h 336550"/>
                  <a:gd name="connsiteX18" fmla="*/ 62003 w 338138"/>
                  <a:gd name="connsiteY18" fmla="*/ 81461 h 336550"/>
                  <a:gd name="connsiteX19" fmla="*/ 75157 w 338138"/>
                  <a:gd name="connsiteY19" fmla="*/ 94614 h 336550"/>
                  <a:gd name="connsiteX20" fmla="*/ 77787 w 338138"/>
                  <a:gd name="connsiteY20" fmla="*/ 114345 h 336550"/>
                  <a:gd name="connsiteX21" fmla="*/ 65949 w 338138"/>
                  <a:gd name="connsiteY21" fmla="*/ 141968 h 336550"/>
                  <a:gd name="connsiteX22" fmla="*/ 51480 w 338138"/>
                  <a:gd name="connsiteY22" fmla="*/ 152490 h 336550"/>
                  <a:gd name="connsiteX23" fmla="*/ 31750 w 338138"/>
                  <a:gd name="connsiteY23" fmla="*/ 152490 h 336550"/>
                  <a:gd name="connsiteX24" fmla="*/ 31750 w 338138"/>
                  <a:gd name="connsiteY24" fmla="*/ 184059 h 336550"/>
                  <a:gd name="connsiteX25" fmla="*/ 51480 w 338138"/>
                  <a:gd name="connsiteY25" fmla="*/ 184059 h 336550"/>
                  <a:gd name="connsiteX26" fmla="*/ 65949 w 338138"/>
                  <a:gd name="connsiteY26" fmla="*/ 194582 h 336550"/>
                  <a:gd name="connsiteX27" fmla="*/ 77787 w 338138"/>
                  <a:gd name="connsiteY27" fmla="*/ 222204 h 336550"/>
                  <a:gd name="connsiteX28" fmla="*/ 75157 w 338138"/>
                  <a:gd name="connsiteY28" fmla="*/ 241935 h 336550"/>
                  <a:gd name="connsiteX29" fmla="*/ 62003 w 338138"/>
                  <a:gd name="connsiteY29" fmla="*/ 255088 h 336550"/>
                  <a:gd name="connsiteX30" fmla="*/ 83049 w 338138"/>
                  <a:gd name="connsiteY30" fmla="*/ 276134 h 336550"/>
                  <a:gd name="connsiteX31" fmla="*/ 96202 w 338138"/>
                  <a:gd name="connsiteY31" fmla="*/ 262980 h 336550"/>
                  <a:gd name="connsiteX32" fmla="*/ 115933 w 338138"/>
                  <a:gd name="connsiteY32" fmla="*/ 260350 h 336550"/>
                  <a:gd name="connsiteX33" fmla="*/ 143556 w 338138"/>
                  <a:gd name="connsiteY33" fmla="*/ 272188 h 336550"/>
                  <a:gd name="connsiteX34" fmla="*/ 154078 w 338138"/>
                  <a:gd name="connsiteY34" fmla="*/ 286657 h 336550"/>
                  <a:gd name="connsiteX35" fmla="*/ 154078 w 338138"/>
                  <a:gd name="connsiteY35" fmla="*/ 306387 h 336550"/>
                  <a:gd name="connsiteX36" fmla="*/ 185647 w 338138"/>
                  <a:gd name="connsiteY36" fmla="*/ 306387 h 336550"/>
                  <a:gd name="connsiteX37" fmla="*/ 185647 w 338138"/>
                  <a:gd name="connsiteY37" fmla="*/ 286657 h 336550"/>
                  <a:gd name="connsiteX38" fmla="*/ 196170 w 338138"/>
                  <a:gd name="connsiteY38" fmla="*/ 272188 h 336550"/>
                  <a:gd name="connsiteX39" fmla="*/ 223792 w 338138"/>
                  <a:gd name="connsiteY39" fmla="*/ 260350 h 336550"/>
                  <a:gd name="connsiteX40" fmla="*/ 243523 w 338138"/>
                  <a:gd name="connsiteY40" fmla="*/ 262980 h 336550"/>
                  <a:gd name="connsiteX41" fmla="*/ 256676 w 338138"/>
                  <a:gd name="connsiteY41" fmla="*/ 276134 h 336550"/>
                  <a:gd name="connsiteX42" fmla="*/ 277722 w 338138"/>
                  <a:gd name="connsiteY42" fmla="*/ 255088 h 336550"/>
                  <a:gd name="connsiteX43" fmla="*/ 264568 w 338138"/>
                  <a:gd name="connsiteY43" fmla="*/ 241935 h 336550"/>
                  <a:gd name="connsiteX44" fmla="*/ 261938 w 338138"/>
                  <a:gd name="connsiteY44" fmla="*/ 222204 h 336550"/>
                  <a:gd name="connsiteX45" fmla="*/ 273776 w 338138"/>
                  <a:gd name="connsiteY45" fmla="*/ 194582 h 336550"/>
                  <a:gd name="connsiteX46" fmla="*/ 288245 w 338138"/>
                  <a:gd name="connsiteY46" fmla="*/ 184059 h 336550"/>
                  <a:gd name="connsiteX47" fmla="*/ 307975 w 338138"/>
                  <a:gd name="connsiteY47" fmla="*/ 184059 h 336550"/>
                  <a:gd name="connsiteX48" fmla="*/ 307975 w 338138"/>
                  <a:gd name="connsiteY48" fmla="*/ 152490 h 336550"/>
                  <a:gd name="connsiteX49" fmla="*/ 288245 w 338138"/>
                  <a:gd name="connsiteY49" fmla="*/ 152490 h 336550"/>
                  <a:gd name="connsiteX50" fmla="*/ 273776 w 338138"/>
                  <a:gd name="connsiteY50" fmla="*/ 141968 h 336550"/>
                  <a:gd name="connsiteX51" fmla="*/ 261938 w 338138"/>
                  <a:gd name="connsiteY51" fmla="*/ 114345 h 336550"/>
                  <a:gd name="connsiteX52" fmla="*/ 264568 w 338138"/>
                  <a:gd name="connsiteY52" fmla="*/ 94614 h 336550"/>
                  <a:gd name="connsiteX53" fmla="*/ 277722 w 338138"/>
                  <a:gd name="connsiteY53" fmla="*/ 81461 h 336550"/>
                  <a:gd name="connsiteX54" fmla="*/ 256676 w 338138"/>
                  <a:gd name="connsiteY54" fmla="*/ 60415 h 336550"/>
                  <a:gd name="connsiteX55" fmla="*/ 243523 w 338138"/>
                  <a:gd name="connsiteY55" fmla="*/ 73569 h 336550"/>
                  <a:gd name="connsiteX56" fmla="*/ 223792 w 338138"/>
                  <a:gd name="connsiteY56" fmla="*/ 76199 h 336550"/>
                  <a:gd name="connsiteX57" fmla="*/ 196170 w 338138"/>
                  <a:gd name="connsiteY57" fmla="*/ 64361 h 336550"/>
                  <a:gd name="connsiteX58" fmla="*/ 185647 w 338138"/>
                  <a:gd name="connsiteY58" fmla="*/ 49892 h 336550"/>
                  <a:gd name="connsiteX59" fmla="*/ 185647 w 338138"/>
                  <a:gd name="connsiteY59" fmla="*/ 30162 h 336550"/>
                  <a:gd name="connsiteX60" fmla="*/ 154078 w 338138"/>
                  <a:gd name="connsiteY60" fmla="*/ 30162 h 336550"/>
                  <a:gd name="connsiteX61" fmla="*/ 138690 w 338138"/>
                  <a:gd name="connsiteY61" fmla="*/ 0 h 336550"/>
                  <a:gd name="connsiteX62" fmla="*/ 199449 w 338138"/>
                  <a:gd name="connsiteY62" fmla="*/ 0 h 336550"/>
                  <a:gd name="connsiteX63" fmla="*/ 215299 w 338138"/>
                  <a:gd name="connsiteY63" fmla="*/ 15776 h 336550"/>
                  <a:gd name="connsiteX64" fmla="*/ 215299 w 338138"/>
                  <a:gd name="connsiteY64" fmla="*/ 38125 h 336550"/>
                  <a:gd name="connsiteX65" fmla="*/ 228508 w 338138"/>
                  <a:gd name="connsiteY65" fmla="*/ 43383 h 336550"/>
                  <a:gd name="connsiteX66" fmla="*/ 245679 w 338138"/>
                  <a:gd name="connsiteY66" fmla="*/ 27607 h 336550"/>
                  <a:gd name="connsiteX67" fmla="*/ 256245 w 338138"/>
                  <a:gd name="connsiteY67" fmla="*/ 23663 h 336550"/>
                  <a:gd name="connsiteX68" fmla="*/ 266812 w 338138"/>
                  <a:gd name="connsiteY68" fmla="*/ 27607 h 336550"/>
                  <a:gd name="connsiteX69" fmla="*/ 310400 w 338138"/>
                  <a:gd name="connsiteY69" fmla="*/ 70991 h 336550"/>
                  <a:gd name="connsiteX70" fmla="*/ 310400 w 338138"/>
                  <a:gd name="connsiteY70" fmla="*/ 92025 h 336550"/>
                  <a:gd name="connsiteX71" fmla="*/ 294550 w 338138"/>
                  <a:gd name="connsiteY71" fmla="*/ 109116 h 336550"/>
                  <a:gd name="connsiteX72" fmla="*/ 299834 w 338138"/>
                  <a:gd name="connsiteY72" fmla="*/ 122262 h 336550"/>
                  <a:gd name="connsiteX73" fmla="*/ 322288 w 338138"/>
                  <a:gd name="connsiteY73" fmla="*/ 122262 h 336550"/>
                  <a:gd name="connsiteX74" fmla="*/ 338138 w 338138"/>
                  <a:gd name="connsiteY74" fmla="*/ 138038 h 336550"/>
                  <a:gd name="connsiteX75" fmla="*/ 338138 w 338138"/>
                  <a:gd name="connsiteY75" fmla="*/ 198512 h 336550"/>
                  <a:gd name="connsiteX76" fmla="*/ 322288 w 338138"/>
                  <a:gd name="connsiteY76" fmla="*/ 214288 h 336550"/>
                  <a:gd name="connsiteX77" fmla="*/ 299834 w 338138"/>
                  <a:gd name="connsiteY77" fmla="*/ 214288 h 336550"/>
                  <a:gd name="connsiteX78" fmla="*/ 294550 w 338138"/>
                  <a:gd name="connsiteY78" fmla="*/ 227434 h 336550"/>
                  <a:gd name="connsiteX79" fmla="*/ 310400 w 338138"/>
                  <a:gd name="connsiteY79" fmla="*/ 244525 h 336550"/>
                  <a:gd name="connsiteX80" fmla="*/ 310400 w 338138"/>
                  <a:gd name="connsiteY80" fmla="*/ 265559 h 336550"/>
                  <a:gd name="connsiteX81" fmla="*/ 266812 w 338138"/>
                  <a:gd name="connsiteY81" fmla="*/ 308943 h 336550"/>
                  <a:gd name="connsiteX82" fmla="*/ 245679 w 338138"/>
                  <a:gd name="connsiteY82" fmla="*/ 308943 h 336550"/>
                  <a:gd name="connsiteX83" fmla="*/ 228508 w 338138"/>
                  <a:gd name="connsiteY83" fmla="*/ 293167 h 336550"/>
                  <a:gd name="connsiteX84" fmla="*/ 215299 w 338138"/>
                  <a:gd name="connsiteY84" fmla="*/ 298425 h 336550"/>
                  <a:gd name="connsiteX85" fmla="*/ 215299 w 338138"/>
                  <a:gd name="connsiteY85" fmla="*/ 320774 h 336550"/>
                  <a:gd name="connsiteX86" fmla="*/ 199449 w 338138"/>
                  <a:gd name="connsiteY86" fmla="*/ 336550 h 336550"/>
                  <a:gd name="connsiteX87" fmla="*/ 138690 w 338138"/>
                  <a:gd name="connsiteY87" fmla="*/ 336550 h 336550"/>
                  <a:gd name="connsiteX88" fmla="*/ 122839 w 338138"/>
                  <a:gd name="connsiteY88" fmla="*/ 320774 h 336550"/>
                  <a:gd name="connsiteX89" fmla="*/ 122839 w 338138"/>
                  <a:gd name="connsiteY89" fmla="*/ 298425 h 336550"/>
                  <a:gd name="connsiteX90" fmla="*/ 109630 w 338138"/>
                  <a:gd name="connsiteY90" fmla="*/ 293167 h 336550"/>
                  <a:gd name="connsiteX91" fmla="*/ 92459 w 338138"/>
                  <a:gd name="connsiteY91" fmla="*/ 308943 h 336550"/>
                  <a:gd name="connsiteX92" fmla="*/ 71326 w 338138"/>
                  <a:gd name="connsiteY92" fmla="*/ 308943 h 336550"/>
                  <a:gd name="connsiteX93" fmla="*/ 27738 w 338138"/>
                  <a:gd name="connsiteY93" fmla="*/ 265559 h 336550"/>
                  <a:gd name="connsiteX94" fmla="*/ 23775 w 338138"/>
                  <a:gd name="connsiteY94" fmla="*/ 255042 h 336550"/>
                  <a:gd name="connsiteX95" fmla="*/ 27738 w 338138"/>
                  <a:gd name="connsiteY95" fmla="*/ 244525 h 336550"/>
                  <a:gd name="connsiteX96" fmla="*/ 43588 w 338138"/>
                  <a:gd name="connsiteY96" fmla="*/ 227434 h 336550"/>
                  <a:gd name="connsiteX97" fmla="*/ 38304 w 338138"/>
                  <a:gd name="connsiteY97" fmla="*/ 214288 h 336550"/>
                  <a:gd name="connsiteX98" fmla="*/ 15850 w 338138"/>
                  <a:gd name="connsiteY98" fmla="*/ 214288 h 336550"/>
                  <a:gd name="connsiteX99" fmla="*/ 0 w 338138"/>
                  <a:gd name="connsiteY99" fmla="*/ 198512 h 336550"/>
                  <a:gd name="connsiteX100" fmla="*/ 0 w 338138"/>
                  <a:gd name="connsiteY100" fmla="*/ 138038 h 336550"/>
                  <a:gd name="connsiteX101" fmla="*/ 15850 w 338138"/>
                  <a:gd name="connsiteY101" fmla="*/ 122262 h 336550"/>
                  <a:gd name="connsiteX102" fmla="*/ 38304 w 338138"/>
                  <a:gd name="connsiteY102" fmla="*/ 122262 h 336550"/>
                  <a:gd name="connsiteX103" fmla="*/ 43588 w 338138"/>
                  <a:gd name="connsiteY103" fmla="*/ 109116 h 336550"/>
                  <a:gd name="connsiteX104" fmla="*/ 27738 w 338138"/>
                  <a:gd name="connsiteY104" fmla="*/ 92025 h 336550"/>
                  <a:gd name="connsiteX105" fmla="*/ 27738 w 338138"/>
                  <a:gd name="connsiteY105" fmla="*/ 70991 h 336550"/>
                  <a:gd name="connsiteX106" fmla="*/ 71326 w 338138"/>
                  <a:gd name="connsiteY106" fmla="*/ 27607 h 336550"/>
                  <a:gd name="connsiteX107" fmla="*/ 92459 w 338138"/>
                  <a:gd name="connsiteY107" fmla="*/ 27607 h 336550"/>
                  <a:gd name="connsiteX108" fmla="*/ 109630 w 338138"/>
                  <a:gd name="connsiteY108" fmla="*/ 43383 h 336550"/>
                  <a:gd name="connsiteX109" fmla="*/ 122839 w 338138"/>
                  <a:gd name="connsiteY109" fmla="*/ 38125 h 336550"/>
                  <a:gd name="connsiteX110" fmla="*/ 122839 w 338138"/>
                  <a:gd name="connsiteY110" fmla="*/ 15776 h 336550"/>
                  <a:gd name="connsiteX111" fmla="*/ 138690 w 338138"/>
                  <a:gd name="connsiteY111" fmla="*/ 0 h 336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</a:cxnLst>
                <a:rect l="l" t="t" r="r" b="b"/>
                <a:pathLst>
                  <a:path w="338138" h="336550">
                    <a:moveTo>
                      <a:pt x="201968" y="130235"/>
                    </a:moveTo>
                    <a:cubicBezTo>
                      <a:pt x="205916" y="130235"/>
                      <a:pt x="209864" y="131883"/>
                      <a:pt x="212495" y="135179"/>
                    </a:cubicBezTo>
                    <a:cubicBezTo>
                      <a:pt x="219075" y="140453"/>
                      <a:pt x="219075" y="151001"/>
                      <a:pt x="212495" y="156275"/>
                    </a:cubicBezTo>
                    <a:cubicBezTo>
                      <a:pt x="212495" y="156275"/>
                      <a:pt x="212495" y="156275"/>
                      <a:pt x="166437" y="202420"/>
                    </a:cubicBezTo>
                    <a:cubicBezTo>
                      <a:pt x="163805" y="205057"/>
                      <a:pt x="159857" y="206375"/>
                      <a:pt x="155909" y="206375"/>
                    </a:cubicBezTo>
                    <a:cubicBezTo>
                      <a:pt x="151961" y="206375"/>
                      <a:pt x="148013" y="205057"/>
                      <a:pt x="145381" y="202420"/>
                    </a:cubicBezTo>
                    <a:cubicBezTo>
                      <a:pt x="145381" y="202420"/>
                      <a:pt x="145381" y="202420"/>
                      <a:pt x="124326" y="182643"/>
                    </a:cubicBezTo>
                    <a:cubicBezTo>
                      <a:pt x="119062" y="176051"/>
                      <a:pt x="119062" y="166822"/>
                      <a:pt x="124326" y="160230"/>
                    </a:cubicBezTo>
                    <a:cubicBezTo>
                      <a:pt x="130906" y="154956"/>
                      <a:pt x="140118" y="154956"/>
                      <a:pt x="146697" y="160230"/>
                    </a:cubicBezTo>
                    <a:cubicBezTo>
                      <a:pt x="146697" y="160230"/>
                      <a:pt x="146697" y="160230"/>
                      <a:pt x="155909" y="169459"/>
                    </a:cubicBezTo>
                    <a:cubicBezTo>
                      <a:pt x="155909" y="169459"/>
                      <a:pt x="155909" y="169459"/>
                      <a:pt x="191440" y="135179"/>
                    </a:cubicBezTo>
                    <a:cubicBezTo>
                      <a:pt x="194072" y="131883"/>
                      <a:pt x="198020" y="130235"/>
                      <a:pt x="201968" y="130235"/>
                    </a:cubicBezTo>
                    <a:close/>
                    <a:moveTo>
                      <a:pt x="154078" y="30162"/>
                    </a:moveTo>
                    <a:cubicBezTo>
                      <a:pt x="154078" y="30162"/>
                      <a:pt x="154078" y="30162"/>
                      <a:pt x="154078" y="49892"/>
                    </a:cubicBezTo>
                    <a:cubicBezTo>
                      <a:pt x="154078" y="56469"/>
                      <a:pt x="150132" y="63046"/>
                      <a:pt x="143556" y="64361"/>
                    </a:cubicBezTo>
                    <a:cubicBezTo>
                      <a:pt x="133033" y="66992"/>
                      <a:pt x="123825" y="70938"/>
                      <a:pt x="115933" y="76199"/>
                    </a:cubicBezTo>
                    <a:cubicBezTo>
                      <a:pt x="109356" y="80145"/>
                      <a:pt x="101464" y="78830"/>
                      <a:pt x="96202" y="73569"/>
                    </a:cubicBezTo>
                    <a:cubicBezTo>
                      <a:pt x="96202" y="73569"/>
                      <a:pt x="96202" y="73569"/>
                      <a:pt x="83049" y="60415"/>
                    </a:cubicBezTo>
                    <a:cubicBezTo>
                      <a:pt x="83049" y="60415"/>
                      <a:pt x="83049" y="60415"/>
                      <a:pt x="62003" y="81461"/>
                    </a:cubicBezTo>
                    <a:cubicBezTo>
                      <a:pt x="62003" y="81461"/>
                      <a:pt x="62003" y="81461"/>
                      <a:pt x="75157" y="94614"/>
                    </a:cubicBezTo>
                    <a:cubicBezTo>
                      <a:pt x="80418" y="99876"/>
                      <a:pt x="81733" y="107768"/>
                      <a:pt x="77787" y="114345"/>
                    </a:cubicBezTo>
                    <a:cubicBezTo>
                      <a:pt x="72526" y="122237"/>
                      <a:pt x="68580" y="131445"/>
                      <a:pt x="65949" y="141968"/>
                    </a:cubicBezTo>
                    <a:cubicBezTo>
                      <a:pt x="64634" y="148544"/>
                      <a:pt x="58057" y="152490"/>
                      <a:pt x="51480" y="152490"/>
                    </a:cubicBezTo>
                    <a:cubicBezTo>
                      <a:pt x="51480" y="152490"/>
                      <a:pt x="51480" y="152490"/>
                      <a:pt x="31750" y="152490"/>
                    </a:cubicBezTo>
                    <a:cubicBezTo>
                      <a:pt x="31750" y="152490"/>
                      <a:pt x="31750" y="152490"/>
                      <a:pt x="31750" y="184059"/>
                    </a:cubicBezTo>
                    <a:cubicBezTo>
                      <a:pt x="31750" y="184059"/>
                      <a:pt x="31750" y="184059"/>
                      <a:pt x="51480" y="184059"/>
                    </a:cubicBezTo>
                    <a:cubicBezTo>
                      <a:pt x="58057" y="184059"/>
                      <a:pt x="64634" y="188005"/>
                      <a:pt x="65949" y="194582"/>
                    </a:cubicBezTo>
                    <a:cubicBezTo>
                      <a:pt x="68580" y="205105"/>
                      <a:pt x="72526" y="214312"/>
                      <a:pt x="77787" y="222204"/>
                    </a:cubicBezTo>
                    <a:cubicBezTo>
                      <a:pt x="81733" y="228781"/>
                      <a:pt x="80418" y="236673"/>
                      <a:pt x="75157" y="241935"/>
                    </a:cubicBezTo>
                    <a:cubicBezTo>
                      <a:pt x="75157" y="241935"/>
                      <a:pt x="75157" y="241935"/>
                      <a:pt x="62003" y="255088"/>
                    </a:cubicBezTo>
                    <a:cubicBezTo>
                      <a:pt x="62003" y="255088"/>
                      <a:pt x="62003" y="255088"/>
                      <a:pt x="83049" y="276134"/>
                    </a:cubicBezTo>
                    <a:cubicBezTo>
                      <a:pt x="83049" y="276134"/>
                      <a:pt x="83049" y="276134"/>
                      <a:pt x="96202" y="262980"/>
                    </a:cubicBezTo>
                    <a:cubicBezTo>
                      <a:pt x="101464" y="257719"/>
                      <a:pt x="109356" y="256404"/>
                      <a:pt x="115933" y="260350"/>
                    </a:cubicBezTo>
                    <a:cubicBezTo>
                      <a:pt x="123825" y="265611"/>
                      <a:pt x="133033" y="269557"/>
                      <a:pt x="143556" y="272188"/>
                    </a:cubicBezTo>
                    <a:cubicBezTo>
                      <a:pt x="150132" y="273503"/>
                      <a:pt x="154078" y="280080"/>
                      <a:pt x="154078" y="286657"/>
                    </a:cubicBezTo>
                    <a:cubicBezTo>
                      <a:pt x="154078" y="286657"/>
                      <a:pt x="154078" y="286657"/>
                      <a:pt x="154078" y="306387"/>
                    </a:cubicBezTo>
                    <a:cubicBezTo>
                      <a:pt x="154078" y="306387"/>
                      <a:pt x="154078" y="306387"/>
                      <a:pt x="185647" y="306387"/>
                    </a:cubicBezTo>
                    <a:cubicBezTo>
                      <a:pt x="185647" y="306387"/>
                      <a:pt x="185647" y="306387"/>
                      <a:pt x="185647" y="286657"/>
                    </a:cubicBezTo>
                    <a:cubicBezTo>
                      <a:pt x="185647" y="280080"/>
                      <a:pt x="189593" y="273503"/>
                      <a:pt x="196170" y="272188"/>
                    </a:cubicBezTo>
                    <a:cubicBezTo>
                      <a:pt x="206693" y="269557"/>
                      <a:pt x="215900" y="265611"/>
                      <a:pt x="223792" y="260350"/>
                    </a:cubicBezTo>
                    <a:cubicBezTo>
                      <a:pt x="230369" y="256404"/>
                      <a:pt x="238261" y="257719"/>
                      <a:pt x="243523" y="262980"/>
                    </a:cubicBezTo>
                    <a:cubicBezTo>
                      <a:pt x="243523" y="262980"/>
                      <a:pt x="243523" y="262980"/>
                      <a:pt x="256676" y="276134"/>
                    </a:cubicBezTo>
                    <a:cubicBezTo>
                      <a:pt x="256676" y="276134"/>
                      <a:pt x="256676" y="276134"/>
                      <a:pt x="277722" y="255088"/>
                    </a:cubicBezTo>
                    <a:cubicBezTo>
                      <a:pt x="277722" y="255088"/>
                      <a:pt x="277722" y="255088"/>
                      <a:pt x="264568" y="241935"/>
                    </a:cubicBezTo>
                    <a:cubicBezTo>
                      <a:pt x="259307" y="236673"/>
                      <a:pt x="257992" y="228781"/>
                      <a:pt x="261938" y="222204"/>
                    </a:cubicBezTo>
                    <a:cubicBezTo>
                      <a:pt x="267199" y="214312"/>
                      <a:pt x="271145" y="205105"/>
                      <a:pt x="273776" y="194582"/>
                    </a:cubicBezTo>
                    <a:cubicBezTo>
                      <a:pt x="275091" y="188005"/>
                      <a:pt x="281668" y="184059"/>
                      <a:pt x="288245" y="184059"/>
                    </a:cubicBezTo>
                    <a:cubicBezTo>
                      <a:pt x="288245" y="184059"/>
                      <a:pt x="288245" y="184059"/>
                      <a:pt x="307975" y="184059"/>
                    </a:cubicBezTo>
                    <a:lnTo>
                      <a:pt x="307975" y="152490"/>
                    </a:lnTo>
                    <a:cubicBezTo>
                      <a:pt x="307975" y="152490"/>
                      <a:pt x="307975" y="152490"/>
                      <a:pt x="288245" y="152490"/>
                    </a:cubicBezTo>
                    <a:cubicBezTo>
                      <a:pt x="281668" y="152490"/>
                      <a:pt x="275091" y="148544"/>
                      <a:pt x="273776" y="141968"/>
                    </a:cubicBezTo>
                    <a:cubicBezTo>
                      <a:pt x="271145" y="131445"/>
                      <a:pt x="267199" y="122237"/>
                      <a:pt x="261938" y="114345"/>
                    </a:cubicBezTo>
                    <a:cubicBezTo>
                      <a:pt x="257992" y="107768"/>
                      <a:pt x="259307" y="99876"/>
                      <a:pt x="264568" y="94614"/>
                    </a:cubicBezTo>
                    <a:cubicBezTo>
                      <a:pt x="264568" y="94614"/>
                      <a:pt x="264568" y="94614"/>
                      <a:pt x="277722" y="81461"/>
                    </a:cubicBezTo>
                    <a:cubicBezTo>
                      <a:pt x="277722" y="81461"/>
                      <a:pt x="277722" y="81461"/>
                      <a:pt x="256676" y="60415"/>
                    </a:cubicBezTo>
                    <a:cubicBezTo>
                      <a:pt x="256676" y="60415"/>
                      <a:pt x="256676" y="60415"/>
                      <a:pt x="243523" y="73569"/>
                    </a:cubicBezTo>
                    <a:cubicBezTo>
                      <a:pt x="238261" y="78830"/>
                      <a:pt x="230369" y="80145"/>
                      <a:pt x="223792" y="76199"/>
                    </a:cubicBezTo>
                    <a:cubicBezTo>
                      <a:pt x="215900" y="70938"/>
                      <a:pt x="206693" y="66992"/>
                      <a:pt x="196170" y="64361"/>
                    </a:cubicBezTo>
                    <a:cubicBezTo>
                      <a:pt x="189593" y="63046"/>
                      <a:pt x="185647" y="56469"/>
                      <a:pt x="185647" y="49892"/>
                    </a:cubicBezTo>
                    <a:cubicBezTo>
                      <a:pt x="185647" y="49892"/>
                      <a:pt x="185647" y="49892"/>
                      <a:pt x="185647" y="30162"/>
                    </a:cubicBezTo>
                    <a:cubicBezTo>
                      <a:pt x="185647" y="30162"/>
                      <a:pt x="185647" y="30162"/>
                      <a:pt x="154078" y="30162"/>
                    </a:cubicBezTo>
                    <a:close/>
                    <a:moveTo>
                      <a:pt x="138690" y="0"/>
                    </a:moveTo>
                    <a:cubicBezTo>
                      <a:pt x="138690" y="0"/>
                      <a:pt x="138690" y="0"/>
                      <a:pt x="199449" y="0"/>
                    </a:cubicBezTo>
                    <a:cubicBezTo>
                      <a:pt x="208695" y="0"/>
                      <a:pt x="215299" y="6573"/>
                      <a:pt x="215299" y="15776"/>
                    </a:cubicBezTo>
                    <a:cubicBezTo>
                      <a:pt x="215299" y="15776"/>
                      <a:pt x="215299" y="15776"/>
                      <a:pt x="215299" y="38125"/>
                    </a:cubicBezTo>
                    <a:cubicBezTo>
                      <a:pt x="219262" y="39439"/>
                      <a:pt x="224545" y="42069"/>
                      <a:pt x="228508" y="43383"/>
                    </a:cubicBezTo>
                    <a:cubicBezTo>
                      <a:pt x="228508" y="43383"/>
                      <a:pt x="228508" y="43383"/>
                      <a:pt x="245679" y="27607"/>
                    </a:cubicBezTo>
                    <a:cubicBezTo>
                      <a:pt x="248320" y="24978"/>
                      <a:pt x="252283" y="23663"/>
                      <a:pt x="256245" y="23663"/>
                    </a:cubicBezTo>
                    <a:cubicBezTo>
                      <a:pt x="260208" y="23663"/>
                      <a:pt x="264171" y="24978"/>
                      <a:pt x="266812" y="27607"/>
                    </a:cubicBezTo>
                    <a:cubicBezTo>
                      <a:pt x="266812" y="27607"/>
                      <a:pt x="266812" y="27607"/>
                      <a:pt x="310400" y="70991"/>
                    </a:cubicBezTo>
                    <a:cubicBezTo>
                      <a:pt x="317005" y="76249"/>
                      <a:pt x="317005" y="86767"/>
                      <a:pt x="310400" y="92025"/>
                    </a:cubicBezTo>
                    <a:cubicBezTo>
                      <a:pt x="310400" y="92025"/>
                      <a:pt x="310400" y="92025"/>
                      <a:pt x="294550" y="109116"/>
                    </a:cubicBezTo>
                    <a:cubicBezTo>
                      <a:pt x="295871" y="113060"/>
                      <a:pt x="298513" y="118318"/>
                      <a:pt x="299834" y="122262"/>
                    </a:cubicBezTo>
                    <a:cubicBezTo>
                      <a:pt x="299834" y="122262"/>
                      <a:pt x="299834" y="122262"/>
                      <a:pt x="322288" y="122262"/>
                    </a:cubicBezTo>
                    <a:cubicBezTo>
                      <a:pt x="331534" y="122262"/>
                      <a:pt x="338138" y="128836"/>
                      <a:pt x="338138" y="138038"/>
                    </a:cubicBezTo>
                    <a:cubicBezTo>
                      <a:pt x="338138" y="138038"/>
                      <a:pt x="338138" y="138038"/>
                      <a:pt x="338138" y="198512"/>
                    </a:cubicBezTo>
                    <a:cubicBezTo>
                      <a:pt x="338138" y="207715"/>
                      <a:pt x="331534" y="214288"/>
                      <a:pt x="322288" y="214288"/>
                    </a:cubicBezTo>
                    <a:cubicBezTo>
                      <a:pt x="322288" y="214288"/>
                      <a:pt x="322288" y="214288"/>
                      <a:pt x="299834" y="214288"/>
                    </a:cubicBezTo>
                    <a:cubicBezTo>
                      <a:pt x="298513" y="218232"/>
                      <a:pt x="295871" y="223490"/>
                      <a:pt x="294550" y="227434"/>
                    </a:cubicBezTo>
                    <a:cubicBezTo>
                      <a:pt x="294550" y="227434"/>
                      <a:pt x="294550" y="227434"/>
                      <a:pt x="310400" y="244525"/>
                    </a:cubicBezTo>
                    <a:cubicBezTo>
                      <a:pt x="317005" y="249783"/>
                      <a:pt x="317005" y="260301"/>
                      <a:pt x="310400" y="265559"/>
                    </a:cubicBezTo>
                    <a:cubicBezTo>
                      <a:pt x="310400" y="265559"/>
                      <a:pt x="310400" y="265559"/>
                      <a:pt x="266812" y="308943"/>
                    </a:cubicBezTo>
                    <a:cubicBezTo>
                      <a:pt x="261529" y="315516"/>
                      <a:pt x="250962" y="315516"/>
                      <a:pt x="245679" y="308943"/>
                    </a:cubicBezTo>
                    <a:cubicBezTo>
                      <a:pt x="245679" y="308943"/>
                      <a:pt x="245679" y="308943"/>
                      <a:pt x="228508" y="293167"/>
                    </a:cubicBezTo>
                    <a:cubicBezTo>
                      <a:pt x="224545" y="294481"/>
                      <a:pt x="219262" y="297111"/>
                      <a:pt x="215299" y="298425"/>
                    </a:cubicBezTo>
                    <a:cubicBezTo>
                      <a:pt x="215299" y="298425"/>
                      <a:pt x="215299" y="298425"/>
                      <a:pt x="215299" y="320774"/>
                    </a:cubicBezTo>
                    <a:cubicBezTo>
                      <a:pt x="215299" y="329977"/>
                      <a:pt x="208695" y="336550"/>
                      <a:pt x="199449" y="336550"/>
                    </a:cubicBezTo>
                    <a:cubicBezTo>
                      <a:pt x="199449" y="336550"/>
                      <a:pt x="199449" y="336550"/>
                      <a:pt x="138690" y="336550"/>
                    </a:cubicBezTo>
                    <a:cubicBezTo>
                      <a:pt x="129444" y="336550"/>
                      <a:pt x="122839" y="329977"/>
                      <a:pt x="122839" y="320774"/>
                    </a:cubicBezTo>
                    <a:cubicBezTo>
                      <a:pt x="122839" y="320774"/>
                      <a:pt x="122839" y="320774"/>
                      <a:pt x="122839" y="298425"/>
                    </a:cubicBezTo>
                    <a:cubicBezTo>
                      <a:pt x="118876" y="297111"/>
                      <a:pt x="113593" y="294481"/>
                      <a:pt x="109630" y="293167"/>
                    </a:cubicBezTo>
                    <a:cubicBezTo>
                      <a:pt x="109630" y="293167"/>
                      <a:pt x="109630" y="293167"/>
                      <a:pt x="92459" y="308943"/>
                    </a:cubicBezTo>
                    <a:cubicBezTo>
                      <a:pt x="87176" y="315516"/>
                      <a:pt x="76609" y="315516"/>
                      <a:pt x="71326" y="308943"/>
                    </a:cubicBezTo>
                    <a:cubicBezTo>
                      <a:pt x="71326" y="308943"/>
                      <a:pt x="71326" y="308943"/>
                      <a:pt x="27738" y="265559"/>
                    </a:cubicBezTo>
                    <a:cubicBezTo>
                      <a:pt x="25096" y="262930"/>
                      <a:pt x="23775" y="258986"/>
                      <a:pt x="23775" y="255042"/>
                    </a:cubicBezTo>
                    <a:cubicBezTo>
                      <a:pt x="23775" y="251098"/>
                      <a:pt x="25096" y="247154"/>
                      <a:pt x="27738" y="244525"/>
                    </a:cubicBezTo>
                    <a:cubicBezTo>
                      <a:pt x="27738" y="244525"/>
                      <a:pt x="27738" y="244525"/>
                      <a:pt x="43588" y="227434"/>
                    </a:cubicBezTo>
                    <a:cubicBezTo>
                      <a:pt x="42267" y="223490"/>
                      <a:pt x="39625" y="218232"/>
                      <a:pt x="38304" y="214288"/>
                    </a:cubicBezTo>
                    <a:cubicBezTo>
                      <a:pt x="38304" y="214288"/>
                      <a:pt x="38304" y="214288"/>
                      <a:pt x="15850" y="214288"/>
                    </a:cubicBezTo>
                    <a:cubicBezTo>
                      <a:pt x="6604" y="214288"/>
                      <a:pt x="0" y="207715"/>
                      <a:pt x="0" y="198512"/>
                    </a:cubicBezTo>
                    <a:cubicBezTo>
                      <a:pt x="0" y="198512"/>
                      <a:pt x="0" y="198512"/>
                      <a:pt x="0" y="138038"/>
                    </a:cubicBezTo>
                    <a:cubicBezTo>
                      <a:pt x="0" y="128836"/>
                      <a:pt x="6604" y="122262"/>
                      <a:pt x="15850" y="122262"/>
                    </a:cubicBezTo>
                    <a:cubicBezTo>
                      <a:pt x="15850" y="122262"/>
                      <a:pt x="15850" y="122262"/>
                      <a:pt x="38304" y="122262"/>
                    </a:cubicBezTo>
                    <a:cubicBezTo>
                      <a:pt x="39625" y="118318"/>
                      <a:pt x="42267" y="113060"/>
                      <a:pt x="43588" y="109116"/>
                    </a:cubicBezTo>
                    <a:cubicBezTo>
                      <a:pt x="43588" y="109116"/>
                      <a:pt x="43588" y="109116"/>
                      <a:pt x="27738" y="92025"/>
                    </a:cubicBezTo>
                    <a:cubicBezTo>
                      <a:pt x="21133" y="86767"/>
                      <a:pt x="21133" y="76249"/>
                      <a:pt x="27738" y="70991"/>
                    </a:cubicBezTo>
                    <a:cubicBezTo>
                      <a:pt x="27738" y="70991"/>
                      <a:pt x="27738" y="70991"/>
                      <a:pt x="71326" y="27607"/>
                    </a:cubicBezTo>
                    <a:cubicBezTo>
                      <a:pt x="76609" y="21034"/>
                      <a:pt x="87176" y="21034"/>
                      <a:pt x="92459" y="27607"/>
                    </a:cubicBezTo>
                    <a:cubicBezTo>
                      <a:pt x="92459" y="27607"/>
                      <a:pt x="92459" y="27607"/>
                      <a:pt x="109630" y="43383"/>
                    </a:cubicBezTo>
                    <a:cubicBezTo>
                      <a:pt x="113593" y="42069"/>
                      <a:pt x="118876" y="39439"/>
                      <a:pt x="122839" y="38125"/>
                    </a:cubicBezTo>
                    <a:cubicBezTo>
                      <a:pt x="122839" y="38125"/>
                      <a:pt x="122839" y="38125"/>
                      <a:pt x="122839" y="15776"/>
                    </a:cubicBezTo>
                    <a:cubicBezTo>
                      <a:pt x="122839" y="6573"/>
                      <a:pt x="129444" y="0"/>
                      <a:pt x="13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5965437" y="1790062"/>
              <a:ext cx="1008112" cy="1000615"/>
              <a:chOff x="3698683" y="1003226"/>
              <a:chExt cx="1008112" cy="1000615"/>
            </a:xfrm>
          </p:grpSpPr>
          <p:sp>
            <p:nvSpPr>
              <p:cNvPr id="58" name="文本框 185"/>
              <p:cNvSpPr txBox="1"/>
              <p:nvPr/>
            </p:nvSpPr>
            <p:spPr>
              <a:xfrm>
                <a:off x="3950710" y="1003226"/>
                <a:ext cx="504056" cy="307777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normAutofit fontScale="85000" lnSpcReduction="20000"/>
              </a:bodyPr>
              <a:lstStyle/>
              <a:p>
                <a:pPr algn="ctr"/>
                <a:r>
                  <a:rPr lang="en-US" altLang="zh-CN" sz="2000">
                    <a:solidFill>
                      <a:schemeClr val="bg1"/>
                    </a:solidFill>
                    <a:latin typeface="Impact" panose="020B0806030902050204" pitchFamily="34" charset="0"/>
                  </a:rPr>
                  <a:t>05</a:t>
                </a:r>
              </a:p>
            </p:txBody>
          </p:sp>
          <p:sp>
            <p:nvSpPr>
              <p:cNvPr id="59" name="文本框 186"/>
              <p:cNvSpPr txBox="1"/>
              <p:nvPr/>
            </p:nvSpPr>
            <p:spPr>
              <a:xfrm>
                <a:off x="3698683" y="1311003"/>
                <a:ext cx="1008112" cy="215444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normAutofit fontScale="92500" lnSpcReduction="20000"/>
              </a:bodyPr>
              <a:lstStyle/>
              <a:p>
                <a:pPr algn="ctr"/>
                <a:r>
                  <a:rPr lang="zh-CN" altLang="en-US" sz="1400">
                    <a:solidFill>
                      <a:schemeClr val="bg1"/>
                    </a:solidFill>
                  </a:rPr>
                  <a:t>关键词</a:t>
                </a:r>
              </a:p>
            </p:txBody>
          </p:sp>
          <p:cxnSp>
            <p:nvCxnSpPr>
              <p:cNvPr id="60" name="直接连接符 59"/>
              <p:cNvCxnSpPr>
                <a:cxnSpLocks/>
              </p:cNvCxnSpPr>
              <p:nvPr/>
            </p:nvCxnSpPr>
            <p:spPr>
              <a:xfrm>
                <a:off x="3698683" y="1556792"/>
                <a:ext cx="1008112" cy="0"/>
              </a:xfrm>
              <a:prstGeom prst="line">
                <a:avLst/>
              </a:prstGeom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任意多边形: 形状 60"/>
              <p:cNvSpPr/>
              <p:nvPr/>
            </p:nvSpPr>
            <p:spPr bwMode="auto">
              <a:xfrm>
                <a:off x="4022348" y="1643801"/>
                <a:ext cx="348152" cy="360040"/>
              </a:xfrm>
              <a:custGeom>
                <a:avLst/>
                <a:gdLst>
                  <a:gd name="connsiteX0" fmla="*/ 112713 w 325438"/>
                  <a:gd name="connsiteY0" fmla="*/ 266700 h 336550"/>
                  <a:gd name="connsiteX1" fmla="*/ 104775 w 325438"/>
                  <a:gd name="connsiteY1" fmla="*/ 274638 h 336550"/>
                  <a:gd name="connsiteX2" fmla="*/ 112713 w 325438"/>
                  <a:gd name="connsiteY2" fmla="*/ 282576 h 336550"/>
                  <a:gd name="connsiteX3" fmla="*/ 120651 w 325438"/>
                  <a:gd name="connsiteY3" fmla="*/ 274638 h 336550"/>
                  <a:gd name="connsiteX4" fmla="*/ 112713 w 325438"/>
                  <a:gd name="connsiteY4" fmla="*/ 266700 h 336550"/>
                  <a:gd name="connsiteX5" fmla="*/ 125413 w 325438"/>
                  <a:gd name="connsiteY5" fmla="*/ 230187 h 336550"/>
                  <a:gd name="connsiteX6" fmla="*/ 125413 w 325438"/>
                  <a:gd name="connsiteY6" fmla="*/ 319087 h 336550"/>
                  <a:gd name="connsiteX7" fmla="*/ 242085 w 325438"/>
                  <a:gd name="connsiteY7" fmla="*/ 319087 h 336550"/>
                  <a:gd name="connsiteX8" fmla="*/ 246063 w 325438"/>
                  <a:gd name="connsiteY8" fmla="*/ 315165 h 336550"/>
                  <a:gd name="connsiteX9" fmla="*/ 246063 w 325438"/>
                  <a:gd name="connsiteY9" fmla="*/ 234109 h 336550"/>
                  <a:gd name="connsiteX10" fmla="*/ 242085 w 325438"/>
                  <a:gd name="connsiteY10" fmla="*/ 230187 h 336550"/>
                  <a:gd name="connsiteX11" fmla="*/ 125413 w 325438"/>
                  <a:gd name="connsiteY11" fmla="*/ 230187 h 336550"/>
                  <a:gd name="connsiteX12" fmla="*/ 295031 w 325438"/>
                  <a:gd name="connsiteY12" fmla="*/ 222250 h 336550"/>
                  <a:gd name="connsiteX13" fmla="*/ 311150 w 325438"/>
                  <a:gd name="connsiteY13" fmla="*/ 222250 h 336550"/>
                  <a:gd name="connsiteX14" fmla="*/ 311150 w 325438"/>
                  <a:gd name="connsiteY14" fmla="*/ 293922 h 336550"/>
                  <a:gd name="connsiteX15" fmla="*/ 303091 w 325438"/>
                  <a:gd name="connsiteY15" fmla="*/ 303213 h 336550"/>
                  <a:gd name="connsiteX16" fmla="*/ 276225 w 325438"/>
                  <a:gd name="connsiteY16" fmla="*/ 303213 h 336550"/>
                  <a:gd name="connsiteX17" fmla="*/ 276225 w 325438"/>
                  <a:gd name="connsiteY17" fmla="*/ 285959 h 336550"/>
                  <a:gd name="connsiteX18" fmla="*/ 295031 w 325438"/>
                  <a:gd name="connsiteY18" fmla="*/ 285959 h 336550"/>
                  <a:gd name="connsiteX19" fmla="*/ 295031 w 325438"/>
                  <a:gd name="connsiteY19" fmla="*/ 244814 h 336550"/>
                  <a:gd name="connsiteX20" fmla="*/ 119523 w 325438"/>
                  <a:gd name="connsiteY20" fmla="*/ 212725 h 336550"/>
                  <a:gd name="connsiteX21" fmla="*/ 242158 w 325438"/>
                  <a:gd name="connsiteY21" fmla="*/ 212725 h 336550"/>
                  <a:gd name="connsiteX22" fmla="*/ 261938 w 325438"/>
                  <a:gd name="connsiteY22" fmla="*/ 233802 h 336550"/>
                  <a:gd name="connsiteX23" fmla="*/ 261938 w 325438"/>
                  <a:gd name="connsiteY23" fmla="*/ 315474 h 336550"/>
                  <a:gd name="connsiteX24" fmla="*/ 242158 w 325438"/>
                  <a:gd name="connsiteY24" fmla="*/ 336550 h 336550"/>
                  <a:gd name="connsiteX25" fmla="*/ 119523 w 325438"/>
                  <a:gd name="connsiteY25" fmla="*/ 336550 h 336550"/>
                  <a:gd name="connsiteX26" fmla="*/ 98425 w 325438"/>
                  <a:gd name="connsiteY26" fmla="*/ 315474 h 336550"/>
                  <a:gd name="connsiteX27" fmla="*/ 98425 w 325438"/>
                  <a:gd name="connsiteY27" fmla="*/ 233802 h 336550"/>
                  <a:gd name="connsiteX28" fmla="*/ 119523 w 325438"/>
                  <a:gd name="connsiteY28" fmla="*/ 212725 h 336550"/>
                  <a:gd name="connsiteX29" fmla="*/ 290514 w 325438"/>
                  <a:gd name="connsiteY29" fmla="*/ 190500 h 336550"/>
                  <a:gd name="connsiteX30" fmla="*/ 285750 w 325438"/>
                  <a:gd name="connsiteY30" fmla="*/ 196056 h 336550"/>
                  <a:gd name="connsiteX31" fmla="*/ 290514 w 325438"/>
                  <a:gd name="connsiteY31" fmla="*/ 201613 h 336550"/>
                  <a:gd name="connsiteX32" fmla="*/ 295277 w 325438"/>
                  <a:gd name="connsiteY32" fmla="*/ 196056 h 336550"/>
                  <a:gd name="connsiteX33" fmla="*/ 290514 w 325438"/>
                  <a:gd name="connsiteY33" fmla="*/ 190500 h 336550"/>
                  <a:gd name="connsiteX34" fmla="*/ 12700 w 325438"/>
                  <a:gd name="connsiteY34" fmla="*/ 173037 h 336550"/>
                  <a:gd name="connsiteX35" fmla="*/ 29968 w 325438"/>
                  <a:gd name="connsiteY35" fmla="*/ 173037 h 336550"/>
                  <a:gd name="connsiteX36" fmla="*/ 29968 w 325438"/>
                  <a:gd name="connsiteY36" fmla="*/ 286118 h 336550"/>
                  <a:gd name="connsiteX37" fmla="*/ 77788 w 325438"/>
                  <a:gd name="connsiteY37" fmla="*/ 286118 h 336550"/>
                  <a:gd name="connsiteX38" fmla="*/ 77788 w 325438"/>
                  <a:gd name="connsiteY38" fmla="*/ 303212 h 336550"/>
                  <a:gd name="connsiteX39" fmla="*/ 20670 w 325438"/>
                  <a:gd name="connsiteY39" fmla="*/ 303212 h 336550"/>
                  <a:gd name="connsiteX40" fmla="*/ 12700 w 325438"/>
                  <a:gd name="connsiteY40" fmla="*/ 294008 h 336550"/>
                  <a:gd name="connsiteX41" fmla="*/ 12700 w 325438"/>
                  <a:gd name="connsiteY41" fmla="*/ 173037 h 336550"/>
                  <a:gd name="connsiteX42" fmla="*/ 265113 w 325438"/>
                  <a:gd name="connsiteY42" fmla="*/ 103187 h 336550"/>
                  <a:gd name="connsiteX43" fmla="*/ 265113 w 325438"/>
                  <a:gd name="connsiteY43" fmla="*/ 185737 h 336550"/>
                  <a:gd name="connsiteX44" fmla="*/ 314326 w 325438"/>
                  <a:gd name="connsiteY44" fmla="*/ 185737 h 336550"/>
                  <a:gd name="connsiteX45" fmla="*/ 314326 w 325438"/>
                  <a:gd name="connsiteY45" fmla="*/ 103187 h 336550"/>
                  <a:gd name="connsiteX46" fmla="*/ 266131 w 325438"/>
                  <a:gd name="connsiteY46" fmla="*/ 93662 h 336550"/>
                  <a:gd name="connsiteX47" fmla="*/ 314895 w 325438"/>
                  <a:gd name="connsiteY47" fmla="*/ 93662 h 336550"/>
                  <a:gd name="connsiteX48" fmla="*/ 325438 w 325438"/>
                  <a:gd name="connsiteY48" fmla="*/ 104147 h 336550"/>
                  <a:gd name="connsiteX49" fmla="*/ 325438 w 325438"/>
                  <a:gd name="connsiteY49" fmla="*/ 195890 h 336550"/>
                  <a:gd name="connsiteX50" fmla="*/ 314895 w 325438"/>
                  <a:gd name="connsiteY50" fmla="*/ 206375 h 336550"/>
                  <a:gd name="connsiteX51" fmla="*/ 266131 w 325438"/>
                  <a:gd name="connsiteY51" fmla="*/ 206375 h 336550"/>
                  <a:gd name="connsiteX52" fmla="*/ 255588 w 325438"/>
                  <a:gd name="connsiteY52" fmla="*/ 195890 h 336550"/>
                  <a:gd name="connsiteX53" fmla="*/ 255588 w 325438"/>
                  <a:gd name="connsiteY53" fmla="*/ 104147 h 336550"/>
                  <a:gd name="connsiteX54" fmla="*/ 266131 w 325438"/>
                  <a:gd name="connsiteY54" fmla="*/ 93662 h 336550"/>
                  <a:gd name="connsiteX55" fmla="*/ 23813 w 325438"/>
                  <a:gd name="connsiteY55" fmla="*/ 22225 h 336550"/>
                  <a:gd name="connsiteX56" fmla="*/ 23813 w 325438"/>
                  <a:gd name="connsiteY56" fmla="*/ 133350 h 336550"/>
                  <a:gd name="connsiteX57" fmla="*/ 187326 w 325438"/>
                  <a:gd name="connsiteY57" fmla="*/ 133350 h 336550"/>
                  <a:gd name="connsiteX58" fmla="*/ 187326 w 325438"/>
                  <a:gd name="connsiteY58" fmla="*/ 22225 h 336550"/>
                  <a:gd name="connsiteX59" fmla="*/ 21220 w 325438"/>
                  <a:gd name="connsiteY59" fmla="*/ 0 h 336550"/>
                  <a:gd name="connsiteX60" fmla="*/ 189656 w 325438"/>
                  <a:gd name="connsiteY60" fmla="*/ 0 h 336550"/>
                  <a:gd name="connsiteX61" fmla="*/ 209550 w 325438"/>
                  <a:gd name="connsiteY61" fmla="*/ 21004 h 336550"/>
                  <a:gd name="connsiteX62" fmla="*/ 209550 w 325438"/>
                  <a:gd name="connsiteY62" fmla="*/ 133900 h 336550"/>
                  <a:gd name="connsiteX63" fmla="*/ 189656 w 325438"/>
                  <a:gd name="connsiteY63" fmla="*/ 154904 h 336550"/>
                  <a:gd name="connsiteX64" fmla="*/ 132626 w 325438"/>
                  <a:gd name="connsiteY64" fmla="*/ 154904 h 336550"/>
                  <a:gd name="connsiteX65" fmla="*/ 132626 w 325438"/>
                  <a:gd name="connsiteY65" fmla="*/ 182471 h 336550"/>
                  <a:gd name="connsiteX66" fmla="*/ 141910 w 325438"/>
                  <a:gd name="connsiteY66" fmla="*/ 182471 h 336550"/>
                  <a:gd name="connsiteX67" fmla="*/ 152520 w 325438"/>
                  <a:gd name="connsiteY67" fmla="*/ 192973 h 336550"/>
                  <a:gd name="connsiteX68" fmla="*/ 141910 w 325438"/>
                  <a:gd name="connsiteY68" fmla="*/ 204788 h 336550"/>
                  <a:gd name="connsiteX69" fmla="*/ 67639 w 325438"/>
                  <a:gd name="connsiteY69" fmla="*/ 204788 h 336550"/>
                  <a:gd name="connsiteX70" fmla="*/ 57029 w 325438"/>
                  <a:gd name="connsiteY70" fmla="*/ 192973 h 336550"/>
                  <a:gd name="connsiteX71" fmla="*/ 67639 w 325438"/>
                  <a:gd name="connsiteY71" fmla="*/ 182471 h 336550"/>
                  <a:gd name="connsiteX72" fmla="*/ 76923 w 325438"/>
                  <a:gd name="connsiteY72" fmla="*/ 182471 h 336550"/>
                  <a:gd name="connsiteX73" fmla="*/ 76923 w 325438"/>
                  <a:gd name="connsiteY73" fmla="*/ 154904 h 336550"/>
                  <a:gd name="connsiteX74" fmla="*/ 21220 w 325438"/>
                  <a:gd name="connsiteY74" fmla="*/ 154904 h 336550"/>
                  <a:gd name="connsiteX75" fmla="*/ 0 w 325438"/>
                  <a:gd name="connsiteY75" fmla="*/ 133900 h 336550"/>
                  <a:gd name="connsiteX76" fmla="*/ 0 w 325438"/>
                  <a:gd name="connsiteY76" fmla="*/ 21004 h 336550"/>
                  <a:gd name="connsiteX77" fmla="*/ 21220 w 325438"/>
                  <a:gd name="connsiteY77" fmla="*/ 0 h 336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</a:cxnLst>
                <a:rect l="l" t="t" r="r" b="b"/>
                <a:pathLst>
                  <a:path w="325438" h="336550">
                    <a:moveTo>
                      <a:pt x="112713" y="266700"/>
                    </a:moveTo>
                    <a:cubicBezTo>
                      <a:pt x="108329" y="266700"/>
                      <a:pt x="104775" y="270254"/>
                      <a:pt x="104775" y="274638"/>
                    </a:cubicBezTo>
                    <a:cubicBezTo>
                      <a:pt x="104775" y="279022"/>
                      <a:pt x="108329" y="282576"/>
                      <a:pt x="112713" y="282576"/>
                    </a:cubicBezTo>
                    <a:cubicBezTo>
                      <a:pt x="117097" y="282576"/>
                      <a:pt x="120651" y="279022"/>
                      <a:pt x="120651" y="274638"/>
                    </a:cubicBezTo>
                    <a:cubicBezTo>
                      <a:pt x="120651" y="270254"/>
                      <a:pt x="117097" y="266700"/>
                      <a:pt x="112713" y="266700"/>
                    </a:cubicBezTo>
                    <a:close/>
                    <a:moveTo>
                      <a:pt x="125413" y="230187"/>
                    </a:moveTo>
                    <a:cubicBezTo>
                      <a:pt x="125413" y="230187"/>
                      <a:pt x="125413" y="230187"/>
                      <a:pt x="125413" y="319087"/>
                    </a:cubicBezTo>
                    <a:cubicBezTo>
                      <a:pt x="125413" y="319087"/>
                      <a:pt x="125413" y="319087"/>
                      <a:pt x="242085" y="319087"/>
                    </a:cubicBezTo>
                    <a:cubicBezTo>
                      <a:pt x="243411" y="319087"/>
                      <a:pt x="246063" y="317780"/>
                      <a:pt x="246063" y="315165"/>
                    </a:cubicBezTo>
                    <a:lnTo>
                      <a:pt x="246063" y="234109"/>
                    </a:lnTo>
                    <a:cubicBezTo>
                      <a:pt x="246063" y="231494"/>
                      <a:pt x="243411" y="230187"/>
                      <a:pt x="242085" y="230187"/>
                    </a:cubicBezTo>
                    <a:cubicBezTo>
                      <a:pt x="242085" y="230187"/>
                      <a:pt x="242085" y="230187"/>
                      <a:pt x="125413" y="230187"/>
                    </a:cubicBezTo>
                    <a:close/>
                    <a:moveTo>
                      <a:pt x="295031" y="222250"/>
                    </a:moveTo>
                    <a:cubicBezTo>
                      <a:pt x="295031" y="222250"/>
                      <a:pt x="295031" y="222250"/>
                      <a:pt x="311150" y="222250"/>
                    </a:cubicBezTo>
                    <a:cubicBezTo>
                      <a:pt x="311150" y="222250"/>
                      <a:pt x="311150" y="222250"/>
                      <a:pt x="311150" y="293922"/>
                    </a:cubicBezTo>
                    <a:cubicBezTo>
                      <a:pt x="311150" y="299231"/>
                      <a:pt x="308464" y="303213"/>
                      <a:pt x="303091" y="303213"/>
                    </a:cubicBezTo>
                    <a:cubicBezTo>
                      <a:pt x="303091" y="303213"/>
                      <a:pt x="303091" y="303213"/>
                      <a:pt x="276225" y="303213"/>
                    </a:cubicBezTo>
                    <a:cubicBezTo>
                      <a:pt x="276225" y="303213"/>
                      <a:pt x="276225" y="303213"/>
                      <a:pt x="276225" y="285959"/>
                    </a:cubicBezTo>
                    <a:cubicBezTo>
                      <a:pt x="276225" y="285959"/>
                      <a:pt x="276225" y="285959"/>
                      <a:pt x="295031" y="285959"/>
                    </a:cubicBezTo>
                    <a:cubicBezTo>
                      <a:pt x="295031" y="285959"/>
                      <a:pt x="295031" y="285959"/>
                      <a:pt x="295031" y="244814"/>
                    </a:cubicBezTo>
                    <a:close/>
                    <a:moveTo>
                      <a:pt x="119523" y="212725"/>
                    </a:moveTo>
                    <a:cubicBezTo>
                      <a:pt x="119523" y="212725"/>
                      <a:pt x="119523" y="212725"/>
                      <a:pt x="242158" y="212725"/>
                    </a:cubicBezTo>
                    <a:cubicBezTo>
                      <a:pt x="252707" y="212725"/>
                      <a:pt x="261938" y="221946"/>
                      <a:pt x="261938" y="233802"/>
                    </a:cubicBezTo>
                    <a:cubicBezTo>
                      <a:pt x="261938" y="233802"/>
                      <a:pt x="261938" y="233802"/>
                      <a:pt x="261938" y="315474"/>
                    </a:cubicBezTo>
                    <a:cubicBezTo>
                      <a:pt x="261938" y="327329"/>
                      <a:pt x="252707" y="336550"/>
                      <a:pt x="242158" y="336550"/>
                    </a:cubicBezTo>
                    <a:cubicBezTo>
                      <a:pt x="242158" y="336550"/>
                      <a:pt x="242158" y="336550"/>
                      <a:pt x="119523" y="336550"/>
                    </a:cubicBezTo>
                    <a:cubicBezTo>
                      <a:pt x="107655" y="336550"/>
                      <a:pt x="98425" y="327329"/>
                      <a:pt x="98425" y="315474"/>
                    </a:cubicBezTo>
                    <a:cubicBezTo>
                      <a:pt x="98425" y="315474"/>
                      <a:pt x="98425" y="315474"/>
                      <a:pt x="98425" y="233802"/>
                    </a:cubicBezTo>
                    <a:cubicBezTo>
                      <a:pt x="98425" y="221946"/>
                      <a:pt x="107655" y="212725"/>
                      <a:pt x="119523" y="212725"/>
                    </a:cubicBezTo>
                    <a:close/>
                    <a:moveTo>
                      <a:pt x="290514" y="190500"/>
                    </a:moveTo>
                    <a:cubicBezTo>
                      <a:pt x="287883" y="190500"/>
                      <a:pt x="285750" y="192988"/>
                      <a:pt x="285750" y="196056"/>
                    </a:cubicBezTo>
                    <a:cubicBezTo>
                      <a:pt x="285750" y="199125"/>
                      <a:pt x="287883" y="201613"/>
                      <a:pt x="290514" y="201613"/>
                    </a:cubicBezTo>
                    <a:cubicBezTo>
                      <a:pt x="293144" y="201613"/>
                      <a:pt x="295277" y="199125"/>
                      <a:pt x="295277" y="196056"/>
                    </a:cubicBezTo>
                    <a:cubicBezTo>
                      <a:pt x="295277" y="192988"/>
                      <a:pt x="293144" y="190500"/>
                      <a:pt x="290514" y="190500"/>
                    </a:cubicBezTo>
                    <a:close/>
                    <a:moveTo>
                      <a:pt x="12700" y="173037"/>
                    </a:moveTo>
                    <a:cubicBezTo>
                      <a:pt x="12700" y="173037"/>
                      <a:pt x="12700" y="173037"/>
                      <a:pt x="29968" y="173037"/>
                    </a:cubicBezTo>
                    <a:cubicBezTo>
                      <a:pt x="29968" y="173037"/>
                      <a:pt x="29968" y="173037"/>
                      <a:pt x="29968" y="286118"/>
                    </a:cubicBezTo>
                    <a:lnTo>
                      <a:pt x="77788" y="286118"/>
                    </a:lnTo>
                    <a:cubicBezTo>
                      <a:pt x="77788" y="286118"/>
                      <a:pt x="77788" y="286118"/>
                      <a:pt x="77788" y="303212"/>
                    </a:cubicBezTo>
                    <a:cubicBezTo>
                      <a:pt x="77788" y="303212"/>
                      <a:pt x="77788" y="303212"/>
                      <a:pt x="20670" y="303212"/>
                    </a:cubicBezTo>
                    <a:cubicBezTo>
                      <a:pt x="16685" y="303212"/>
                      <a:pt x="12700" y="299267"/>
                      <a:pt x="12700" y="294008"/>
                    </a:cubicBezTo>
                    <a:cubicBezTo>
                      <a:pt x="12700" y="294008"/>
                      <a:pt x="12700" y="294008"/>
                      <a:pt x="12700" y="173037"/>
                    </a:cubicBezTo>
                    <a:close/>
                    <a:moveTo>
                      <a:pt x="265113" y="103187"/>
                    </a:moveTo>
                    <a:lnTo>
                      <a:pt x="265113" y="185737"/>
                    </a:lnTo>
                    <a:lnTo>
                      <a:pt x="314326" y="185737"/>
                    </a:lnTo>
                    <a:lnTo>
                      <a:pt x="314326" y="103187"/>
                    </a:lnTo>
                    <a:close/>
                    <a:moveTo>
                      <a:pt x="266131" y="93662"/>
                    </a:moveTo>
                    <a:cubicBezTo>
                      <a:pt x="266131" y="93662"/>
                      <a:pt x="266131" y="93662"/>
                      <a:pt x="314895" y="93662"/>
                    </a:cubicBezTo>
                    <a:cubicBezTo>
                      <a:pt x="321484" y="93662"/>
                      <a:pt x="325438" y="97594"/>
                      <a:pt x="325438" y="104147"/>
                    </a:cubicBezTo>
                    <a:cubicBezTo>
                      <a:pt x="325438" y="104147"/>
                      <a:pt x="325438" y="104147"/>
                      <a:pt x="325438" y="195890"/>
                    </a:cubicBezTo>
                    <a:cubicBezTo>
                      <a:pt x="325438" y="201132"/>
                      <a:pt x="321484" y="206375"/>
                      <a:pt x="314895" y="206375"/>
                    </a:cubicBezTo>
                    <a:cubicBezTo>
                      <a:pt x="314895" y="206375"/>
                      <a:pt x="314895" y="206375"/>
                      <a:pt x="266131" y="206375"/>
                    </a:cubicBezTo>
                    <a:cubicBezTo>
                      <a:pt x="260860" y="206375"/>
                      <a:pt x="255588" y="201132"/>
                      <a:pt x="255588" y="195890"/>
                    </a:cubicBezTo>
                    <a:cubicBezTo>
                      <a:pt x="255588" y="195890"/>
                      <a:pt x="255588" y="195890"/>
                      <a:pt x="255588" y="104147"/>
                    </a:cubicBezTo>
                    <a:cubicBezTo>
                      <a:pt x="255588" y="97594"/>
                      <a:pt x="260860" y="93662"/>
                      <a:pt x="266131" y="93662"/>
                    </a:cubicBezTo>
                    <a:close/>
                    <a:moveTo>
                      <a:pt x="23813" y="22225"/>
                    </a:moveTo>
                    <a:lnTo>
                      <a:pt x="23813" y="133350"/>
                    </a:lnTo>
                    <a:lnTo>
                      <a:pt x="187326" y="133350"/>
                    </a:lnTo>
                    <a:lnTo>
                      <a:pt x="187326" y="22225"/>
                    </a:lnTo>
                    <a:close/>
                    <a:moveTo>
                      <a:pt x="21220" y="0"/>
                    </a:moveTo>
                    <a:cubicBezTo>
                      <a:pt x="21220" y="0"/>
                      <a:pt x="21220" y="0"/>
                      <a:pt x="189656" y="0"/>
                    </a:cubicBezTo>
                    <a:cubicBezTo>
                      <a:pt x="200266" y="0"/>
                      <a:pt x="209550" y="9189"/>
                      <a:pt x="209550" y="21004"/>
                    </a:cubicBezTo>
                    <a:cubicBezTo>
                      <a:pt x="209550" y="21004"/>
                      <a:pt x="209550" y="21004"/>
                      <a:pt x="209550" y="133900"/>
                    </a:cubicBezTo>
                    <a:cubicBezTo>
                      <a:pt x="209550" y="145714"/>
                      <a:pt x="200266" y="154904"/>
                      <a:pt x="189656" y="154904"/>
                    </a:cubicBezTo>
                    <a:cubicBezTo>
                      <a:pt x="189656" y="154904"/>
                      <a:pt x="189656" y="154904"/>
                      <a:pt x="132626" y="154904"/>
                    </a:cubicBezTo>
                    <a:cubicBezTo>
                      <a:pt x="132626" y="154904"/>
                      <a:pt x="132626" y="154904"/>
                      <a:pt x="132626" y="182471"/>
                    </a:cubicBezTo>
                    <a:cubicBezTo>
                      <a:pt x="132626" y="182471"/>
                      <a:pt x="132626" y="182471"/>
                      <a:pt x="141910" y="182471"/>
                    </a:cubicBezTo>
                    <a:cubicBezTo>
                      <a:pt x="147215" y="182471"/>
                      <a:pt x="152520" y="186409"/>
                      <a:pt x="152520" y="192973"/>
                    </a:cubicBezTo>
                    <a:cubicBezTo>
                      <a:pt x="152520" y="199537"/>
                      <a:pt x="147215" y="204788"/>
                      <a:pt x="141910" y="204788"/>
                    </a:cubicBezTo>
                    <a:cubicBezTo>
                      <a:pt x="141910" y="204788"/>
                      <a:pt x="141910" y="204788"/>
                      <a:pt x="67639" y="204788"/>
                    </a:cubicBezTo>
                    <a:cubicBezTo>
                      <a:pt x="62334" y="204788"/>
                      <a:pt x="57029" y="199537"/>
                      <a:pt x="57029" y="192973"/>
                    </a:cubicBezTo>
                    <a:cubicBezTo>
                      <a:pt x="57029" y="186409"/>
                      <a:pt x="62334" y="182471"/>
                      <a:pt x="67639" y="182471"/>
                    </a:cubicBezTo>
                    <a:cubicBezTo>
                      <a:pt x="67639" y="182471"/>
                      <a:pt x="67639" y="182471"/>
                      <a:pt x="76923" y="182471"/>
                    </a:cubicBezTo>
                    <a:cubicBezTo>
                      <a:pt x="76923" y="182471"/>
                      <a:pt x="76923" y="182471"/>
                      <a:pt x="76923" y="154904"/>
                    </a:cubicBezTo>
                    <a:lnTo>
                      <a:pt x="21220" y="154904"/>
                    </a:lnTo>
                    <a:cubicBezTo>
                      <a:pt x="9284" y="154904"/>
                      <a:pt x="0" y="145714"/>
                      <a:pt x="0" y="133900"/>
                    </a:cubicBezTo>
                    <a:cubicBezTo>
                      <a:pt x="0" y="133900"/>
                      <a:pt x="0" y="133900"/>
                      <a:pt x="0" y="21004"/>
                    </a:cubicBezTo>
                    <a:cubicBezTo>
                      <a:pt x="0" y="9189"/>
                      <a:pt x="9284" y="0"/>
                      <a:pt x="2122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7485205" y="1803162"/>
              <a:ext cx="1008112" cy="974415"/>
              <a:chOff x="3698683" y="1003226"/>
              <a:chExt cx="1008112" cy="974415"/>
            </a:xfrm>
          </p:grpSpPr>
          <p:sp>
            <p:nvSpPr>
              <p:cNvPr id="54" name="文本框 200"/>
              <p:cNvSpPr txBox="1"/>
              <p:nvPr/>
            </p:nvSpPr>
            <p:spPr>
              <a:xfrm>
                <a:off x="3950710" y="1003226"/>
                <a:ext cx="504056" cy="307777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normAutofit fontScale="85000" lnSpcReduction="20000"/>
              </a:bodyPr>
              <a:lstStyle/>
              <a:p>
                <a:pPr algn="ctr"/>
                <a:r>
                  <a:rPr lang="en-US" altLang="zh-CN" sz="2000">
                    <a:solidFill>
                      <a:schemeClr val="bg1"/>
                    </a:solidFill>
                    <a:latin typeface="Impact" panose="020B0806030902050204" pitchFamily="34" charset="0"/>
                  </a:rPr>
                  <a:t>06</a:t>
                </a:r>
              </a:p>
            </p:txBody>
          </p:sp>
          <p:sp>
            <p:nvSpPr>
              <p:cNvPr id="55" name="文本框 201"/>
              <p:cNvSpPr txBox="1"/>
              <p:nvPr/>
            </p:nvSpPr>
            <p:spPr>
              <a:xfrm>
                <a:off x="3698683" y="1311003"/>
                <a:ext cx="1008112" cy="215444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normAutofit fontScale="92500" lnSpcReduction="20000"/>
              </a:bodyPr>
              <a:lstStyle/>
              <a:p>
                <a:pPr algn="ctr"/>
                <a:r>
                  <a:rPr lang="zh-CN" altLang="en-US" sz="1400">
                    <a:solidFill>
                      <a:schemeClr val="bg1"/>
                    </a:solidFill>
                  </a:rPr>
                  <a:t>关键词</a:t>
                </a:r>
              </a:p>
            </p:txBody>
          </p:sp>
          <p:cxnSp>
            <p:nvCxnSpPr>
              <p:cNvPr id="56" name="直接连接符 55"/>
              <p:cNvCxnSpPr>
                <a:cxnSpLocks/>
              </p:cNvCxnSpPr>
              <p:nvPr/>
            </p:nvCxnSpPr>
            <p:spPr>
              <a:xfrm>
                <a:off x="3698683" y="1556792"/>
                <a:ext cx="1008112" cy="0"/>
              </a:xfrm>
              <a:prstGeom prst="line">
                <a:avLst/>
              </a:prstGeom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任意多边形: 形状 56"/>
              <p:cNvSpPr/>
              <p:nvPr/>
            </p:nvSpPr>
            <p:spPr bwMode="auto">
              <a:xfrm>
                <a:off x="4016404" y="1670001"/>
                <a:ext cx="360040" cy="307640"/>
              </a:xfrm>
              <a:custGeom>
                <a:avLst/>
                <a:gdLst>
                  <a:gd name="connsiteX0" fmla="*/ 137328 w 338137"/>
                  <a:gd name="connsiteY0" fmla="*/ 214312 h 288925"/>
                  <a:gd name="connsiteX1" fmla="*/ 133350 w 338137"/>
                  <a:gd name="connsiteY1" fmla="*/ 218394 h 288925"/>
                  <a:gd name="connsiteX2" fmla="*/ 137328 w 338137"/>
                  <a:gd name="connsiteY2" fmla="*/ 223837 h 288925"/>
                  <a:gd name="connsiteX3" fmla="*/ 250023 w 338137"/>
                  <a:gd name="connsiteY3" fmla="*/ 223837 h 288925"/>
                  <a:gd name="connsiteX4" fmla="*/ 254000 w 338137"/>
                  <a:gd name="connsiteY4" fmla="*/ 218394 h 288925"/>
                  <a:gd name="connsiteX5" fmla="*/ 250023 w 338137"/>
                  <a:gd name="connsiteY5" fmla="*/ 214312 h 288925"/>
                  <a:gd name="connsiteX6" fmla="*/ 137328 w 338137"/>
                  <a:gd name="connsiteY6" fmla="*/ 214312 h 288925"/>
                  <a:gd name="connsiteX7" fmla="*/ 137328 w 338137"/>
                  <a:gd name="connsiteY7" fmla="*/ 196850 h 288925"/>
                  <a:gd name="connsiteX8" fmla="*/ 133350 w 338137"/>
                  <a:gd name="connsiteY8" fmla="*/ 200932 h 288925"/>
                  <a:gd name="connsiteX9" fmla="*/ 137328 w 338137"/>
                  <a:gd name="connsiteY9" fmla="*/ 206375 h 288925"/>
                  <a:gd name="connsiteX10" fmla="*/ 250023 w 338137"/>
                  <a:gd name="connsiteY10" fmla="*/ 206375 h 288925"/>
                  <a:gd name="connsiteX11" fmla="*/ 254000 w 338137"/>
                  <a:gd name="connsiteY11" fmla="*/ 200932 h 288925"/>
                  <a:gd name="connsiteX12" fmla="*/ 250023 w 338137"/>
                  <a:gd name="connsiteY12" fmla="*/ 196850 h 288925"/>
                  <a:gd name="connsiteX13" fmla="*/ 137328 w 338137"/>
                  <a:gd name="connsiteY13" fmla="*/ 196850 h 288925"/>
                  <a:gd name="connsiteX14" fmla="*/ 288925 w 338137"/>
                  <a:gd name="connsiteY14" fmla="*/ 187325 h 288925"/>
                  <a:gd name="connsiteX15" fmla="*/ 269875 w 338137"/>
                  <a:gd name="connsiteY15" fmla="*/ 206375 h 288925"/>
                  <a:gd name="connsiteX16" fmla="*/ 288925 w 338137"/>
                  <a:gd name="connsiteY16" fmla="*/ 225425 h 288925"/>
                  <a:gd name="connsiteX17" fmla="*/ 307975 w 338137"/>
                  <a:gd name="connsiteY17" fmla="*/ 206375 h 288925"/>
                  <a:gd name="connsiteX18" fmla="*/ 288925 w 338137"/>
                  <a:gd name="connsiteY18" fmla="*/ 187325 h 288925"/>
                  <a:gd name="connsiteX19" fmla="*/ 98425 w 338137"/>
                  <a:gd name="connsiteY19" fmla="*/ 187325 h 288925"/>
                  <a:gd name="connsiteX20" fmla="*/ 79375 w 338137"/>
                  <a:gd name="connsiteY20" fmla="*/ 206375 h 288925"/>
                  <a:gd name="connsiteX21" fmla="*/ 98425 w 338137"/>
                  <a:gd name="connsiteY21" fmla="*/ 225425 h 288925"/>
                  <a:gd name="connsiteX22" fmla="*/ 117475 w 338137"/>
                  <a:gd name="connsiteY22" fmla="*/ 206375 h 288925"/>
                  <a:gd name="connsiteX23" fmla="*/ 98425 w 338137"/>
                  <a:gd name="connsiteY23" fmla="*/ 187325 h 288925"/>
                  <a:gd name="connsiteX24" fmla="*/ 254922 w 338137"/>
                  <a:gd name="connsiteY24" fmla="*/ 127000 h 288925"/>
                  <a:gd name="connsiteX25" fmla="*/ 234950 w 338137"/>
                  <a:gd name="connsiteY25" fmla="*/ 147638 h 288925"/>
                  <a:gd name="connsiteX26" fmla="*/ 276225 w 338137"/>
                  <a:gd name="connsiteY26" fmla="*/ 147638 h 288925"/>
                  <a:gd name="connsiteX27" fmla="*/ 254922 w 338137"/>
                  <a:gd name="connsiteY27" fmla="*/ 127000 h 288925"/>
                  <a:gd name="connsiteX28" fmla="*/ 130590 w 338137"/>
                  <a:gd name="connsiteY28" fmla="*/ 100012 h 288925"/>
                  <a:gd name="connsiteX29" fmla="*/ 92075 w 338137"/>
                  <a:gd name="connsiteY29" fmla="*/ 147895 h 288925"/>
                  <a:gd name="connsiteX30" fmla="*/ 105356 w 338137"/>
                  <a:gd name="connsiteY30" fmla="*/ 147895 h 288925"/>
                  <a:gd name="connsiteX31" fmla="*/ 226214 w 338137"/>
                  <a:gd name="connsiteY31" fmla="*/ 147895 h 288925"/>
                  <a:gd name="connsiteX32" fmla="*/ 255432 w 338137"/>
                  <a:gd name="connsiteY32" fmla="*/ 117303 h 288925"/>
                  <a:gd name="connsiteX33" fmla="*/ 285979 w 338137"/>
                  <a:gd name="connsiteY33" fmla="*/ 147895 h 288925"/>
                  <a:gd name="connsiteX34" fmla="*/ 295275 w 338137"/>
                  <a:gd name="connsiteY34" fmla="*/ 149225 h 288925"/>
                  <a:gd name="connsiteX35" fmla="*/ 255432 w 338137"/>
                  <a:gd name="connsiteY35" fmla="*/ 100012 h 288925"/>
                  <a:gd name="connsiteX36" fmla="*/ 130590 w 338137"/>
                  <a:gd name="connsiteY36" fmla="*/ 100012 h 288925"/>
                  <a:gd name="connsiteX37" fmla="*/ 131008 w 338137"/>
                  <a:gd name="connsiteY37" fmla="*/ 85725 h 288925"/>
                  <a:gd name="connsiteX38" fmla="*/ 255022 w 338137"/>
                  <a:gd name="connsiteY38" fmla="*/ 85725 h 288925"/>
                  <a:gd name="connsiteX39" fmla="*/ 309113 w 338137"/>
                  <a:gd name="connsiteY39" fmla="*/ 153019 h 288925"/>
                  <a:gd name="connsiteX40" fmla="*/ 338137 w 338137"/>
                  <a:gd name="connsiteY40" fmla="*/ 207117 h 288925"/>
                  <a:gd name="connsiteX41" fmla="*/ 320986 w 338137"/>
                  <a:gd name="connsiteY41" fmla="*/ 251980 h 288925"/>
                  <a:gd name="connsiteX42" fmla="*/ 320986 w 338137"/>
                  <a:gd name="connsiteY42" fmla="*/ 288925 h 288925"/>
                  <a:gd name="connsiteX43" fmla="*/ 274811 w 338137"/>
                  <a:gd name="connsiteY43" fmla="*/ 288925 h 288925"/>
                  <a:gd name="connsiteX44" fmla="*/ 274811 w 338137"/>
                  <a:gd name="connsiteY44" fmla="*/ 266494 h 288925"/>
                  <a:gd name="connsiteX45" fmla="*/ 112538 w 338137"/>
                  <a:gd name="connsiteY45" fmla="*/ 266494 h 288925"/>
                  <a:gd name="connsiteX46" fmla="*/ 112538 w 338137"/>
                  <a:gd name="connsiteY46" fmla="*/ 288925 h 288925"/>
                  <a:gd name="connsiteX47" fmla="*/ 66363 w 338137"/>
                  <a:gd name="connsiteY47" fmla="*/ 288925 h 288925"/>
                  <a:gd name="connsiteX48" fmla="*/ 66363 w 338137"/>
                  <a:gd name="connsiteY48" fmla="*/ 251980 h 288925"/>
                  <a:gd name="connsiteX49" fmla="*/ 49212 w 338137"/>
                  <a:gd name="connsiteY49" fmla="*/ 207117 h 288925"/>
                  <a:gd name="connsiteX50" fmla="*/ 78237 w 338137"/>
                  <a:gd name="connsiteY50" fmla="*/ 153019 h 288925"/>
                  <a:gd name="connsiteX51" fmla="*/ 131008 w 338137"/>
                  <a:gd name="connsiteY51" fmla="*/ 85725 h 288925"/>
                  <a:gd name="connsiteX52" fmla="*/ 65088 w 338137"/>
                  <a:gd name="connsiteY52" fmla="*/ 0 h 288925"/>
                  <a:gd name="connsiteX53" fmla="*/ 69073 w 338137"/>
                  <a:gd name="connsiteY53" fmla="*/ 5220 h 288925"/>
                  <a:gd name="connsiteX54" fmla="*/ 69073 w 338137"/>
                  <a:gd name="connsiteY54" fmla="*/ 13050 h 288925"/>
                  <a:gd name="connsiteX55" fmla="*/ 130175 w 338137"/>
                  <a:gd name="connsiteY55" fmla="*/ 67859 h 288925"/>
                  <a:gd name="connsiteX56" fmla="*/ 69073 w 338137"/>
                  <a:gd name="connsiteY56" fmla="*/ 67859 h 288925"/>
                  <a:gd name="connsiteX57" fmla="*/ 69073 w 338137"/>
                  <a:gd name="connsiteY57" fmla="*/ 130499 h 288925"/>
                  <a:gd name="connsiteX58" fmla="*/ 62431 w 338137"/>
                  <a:gd name="connsiteY58" fmla="*/ 147463 h 288925"/>
                  <a:gd name="connsiteX59" fmla="*/ 45163 w 338137"/>
                  <a:gd name="connsiteY59" fmla="*/ 153988 h 288925"/>
                  <a:gd name="connsiteX60" fmla="*/ 43835 w 338137"/>
                  <a:gd name="connsiteY60" fmla="*/ 153988 h 288925"/>
                  <a:gd name="connsiteX61" fmla="*/ 18597 w 338137"/>
                  <a:gd name="connsiteY61" fmla="*/ 130499 h 288925"/>
                  <a:gd name="connsiteX62" fmla="*/ 23910 w 338137"/>
                  <a:gd name="connsiteY62" fmla="*/ 125279 h 288925"/>
                  <a:gd name="connsiteX63" fmla="*/ 27895 w 338137"/>
                  <a:gd name="connsiteY63" fmla="*/ 130499 h 288925"/>
                  <a:gd name="connsiteX64" fmla="*/ 43835 w 338137"/>
                  <a:gd name="connsiteY64" fmla="*/ 144853 h 288925"/>
                  <a:gd name="connsiteX65" fmla="*/ 45163 w 338137"/>
                  <a:gd name="connsiteY65" fmla="*/ 144853 h 288925"/>
                  <a:gd name="connsiteX66" fmla="*/ 55790 w 338137"/>
                  <a:gd name="connsiteY66" fmla="*/ 140938 h 288925"/>
                  <a:gd name="connsiteX67" fmla="*/ 59774 w 338137"/>
                  <a:gd name="connsiteY67" fmla="*/ 130499 h 288925"/>
                  <a:gd name="connsiteX68" fmla="*/ 59774 w 338137"/>
                  <a:gd name="connsiteY68" fmla="*/ 67859 h 288925"/>
                  <a:gd name="connsiteX69" fmla="*/ 0 w 338137"/>
                  <a:gd name="connsiteY69" fmla="*/ 67859 h 288925"/>
                  <a:gd name="connsiteX70" fmla="*/ 59774 w 338137"/>
                  <a:gd name="connsiteY70" fmla="*/ 13050 h 288925"/>
                  <a:gd name="connsiteX71" fmla="*/ 59774 w 338137"/>
                  <a:gd name="connsiteY71" fmla="*/ 5220 h 288925"/>
                  <a:gd name="connsiteX72" fmla="*/ 65088 w 338137"/>
                  <a:gd name="connsiteY72" fmla="*/ 0 h 288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338137" h="288925">
                    <a:moveTo>
                      <a:pt x="137328" y="214312"/>
                    </a:moveTo>
                    <a:cubicBezTo>
                      <a:pt x="134676" y="214312"/>
                      <a:pt x="133350" y="215673"/>
                      <a:pt x="133350" y="218394"/>
                    </a:cubicBezTo>
                    <a:cubicBezTo>
                      <a:pt x="133350" y="221116"/>
                      <a:pt x="134676" y="223837"/>
                      <a:pt x="137328" y="223837"/>
                    </a:cubicBezTo>
                    <a:cubicBezTo>
                      <a:pt x="137328" y="223837"/>
                      <a:pt x="137328" y="223837"/>
                      <a:pt x="250023" y="223837"/>
                    </a:cubicBezTo>
                    <a:cubicBezTo>
                      <a:pt x="252674" y="223837"/>
                      <a:pt x="254000" y="221116"/>
                      <a:pt x="254000" y="218394"/>
                    </a:cubicBezTo>
                    <a:cubicBezTo>
                      <a:pt x="254000" y="215673"/>
                      <a:pt x="252674" y="214312"/>
                      <a:pt x="250023" y="214312"/>
                    </a:cubicBezTo>
                    <a:cubicBezTo>
                      <a:pt x="250023" y="214312"/>
                      <a:pt x="250023" y="214312"/>
                      <a:pt x="137328" y="214312"/>
                    </a:cubicBezTo>
                    <a:close/>
                    <a:moveTo>
                      <a:pt x="137328" y="196850"/>
                    </a:moveTo>
                    <a:cubicBezTo>
                      <a:pt x="134676" y="196850"/>
                      <a:pt x="133350" y="198211"/>
                      <a:pt x="133350" y="200932"/>
                    </a:cubicBezTo>
                    <a:cubicBezTo>
                      <a:pt x="133350" y="203654"/>
                      <a:pt x="134676" y="206375"/>
                      <a:pt x="137328" y="206375"/>
                    </a:cubicBezTo>
                    <a:cubicBezTo>
                      <a:pt x="137328" y="206375"/>
                      <a:pt x="137328" y="206375"/>
                      <a:pt x="250023" y="206375"/>
                    </a:cubicBezTo>
                    <a:cubicBezTo>
                      <a:pt x="252674" y="206375"/>
                      <a:pt x="254000" y="203654"/>
                      <a:pt x="254000" y="200932"/>
                    </a:cubicBezTo>
                    <a:cubicBezTo>
                      <a:pt x="254000" y="198211"/>
                      <a:pt x="252674" y="196850"/>
                      <a:pt x="250023" y="196850"/>
                    </a:cubicBezTo>
                    <a:cubicBezTo>
                      <a:pt x="250023" y="196850"/>
                      <a:pt x="250023" y="196850"/>
                      <a:pt x="137328" y="196850"/>
                    </a:cubicBezTo>
                    <a:close/>
                    <a:moveTo>
                      <a:pt x="288925" y="187325"/>
                    </a:moveTo>
                    <a:cubicBezTo>
                      <a:pt x="278404" y="187325"/>
                      <a:pt x="269875" y="195854"/>
                      <a:pt x="269875" y="206375"/>
                    </a:cubicBezTo>
                    <a:cubicBezTo>
                      <a:pt x="269875" y="216896"/>
                      <a:pt x="278404" y="225425"/>
                      <a:pt x="288925" y="225425"/>
                    </a:cubicBezTo>
                    <a:cubicBezTo>
                      <a:pt x="299446" y="225425"/>
                      <a:pt x="307975" y="216896"/>
                      <a:pt x="307975" y="206375"/>
                    </a:cubicBezTo>
                    <a:cubicBezTo>
                      <a:pt x="307975" y="195854"/>
                      <a:pt x="299446" y="187325"/>
                      <a:pt x="288925" y="187325"/>
                    </a:cubicBezTo>
                    <a:close/>
                    <a:moveTo>
                      <a:pt x="98425" y="187325"/>
                    </a:moveTo>
                    <a:cubicBezTo>
                      <a:pt x="87904" y="187325"/>
                      <a:pt x="79375" y="195854"/>
                      <a:pt x="79375" y="206375"/>
                    </a:cubicBezTo>
                    <a:cubicBezTo>
                      <a:pt x="79375" y="216896"/>
                      <a:pt x="87904" y="225425"/>
                      <a:pt x="98425" y="225425"/>
                    </a:cubicBezTo>
                    <a:cubicBezTo>
                      <a:pt x="108946" y="225425"/>
                      <a:pt x="117475" y="216896"/>
                      <a:pt x="117475" y="206375"/>
                    </a:cubicBezTo>
                    <a:cubicBezTo>
                      <a:pt x="117475" y="195854"/>
                      <a:pt x="108946" y="187325"/>
                      <a:pt x="98425" y="187325"/>
                    </a:cubicBezTo>
                    <a:close/>
                    <a:moveTo>
                      <a:pt x="254922" y="127000"/>
                    </a:moveTo>
                    <a:cubicBezTo>
                      <a:pt x="244270" y="127000"/>
                      <a:pt x="234950" y="136029"/>
                      <a:pt x="234950" y="147638"/>
                    </a:cubicBezTo>
                    <a:cubicBezTo>
                      <a:pt x="234950" y="147638"/>
                      <a:pt x="234950" y="147638"/>
                      <a:pt x="276225" y="147638"/>
                    </a:cubicBezTo>
                    <a:cubicBezTo>
                      <a:pt x="276225" y="136029"/>
                      <a:pt x="266905" y="127000"/>
                      <a:pt x="254922" y="127000"/>
                    </a:cubicBezTo>
                    <a:close/>
                    <a:moveTo>
                      <a:pt x="130590" y="100012"/>
                    </a:moveTo>
                    <a:cubicBezTo>
                      <a:pt x="113325" y="100012"/>
                      <a:pt x="98716" y="119963"/>
                      <a:pt x="92075" y="147895"/>
                    </a:cubicBezTo>
                    <a:cubicBezTo>
                      <a:pt x="96060" y="147895"/>
                      <a:pt x="101372" y="147895"/>
                      <a:pt x="105356" y="147895"/>
                    </a:cubicBezTo>
                    <a:cubicBezTo>
                      <a:pt x="105356" y="147895"/>
                      <a:pt x="105356" y="147895"/>
                      <a:pt x="226214" y="147895"/>
                    </a:cubicBezTo>
                    <a:cubicBezTo>
                      <a:pt x="226214" y="130604"/>
                      <a:pt x="239495" y="117303"/>
                      <a:pt x="255432" y="117303"/>
                    </a:cubicBezTo>
                    <a:cubicBezTo>
                      <a:pt x="272697" y="117303"/>
                      <a:pt x="285979" y="130604"/>
                      <a:pt x="285979" y="147895"/>
                    </a:cubicBezTo>
                    <a:cubicBezTo>
                      <a:pt x="288635" y="147895"/>
                      <a:pt x="292619" y="147895"/>
                      <a:pt x="295275" y="149225"/>
                    </a:cubicBezTo>
                    <a:cubicBezTo>
                      <a:pt x="288635" y="119963"/>
                      <a:pt x="274026" y="100012"/>
                      <a:pt x="255432" y="100012"/>
                    </a:cubicBezTo>
                    <a:cubicBezTo>
                      <a:pt x="255432" y="100012"/>
                      <a:pt x="255432" y="100012"/>
                      <a:pt x="130590" y="100012"/>
                    </a:cubicBezTo>
                    <a:close/>
                    <a:moveTo>
                      <a:pt x="131008" y="85725"/>
                    </a:moveTo>
                    <a:cubicBezTo>
                      <a:pt x="131008" y="85725"/>
                      <a:pt x="131008" y="85725"/>
                      <a:pt x="255022" y="85725"/>
                    </a:cubicBezTo>
                    <a:cubicBezTo>
                      <a:pt x="282727" y="85725"/>
                      <a:pt x="303836" y="114754"/>
                      <a:pt x="309113" y="153019"/>
                    </a:cubicBezTo>
                    <a:cubicBezTo>
                      <a:pt x="327583" y="163575"/>
                      <a:pt x="338137" y="183367"/>
                      <a:pt x="338137" y="207117"/>
                    </a:cubicBezTo>
                    <a:cubicBezTo>
                      <a:pt x="338137" y="224271"/>
                      <a:pt x="332860" y="240104"/>
                      <a:pt x="320986" y="251980"/>
                    </a:cubicBezTo>
                    <a:cubicBezTo>
                      <a:pt x="320986" y="251980"/>
                      <a:pt x="320986" y="251980"/>
                      <a:pt x="320986" y="288925"/>
                    </a:cubicBezTo>
                    <a:cubicBezTo>
                      <a:pt x="320986" y="288925"/>
                      <a:pt x="320986" y="288925"/>
                      <a:pt x="274811" y="288925"/>
                    </a:cubicBezTo>
                    <a:cubicBezTo>
                      <a:pt x="274811" y="288925"/>
                      <a:pt x="274811" y="288925"/>
                      <a:pt x="274811" y="266494"/>
                    </a:cubicBezTo>
                    <a:cubicBezTo>
                      <a:pt x="274811" y="266494"/>
                      <a:pt x="274811" y="266494"/>
                      <a:pt x="112538" y="266494"/>
                    </a:cubicBezTo>
                    <a:cubicBezTo>
                      <a:pt x="112538" y="266494"/>
                      <a:pt x="112538" y="266494"/>
                      <a:pt x="112538" y="288925"/>
                    </a:cubicBezTo>
                    <a:cubicBezTo>
                      <a:pt x="112538" y="288925"/>
                      <a:pt x="112538" y="288925"/>
                      <a:pt x="66363" y="288925"/>
                    </a:cubicBezTo>
                    <a:cubicBezTo>
                      <a:pt x="66363" y="288925"/>
                      <a:pt x="66363" y="288925"/>
                      <a:pt x="66363" y="251980"/>
                    </a:cubicBezTo>
                    <a:cubicBezTo>
                      <a:pt x="54489" y="240104"/>
                      <a:pt x="49212" y="224271"/>
                      <a:pt x="49212" y="207117"/>
                    </a:cubicBezTo>
                    <a:cubicBezTo>
                      <a:pt x="49212" y="183367"/>
                      <a:pt x="58447" y="163575"/>
                      <a:pt x="78237" y="153019"/>
                    </a:cubicBezTo>
                    <a:cubicBezTo>
                      <a:pt x="83514" y="114754"/>
                      <a:pt x="104623" y="85725"/>
                      <a:pt x="131008" y="85725"/>
                    </a:cubicBezTo>
                    <a:close/>
                    <a:moveTo>
                      <a:pt x="65088" y="0"/>
                    </a:moveTo>
                    <a:cubicBezTo>
                      <a:pt x="66416" y="0"/>
                      <a:pt x="69073" y="2610"/>
                      <a:pt x="69073" y="5220"/>
                    </a:cubicBezTo>
                    <a:cubicBezTo>
                      <a:pt x="69073" y="5220"/>
                      <a:pt x="69073" y="5220"/>
                      <a:pt x="69073" y="13050"/>
                    </a:cubicBezTo>
                    <a:cubicBezTo>
                      <a:pt x="99624" y="14355"/>
                      <a:pt x="124862" y="37845"/>
                      <a:pt x="130175" y="67859"/>
                    </a:cubicBezTo>
                    <a:lnTo>
                      <a:pt x="69073" y="67859"/>
                    </a:lnTo>
                    <a:cubicBezTo>
                      <a:pt x="69073" y="67859"/>
                      <a:pt x="69073" y="67859"/>
                      <a:pt x="69073" y="130499"/>
                    </a:cubicBezTo>
                    <a:cubicBezTo>
                      <a:pt x="69073" y="135718"/>
                      <a:pt x="66416" y="142243"/>
                      <a:pt x="62431" y="147463"/>
                    </a:cubicBezTo>
                    <a:cubicBezTo>
                      <a:pt x="57118" y="151378"/>
                      <a:pt x="51805" y="153988"/>
                      <a:pt x="45163" y="153988"/>
                    </a:cubicBezTo>
                    <a:cubicBezTo>
                      <a:pt x="45163" y="153988"/>
                      <a:pt x="45163" y="153988"/>
                      <a:pt x="43835" y="153988"/>
                    </a:cubicBezTo>
                    <a:cubicBezTo>
                      <a:pt x="30552" y="153988"/>
                      <a:pt x="18597" y="143548"/>
                      <a:pt x="18597" y="130499"/>
                    </a:cubicBezTo>
                    <a:cubicBezTo>
                      <a:pt x="18597" y="127889"/>
                      <a:pt x="21253" y="125279"/>
                      <a:pt x="23910" y="125279"/>
                    </a:cubicBezTo>
                    <a:cubicBezTo>
                      <a:pt x="26567" y="125279"/>
                      <a:pt x="27895" y="127889"/>
                      <a:pt x="27895" y="130499"/>
                    </a:cubicBezTo>
                    <a:cubicBezTo>
                      <a:pt x="27895" y="138328"/>
                      <a:pt x="35865" y="144853"/>
                      <a:pt x="43835" y="144853"/>
                    </a:cubicBezTo>
                    <a:cubicBezTo>
                      <a:pt x="43835" y="144853"/>
                      <a:pt x="43835" y="144853"/>
                      <a:pt x="45163" y="144853"/>
                    </a:cubicBezTo>
                    <a:cubicBezTo>
                      <a:pt x="49148" y="144853"/>
                      <a:pt x="53133" y="143548"/>
                      <a:pt x="55790" y="140938"/>
                    </a:cubicBezTo>
                    <a:cubicBezTo>
                      <a:pt x="58446" y="138328"/>
                      <a:pt x="59774" y="134413"/>
                      <a:pt x="59774" y="130499"/>
                    </a:cubicBezTo>
                    <a:cubicBezTo>
                      <a:pt x="59774" y="130499"/>
                      <a:pt x="59774" y="130499"/>
                      <a:pt x="59774" y="67859"/>
                    </a:cubicBezTo>
                    <a:cubicBezTo>
                      <a:pt x="59774" y="67859"/>
                      <a:pt x="59774" y="67859"/>
                      <a:pt x="0" y="67859"/>
                    </a:cubicBezTo>
                    <a:cubicBezTo>
                      <a:pt x="3985" y="37845"/>
                      <a:pt x="29223" y="14355"/>
                      <a:pt x="59774" y="13050"/>
                    </a:cubicBezTo>
                    <a:cubicBezTo>
                      <a:pt x="59774" y="13050"/>
                      <a:pt x="59774" y="13050"/>
                      <a:pt x="59774" y="5220"/>
                    </a:cubicBezTo>
                    <a:cubicBezTo>
                      <a:pt x="59774" y="2610"/>
                      <a:pt x="62431" y="0"/>
                      <a:pt x="6508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>
              <a:off x="3698682" y="2579591"/>
              <a:ext cx="1008112" cy="938072"/>
              <a:chOff x="3698683" y="1003226"/>
              <a:chExt cx="1008112" cy="938072"/>
            </a:xfrm>
          </p:grpSpPr>
          <p:sp>
            <p:nvSpPr>
              <p:cNvPr id="50" name="文本框 195"/>
              <p:cNvSpPr txBox="1"/>
              <p:nvPr/>
            </p:nvSpPr>
            <p:spPr>
              <a:xfrm>
                <a:off x="3950710" y="1003226"/>
                <a:ext cx="504056" cy="307777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normAutofit fontScale="85000" lnSpcReduction="20000"/>
              </a:bodyPr>
              <a:lstStyle/>
              <a:p>
                <a:pPr algn="ctr"/>
                <a:r>
                  <a:rPr lang="en-US" altLang="zh-CN" sz="2000">
                    <a:solidFill>
                      <a:schemeClr val="bg1"/>
                    </a:solidFill>
                    <a:latin typeface="Impact" panose="020B0806030902050204" pitchFamily="34" charset="0"/>
                  </a:rPr>
                  <a:t>03</a:t>
                </a:r>
              </a:p>
            </p:txBody>
          </p:sp>
          <p:sp>
            <p:nvSpPr>
              <p:cNvPr id="51" name="文本框 196"/>
              <p:cNvSpPr txBox="1"/>
              <p:nvPr/>
            </p:nvSpPr>
            <p:spPr>
              <a:xfrm>
                <a:off x="3698683" y="1311003"/>
                <a:ext cx="1008112" cy="215444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normAutofit fontScale="92500" lnSpcReduction="20000"/>
              </a:bodyPr>
              <a:lstStyle/>
              <a:p>
                <a:pPr algn="ctr"/>
                <a:r>
                  <a:rPr lang="zh-CN" altLang="en-US" sz="1400">
                    <a:solidFill>
                      <a:schemeClr val="bg1"/>
                    </a:solidFill>
                  </a:rPr>
                  <a:t>关键词</a:t>
                </a:r>
              </a:p>
            </p:txBody>
          </p:sp>
          <p:cxnSp>
            <p:nvCxnSpPr>
              <p:cNvPr id="52" name="直接连接符 51"/>
              <p:cNvCxnSpPr>
                <a:cxnSpLocks/>
              </p:cNvCxnSpPr>
              <p:nvPr/>
            </p:nvCxnSpPr>
            <p:spPr>
              <a:xfrm>
                <a:off x="3698683" y="1556792"/>
                <a:ext cx="1008112" cy="0"/>
              </a:xfrm>
              <a:prstGeom prst="line">
                <a:avLst/>
              </a:prstGeom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任意多边形: 形状 52"/>
              <p:cNvSpPr/>
              <p:nvPr/>
            </p:nvSpPr>
            <p:spPr bwMode="auto">
              <a:xfrm>
                <a:off x="4016404" y="1706343"/>
                <a:ext cx="360040" cy="234955"/>
              </a:xfrm>
              <a:custGeom>
                <a:avLst/>
                <a:gdLst>
                  <a:gd name="connsiteX0" fmla="*/ 150813 w 338138"/>
                  <a:gd name="connsiteY0" fmla="*/ 177800 h 220663"/>
                  <a:gd name="connsiteX1" fmla="*/ 138113 w 338138"/>
                  <a:gd name="connsiteY1" fmla="*/ 191294 h 220663"/>
                  <a:gd name="connsiteX2" fmla="*/ 150813 w 338138"/>
                  <a:gd name="connsiteY2" fmla="*/ 204788 h 220663"/>
                  <a:gd name="connsiteX3" fmla="*/ 163513 w 338138"/>
                  <a:gd name="connsiteY3" fmla="*/ 191294 h 220663"/>
                  <a:gd name="connsiteX4" fmla="*/ 150813 w 338138"/>
                  <a:gd name="connsiteY4" fmla="*/ 177800 h 220663"/>
                  <a:gd name="connsiteX5" fmla="*/ 5503 w 338138"/>
                  <a:gd name="connsiteY5" fmla="*/ 153987 h 220663"/>
                  <a:gd name="connsiteX6" fmla="*/ 17886 w 338138"/>
                  <a:gd name="connsiteY6" fmla="*/ 156602 h 220663"/>
                  <a:gd name="connsiteX7" fmla="*/ 19262 w 338138"/>
                  <a:gd name="connsiteY7" fmla="*/ 159216 h 220663"/>
                  <a:gd name="connsiteX8" fmla="*/ 19262 w 338138"/>
                  <a:gd name="connsiteY8" fmla="*/ 160524 h 220663"/>
                  <a:gd name="connsiteX9" fmla="*/ 17886 w 338138"/>
                  <a:gd name="connsiteY9" fmla="*/ 163138 h 220663"/>
                  <a:gd name="connsiteX10" fmla="*/ 17886 w 338138"/>
                  <a:gd name="connsiteY10" fmla="*/ 164446 h 220663"/>
                  <a:gd name="connsiteX11" fmla="*/ 17886 w 338138"/>
                  <a:gd name="connsiteY11" fmla="*/ 167060 h 220663"/>
                  <a:gd name="connsiteX12" fmla="*/ 16510 w 338138"/>
                  <a:gd name="connsiteY12" fmla="*/ 168368 h 220663"/>
                  <a:gd name="connsiteX13" fmla="*/ 15134 w 338138"/>
                  <a:gd name="connsiteY13" fmla="*/ 174905 h 220663"/>
                  <a:gd name="connsiteX14" fmla="*/ 13759 w 338138"/>
                  <a:gd name="connsiteY14" fmla="*/ 177519 h 220663"/>
                  <a:gd name="connsiteX15" fmla="*/ 13759 w 338138"/>
                  <a:gd name="connsiteY15" fmla="*/ 181441 h 220663"/>
                  <a:gd name="connsiteX16" fmla="*/ 12383 w 338138"/>
                  <a:gd name="connsiteY16" fmla="*/ 187978 h 220663"/>
                  <a:gd name="connsiteX17" fmla="*/ 12383 w 338138"/>
                  <a:gd name="connsiteY17" fmla="*/ 189286 h 220663"/>
                  <a:gd name="connsiteX18" fmla="*/ 12383 w 338138"/>
                  <a:gd name="connsiteY18" fmla="*/ 190593 h 220663"/>
                  <a:gd name="connsiteX19" fmla="*/ 12383 w 338138"/>
                  <a:gd name="connsiteY19" fmla="*/ 193208 h 220663"/>
                  <a:gd name="connsiteX20" fmla="*/ 12383 w 338138"/>
                  <a:gd name="connsiteY20" fmla="*/ 194515 h 220663"/>
                  <a:gd name="connsiteX21" fmla="*/ 11007 w 338138"/>
                  <a:gd name="connsiteY21" fmla="*/ 198437 h 220663"/>
                  <a:gd name="connsiteX22" fmla="*/ 11007 w 338138"/>
                  <a:gd name="connsiteY22" fmla="*/ 199744 h 220663"/>
                  <a:gd name="connsiteX23" fmla="*/ 11007 w 338138"/>
                  <a:gd name="connsiteY23" fmla="*/ 202359 h 220663"/>
                  <a:gd name="connsiteX24" fmla="*/ 11007 w 338138"/>
                  <a:gd name="connsiteY24" fmla="*/ 203666 h 220663"/>
                  <a:gd name="connsiteX25" fmla="*/ 11007 w 338138"/>
                  <a:gd name="connsiteY25" fmla="*/ 204974 h 220663"/>
                  <a:gd name="connsiteX26" fmla="*/ 11007 w 338138"/>
                  <a:gd name="connsiteY26" fmla="*/ 207589 h 220663"/>
                  <a:gd name="connsiteX27" fmla="*/ 11007 w 338138"/>
                  <a:gd name="connsiteY27" fmla="*/ 208896 h 220663"/>
                  <a:gd name="connsiteX28" fmla="*/ 11007 w 338138"/>
                  <a:gd name="connsiteY28" fmla="*/ 211511 h 220663"/>
                  <a:gd name="connsiteX29" fmla="*/ 11007 w 338138"/>
                  <a:gd name="connsiteY29" fmla="*/ 215433 h 220663"/>
                  <a:gd name="connsiteX30" fmla="*/ 11007 w 338138"/>
                  <a:gd name="connsiteY30" fmla="*/ 218047 h 220663"/>
                  <a:gd name="connsiteX31" fmla="*/ 11007 w 338138"/>
                  <a:gd name="connsiteY31" fmla="*/ 219355 h 220663"/>
                  <a:gd name="connsiteX32" fmla="*/ 9631 w 338138"/>
                  <a:gd name="connsiteY32" fmla="*/ 220662 h 220663"/>
                  <a:gd name="connsiteX33" fmla="*/ 4128 w 338138"/>
                  <a:gd name="connsiteY33" fmla="*/ 220662 h 220663"/>
                  <a:gd name="connsiteX34" fmla="*/ 2752 w 338138"/>
                  <a:gd name="connsiteY34" fmla="*/ 219355 h 220663"/>
                  <a:gd name="connsiteX35" fmla="*/ 2752 w 338138"/>
                  <a:gd name="connsiteY35" fmla="*/ 215433 h 220663"/>
                  <a:gd name="connsiteX36" fmla="*/ 1376 w 338138"/>
                  <a:gd name="connsiteY36" fmla="*/ 212818 h 220663"/>
                  <a:gd name="connsiteX37" fmla="*/ 1376 w 338138"/>
                  <a:gd name="connsiteY37" fmla="*/ 208896 h 220663"/>
                  <a:gd name="connsiteX38" fmla="*/ 1376 w 338138"/>
                  <a:gd name="connsiteY38" fmla="*/ 207589 h 220663"/>
                  <a:gd name="connsiteX39" fmla="*/ 1376 w 338138"/>
                  <a:gd name="connsiteY39" fmla="*/ 204974 h 220663"/>
                  <a:gd name="connsiteX40" fmla="*/ 0 w 338138"/>
                  <a:gd name="connsiteY40" fmla="*/ 203666 h 220663"/>
                  <a:gd name="connsiteX41" fmla="*/ 0 w 338138"/>
                  <a:gd name="connsiteY41" fmla="*/ 202359 h 220663"/>
                  <a:gd name="connsiteX42" fmla="*/ 0 w 338138"/>
                  <a:gd name="connsiteY42" fmla="*/ 199744 h 220663"/>
                  <a:gd name="connsiteX43" fmla="*/ 0 w 338138"/>
                  <a:gd name="connsiteY43" fmla="*/ 198437 h 220663"/>
                  <a:gd name="connsiteX44" fmla="*/ 0 w 338138"/>
                  <a:gd name="connsiteY44" fmla="*/ 194515 h 220663"/>
                  <a:gd name="connsiteX45" fmla="*/ 0 w 338138"/>
                  <a:gd name="connsiteY45" fmla="*/ 193208 h 220663"/>
                  <a:gd name="connsiteX46" fmla="*/ 0 w 338138"/>
                  <a:gd name="connsiteY46" fmla="*/ 191900 h 220663"/>
                  <a:gd name="connsiteX47" fmla="*/ 0 w 338138"/>
                  <a:gd name="connsiteY47" fmla="*/ 190593 h 220663"/>
                  <a:gd name="connsiteX48" fmla="*/ 0 w 338138"/>
                  <a:gd name="connsiteY48" fmla="*/ 187978 h 220663"/>
                  <a:gd name="connsiteX49" fmla="*/ 0 w 338138"/>
                  <a:gd name="connsiteY49" fmla="*/ 186671 h 220663"/>
                  <a:gd name="connsiteX50" fmla="*/ 0 w 338138"/>
                  <a:gd name="connsiteY50" fmla="*/ 178827 h 220663"/>
                  <a:gd name="connsiteX51" fmla="*/ 0 w 338138"/>
                  <a:gd name="connsiteY51" fmla="*/ 176212 h 220663"/>
                  <a:gd name="connsiteX52" fmla="*/ 1376 w 338138"/>
                  <a:gd name="connsiteY52" fmla="*/ 172290 h 220663"/>
                  <a:gd name="connsiteX53" fmla="*/ 1376 w 338138"/>
                  <a:gd name="connsiteY53" fmla="*/ 165753 h 220663"/>
                  <a:gd name="connsiteX54" fmla="*/ 1376 w 338138"/>
                  <a:gd name="connsiteY54" fmla="*/ 164446 h 220663"/>
                  <a:gd name="connsiteX55" fmla="*/ 2752 w 338138"/>
                  <a:gd name="connsiteY55" fmla="*/ 163138 h 220663"/>
                  <a:gd name="connsiteX56" fmla="*/ 2752 w 338138"/>
                  <a:gd name="connsiteY56" fmla="*/ 160524 h 220663"/>
                  <a:gd name="connsiteX57" fmla="*/ 2752 w 338138"/>
                  <a:gd name="connsiteY57" fmla="*/ 159216 h 220663"/>
                  <a:gd name="connsiteX58" fmla="*/ 4128 w 338138"/>
                  <a:gd name="connsiteY58" fmla="*/ 156602 h 220663"/>
                  <a:gd name="connsiteX59" fmla="*/ 4128 w 338138"/>
                  <a:gd name="connsiteY59" fmla="*/ 155294 h 220663"/>
                  <a:gd name="connsiteX60" fmla="*/ 5503 w 338138"/>
                  <a:gd name="connsiteY60" fmla="*/ 153987 h 220663"/>
                  <a:gd name="connsiteX61" fmla="*/ 326232 w 338138"/>
                  <a:gd name="connsiteY61" fmla="*/ 147637 h 220663"/>
                  <a:gd name="connsiteX62" fmla="*/ 328878 w 338138"/>
                  <a:gd name="connsiteY62" fmla="*/ 148941 h 220663"/>
                  <a:gd name="connsiteX63" fmla="*/ 328878 w 338138"/>
                  <a:gd name="connsiteY63" fmla="*/ 151549 h 220663"/>
                  <a:gd name="connsiteX64" fmla="*/ 330201 w 338138"/>
                  <a:gd name="connsiteY64" fmla="*/ 152853 h 220663"/>
                  <a:gd name="connsiteX65" fmla="*/ 330201 w 338138"/>
                  <a:gd name="connsiteY65" fmla="*/ 155461 h 220663"/>
                  <a:gd name="connsiteX66" fmla="*/ 331523 w 338138"/>
                  <a:gd name="connsiteY66" fmla="*/ 158069 h 220663"/>
                  <a:gd name="connsiteX67" fmla="*/ 331523 w 338138"/>
                  <a:gd name="connsiteY67" fmla="*/ 159373 h 220663"/>
                  <a:gd name="connsiteX68" fmla="*/ 331523 w 338138"/>
                  <a:gd name="connsiteY68" fmla="*/ 161981 h 220663"/>
                  <a:gd name="connsiteX69" fmla="*/ 334169 w 338138"/>
                  <a:gd name="connsiteY69" fmla="*/ 168501 h 220663"/>
                  <a:gd name="connsiteX70" fmla="*/ 334169 w 338138"/>
                  <a:gd name="connsiteY70" fmla="*/ 172413 h 220663"/>
                  <a:gd name="connsiteX71" fmla="*/ 335492 w 338138"/>
                  <a:gd name="connsiteY71" fmla="*/ 176325 h 220663"/>
                  <a:gd name="connsiteX72" fmla="*/ 336815 w 338138"/>
                  <a:gd name="connsiteY72" fmla="*/ 184150 h 220663"/>
                  <a:gd name="connsiteX73" fmla="*/ 336815 w 338138"/>
                  <a:gd name="connsiteY73" fmla="*/ 185454 h 220663"/>
                  <a:gd name="connsiteX74" fmla="*/ 336815 w 338138"/>
                  <a:gd name="connsiteY74" fmla="*/ 186758 h 220663"/>
                  <a:gd name="connsiteX75" fmla="*/ 336815 w 338138"/>
                  <a:gd name="connsiteY75" fmla="*/ 189366 h 220663"/>
                  <a:gd name="connsiteX76" fmla="*/ 336815 w 338138"/>
                  <a:gd name="connsiteY76" fmla="*/ 191974 h 220663"/>
                  <a:gd name="connsiteX77" fmla="*/ 336815 w 338138"/>
                  <a:gd name="connsiteY77" fmla="*/ 193278 h 220663"/>
                  <a:gd name="connsiteX78" fmla="*/ 338138 w 338138"/>
                  <a:gd name="connsiteY78" fmla="*/ 194582 h 220663"/>
                  <a:gd name="connsiteX79" fmla="*/ 338138 w 338138"/>
                  <a:gd name="connsiteY79" fmla="*/ 197190 h 220663"/>
                  <a:gd name="connsiteX80" fmla="*/ 338138 w 338138"/>
                  <a:gd name="connsiteY80" fmla="*/ 198494 h 220663"/>
                  <a:gd name="connsiteX81" fmla="*/ 338138 w 338138"/>
                  <a:gd name="connsiteY81" fmla="*/ 199798 h 220663"/>
                  <a:gd name="connsiteX82" fmla="*/ 338138 w 338138"/>
                  <a:gd name="connsiteY82" fmla="*/ 202406 h 220663"/>
                  <a:gd name="connsiteX83" fmla="*/ 338138 w 338138"/>
                  <a:gd name="connsiteY83" fmla="*/ 205014 h 220663"/>
                  <a:gd name="connsiteX84" fmla="*/ 338138 w 338138"/>
                  <a:gd name="connsiteY84" fmla="*/ 206318 h 220663"/>
                  <a:gd name="connsiteX85" fmla="*/ 338138 w 338138"/>
                  <a:gd name="connsiteY85" fmla="*/ 211534 h 220663"/>
                  <a:gd name="connsiteX86" fmla="*/ 338138 w 338138"/>
                  <a:gd name="connsiteY86" fmla="*/ 215446 h 220663"/>
                  <a:gd name="connsiteX87" fmla="*/ 338138 w 338138"/>
                  <a:gd name="connsiteY87" fmla="*/ 219358 h 220663"/>
                  <a:gd name="connsiteX88" fmla="*/ 335492 w 338138"/>
                  <a:gd name="connsiteY88" fmla="*/ 220662 h 220663"/>
                  <a:gd name="connsiteX89" fmla="*/ 266700 w 338138"/>
                  <a:gd name="connsiteY89" fmla="*/ 220662 h 220663"/>
                  <a:gd name="connsiteX90" fmla="*/ 266700 w 338138"/>
                  <a:gd name="connsiteY90" fmla="*/ 219358 h 220663"/>
                  <a:gd name="connsiteX91" fmla="*/ 266700 w 338138"/>
                  <a:gd name="connsiteY91" fmla="*/ 216750 h 220663"/>
                  <a:gd name="connsiteX92" fmla="*/ 268023 w 338138"/>
                  <a:gd name="connsiteY92" fmla="*/ 214142 h 220663"/>
                  <a:gd name="connsiteX93" fmla="*/ 268023 w 338138"/>
                  <a:gd name="connsiteY93" fmla="*/ 211534 h 220663"/>
                  <a:gd name="connsiteX94" fmla="*/ 268023 w 338138"/>
                  <a:gd name="connsiteY94" fmla="*/ 210230 h 220663"/>
                  <a:gd name="connsiteX95" fmla="*/ 269346 w 338138"/>
                  <a:gd name="connsiteY95" fmla="*/ 207622 h 220663"/>
                  <a:gd name="connsiteX96" fmla="*/ 269346 w 338138"/>
                  <a:gd name="connsiteY96" fmla="*/ 203710 h 220663"/>
                  <a:gd name="connsiteX97" fmla="*/ 269346 w 338138"/>
                  <a:gd name="connsiteY97" fmla="*/ 202406 h 220663"/>
                  <a:gd name="connsiteX98" fmla="*/ 269346 w 338138"/>
                  <a:gd name="connsiteY98" fmla="*/ 201102 h 220663"/>
                  <a:gd name="connsiteX99" fmla="*/ 269346 w 338138"/>
                  <a:gd name="connsiteY99" fmla="*/ 199798 h 220663"/>
                  <a:gd name="connsiteX100" fmla="*/ 269346 w 338138"/>
                  <a:gd name="connsiteY100" fmla="*/ 198494 h 220663"/>
                  <a:gd name="connsiteX101" fmla="*/ 269346 w 338138"/>
                  <a:gd name="connsiteY101" fmla="*/ 194582 h 220663"/>
                  <a:gd name="connsiteX102" fmla="*/ 269346 w 338138"/>
                  <a:gd name="connsiteY102" fmla="*/ 193278 h 220663"/>
                  <a:gd name="connsiteX103" fmla="*/ 269346 w 338138"/>
                  <a:gd name="connsiteY103" fmla="*/ 191974 h 220663"/>
                  <a:gd name="connsiteX104" fmla="*/ 270669 w 338138"/>
                  <a:gd name="connsiteY104" fmla="*/ 190670 h 220663"/>
                  <a:gd name="connsiteX105" fmla="*/ 270669 w 338138"/>
                  <a:gd name="connsiteY105" fmla="*/ 189366 h 220663"/>
                  <a:gd name="connsiteX106" fmla="*/ 269346 w 338138"/>
                  <a:gd name="connsiteY106" fmla="*/ 184150 h 220663"/>
                  <a:gd name="connsiteX107" fmla="*/ 269346 w 338138"/>
                  <a:gd name="connsiteY107" fmla="*/ 181542 h 220663"/>
                  <a:gd name="connsiteX108" fmla="*/ 269346 w 338138"/>
                  <a:gd name="connsiteY108" fmla="*/ 178933 h 220663"/>
                  <a:gd name="connsiteX109" fmla="*/ 269346 w 338138"/>
                  <a:gd name="connsiteY109" fmla="*/ 173717 h 220663"/>
                  <a:gd name="connsiteX110" fmla="*/ 269346 w 338138"/>
                  <a:gd name="connsiteY110" fmla="*/ 172413 h 220663"/>
                  <a:gd name="connsiteX111" fmla="*/ 268023 w 338138"/>
                  <a:gd name="connsiteY111" fmla="*/ 169805 h 220663"/>
                  <a:gd name="connsiteX112" fmla="*/ 268023 w 338138"/>
                  <a:gd name="connsiteY112" fmla="*/ 168501 h 220663"/>
                  <a:gd name="connsiteX113" fmla="*/ 268023 w 338138"/>
                  <a:gd name="connsiteY113" fmla="*/ 167197 h 220663"/>
                  <a:gd name="connsiteX114" fmla="*/ 268023 w 338138"/>
                  <a:gd name="connsiteY114" fmla="*/ 165893 h 220663"/>
                  <a:gd name="connsiteX115" fmla="*/ 269346 w 338138"/>
                  <a:gd name="connsiteY115" fmla="*/ 163285 h 220663"/>
                  <a:gd name="connsiteX116" fmla="*/ 326232 w 338138"/>
                  <a:gd name="connsiteY116" fmla="*/ 147637 h 220663"/>
                  <a:gd name="connsiteX117" fmla="*/ 51409 w 338138"/>
                  <a:gd name="connsiteY117" fmla="*/ 69576 h 220663"/>
                  <a:gd name="connsiteX118" fmla="*/ 54043 w 338138"/>
                  <a:gd name="connsiteY118" fmla="*/ 69576 h 220663"/>
                  <a:gd name="connsiteX119" fmla="*/ 69851 w 338138"/>
                  <a:gd name="connsiteY119" fmla="*/ 87969 h 220663"/>
                  <a:gd name="connsiteX120" fmla="*/ 69851 w 338138"/>
                  <a:gd name="connsiteY120" fmla="*/ 89283 h 220663"/>
                  <a:gd name="connsiteX121" fmla="*/ 68534 w 338138"/>
                  <a:gd name="connsiteY121" fmla="*/ 90596 h 220663"/>
                  <a:gd name="connsiteX122" fmla="*/ 67216 w 338138"/>
                  <a:gd name="connsiteY122" fmla="*/ 91910 h 220663"/>
                  <a:gd name="connsiteX123" fmla="*/ 64582 w 338138"/>
                  <a:gd name="connsiteY123" fmla="*/ 93224 h 220663"/>
                  <a:gd name="connsiteX124" fmla="*/ 63264 w 338138"/>
                  <a:gd name="connsiteY124" fmla="*/ 94538 h 220663"/>
                  <a:gd name="connsiteX125" fmla="*/ 61947 w 338138"/>
                  <a:gd name="connsiteY125" fmla="*/ 95852 h 220663"/>
                  <a:gd name="connsiteX126" fmla="*/ 59313 w 338138"/>
                  <a:gd name="connsiteY126" fmla="*/ 97165 h 220663"/>
                  <a:gd name="connsiteX127" fmla="*/ 57995 w 338138"/>
                  <a:gd name="connsiteY127" fmla="*/ 99793 h 220663"/>
                  <a:gd name="connsiteX128" fmla="*/ 55361 w 338138"/>
                  <a:gd name="connsiteY128" fmla="*/ 101107 h 220663"/>
                  <a:gd name="connsiteX129" fmla="*/ 52726 w 338138"/>
                  <a:gd name="connsiteY129" fmla="*/ 103734 h 220663"/>
                  <a:gd name="connsiteX130" fmla="*/ 51409 w 338138"/>
                  <a:gd name="connsiteY130" fmla="*/ 106362 h 220663"/>
                  <a:gd name="connsiteX131" fmla="*/ 50091 w 338138"/>
                  <a:gd name="connsiteY131" fmla="*/ 107676 h 220663"/>
                  <a:gd name="connsiteX132" fmla="*/ 48774 w 338138"/>
                  <a:gd name="connsiteY132" fmla="*/ 108990 h 220663"/>
                  <a:gd name="connsiteX133" fmla="*/ 47457 w 338138"/>
                  <a:gd name="connsiteY133" fmla="*/ 110303 h 220663"/>
                  <a:gd name="connsiteX134" fmla="*/ 46140 w 338138"/>
                  <a:gd name="connsiteY134" fmla="*/ 111617 h 220663"/>
                  <a:gd name="connsiteX135" fmla="*/ 43505 w 338138"/>
                  <a:gd name="connsiteY135" fmla="*/ 114245 h 220663"/>
                  <a:gd name="connsiteX136" fmla="*/ 42188 w 338138"/>
                  <a:gd name="connsiteY136" fmla="*/ 116872 h 220663"/>
                  <a:gd name="connsiteX137" fmla="*/ 40870 w 338138"/>
                  <a:gd name="connsiteY137" fmla="*/ 116872 h 220663"/>
                  <a:gd name="connsiteX138" fmla="*/ 40870 w 338138"/>
                  <a:gd name="connsiteY138" fmla="*/ 118186 h 220663"/>
                  <a:gd name="connsiteX139" fmla="*/ 39553 w 338138"/>
                  <a:gd name="connsiteY139" fmla="*/ 119500 h 220663"/>
                  <a:gd name="connsiteX140" fmla="*/ 35601 w 338138"/>
                  <a:gd name="connsiteY140" fmla="*/ 124755 h 220663"/>
                  <a:gd name="connsiteX141" fmla="*/ 34284 w 338138"/>
                  <a:gd name="connsiteY141" fmla="*/ 127383 h 220663"/>
                  <a:gd name="connsiteX142" fmla="*/ 32967 w 338138"/>
                  <a:gd name="connsiteY142" fmla="*/ 128696 h 220663"/>
                  <a:gd name="connsiteX143" fmla="*/ 32967 w 338138"/>
                  <a:gd name="connsiteY143" fmla="*/ 130010 h 220663"/>
                  <a:gd name="connsiteX144" fmla="*/ 31649 w 338138"/>
                  <a:gd name="connsiteY144" fmla="*/ 132638 h 220663"/>
                  <a:gd name="connsiteX145" fmla="*/ 29015 w 338138"/>
                  <a:gd name="connsiteY145" fmla="*/ 135265 h 220663"/>
                  <a:gd name="connsiteX146" fmla="*/ 29015 w 338138"/>
                  <a:gd name="connsiteY146" fmla="*/ 136579 h 220663"/>
                  <a:gd name="connsiteX147" fmla="*/ 27697 w 338138"/>
                  <a:gd name="connsiteY147" fmla="*/ 139207 h 220663"/>
                  <a:gd name="connsiteX148" fmla="*/ 26380 w 338138"/>
                  <a:gd name="connsiteY148" fmla="*/ 140521 h 220663"/>
                  <a:gd name="connsiteX149" fmla="*/ 26380 w 338138"/>
                  <a:gd name="connsiteY149" fmla="*/ 141834 h 220663"/>
                  <a:gd name="connsiteX150" fmla="*/ 25063 w 338138"/>
                  <a:gd name="connsiteY150" fmla="*/ 144462 h 220663"/>
                  <a:gd name="connsiteX151" fmla="*/ 22428 w 338138"/>
                  <a:gd name="connsiteY151" fmla="*/ 144462 h 220663"/>
                  <a:gd name="connsiteX152" fmla="*/ 9255 w 338138"/>
                  <a:gd name="connsiteY152" fmla="*/ 139207 h 220663"/>
                  <a:gd name="connsiteX153" fmla="*/ 7938 w 338138"/>
                  <a:gd name="connsiteY153" fmla="*/ 137893 h 220663"/>
                  <a:gd name="connsiteX154" fmla="*/ 9255 w 338138"/>
                  <a:gd name="connsiteY154" fmla="*/ 135265 h 220663"/>
                  <a:gd name="connsiteX155" fmla="*/ 9255 w 338138"/>
                  <a:gd name="connsiteY155" fmla="*/ 133952 h 220663"/>
                  <a:gd name="connsiteX156" fmla="*/ 10573 w 338138"/>
                  <a:gd name="connsiteY156" fmla="*/ 131324 h 220663"/>
                  <a:gd name="connsiteX157" fmla="*/ 11890 w 338138"/>
                  <a:gd name="connsiteY157" fmla="*/ 128696 h 220663"/>
                  <a:gd name="connsiteX158" fmla="*/ 11890 w 338138"/>
                  <a:gd name="connsiteY158" fmla="*/ 126069 h 220663"/>
                  <a:gd name="connsiteX159" fmla="*/ 13207 w 338138"/>
                  <a:gd name="connsiteY159" fmla="*/ 123441 h 220663"/>
                  <a:gd name="connsiteX160" fmla="*/ 14524 w 338138"/>
                  <a:gd name="connsiteY160" fmla="*/ 120814 h 220663"/>
                  <a:gd name="connsiteX161" fmla="*/ 15842 w 338138"/>
                  <a:gd name="connsiteY161" fmla="*/ 119500 h 220663"/>
                  <a:gd name="connsiteX162" fmla="*/ 15842 w 338138"/>
                  <a:gd name="connsiteY162" fmla="*/ 118186 h 220663"/>
                  <a:gd name="connsiteX163" fmla="*/ 18476 w 338138"/>
                  <a:gd name="connsiteY163" fmla="*/ 114245 h 220663"/>
                  <a:gd name="connsiteX164" fmla="*/ 21111 w 338138"/>
                  <a:gd name="connsiteY164" fmla="*/ 107676 h 220663"/>
                  <a:gd name="connsiteX165" fmla="*/ 22428 w 338138"/>
                  <a:gd name="connsiteY165" fmla="*/ 106362 h 220663"/>
                  <a:gd name="connsiteX166" fmla="*/ 23746 w 338138"/>
                  <a:gd name="connsiteY166" fmla="*/ 105048 h 220663"/>
                  <a:gd name="connsiteX167" fmla="*/ 23746 w 338138"/>
                  <a:gd name="connsiteY167" fmla="*/ 103734 h 220663"/>
                  <a:gd name="connsiteX168" fmla="*/ 26380 w 338138"/>
                  <a:gd name="connsiteY168" fmla="*/ 101107 h 220663"/>
                  <a:gd name="connsiteX169" fmla="*/ 27697 w 338138"/>
                  <a:gd name="connsiteY169" fmla="*/ 97165 h 220663"/>
                  <a:gd name="connsiteX170" fmla="*/ 29015 w 338138"/>
                  <a:gd name="connsiteY170" fmla="*/ 95852 h 220663"/>
                  <a:gd name="connsiteX171" fmla="*/ 30332 w 338138"/>
                  <a:gd name="connsiteY171" fmla="*/ 94538 h 220663"/>
                  <a:gd name="connsiteX172" fmla="*/ 31649 w 338138"/>
                  <a:gd name="connsiteY172" fmla="*/ 93224 h 220663"/>
                  <a:gd name="connsiteX173" fmla="*/ 32967 w 338138"/>
                  <a:gd name="connsiteY173" fmla="*/ 90596 h 220663"/>
                  <a:gd name="connsiteX174" fmla="*/ 34284 w 338138"/>
                  <a:gd name="connsiteY174" fmla="*/ 87969 h 220663"/>
                  <a:gd name="connsiteX175" fmla="*/ 36918 w 338138"/>
                  <a:gd name="connsiteY175" fmla="*/ 85341 h 220663"/>
                  <a:gd name="connsiteX176" fmla="*/ 39553 w 338138"/>
                  <a:gd name="connsiteY176" fmla="*/ 82714 h 220663"/>
                  <a:gd name="connsiteX177" fmla="*/ 42188 w 338138"/>
                  <a:gd name="connsiteY177" fmla="*/ 80086 h 220663"/>
                  <a:gd name="connsiteX178" fmla="*/ 43505 w 338138"/>
                  <a:gd name="connsiteY178" fmla="*/ 77458 h 220663"/>
                  <a:gd name="connsiteX179" fmla="*/ 46140 w 338138"/>
                  <a:gd name="connsiteY179" fmla="*/ 74831 h 220663"/>
                  <a:gd name="connsiteX180" fmla="*/ 47457 w 338138"/>
                  <a:gd name="connsiteY180" fmla="*/ 73517 h 220663"/>
                  <a:gd name="connsiteX181" fmla="*/ 48774 w 338138"/>
                  <a:gd name="connsiteY181" fmla="*/ 72203 h 220663"/>
                  <a:gd name="connsiteX182" fmla="*/ 50091 w 338138"/>
                  <a:gd name="connsiteY182" fmla="*/ 70890 h 220663"/>
                  <a:gd name="connsiteX183" fmla="*/ 51409 w 338138"/>
                  <a:gd name="connsiteY183" fmla="*/ 69576 h 220663"/>
                  <a:gd name="connsiteX184" fmla="*/ 265766 w 338138"/>
                  <a:gd name="connsiteY184" fmla="*/ 58737 h 220663"/>
                  <a:gd name="connsiteX185" fmla="*/ 267074 w 338138"/>
                  <a:gd name="connsiteY185" fmla="*/ 61383 h 220663"/>
                  <a:gd name="connsiteX186" fmla="*/ 268381 w 338138"/>
                  <a:gd name="connsiteY186" fmla="*/ 62706 h 220663"/>
                  <a:gd name="connsiteX187" fmla="*/ 270996 w 338138"/>
                  <a:gd name="connsiteY187" fmla="*/ 64029 h 220663"/>
                  <a:gd name="connsiteX188" fmla="*/ 273610 w 338138"/>
                  <a:gd name="connsiteY188" fmla="*/ 65352 h 220663"/>
                  <a:gd name="connsiteX189" fmla="*/ 274918 w 338138"/>
                  <a:gd name="connsiteY189" fmla="*/ 67997 h 220663"/>
                  <a:gd name="connsiteX190" fmla="*/ 277532 w 338138"/>
                  <a:gd name="connsiteY190" fmla="*/ 69320 h 220663"/>
                  <a:gd name="connsiteX191" fmla="*/ 280147 w 338138"/>
                  <a:gd name="connsiteY191" fmla="*/ 71966 h 220663"/>
                  <a:gd name="connsiteX192" fmla="*/ 282762 w 338138"/>
                  <a:gd name="connsiteY192" fmla="*/ 74612 h 220663"/>
                  <a:gd name="connsiteX193" fmla="*/ 286684 w 338138"/>
                  <a:gd name="connsiteY193" fmla="*/ 78581 h 220663"/>
                  <a:gd name="connsiteX194" fmla="*/ 289299 w 338138"/>
                  <a:gd name="connsiteY194" fmla="*/ 81227 h 220663"/>
                  <a:gd name="connsiteX195" fmla="*/ 290606 w 338138"/>
                  <a:gd name="connsiteY195" fmla="*/ 82549 h 220663"/>
                  <a:gd name="connsiteX196" fmla="*/ 291913 w 338138"/>
                  <a:gd name="connsiteY196" fmla="*/ 83872 h 220663"/>
                  <a:gd name="connsiteX197" fmla="*/ 293221 w 338138"/>
                  <a:gd name="connsiteY197" fmla="*/ 86518 h 220663"/>
                  <a:gd name="connsiteX198" fmla="*/ 294528 w 338138"/>
                  <a:gd name="connsiteY198" fmla="*/ 87841 h 220663"/>
                  <a:gd name="connsiteX199" fmla="*/ 297143 w 338138"/>
                  <a:gd name="connsiteY199" fmla="*/ 90487 h 220663"/>
                  <a:gd name="connsiteX200" fmla="*/ 299757 w 338138"/>
                  <a:gd name="connsiteY200" fmla="*/ 94456 h 220663"/>
                  <a:gd name="connsiteX201" fmla="*/ 301065 w 338138"/>
                  <a:gd name="connsiteY201" fmla="*/ 95779 h 220663"/>
                  <a:gd name="connsiteX202" fmla="*/ 302372 w 338138"/>
                  <a:gd name="connsiteY202" fmla="*/ 98424 h 220663"/>
                  <a:gd name="connsiteX203" fmla="*/ 307602 w 338138"/>
                  <a:gd name="connsiteY203" fmla="*/ 105039 h 220663"/>
                  <a:gd name="connsiteX204" fmla="*/ 308909 w 338138"/>
                  <a:gd name="connsiteY204" fmla="*/ 109008 h 220663"/>
                  <a:gd name="connsiteX205" fmla="*/ 310216 w 338138"/>
                  <a:gd name="connsiteY205" fmla="*/ 110331 h 220663"/>
                  <a:gd name="connsiteX206" fmla="*/ 311524 w 338138"/>
                  <a:gd name="connsiteY206" fmla="*/ 111654 h 220663"/>
                  <a:gd name="connsiteX207" fmla="*/ 312831 w 338138"/>
                  <a:gd name="connsiteY207" fmla="*/ 115622 h 220663"/>
                  <a:gd name="connsiteX208" fmla="*/ 315446 w 338138"/>
                  <a:gd name="connsiteY208" fmla="*/ 118268 h 220663"/>
                  <a:gd name="connsiteX209" fmla="*/ 315446 w 338138"/>
                  <a:gd name="connsiteY209" fmla="*/ 119591 h 220663"/>
                  <a:gd name="connsiteX210" fmla="*/ 316753 w 338138"/>
                  <a:gd name="connsiteY210" fmla="*/ 120914 h 220663"/>
                  <a:gd name="connsiteX211" fmla="*/ 318060 w 338138"/>
                  <a:gd name="connsiteY211" fmla="*/ 123560 h 220663"/>
                  <a:gd name="connsiteX212" fmla="*/ 319368 w 338138"/>
                  <a:gd name="connsiteY212" fmla="*/ 126206 h 220663"/>
                  <a:gd name="connsiteX213" fmla="*/ 319368 w 338138"/>
                  <a:gd name="connsiteY213" fmla="*/ 127529 h 220663"/>
                  <a:gd name="connsiteX214" fmla="*/ 320675 w 338138"/>
                  <a:gd name="connsiteY214" fmla="*/ 128852 h 220663"/>
                  <a:gd name="connsiteX215" fmla="*/ 319368 w 338138"/>
                  <a:gd name="connsiteY215" fmla="*/ 131497 h 220663"/>
                  <a:gd name="connsiteX216" fmla="*/ 267074 w 338138"/>
                  <a:gd name="connsiteY216" fmla="*/ 152664 h 220663"/>
                  <a:gd name="connsiteX217" fmla="*/ 264459 w 338138"/>
                  <a:gd name="connsiteY217" fmla="*/ 152664 h 220663"/>
                  <a:gd name="connsiteX218" fmla="*/ 264459 w 338138"/>
                  <a:gd name="connsiteY218" fmla="*/ 150018 h 220663"/>
                  <a:gd name="connsiteX219" fmla="*/ 263152 w 338138"/>
                  <a:gd name="connsiteY219" fmla="*/ 148695 h 220663"/>
                  <a:gd name="connsiteX220" fmla="*/ 263152 w 338138"/>
                  <a:gd name="connsiteY220" fmla="*/ 147372 h 220663"/>
                  <a:gd name="connsiteX221" fmla="*/ 263152 w 338138"/>
                  <a:gd name="connsiteY221" fmla="*/ 146049 h 220663"/>
                  <a:gd name="connsiteX222" fmla="*/ 261844 w 338138"/>
                  <a:gd name="connsiteY222" fmla="*/ 144727 h 220663"/>
                  <a:gd name="connsiteX223" fmla="*/ 261844 w 338138"/>
                  <a:gd name="connsiteY223" fmla="*/ 143404 h 220663"/>
                  <a:gd name="connsiteX224" fmla="*/ 260537 w 338138"/>
                  <a:gd name="connsiteY224" fmla="*/ 142081 h 220663"/>
                  <a:gd name="connsiteX225" fmla="*/ 260537 w 338138"/>
                  <a:gd name="connsiteY225" fmla="*/ 139435 h 220663"/>
                  <a:gd name="connsiteX226" fmla="*/ 259229 w 338138"/>
                  <a:gd name="connsiteY226" fmla="*/ 138112 h 220663"/>
                  <a:gd name="connsiteX227" fmla="*/ 259229 w 338138"/>
                  <a:gd name="connsiteY227" fmla="*/ 136789 h 220663"/>
                  <a:gd name="connsiteX228" fmla="*/ 257922 w 338138"/>
                  <a:gd name="connsiteY228" fmla="*/ 134143 h 220663"/>
                  <a:gd name="connsiteX229" fmla="*/ 255307 w 338138"/>
                  <a:gd name="connsiteY229" fmla="*/ 128852 h 220663"/>
                  <a:gd name="connsiteX230" fmla="*/ 254000 w 338138"/>
                  <a:gd name="connsiteY230" fmla="*/ 127529 h 220663"/>
                  <a:gd name="connsiteX231" fmla="*/ 254000 w 338138"/>
                  <a:gd name="connsiteY231" fmla="*/ 126206 h 220663"/>
                  <a:gd name="connsiteX232" fmla="*/ 251385 w 338138"/>
                  <a:gd name="connsiteY232" fmla="*/ 123560 h 220663"/>
                  <a:gd name="connsiteX233" fmla="*/ 250078 w 338138"/>
                  <a:gd name="connsiteY233" fmla="*/ 120914 h 220663"/>
                  <a:gd name="connsiteX234" fmla="*/ 250078 w 338138"/>
                  <a:gd name="connsiteY234" fmla="*/ 119591 h 220663"/>
                  <a:gd name="connsiteX235" fmla="*/ 248771 w 338138"/>
                  <a:gd name="connsiteY235" fmla="*/ 118268 h 220663"/>
                  <a:gd name="connsiteX236" fmla="*/ 247463 w 338138"/>
                  <a:gd name="connsiteY236" fmla="*/ 116945 h 220663"/>
                  <a:gd name="connsiteX237" fmla="*/ 247463 w 338138"/>
                  <a:gd name="connsiteY237" fmla="*/ 115622 h 220663"/>
                  <a:gd name="connsiteX238" fmla="*/ 244849 w 338138"/>
                  <a:gd name="connsiteY238" fmla="*/ 114299 h 220663"/>
                  <a:gd name="connsiteX239" fmla="*/ 243541 w 338138"/>
                  <a:gd name="connsiteY239" fmla="*/ 111654 h 220663"/>
                  <a:gd name="connsiteX240" fmla="*/ 242234 w 338138"/>
                  <a:gd name="connsiteY240" fmla="*/ 109008 h 220663"/>
                  <a:gd name="connsiteX241" fmla="*/ 240927 w 338138"/>
                  <a:gd name="connsiteY241" fmla="*/ 107685 h 220663"/>
                  <a:gd name="connsiteX242" fmla="*/ 238312 w 338138"/>
                  <a:gd name="connsiteY242" fmla="*/ 105039 h 220663"/>
                  <a:gd name="connsiteX243" fmla="*/ 237004 w 338138"/>
                  <a:gd name="connsiteY243" fmla="*/ 103716 h 220663"/>
                  <a:gd name="connsiteX244" fmla="*/ 235697 w 338138"/>
                  <a:gd name="connsiteY244" fmla="*/ 102393 h 220663"/>
                  <a:gd name="connsiteX245" fmla="*/ 234390 w 338138"/>
                  <a:gd name="connsiteY245" fmla="*/ 101070 h 220663"/>
                  <a:gd name="connsiteX246" fmla="*/ 233082 w 338138"/>
                  <a:gd name="connsiteY246" fmla="*/ 99747 h 220663"/>
                  <a:gd name="connsiteX247" fmla="*/ 233082 w 338138"/>
                  <a:gd name="connsiteY247" fmla="*/ 97102 h 220663"/>
                  <a:gd name="connsiteX248" fmla="*/ 263152 w 338138"/>
                  <a:gd name="connsiteY248" fmla="*/ 60060 h 220663"/>
                  <a:gd name="connsiteX249" fmla="*/ 265766 w 338138"/>
                  <a:gd name="connsiteY249" fmla="*/ 58737 h 220663"/>
                  <a:gd name="connsiteX250" fmla="*/ 223157 w 338138"/>
                  <a:gd name="connsiteY250" fmla="*/ 36512 h 220663"/>
                  <a:gd name="connsiteX251" fmla="*/ 224461 w 338138"/>
                  <a:gd name="connsiteY251" fmla="*/ 36512 h 220663"/>
                  <a:gd name="connsiteX252" fmla="*/ 227069 w 338138"/>
                  <a:gd name="connsiteY252" fmla="*/ 37828 h 220663"/>
                  <a:gd name="connsiteX253" fmla="*/ 230982 w 338138"/>
                  <a:gd name="connsiteY253" fmla="*/ 39145 h 220663"/>
                  <a:gd name="connsiteX254" fmla="*/ 234894 w 338138"/>
                  <a:gd name="connsiteY254" fmla="*/ 40461 h 220663"/>
                  <a:gd name="connsiteX255" fmla="*/ 237502 w 338138"/>
                  <a:gd name="connsiteY255" fmla="*/ 43094 h 220663"/>
                  <a:gd name="connsiteX256" fmla="*/ 240110 w 338138"/>
                  <a:gd name="connsiteY256" fmla="*/ 44411 h 220663"/>
                  <a:gd name="connsiteX257" fmla="*/ 242718 w 338138"/>
                  <a:gd name="connsiteY257" fmla="*/ 45727 h 220663"/>
                  <a:gd name="connsiteX258" fmla="*/ 245326 w 338138"/>
                  <a:gd name="connsiteY258" fmla="*/ 47044 h 220663"/>
                  <a:gd name="connsiteX259" fmla="*/ 246630 w 338138"/>
                  <a:gd name="connsiteY259" fmla="*/ 47044 h 220663"/>
                  <a:gd name="connsiteX260" fmla="*/ 247934 w 338138"/>
                  <a:gd name="connsiteY260" fmla="*/ 48360 h 220663"/>
                  <a:gd name="connsiteX261" fmla="*/ 247934 w 338138"/>
                  <a:gd name="connsiteY261" fmla="*/ 50993 h 220663"/>
                  <a:gd name="connsiteX262" fmla="*/ 223157 w 338138"/>
                  <a:gd name="connsiteY262" fmla="*/ 89170 h 220663"/>
                  <a:gd name="connsiteX263" fmla="*/ 220549 w 338138"/>
                  <a:gd name="connsiteY263" fmla="*/ 89170 h 220663"/>
                  <a:gd name="connsiteX264" fmla="*/ 219245 w 338138"/>
                  <a:gd name="connsiteY264" fmla="*/ 89170 h 220663"/>
                  <a:gd name="connsiteX265" fmla="*/ 219245 w 338138"/>
                  <a:gd name="connsiteY265" fmla="*/ 87854 h 220663"/>
                  <a:gd name="connsiteX266" fmla="*/ 217941 w 338138"/>
                  <a:gd name="connsiteY266" fmla="*/ 87854 h 220663"/>
                  <a:gd name="connsiteX267" fmla="*/ 216637 w 338138"/>
                  <a:gd name="connsiteY267" fmla="*/ 86538 h 220663"/>
                  <a:gd name="connsiteX268" fmla="*/ 215333 w 338138"/>
                  <a:gd name="connsiteY268" fmla="*/ 85221 h 220663"/>
                  <a:gd name="connsiteX269" fmla="*/ 214029 w 338138"/>
                  <a:gd name="connsiteY269" fmla="*/ 83905 h 220663"/>
                  <a:gd name="connsiteX270" fmla="*/ 212725 w 338138"/>
                  <a:gd name="connsiteY270" fmla="*/ 83905 h 220663"/>
                  <a:gd name="connsiteX271" fmla="*/ 223157 w 338138"/>
                  <a:gd name="connsiteY271" fmla="*/ 36512 h 220663"/>
                  <a:gd name="connsiteX272" fmla="*/ 141363 w 338138"/>
                  <a:gd name="connsiteY272" fmla="*/ 26987 h 220663"/>
                  <a:gd name="connsiteX273" fmla="*/ 142673 w 338138"/>
                  <a:gd name="connsiteY273" fmla="*/ 26987 h 220663"/>
                  <a:gd name="connsiteX274" fmla="*/ 145294 w 338138"/>
                  <a:gd name="connsiteY274" fmla="*/ 26987 h 220663"/>
                  <a:gd name="connsiteX275" fmla="*/ 146604 w 338138"/>
                  <a:gd name="connsiteY275" fmla="*/ 28272 h 220663"/>
                  <a:gd name="connsiteX276" fmla="*/ 149225 w 338138"/>
                  <a:gd name="connsiteY276" fmla="*/ 62970 h 220663"/>
                  <a:gd name="connsiteX277" fmla="*/ 146604 w 338138"/>
                  <a:gd name="connsiteY277" fmla="*/ 64255 h 220663"/>
                  <a:gd name="connsiteX278" fmla="*/ 145294 w 338138"/>
                  <a:gd name="connsiteY278" fmla="*/ 64255 h 220663"/>
                  <a:gd name="connsiteX279" fmla="*/ 143984 w 338138"/>
                  <a:gd name="connsiteY279" fmla="*/ 64255 h 220663"/>
                  <a:gd name="connsiteX280" fmla="*/ 142673 w 338138"/>
                  <a:gd name="connsiteY280" fmla="*/ 64255 h 220663"/>
                  <a:gd name="connsiteX281" fmla="*/ 140053 w 338138"/>
                  <a:gd name="connsiteY281" fmla="*/ 64255 h 220663"/>
                  <a:gd name="connsiteX282" fmla="*/ 138743 w 338138"/>
                  <a:gd name="connsiteY282" fmla="*/ 64255 h 220663"/>
                  <a:gd name="connsiteX283" fmla="*/ 137432 w 338138"/>
                  <a:gd name="connsiteY283" fmla="*/ 64255 h 220663"/>
                  <a:gd name="connsiteX284" fmla="*/ 134811 w 338138"/>
                  <a:gd name="connsiteY284" fmla="*/ 64255 h 220663"/>
                  <a:gd name="connsiteX285" fmla="*/ 132191 w 338138"/>
                  <a:gd name="connsiteY285" fmla="*/ 65541 h 220663"/>
                  <a:gd name="connsiteX286" fmla="*/ 130880 w 338138"/>
                  <a:gd name="connsiteY286" fmla="*/ 65541 h 220663"/>
                  <a:gd name="connsiteX287" fmla="*/ 129570 w 338138"/>
                  <a:gd name="connsiteY287" fmla="*/ 65541 h 220663"/>
                  <a:gd name="connsiteX288" fmla="*/ 126950 w 338138"/>
                  <a:gd name="connsiteY288" fmla="*/ 65541 h 220663"/>
                  <a:gd name="connsiteX289" fmla="*/ 124329 w 338138"/>
                  <a:gd name="connsiteY289" fmla="*/ 66826 h 220663"/>
                  <a:gd name="connsiteX290" fmla="*/ 121708 w 338138"/>
                  <a:gd name="connsiteY290" fmla="*/ 66826 h 220663"/>
                  <a:gd name="connsiteX291" fmla="*/ 120398 w 338138"/>
                  <a:gd name="connsiteY291" fmla="*/ 66826 h 220663"/>
                  <a:gd name="connsiteX292" fmla="*/ 119088 w 338138"/>
                  <a:gd name="connsiteY292" fmla="*/ 66826 h 220663"/>
                  <a:gd name="connsiteX293" fmla="*/ 117777 w 338138"/>
                  <a:gd name="connsiteY293" fmla="*/ 66826 h 220663"/>
                  <a:gd name="connsiteX294" fmla="*/ 113846 w 338138"/>
                  <a:gd name="connsiteY294" fmla="*/ 68111 h 220663"/>
                  <a:gd name="connsiteX295" fmla="*/ 111226 w 338138"/>
                  <a:gd name="connsiteY295" fmla="*/ 69396 h 220663"/>
                  <a:gd name="connsiteX296" fmla="*/ 109915 w 338138"/>
                  <a:gd name="connsiteY296" fmla="*/ 69396 h 220663"/>
                  <a:gd name="connsiteX297" fmla="*/ 108605 w 338138"/>
                  <a:gd name="connsiteY297" fmla="*/ 69396 h 220663"/>
                  <a:gd name="connsiteX298" fmla="*/ 105984 w 338138"/>
                  <a:gd name="connsiteY298" fmla="*/ 70681 h 220663"/>
                  <a:gd name="connsiteX299" fmla="*/ 104674 w 338138"/>
                  <a:gd name="connsiteY299" fmla="*/ 70681 h 220663"/>
                  <a:gd name="connsiteX300" fmla="*/ 102054 w 338138"/>
                  <a:gd name="connsiteY300" fmla="*/ 71966 h 220663"/>
                  <a:gd name="connsiteX301" fmla="*/ 99433 w 338138"/>
                  <a:gd name="connsiteY301" fmla="*/ 73251 h 220663"/>
                  <a:gd name="connsiteX302" fmla="*/ 96812 w 338138"/>
                  <a:gd name="connsiteY302" fmla="*/ 74536 h 220663"/>
                  <a:gd name="connsiteX303" fmla="*/ 94192 w 338138"/>
                  <a:gd name="connsiteY303" fmla="*/ 75821 h 220663"/>
                  <a:gd name="connsiteX304" fmla="*/ 91571 w 338138"/>
                  <a:gd name="connsiteY304" fmla="*/ 75821 h 220663"/>
                  <a:gd name="connsiteX305" fmla="*/ 88950 w 338138"/>
                  <a:gd name="connsiteY305" fmla="*/ 77107 h 220663"/>
                  <a:gd name="connsiteX306" fmla="*/ 87640 w 338138"/>
                  <a:gd name="connsiteY306" fmla="*/ 78392 h 220663"/>
                  <a:gd name="connsiteX307" fmla="*/ 86330 w 338138"/>
                  <a:gd name="connsiteY307" fmla="*/ 79677 h 220663"/>
                  <a:gd name="connsiteX308" fmla="*/ 85019 w 338138"/>
                  <a:gd name="connsiteY308" fmla="*/ 79677 h 220663"/>
                  <a:gd name="connsiteX309" fmla="*/ 83709 w 338138"/>
                  <a:gd name="connsiteY309" fmla="*/ 80962 h 220663"/>
                  <a:gd name="connsiteX310" fmla="*/ 81088 w 338138"/>
                  <a:gd name="connsiteY310" fmla="*/ 79677 h 220663"/>
                  <a:gd name="connsiteX311" fmla="*/ 66675 w 338138"/>
                  <a:gd name="connsiteY311" fmla="*/ 59115 h 220663"/>
                  <a:gd name="connsiteX312" fmla="*/ 66675 w 338138"/>
                  <a:gd name="connsiteY312" fmla="*/ 57830 h 220663"/>
                  <a:gd name="connsiteX313" fmla="*/ 69296 w 338138"/>
                  <a:gd name="connsiteY313" fmla="*/ 56545 h 220663"/>
                  <a:gd name="connsiteX314" fmla="*/ 70606 w 338138"/>
                  <a:gd name="connsiteY314" fmla="*/ 55260 h 220663"/>
                  <a:gd name="connsiteX315" fmla="*/ 71916 w 338138"/>
                  <a:gd name="connsiteY315" fmla="*/ 53974 h 220663"/>
                  <a:gd name="connsiteX316" fmla="*/ 74537 w 338138"/>
                  <a:gd name="connsiteY316" fmla="*/ 52689 h 220663"/>
                  <a:gd name="connsiteX317" fmla="*/ 77157 w 338138"/>
                  <a:gd name="connsiteY317" fmla="*/ 50119 h 220663"/>
                  <a:gd name="connsiteX318" fmla="*/ 79778 w 338138"/>
                  <a:gd name="connsiteY318" fmla="*/ 48834 h 220663"/>
                  <a:gd name="connsiteX319" fmla="*/ 82399 w 338138"/>
                  <a:gd name="connsiteY319" fmla="*/ 47549 h 220663"/>
                  <a:gd name="connsiteX320" fmla="*/ 85019 w 338138"/>
                  <a:gd name="connsiteY320" fmla="*/ 44979 h 220663"/>
                  <a:gd name="connsiteX321" fmla="*/ 88950 w 338138"/>
                  <a:gd name="connsiteY321" fmla="*/ 43693 h 220663"/>
                  <a:gd name="connsiteX322" fmla="*/ 92881 w 338138"/>
                  <a:gd name="connsiteY322" fmla="*/ 42408 h 220663"/>
                  <a:gd name="connsiteX323" fmla="*/ 94192 w 338138"/>
                  <a:gd name="connsiteY323" fmla="*/ 41123 h 220663"/>
                  <a:gd name="connsiteX324" fmla="*/ 95502 w 338138"/>
                  <a:gd name="connsiteY324" fmla="*/ 39838 h 220663"/>
                  <a:gd name="connsiteX325" fmla="*/ 98123 w 338138"/>
                  <a:gd name="connsiteY325" fmla="*/ 39838 h 220663"/>
                  <a:gd name="connsiteX326" fmla="*/ 99433 w 338138"/>
                  <a:gd name="connsiteY326" fmla="*/ 38553 h 220663"/>
                  <a:gd name="connsiteX327" fmla="*/ 103364 w 338138"/>
                  <a:gd name="connsiteY327" fmla="*/ 37268 h 220663"/>
                  <a:gd name="connsiteX328" fmla="*/ 107295 w 338138"/>
                  <a:gd name="connsiteY328" fmla="*/ 35983 h 220663"/>
                  <a:gd name="connsiteX329" fmla="*/ 109915 w 338138"/>
                  <a:gd name="connsiteY329" fmla="*/ 34698 h 220663"/>
                  <a:gd name="connsiteX330" fmla="*/ 111226 w 338138"/>
                  <a:gd name="connsiteY330" fmla="*/ 34698 h 220663"/>
                  <a:gd name="connsiteX331" fmla="*/ 113846 w 338138"/>
                  <a:gd name="connsiteY331" fmla="*/ 33413 h 220663"/>
                  <a:gd name="connsiteX332" fmla="*/ 115157 w 338138"/>
                  <a:gd name="connsiteY332" fmla="*/ 33413 h 220663"/>
                  <a:gd name="connsiteX333" fmla="*/ 119088 w 338138"/>
                  <a:gd name="connsiteY333" fmla="*/ 32127 h 220663"/>
                  <a:gd name="connsiteX334" fmla="*/ 123019 w 338138"/>
                  <a:gd name="connsiteY334" fmla="*/ 30842 h 220663"/>
                  <a:gd name="connsiteX335" fmla="*/ 124329 w 338138"/>
                  <a:gd name="connsiteY335" fmla="*/ 30842 h 220663"/>
                  <a:gd name="connsiteX336" fmla="*/ 126950 w 338138"/>
                  <a:gd name="connsiteY336" fmla="*/ 29557 h 220663"/>
                  <a:gd name="connsiteX337" fmla="*/ 129570 w 338138"/>
                  <a:gd name="connsiteY337" fmla="*/ 29557 h 220663"/>
                  <a:gd name="connsiteX338" fmla="*/ 133501 w 338138"/>
                  <a:gd name="connsiteY338" fmla="*/ 28272 h 220663"/>
                  <a:gd name="connsiteX339" fmla="*/ 134811 w 338138"/>
                  <a:gd name="connsiteY339" fmla="*/ 28272 h 220663"/>
                  <a:gd name="connsiteX340" fmla="*/ 136122 w 338138"/>
                  <a:gd name="connsiteY340" fmla="*/ 28272 h 220663"/>
                  <a:gd name="connsiteX341" fmla="*/ 138743 w 338138"/>
                  <a:gd name="connsiteY341" fmla="*/ 28272 h 220663"/>
                  <a:gd name="connsiteX342" fmla="*/ 141363 w 338138"/>
                  <a:gd name="connsiteY342" fmla="*/ 26987 h 220663"/>
                  <a:gd name="connsiteX343" fmla="*/ 164523 w 338138"/>
                  <a:gd name="connsiteY343" fmla="*/ 25400 h 220663"/>
                  <a:gd name="connsiteX344" fmla="*/ 167121 w 338138"/>
                  <a:gd name="connsiteY344" fmla="*/ 25400 h 220663"/>
                  <a:gd name="connsiteX345" fmla="*/ 169718 w 338138"/>
                  <a:gd name="connsiteY345" fmla="*/ 25400 h 220663"/>
                  <a:gd name="connsiteX346" fmla="*/ 172316 w 338138"/>
                  <a:gd name="connsiteY346" fmla="*/ 25400 h 220663"/>
                  <a:gd name="connsiteX347" fmla="*/ 174914 w 338138"/>
                  <a:gd name="connsiteY347" fmla="*/ 25400 h 220663"/>
                  <a:gd name="connsiteX348" fmla="*/ 177511 w 338138"/>
                  <a:gd name="connsiteY348" fmla="*/ 26690 h 220663"/>
                  <a:gd name="connsiteX349" fmla="*/ 180109 w 338138"/>
                  <a:gd name="connsiteY349" fmla="*/ 26690 h 220663"/>
                  <a:gd name="connsiteX350" fmla="*/ 184006 w 338138"/>
                  <a:gd name="connsiteY350" fmla="*/ 26690 h 220663"/>
                  <a:gd name="connsiteX351" fmla="*/ 186603 w 338138"/>
                  <a:gd name="connsiteY351" fmla="*/ 26690 h 220663"/>
                  <a:gd name="connsiteX352" fmla="*/ 187902 w 338138"/>
                  <a:gd name="connsiteY352" fmla="*/ 27980 h 220663"/>
                  <a:gd name="connsiteX353" fmla="*/ 190500 w 338138"/>
                  <a:gd name="connsiteY353" fmla="*/ 27980 h 220663"/>
                  <a:gd name="connsiteX354" fmla="*/ 171017 w 338138"/>
                  <a:gd name="connsiteY354" fmla="*/ 66675 h 220663"/>
                  <a:gd name="connsiteX355" fmla="*/ 169718 w 338138"/>
                  <a:gd name="connsiteY355" fmla="*/ 66675 h 220663"/>
                  <a:gd name="connsiteX356" fmla="*/ 167121 w 338138"/>
                  <a:gd name="connsiteY356" fmla="*/ 65385 h 220663"/>
                  <a:gd name="connsiteX357" fmla="*/ 165822 w 338138"/>
                  <a:gd name="connsiteY357" fmla="*/ 65385 h 220663"/>
                  <a:gd name="connsiteX358" fmla="*/ 164523 w 338138"/>
                  <a:gd name="connsiteY358" fmla="*/ 65385 h 220663"/>
                  <a:gd name="connsiteX359" fmla="*/ 163224 w 338138"/>
                  <a:gd name="connsiteY359" fmla="*/ 65385 h 220663"/>
                  <a:gd name="connsiteX360" fmla="*/ 161925 w 338138"/>
                  <a:gd name="connsiteY360" fmla="*/ 62805 h 220663"/>
                  <a:gd name="connsiteX361" fmla="*/ 163224 w 338138"/>
                  <a:gd name="connsiteY361" fmla="*/ 27980 h 220663"/>
                  <a:gd name="connsiteX362" fmla="*/ 164523 w 338138"/>
                  <a:gd name="connsiteY362" fmla="*/ 25400 h 220663"/>
                  <a:gd name="connsiteX363" fmla="*/ 216959 w 338138"/>
                  <a:gd name="connsiteY363" fmla="*/ 0 h 220663"/>
                  <a:gd name="connsiteX364" fmla="*/ 220928 w 338138"/>
                  <a:gd name="connsiteY364" fmla="*/ 5285 h 220663"/>
                  <a:gd name="connsiteX365" fmla="*/ 214314 w 338138"/>
                  <a:gd name="connsiteY365" fmla="*/ 33033 h 220663"/>
                  <a:gd name="connsiteX366" fmla="*/ 203730 w 338138"/>
                  <a:gd name="connsiteY366" fmla="*/ 79280 h 220663"/>
                  <a:gd name="connsiteX367" fmla="*/ 177272 w 338138"/>
                  <a:gd name="connsiteY367" fmla="*/ 199522 h 220663"/>
                  <a:gd name="connsiteX368" fmla="*/ 174626 w 338138"/>
                  <a:gd name="connsiteY368" fmla="*/ 204807 h 220663"/>
                  <a:gd name="connsiteX369" fmla="*/ 149490 w 338138"/>
                  <a:gd name="connsiteY369" fmla="*/ 220663 h 220663"/>
                  <a:gd name="connsiteX370" fmla="*/ 137584 w 338138"/>
                  <a:gd name="connsiteY370" fmla="*/ 218020 h 220663"/>
                  <a:gd name="connsiteX371" fmla="*/ 125678 w 338138"/>
                  <a:gd name="connsiteY371" fmla="*/ 181023 h 220663"/>
                  <a:gd name="connsiteX372" fmla="*/ 179918 w 338138"/>
                  <a:gd name="connsiteY372" fmla="*/ 70031 h 220663"/>
                  <a:gd name="connsiteX373" fmla="*/ 199761 w 338138"/>
                  <a:gd name="connsiteY373" fmla="*/ 29069 h 220663"/>
                  <a:gd name="connsiteX374" fmla="*/ 212991 w 338138"/>
                  <a:gd name="connsiteY374" fmla="*/ 2643 h 220663"/>
                  <a:gd name="connsiteX375" fmla="*/ 216959 w 338138"/>
                  <a:gd name="connsiteY375" fmla="*/ 0 h 220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</a:cxnLst>
                <a:rect l="l" t="t" r="r" b="b"/>
                <a:pathLst>
                  <a:path w="338138" h="220663">
                    <a:moveTo>
                      <a:pt x="150813" y="177800"/>
                    </a:moveTo>
                    <a:cubicBezTo>
                      <a:pt x="143799" y="177800"/>
                      <a:pt x="138113" y="183841"/>
                      <a:pt x="138113" y="191294"/>
                    </a:cubicBezTo>
                    <a:cubicBezTo>
                      <a:pt x="138113" y="198747"/>
                      <a:pt x="143799" y="204788"/>
                      <a:pt x="150813" y="204788"/>
                    </a:cubicBezTo>
                    <a:cubicBezTo>
                      <a:pt x="157827" y="204788"/>
                      <a:pt x="163513" y="198747"/>
                      <a:pt x="163513" y="191294"/>
                    </a:cubicBezTo>
                    <a:cubicBezTo>
                      <a:pt x="163513" y="183841"/>
                      <a:pt x="157827" y="177800"/>
                      <a:pt x="150813" y="177800"/>
                    </a:cubicBezTo>
                    <a:close/>
                    <a:moveTo>
                      <a:pt x="5503" y="153987"/>
                    </a:moveTo>
                    <a:cubicBezTo>
                      <a:pt x="5503" y="153987"/>
                      <a:pt x="5503" y="153987"/>
                      <a:pt x="17886" y="156602"/>
                    </a:cubicBezTo>
                    <a:cubicBezTo>
                      <a:pt x="19262" y="157909"/>
                      <a:pt x="20638" y="157909"/>
                      <a:pt x="19262" y="159216"/>
                    </a:cubicBezTo>
                    <a:cubicBezTo>
                      <a:pt x="19262" y="159216"/>
                      <a:pt x="19262" y="160524"/>
                      <a:pt x="19262" y="160524"/>
                    </a:cubicBezTo>
                    <a:cubicBezTo>
                      <a:pt x="19262" y="161831"/>
                      <a:pt x="19262" y="161831"/>
                      <a:pt x="17886" y="163138"/>
                    </a:cubicBezTo>
                    <a:cubicBezTo>
                      <a:pt x="17886" y="163138"/>
                      <a:pt x="17886" y="163138"/>
                      <a:pt x="17886" y="164446"/>
                    </a:cubicBezTo>
                    <a:cubicBezTo>
                      <a:pt x="17886" y="165753"/>
                      <a:pt x="17886" y="165753"/>
                      <a:pt x="17886" y="167060"/>
                    </a:cubicBezTo>
                    <a:cubicBezTo>
                      <a:pt x="16510" y="167060"/>
                      <a:pt x="16510" y="167060"/>
                      <a:pt x="16510" y="168368"/>
                    </a:cubicBezTo>
                    <a:cubicBezTo>
                      <a:pt x="16510" y="170983"/>
                      <a:pt x="15134" y="172290"/>
                      <a:pt x="15134" y="174905"/>
                    </a:cubicBezTo>
                    <a:cubicBezTo>
                      <a:pt x="15134" y="174905"/>
                      <a:pt x="15134" y="176212"/>
                      <a:pt x="13759" y="177519"/>
                    </a:cubicBezTo>
                    <a:cubicBezTo>
                      <a:pt x="13759" y="178827"/>
                      <a:pt x="13759" y="180134"/>
                      <a:pt x="13759" y="181441"/>
                    </a:cubicBezTo>
                    <a:cubicBezTo>
                      <a:pt x="13759" y="182749"/>
                      <a:pt x="12383" y="185364"/>
                      <a:pt x="12383" y="187978"/>
                    </a:cubicBezTo>
                    <a:cubicBezTo>
                      <a:pt x="12383" y="187978"/>
                      <a:pt x="12383" y="187978"/>
                      <a:pt x="12383" y="189286"/>
                    </a:cubicBezTo>
                    <a:cubicBezTo>
                      <a:pt x="12383" y="189286"/>
                      <a:pt x="12383" y="190593"/>
                      <a:pt x="12383" y="190593"/>
                    </a:cubicBezTo>
                    <a:cubicBezTo>
                      <a:pt x="12383" y="191900"/>
                      <a:pt x="12383" y="191900"/>
                      <a:pt x="12383" y="193208"/>
                    </a:cubicBezTo>
                    <a:cubicBezTo>
                      <a:pt x="12383" y="193208"/>
                      <a:pt x="12383" y="193208"/>
                      <a:pt x="12383" y="194515"/>
                    </a:cubicBezTo>
                    <a:cubicBezTo>
                      <a:pt x="11007" y="195822"/>
                      <a:pt x="11007" y="197130"/>
                      <a:pt x="11007" y="198437"/>
                    </a:cubicBezTo>
                    <a:cubicBezTo>
                      <a:pt x="11007" y="198437"/>
                      <a:pt x="11007" y="198437"/>
                      <a:pt x="11007" y="199744"/>
                    </a:cubicBezTo>
                    <a:cubicBezTo>
                      <a:pt x="11007" y="201052"/>
                      <a:pt x="11007" y="201052"/>
                      <a:pt x="11007" y="202359"/>
                    </a:cubicBezTo>
                    <a:cubicBezTo>
                      <a:pt x="11007" y="202359"/>
                      <a:pt x="11007" y="202359"/>
                      <a:pt x="11007" y="203666"/>
                    </a:cubicBezTo>
                    <a:cubicBezTo>
                      <a:pt x="11007" y="203666"/>
                      <a:pt x="11007" y="204974"/>
                      <a:pt x="11007" y="204974"/>
                    </a:cubicBezTo>
                    <a:cubicBezTo>
                      <a:pt x="11007" y="206281"/>
                      <a:pt x="11007" y="206281"/>
                      <a:pt x="11007" y="207589"/>
                    </a:cubicBezTo>
                    <a:cubicBezTo>
                      <a:pt x="11007" y="207589"/>
                      <a:pt x="11007" y="208896"/>
                      <a:pt x="11007" y="208896"/>
                    </a:cubicBezTo>
                    <a:cubicBezTo>
                      <a:pt x="11007" y="210203"/>
                      <a:pt x="11007" y="211511"/>
                      <a:pt x="11007" y="211511"/>
                    </a:cubicBezTo>
                    <a:cubicBezTo>
                      <a:pt x="11007" y="212818"/>
                      <a:pt x="11007" y="214125"/>
                      <a:pt x="11007" y="215433"/>
                    </a:cubicBezTo>
                    <a:cubicBezTo>
                      <a:pt x="11007" y="216740"/>
                      <a:pt x="11007" y="216740"/>
                      <a:pt x="11007" y="218047"/>
                    </a:cubicBezTo>
                    <a:cubicBezTo>
                      <a:pt x="11007" y="218047"/>
                      <a:pt x="11007" y="219355"/>
                      <a:pt x="11007" y="219355"/>
                    </a:cubicBezTo>
                    <a:cubicBezTo>
                      <a:pt x="11007" y="219355"/>
                      <a:pt x="11007" y="220662"/>
                      <a:pt x="9631" y="220662"/>
                    </a:cubicBezTo>
                    <a:cubicBezTo>
                      <a:pt x="9631" y="220662"/>
                      <a:pt x="9631" y="220662"/>
                      <a:pt x="4128" y="220662"/>
                    </a:cubicBezTo>
                    <a:cubicBezTo>
                      <a:pt x="4128" y="220662"/>
                      <a:pt x="2752" y="220662"/>
                      <a:pt x="2752" y="219355"/>
                    </a:cubicBezTo>
                    <a:cubicBezTo>
                      <a:pt x="2752" y="218047"/>
                      <a:pt x="2752" y="216740"/>
                      <a:pt x="2752" y="215433"/>
                    </a:cubicBezTo>
                    <a:cubicBezTo>
                      <a:pt x="1376" y="215433"/>
                      <a:pt x="1376" y="214125"/>
                      <a:pt x="1376" y="212818"/>
                    </a:cubicBezTo>
                    <a:cubicBezTo>
                      <a:pt x="1376" y="211511"/>
                      <a:pt x="1376" y="210203"/>
                      <a:pt x="1376" y="208896"/>
                    </a:cubicBezTo>
                    <a:cubicBezTo>
                      <a:pt x="1376" y="207589"/>
                      <a:pt x="1376" y="207589"/>
                      <a:pt x="1376" y="207589"/>
                    </a:cubicBezTo>
                    <a:cubicBezTo>
                      <a:pt x="1376" y="206281"/>
                      <a:pt x="1376" y="206281"/>
                      <a:pt x="1376" y="204974"/>
                    </a:cubicBezTo>
                    <a:cubicBezTo>
                      <a:pt x="1376" y="204974"/>
                      <a:pt x="1376" y="204974"/>
                      <a:pt x="0" y="203666"/>
                    </a:cubicBezTo>
                    <a:cubicBezTo>
                      <a:pt x="0" y="203666"/>
                      <a:pt x="0" y="202359"/>
                      <a:pt x="0" y="202359"/>
                    </a:cubicBezTo>
                    <a:cubicBezTo>
                      <a:pt x="0" y="201052"/>
                      <a:pt x="0" y="201052"/>
                      <a:pt x="0" y="199744"/>
                    </a:cubicBezTo>
                    <a:cubicBezTo>
                      <a:pt x="0" y="199744"/>
                      <a:pt x="0" y="199744"/>
                      <a:pt x="0" y="198437"/>
                    </a:cubicBezTo>
                    <a:cubicBezTo>
                      <a:pt x="0" y="197130"/>
                      <a:pt x="0" y="195822"/>
                      <a:pt x="0" y="194515"/>
                    </a:cubicBezTo>
                    <a:cubicBezTo>
                      <a:pt x="0" y="194515"/>
                      <a:pt x="0" y="194515"/>
                      <a:pt x="0" y="193208"/>
                    </a:cubicBezTo>
                    <a:cubicBezTo>
                      <a:pt x="0" y="193208"/>
                      <a:pt x="0" y="193208"/>
                      <a:pt x="0" y="191900"/>
                    </a:cubicBezTo>
                    <a:cubicBezTo>
                      <a:pt x="0" y="191900"/>
                      <a:pt x="0" y="190593"/>
                      <a:pt x="0" y="190593"/>
                    </a:cubicBezTo>
                    <a:cubicBezTo>
                      <a:pt x="0" y="189286"/>
                      <a:pt x="0" y="189286"/>
                      <a:pt x="0" y="187978"/>
                    </a:cubicBezTo>
                    <a:cubicBezTo>
                      <a:pt x="0" y="187978"/>
                      <a:pt x="0" y="187978"/>
                      <a:pt x="0" y="186671"/>
                    </a:cubicBezTo>
                    <a:cubicBezTo>
                      <a:pt x="0" y="184056"/>
                      <a:pt x="0" y="181441"/>
                      <a:pt x="0" y="178827"/>
                    </a:cubicBezTo>
                    <a:cubicBezTo>
                      <a:pt x="0" y="177519"/>
                      <a:pt x="0" y="177519"/>
                      <a:pt x="0" y="176212"/>
                    </a:cubicBezTo>
                    <a:cubicBezTo>
                      <a:pt x="1376" y="174905"/>
                      <a:pt x="1376" y="173597"/>
                      <a:pt x="1376" y="172290"/>
                    </a:cubicBezTo>
                    <a:cubicBezTo>
                      <a:pt x="1376" y="169675"/>
                      <a:pt x="1376" y="168368"/>
                      <a:pt x="1376" y="165753"/>
                    </a:cubicBezTo>
                    <a:cubicBezTo>
                      <a:pt x="1376" y="165753"/>
                      <a:pt x="1376" y="165753"/>
                      <a:pt x="1376" y="164446"/>
                    </a:cubicBezTo>
                    <a:cubicBezTo>
                      <a:pt x="1376" y="164446"/>
                      <a:pt x="2752" y="164446"/>
                      <a:pt x="2752" y="163138"/>
                    </a:cubicBezTo>
                    <a:cubicBezTo>
                      <a:pt x="2752" y="163138"/>
                      <a:pt x="2752" y="161831"/>
                      <a:pt x="2752" y="160524"/>
                    </a:cubicBezTo>
                    <a:cubicBezTo>
                      <a:pt x="2752" y="160524"/>
                      <a:pt x="2752" y="159216"/>
                      <a:pt x="2752" y="159216"/>
                    </a:cubicBezTo>
                    <a:cubicBezTo>
                      <a:pt x="2752" y="157909"/>
                      <a:pt x="2752" y="157909"/>
                      <a:pt x="4128" y="156602"/>
                    </a:cubicBezTo>
                    <a:cubicBezTo>
                      <a:pt x="4128" y="156602"/>
                      <a:pt x="4128" y="155294"/>
                      <a:pt x="4128" y="155294"/>
                    </a:cubicBezTo>
                    <a:cubicBezTo>
                      <a:pt x="4128" y="153987"/>
                      <a:pt x="5503" y="153987"/>
                      <a:pt x="5503" y="153987"/>
                    </a:cubicBezTo>
                    <a:close/>
                    <a:moveTo>
                      <a:pt x="326232" y="147637"/>
                    </a:moveTo>
                    <a:cubicBezTo>
                      <a:pt x="327555" y="147637"/>
                      <a:pt x="327555" y="147637"/>
                      <a:pt x="328878" y="148941"/>
                    </a:cubicBezTo>
                    <a:cubicBezTo>
                      <a:pt x="328878" y="148941"/>
                      <a:pt x="328878" y="150245"/>
                      <a:pt x="328878" y="151549"/>
                    </a:cubicBezTo>
                    <a:cubicBezTo>
                      <a:pt x="328878" y="151549"/>
                      <a:pt x="330201" y="152853"/>
                      <a:pt x="330201" y="152853"/>
                    </a:cubicBezTo>
                    <a:cubicBezTo>
                      <a:pt x="330201" y="154157"/>
                      <a:pt x="330201" y="154157"/>
                      <a:pt x="330201" y="155461"/>
                    </a:cubicBezTo>
                    <a:cubicBezTo>
                      <a:pt x="330201" y="156765"/>
                      <a:pt x="331523" y="158069"/>
                      <a:pt x="331523" y="158069"/>
                    </a:cubicBezTo>
                    <a:cubicBezTo>
                      <a:pt x="331523" y="159373"/>
                      <a:pt x="331523" y="159373"/>
                      <a:pt x="331523" y="159373"/>
                    </a:cubicBezTo>
                    <a:cubicBezTo>
                      <a:pt x="331523" y="160677"/>
                      <a:pt x="331523" y="160677"/>
                      <a:pt x="331523" y="161981"/>
                    </a:cubicBezTo>
                    <a:cubicBezTo>
                      <a:pt x="332846" y="163285"/>
                      <a:pt x="332846" y="165893"/>
                      <a:pt x="334169" y="168501"/>
                    </a:cubicBezTo>
                    <a:cubicBezTo>
                      <a:pt x="334169" y="169805"/>
                      <a:pt x="334169" y="171109"/>
                      <a:pt x="334169" y="172413"/>
                    </a:cubicBezTo>
                    <a:cubicBezTo>
                      <a:pt x="335492" y="173717"/>
                      <a:pt x="335492" y="175021"/>
                      <a:pt x="335492" y="176325"/>
                    </a:cubicBezTo>
                    <a:cubicBezTo>
                      <a:pt x="335492" y="178933"/>
                      <a:pt x="336815" y="181542"/>
                      <a:pt x="336815" y="184150"/>
                    </a:cubicBezTo>
                    <a:cubicBezTo>
                      <a:pt x="336815" y="185454"/>
                      <a:pt x="336815" y="185454"/>
                      <a:pt x="336815" y="185454"/>
                    </a:cubicBezTo>
                    <a:cubicBezTo>
                      <a:pt x="336815" y="186758"/>
                      <a:pt x="336815" y="186758"/>
                      <a:pt x="336815" y="186758"/>
                    </a:cubicBezTo>
                    <a:cubicBezTo>
                      <a:pt x="336815" y="188062"/>
                      <a:pt x="336815" y="188062"/>
                      <a:pt x="336815" y="189366"/>
                    </a:cubicBezTo>
                    <a:cubicBezTo>
                      <a:pt x="336815" y="190670"/>
                      <a:pt x="336815" y="190670"/>
                      <a:pt x="336815" y="191974"/>
                    </a:cubicBezTo>
                    <a:cubicBezTo>
                      <a:pt x="336815" y="191974"/>
                      <a:pt x="336815" y="191974"/>
                      <a:pt x="336815" y="193278"/>
                    </a:cubicBezTo>
                    <a:cubicBezTo>
                      <a:pt x="336815" y="193278"/>
                      <a:pt x="336815" y="193278"/>
                      <a:pt x="338138" y="194582"/>
                    </a:cubicBezTo>
                    <a:cubicBezTo>
                      <a:pt x="338138" y="195886"/>
                      <a:pt x="338138" y="195886"/>
                      <a:pt x="338138" y="197190"/>
                    </a:cubicBezTo>
                    <a:cubicBezTo>
                      <a:pt x="338138" y="197190"/>
                      <a:pt x="338138" y="197190"/>
                      <a:pt x="338138" y="198494"/>
                    </a:cubicBezTo>
                    <a:cubicBezTo>
                      <a:pt x="338138" y="198494"/>
                      <a:pt x="338138" y="198494"/>
                      <a:pt x="338138" y="199798"/>
                    </a:cubicBezTo>
                    <a:cubicBezTo>
                      <a:pt x="338138" y="201102"/>
                      <a:pt x="338138" y="201102"/>
                      <a:pt x="338138" y="202406"/>
                    </a:cubicBezTo>
                    <a:cubicBezTo>
                      <a:pt x="338138" y="203710"/>
                      <a:pt x="338138" y="203710"/>
                      <a:pt x="338138" y="205014"/>
                    </a:cubicBezTo>
                    <a:cubicBezTo>
                      <a:pt x="338138" y="205014"/>
                      <a:pt x="338138" y="206318"/>
                      <a:pt x="338138" y="206318"/>
                    </a:cubicBezTo>
                    <a:cubicBezTo>
                      <a:pt x="338138" y="207622"/>
                      <a:pt x="338138" y="210230"/>
                      <a:pt x="338138" y="211534"/>
                    </a:cubicBezTo>
                    <a:cubicBezTo>
                      <a:pt x="338138" y="212838"/>
                      <a:pt x="338138" y="214142"/>
                      <a:pt x="338138" y="215446"/>
                    </a:cubicBezTo>
                    <a:cubicBezTo>
                      <a:pt x="338138" y="216750"/>
                      <a:pt x="338138" y="218054"/>
                      <a:pt x="338138" y="219358"/>
                    </a:cubicBezTo>
                    <a:cubicBezTo>
                      <a:pt x="338138" y="220662"/>
                      <a:pt x="336815" y="220662"/>
                      <a:pt x="335492" y="220662"/>
                    </a:cubicBezTo>
                    <a:cubicBezTo>
                      <a:pt x="335492" y="220662"/>
                      <a:pt x="335492" y="220662"/>
                      <a:pt x="266700" y="220662"/>
                    </a:cubicBezTo>
                    <a:cubicBezTo>
                      <a:pt x="266700" y="220662"/>
                      <a:pt x="266700" y="219358"/>
                      <a:pt x="266700" y="219358"/>
                    </a:cubicBezTo>
                    <a:cubicBezTo>
                      <a:pt x="266700" y="218054"/>
                      <a:pt x="266700" y="218054"/>
                      <a:pt x="266700" y="216750"/>
                    </a:cubicBezTo>
                    <a:cubicBezTo>
                      <a:pt x="266700" y="215446"/>
                      <a:pt x="268023" y="215446"/>
                      <a:pt x="268023" y="214142"/>
                    </a:cubicBezTo>
                    <a:cubicBezTo>
                      <a:pt x="268023" y="214142"/>
                      <a:pt x="268023" y="212838"/>
                      <a:pt x="268023" y="211534"/>
                    </a:cubicBezTo>
                    <a:cubicBezTo>
                      <a:pt x="268023" y="211534"/>
                      <a:pt x="268023" y="210230"/>
                      <a:pt x="268023" y="210230"/>
                    </a:cubicBezTo>
                    <a:cubicBezTo>
                      <a:pt x="268023" y="208926"/>
                      <a:pt x="269346" y="207622"/>
                      <a:pt x="269346" y="207622"/>
                    </a:cubicBezTo>
                    <a:cubicBezTo>
                      <a:pt x="269346" y="206318"/>
                      <a:pt x="269346" y="205014"/>
                      <a:pt x="269346" y="203710"/>
                    </a:cubicBezTo>
                    <a:cubicBezTo>
                      <a:pt x="269346" y="203710"/>
                      <a:pt x="269346" y="203710"/>
                      <a:pt x="269346" y="202406"/>
                    </a:cubicBezTo>
                    <a:cubicBezTo>
                      <a:pt x="269346" y="202406"/>
                      <a:pt x="269346" y="202406"/>
                      <a:pt x="269346" y="201102"/>
                    </a:cubicBezTo>
                    <a:cubicBezTo>
                      <a:pt x="269346" y="201102"/>
                      <a:pt x="269346" y="199798"/>
                      <a:pt x="269346" y="199798"/>
                    </a:cubicBezTo>
                    <a:cubicBezTo>
                      <a:pt x="269346" y="199798"/>
                      <a:pt x="269346" y="199798"/>
                      <a:pt x="269346" y="198494"/>
                    </a:cubicBezTo>
                    <a:cubicBezTo>
                      <a:pt x="269346" y="197190"/>
                      <a:pt x="269346" y="195886"/>
                      <a:pt x="269346" y="194582"/>
                    </a:cubicBezTo>
                    <a:cubicBezTo>
                      <a:pt x="269346" y="194582"/>
                      <a:pt x="269346" y="194582"/>
                      <a:pt x="269346" y="193278"/>
                    </a:cubicBezTo>
                    <a:cubicBezTo>
                      <a:pt x="269346" y="193278"/>
                      <a:pt x="269346" y="193278"/>
                      <a:pt x="269346" y="191974"/>
                    </a:cubicBezTo>
                    <a:cubicBezTo>
                      <a:pt x="269346" y="191974"/>
                      <a:pt x="269346" y="191974"/>
                      <a:pt x="270669" y="190670"/>
                    </a:cubicBezTo>
                    <a:cubicBezTo>
                      <a:pt x="270669" y="190670"/>
                      <a:pt x="270669" y="190670"/>
                      <a:pt x="270669" y="189366"/>
                    </a:cubicBezTo>
                    <a:cubicBezTo>
                      <a:pt x="269346" y="188062"/>
                      <a:pt x="270669" y="185454"/>
                      <a:pt x="269346" y="184150"/>
                    </a:cubicBezTo>
                    <a:cubicBezTo>
                      <a:pt x="269346" y="182846"/>
                      <a:pt x="269346" y="182846"/>
                      <a:pt x="269346" y="181542"/>
                    </a:cubicBezTo>
                    <a:cubicBezTo>
                      <a:pt x="269346" y="180238"/>
                      <a:pt x="269346" y="180238"/>
                      <a:pt x="269346" y="178933"/>
                    </a:cubicBezTo>
                    <a:cubicBezTo>
                      <a:pt x="269346" y="177629"/>
                      <a:pt x="269346" y="175021"/>
                      <a:pt x="269346" y="173717"/>
                    </a:cubicBezTo>
                    <a:cubicBezTo>
                      <a:pt x="269346" y="173717"/>
                      <a:pt x="269346" y="173717"/>
                      <a:pt x="269346" y="172413"/>
                    </a:cubicBezTo>
                    <a:cubicBezTo>
                      <a:pt x="268023" y="171109"/>
                      <a:pt x="268023" y="171109"/>
                      <a:pt x="268023" y="169805"/>
                    </a:cubicBezTo>
                    <a:cubicBezTo>
                      <a:pt x="268023" y="169805"/>
                      <a:pt x="268023" y="168501"/>
                      <a:pt x="268023" y="168501"/>
                    </a:cubicBezTo>
                    <a:cubicBezTo>
                      <a:pt x="268023" y="168501"/>
                      <a:pt x="268023" y="167197"/>
                      <a:pt x="268023" y="167197"/>
                    </a:cubicBezTo>
                    <a:cubicBezTo>
                      <a:pt x="268023" y="167197"/>
                      <a:pt x="268023" y="165893"/>
                      <a:pt x="268023" y="165893"/>
                    </a:cubicBezTo>
                    <a:cubicBezTo>
                      <a:pt x="268023" y="164589"/>
                      <a:pt x="268023" y="164589"/>
                      <a:pt x="269346" y="163285"/>
                    </a:cubicBezTo>
                    <a:cubicBezTo>
                      <a:pt x="269346" y="163285"/>
                      <a:pt x="269346" y="163285"/>
                      <a:pt x="326232" y="147637"/>
                    </a:cubicBezTo>
                    <a:close/>
                    <a:moveTo>
                      <a:pt x="51409" y="69576"/>
                    </a:moveTo>
                    <a:cubicBezTo>
                      <a:pt x="52726" y="68262"/>
                      <a:pt x="54043" y="68262"/>
                      <a:pt x="54043" y="69576"/>
                    </a:cubicBezTo>
                    <a:cubicBezTo>
                      <a:pt x="54043" y="69576"/>
                      <a:pt x="54043" y="69576"/>
                      <a:pt x="69851" y="87969"/>
                    </a:cubicBezTo>
                    <a:cubicBezTo>
                      <a:pt x="69851" y="87969"/>
                      <a:pt x="69851" y="89283"/>
                      <a:pt x="69851" y="89283"/>
                    </a:cubicBezTo>
                    <a:cubicBezTo>
                      <a:pt x="68534" y="90596"/>
                      <a:pt x="68534" y="90596"/>
                      <a:pt x="68534" y="90596"/>
                    </a:cubicBezTo>
                    <a:cubicBezTo>
                      <a:pt x="67216" y="90596"/>
                      <a:pt x="67216" y="90596"/>
                      <a:pt x="67216" y="91910"/>
                    </a:cubicBezTo>
                    <a:cubicBezTo>
                      <a:pt x="65899" y="91910"/>
                      <a:pt x="65899" y="93224"/>
                      <a:pt x="64582" y="93224"/>
                    </a:cubicBezTo>
                    <a:cubicBezTo>
                      <a:pt x="64582" y="93224"/>
                      <a:pt x="64582" y="93224"/>
                      <a:pt x="63264" y="94538"/>
                    </a:cubicBezTo>
                    <a:cubicBezTo>
                      <a:pt x="63264" y="94538"/>
                      <a:pt x="61947" y="95852"/>
                      <a:pt x="61947" y="95852"/>
                    </a:cubicBezTo>
                    <a:cubicBezTo>
                      <a:pt x="60630" y="95852"/>
                      <a:pt x="60630" y="97165"/>
                      <a:pt x="59313" y="97165"/>
                    </a:cubicBezTo>
                    <a:cubicBezTo>
                      <a:pt x="59313" y="98479"/>
                      <a:pt x="57995" y="98479"/>
                      <a:pt x="57995" y="99793"/>
                    </a:cubicBezTo>
                    <a:cubicBezTo>
                      <a:pt x="56678" y="99793"/>
                      <a:pt x="56678" y="101107"/>
                      <a:pt x="55361" y="101107"/>
                    </a:cubicBezTo>
                    <a:cubicBezTo>
                      <a:pt x="54043" y="102421"/>
                      <a:pt x="54043" y="102421"/>
                      <a:pt x="52726" y="103734"/>
                    </a:cubicBezTo>
                    <a:cubicBezTo>
                      <a:pt x="52726" y="105048"/>
                      <a:pt x="51409" y="105048"/>
                      <a:pt x="51409" y="106362"/>
                    </a:cubicBezTo>
                    <a:cubicBezTo>
                      <a:pt x="50091" y="106362"/>
                      <a:pt x="50091" y="106362"/>
                      <a:pt x="50091" y="107676"/>
                    </a:cubicBezTo>
                    <a:cubicBezTo>
                      <a:pt x="48774" y="107676"/>
                      <a:pt x="48774" y="107676"/>
                      <a:pt x="48774" y="108990"/>
                    </a:cubicBezTo>
                    <a:cubicBezTo>
                      <a:pt x="47457" y="108990"/>
                      <a:pt x="47457" y="108990"/>
                      <a:pt x="47457" y="110303"/>
                    </a:cubicBezTo>
                    <a:cubicBezTo>
                      <a:pt x="47457" y="110303"/>
                      <a:pt x="46140" y="110303"/>
                      <a:pt x="46140" y="111617"/>
                    </a:cubicBezTo>
                    <a:cubicBezTo>
                      <a:pt x="46140" y="111617"/>
                      <a:pt x="44822" y="112931"/>
                      <a:pt x="43505" y="114245"/>
                    </a:cubicBezTo>
                    <a:cubicBezTo>
                      <a:pt x="43505" y="114245"/>
                      <a:pt x="42188" y="115558"/>
                      <a:pt x="42188" y="116872"/>
                    </a:cubicBezTo>
                    <a:cubicBezTo>
                      <a:pt x="42188" y="116872"/>
                      <a:pt x="42188" y="116872"/>
                      <a:pt x="40870" y="116872"/>
                    </a:cubicBezTo>
                    <a:cubicBezTo>
                      <a:pt x="40870" y="116872"/>
                      <a:pt x="40870" y="116872"/>
                      <a:pt x="40870" y="118186"/>
                    </a:cubicBezTo>
                    <a:cubicBezTo>
                      <a:pt x="40870" y="118186"/>
                      <a:pt x="39553" y="118186"/>
                      <a:pt x="39553" y="119500"/>
                    </a:cubicBezTo>
                    <a:cubicBezTo>
                      <a:pt x="38236" y="120814"/>
                      <a:pt x="36918" y="123441"/>
                      <a:pt x="35601" y="124755"/>
                    </a:cubicBezTo>
                    <a:cubicBezTo>
                      <a:pt x="35601" y="126069"/>
                      <a:pt x="34284" y="126069"/>
                      <a:pt x="34284" y="127383"/>
                    </a:cubicBezTo>
                    <a:cubicBezTo>
                      <a:pt x="34284" y="127383"/>
                      <a:pt x="32967" y="128696"/>
                      <a:pt x="32967" y="128696"/>
                    </a:cubicBezTo>
                    <a:cubicBezTo>
                      <a:pt x="32967" y="128696"/>
                      <a:pt x="32967" y="130010"/>
                      <a:pt x="32967" y="130010"/>
                    </a:cubicBezTo>
                    <a:cubicBezTo>
                      <a:pt x="31649" y="131324"/>
                      <a:pt x="31649" y="131324"/>
                      <a:pt x="31649" y="132638"/>
                    </a:cubicBezTo>
                    <a:cubicBezTo>
                      <a:pt x="30332" y="133952"/>
                      <a:pt x="30332" y="133952"/>
                      <a:pt x="29015" y="135265"/>
                    </a:cubicBezTo>
                    <a:cubicBezTo>
                      <a:pt x="29015" y="135265"/>
                      <a:pt x="29015" y="136579"/>
                      <a:pt x="29015" y="136579"/>
                    </a:cubicBezTo>
                    <a:cubicBezTo>
                      <a:pt x="27697" y="137893"/>
                      <a:pt x="27697" y="137893"/>
                      <a:pt x="27697" y="139207"/>
                    </a:cubicBezTo>
                    <a:cubicBezTo>
                      <a:pt x="27697" y="139207"/>
                      <a:pt x="26380" y="140521"/>
                      <a:pt x="26380" y="140521"/>
                    </a:cubicBezTo>
                    <a:cubicBezTo>
                      <a:pt x="26380" y="141834"/>
                      <a:pt x="26380" y="141834"/>
                      <a:pt x="26380" y="141834"/>
                    </a:cubicBezTo>
                    <a:cubicBezTo>
                      <a:pt x="25063" y="143148"/>
                      <a:pt x="25063" y="143148"/>
                      <a:pt x="25063" y="144462"/>
                    </a:cubicBezTo>
                    <a:cubicBezTo>
                      <a:pt x="25063" y="144462"/>
                      <a:pt x="23746" y="144462"/>
                      <a:pt x="22428" y="144462"/>
                    </a:cubicBezTo>
                    <a:cubicBezTo>
                      <a:pt x="22428" y="144462"/>
                      <a:pt x="22428" y="144462"/>
                      <a:pt x="9255" y="139207"/>
                    </a:cubicBezTo>
                    <a:cubicBezTo>
                      <a:pt x="7938" y="139207"/>
                      <a:pt x="7938" y="137893"/>
                      <a:pt x="7938" y="137893"/>
                    </a:cubicBezTo>
                    <a:cubicBezTo>
                      <a:pt x="7938" y="136579"/>
                      <a:pt x="9255" y="136579"/>
                      <a:pt x="9255" y="135265"/>
                    </a:cubicBezTo>
                    <a:cubicBezTo>
                      <a:pt x="9255" y="135265"/>
                      <a:pt x="9255" y="133952"/>
                      <a:pt x="9255" y="133952"/>
                    </a:cubicBezTo>
                    <a:cubicBezTo>
                      <a:pt x="9255" y="132638"/>
                      <a:pt x="10573" y="132638"/>
                      <a:pt x="10573" y="131324"/>
                    </a:cubicBezTo>
                    <a:cubicBezTo>
                      <a:pt x="10573" y="131324"/>
                      <a:pt x="10573" y="130010"/>
                      <a:pt x="11890" y="128696"/>
                    </a:cubicBezTo>
                    <a:cubicBezTo>
                      <a:pt x="11890" y="128696"/>
                      <a:pt x="11890" y="127383"/>
                      <a:pt x="11890" y="126069"/>
                    </a:cubicBezTo>
                    <a:cubicBezTo>
                      <a:pt x="13207" y="126069"/>
                      <a:pt x="13207" y="124755"/>
                      <a:pt x="13207" y="123441"/>
                    </a:cubicBezTo>
                    <a:cubicBezTo>
                      <a:pt x="14524" y="123441"/>
                      <a:pt x="14524" y="122127"/>
                      <a:pt x="14524" y="120814"/>
                    </a:cubicBezTo>
                    <a:cubicBezTo>
                      <a:pt x="14524" y="120814"/>
                      <a:pt x="15842" y="119500"/>
                      <a:pt x="15842" y="119500"/>
                    </a:cubicBezTo>
                    <a:cubicBezTo>
                      <a:pt x="15842" y="118186"/>
                      <a:pt x="15842" y="118186"/>
                      <a:pt x="15842" y="118186"/>
                    </a:cubicBezTo>
                    <a:cubicBezTo>
                      <a:pt x="17159" y="116872"/>
                      <a:pt x="17159" y="115558"/>
                      <a:pt x="18476" y="114245"/>
                    </a:cubicBezTo>
                    <a:cubicBezTo>
                      <a:pt x="19794" y="111617"/>
                      <a:pt x="19794" y="110303"/>
                      <a:pt x="21111" y="107676"/>
                    </a:cubicBezTo>
                    <a:cubicBezTo>
                      <a:pt x="22428" y="107676"/>
                      <a:pt x="22428" y="106362"/>
                      <a:pt x="22428" y="106362"/>
                    </a:cubicBezTo>
                    <a:cubicBezTo>
                      <a:pt x="22428" y="106362"/>
                      <a:pt x="22428" y="106362"/>
                      <a:pt x="23746" y="105048"/>
                    </a:cubicBezTo>
                    <a:cubicBezTo>
                      <a:pt x="23746" y="105048"/>
                      <a:pt x="23746" y="105048"/>
                      <a:pt x="23746" y="103734"/>
                    </a:cubicBezTo>
                    <a:cubicBezTo>
                      <a:pt x="23746" y="103734"/>
                      <a:pt x="25063" y="102421"/>
                      <a:pt x="26380" y="101107"/>
                    </a:cubicBezTo>
                    <a:cubicBezTo>
                      <a:pt x="26380" y="99793"/>
                      <a:pt x="27697" y="98479"/>
                      <a:pt x="27697" y="97165"/>
                    </a:cubicBezTo>
                    <a:cubicBezTo>
                      <a:pt x="27697" y="97165"/>
                      <a:pt x="29015" y="95852"/>
                      <a:pt x="29015" y="95852"/>
                    </a:cubicBezTo>
                    <a:cubicBezTo>
                      <a:pt x="29015" y="95852"/>
                      <a:pt x="30332" y="94538"/>
                      <a:pt x="30332" y="94538"/>
                    </a:cubicBezTo>
                    <a:cubicBezTo>
                      <a:pt x="30332" y="93224"/>
                      <a:pt x="30332" y="93224"/>
                      <a:pt x="31649" y="93224"/>
                    </a:cubicBezTo>
                    <a:cubicBezTo>
                      <a:pt x="31649" y="91910"/>
                      <a:pt x="31649" y="91910"/>
                      <a:pt x="32967" y="90596"/>
                    </a:cubicBezTo>
                    <a:cubicBezTo>
                      <a:pt x="32967" y="90596"/>
                      <a:pt x="34284" y="89283"/>
                      <a:pt x="34284" y="87969"/>
                    </a:cubicBezTo>
                    <a:cubicBezTo>
                      <a:pt x="35601" y="86655"/>
                      <a:pt x="36918" y="86655"/>
                      <a:pt x="36918" y="85341"/>
                    </a:cubicBezTo>
                    <a:cubicBezTo>
                      <a:pt x="38236" y="84027"/>
                      <a:pt x="38236" y="82714"/>
                      <a:pt x="39553" y="82714"/>
                    </a:cubicBezTo>
                    <a:cubicBezTo>
                      <a:pt x="39553" y="81400"/>
                      <a:pt x="40870" y="80086"/>
                      <a:pt x="42188" y="80086"/>
                    </a:cubicBezTo>
                    <a:cubicBezTo>
                      <a:pt x="42188" y="78772"/>
                      <a:pt x="43505" y="78772"/>
                      <a:pt x="43505" y="77458"/>
                    </a:cubicBezTo>
                    <a:cubicBezTo>
                      <a:pt x="44822" y="76145"/>
                      <a:pt x="44822" y="76145"/>
                      <a:pt x="46140" y="74831"/>
                    </a:cubicBezTo>
                    <a:cubicBezTo>
                      <a:pt x="46140" y="74831"/>
                      <a:pt x="47457" y="73517"/>
                      <a:pt x="47457" y="73517"/>
                    </a:cubicBezTo>
                    <a:cubicBezTo>
                      <a:pt x="48774" y="72203"/>
                      <a:pt x="48774" y="72203"/>
                      <a:pt x="48774" y="72203"/>
                    </a:cubicBezTo>
                    <a:cubicBezTo>
                      <a:pt x="50091" y="70890"/>
                      <a:pt x="50091" y="70890"/>
                      <a:pt x="50091" y="70890"/>
                    </a:cubicBezTo>
                    <a:cubicBezTo>
                      <a:pt x="51409" y="69576"/>
                      <a:pt x="51409" y="69576"/>
                      <a:pt x="51409" y="69576"/>
                    </a:cubicBezTo>
                    <a:close/>
                    <a:moveTo>
                      <a:pt x="265766" y="58737"/>
                    </a:moveTo>
                    <a:cubicBezTo>
                      <a:pt x="265766" y="60060"/>
                      <a:pt x="267074" y="60060"/>
                      <a:pt x="267074" y="61383"/>
                    </a:cubicBezTo>
                    <a:cubicBezTo>
                      <a:pt x="268381" y="61383"/>
                      <a:pt x="268381" y="61383"/>
                      <a:pt x="268381" y="62706"/>
                    </a:cubicBezTo>
                    <a:cubicBezTo>
                      <a:pt x="269688" y="62706"/>
                      <a:pt x="269688" y="62706"/>
                      <a:pt x="270996" y="64029"/>
                    </a:cubicBezTo>
                    <a:cubicBezTo>
                      <a:pt x="270996" y="64029"/>
                      <a:pt x="272303" y="65352"/>
                      <a:pt x="273610" y="65352"/>
                    </a:cubicBezTo>
                    <a:cubicBezTo>
                      <a:pt x="273610" y="66674"/>
                      <a:pt x="274918" y="66674"/>
                      <a:pt x="274918" y="67997"/>
                    </a:cubicBezTo>
                    <a:cubicBezTo>
                      <a:pt x="276225" y="67997"/>
                      <a:pt x="277532" y="69320"/>
                      <a:pt x="277532" y="69320"/>
                    </a:cubicBezTo>
                    <a:cubicBezTo>
                      <a:pt x="278840" y="70643"/>
                      <a:pt x="280147" y="71966"/>
                      <a:pt x="280147" y="71966"/>
                    </a:cubicBezTo>
                    <a:cubicBezTo>
                      <a:pt x="281454" y="73289"/>
                      <a:pt x="282762" y="74612"/>
                      <a:pt x="282762" y="74612"/>
                    </a:cubicBezTo>
                    <a:cubicBezTo>
                      <a:pt x="284069" y="75935"/>
                      <a:pt x="285377" y="77258"/>
                      <a:pt x="286684" y="78581"/>
                    </a:cubicBezTo>
                    <a:cubicBezTo>
                      <a:pt x="286684" y="78581"/>
                      <a:pt x="287991" y="79904"/>
                      <a:pt x="289299" y="81227"/>
                    </a:cubicBezTo>
                    <a:cubicBezTo>
                      <a:pt x="289299" y="81227"/>
                      <a:pt x="289299" y="82549"/>
                      <a:pt x="290606" y="82549"/>
                    </a:cubicBezTo>
                    <a:cubicBezTo>
                      <a:pt x="290606" y="82549"/>
                      <a:pt x="291913" y="83872"/>
                      <a:pt x="291913" y="83872"/>
                    </a:cubicBezTo>
                    <a:cubicBezTo>
                      <a:pt x="291913" y="85195"/>
                      <a:pt x="293221" y="85195"/>
                      <a:pt x="293221" y="86518"/>
                    </a:cubicBezTo>
                    <a:cubicBezTo>
                      <a:pt x="293221" y="86518"/>
                      <a:pt x="294528" y="86518"/>
                      <a:pt x="294528" y="87841"/>
                    </a:cubicBezTo>
                    <a:cubicBezTo>
                      <a:pt x="295835" y="89164"/>
                      <a:pt x="295835" y="89164"/>
                      <a:pt x="297143" y="90487"/>
                    </a:cubicBezTo>
                    <a:cubicBezTo>
                      <a:pt x="298450" y="91810"/>
                      <a:pt x="299757" y="93133"/>
                      <a:pt x="299757" y="94456"/>
                    </a:cubicBezTo>
                    <a:cubicBezTo>
                      <a:pt x="299757" y="94456"/>
                      <a:pt x="299757" y="94456"/>
                      <a:pt x="301065" y="95779"/>
                    </a:cubicBezTo>
                    <a:cubicBezTo>
                      <a:pt x="302372" y="97102"/>
                      <a:pt x="302372" y="97102"/>
                      <a:pt x="302372" y="98424"/>
                    </a:cubicBezTo>
                    <a:cubicBezTo>
                      <a:pt x="303679" y="99747"/>
                      <a:pt x="306294" y="102393"/>
                      <a:pt x="307602" y="105039"/>
                    </a:cubicBezTo>
                    <a:cubicBezTo>
                      <a:pt x="307602" y="106362"/>
                      <a:pt x="308909" y="107685"/>
                      <a:pt x="308909" y="109008"/>
                    </a:cubicBezTo>
                    <a:cubicBezTo>
                      <a:pt x="310216" y="109008"/>
                      <a:pt x="310216" y="109008"/>
                      <a:pt x="310216" y="110331"/>
                    </a:cubicBezTo>
                    <a:cubicBezTo>
                      <a:pt x="311524" y="110331"/>
                      <a:pt x="311524" y="111654"/>
                      <a:pt x="311524" y="111654"/>
                    </a:cubicBezTo>
                    <a:cubicBezTo>
                      <a:pt x="311524" y="112977"/>
                      <a:pt x="312831" y="114299"/>
                      <a:pt x="312831" y="115622"/>
                    </a:cubicBezTo>
                    <a:cubicBezTo>
                      <a:pt x="314138" y="115622"/>
                      <a:pt x="314138" y="116945"/>
                      <a:pt x="315446" y="118268"/>
                    </a:cubicBezTo>
                    <a:cubicBezTo>
                      <a:pt x="315446" y="118268"/>
                      <a:pt x="315446" y="119591"/>
                      <a:pt x="315446" y="119591"/>
                    </a:cubicBezTo>
                    <a:cubicBezTo>
                      <a:pt x="315446" y="119591"/>
                      <a:pt x="316753" y="120914"/>
                      <a:pt x="316753" y="120914"/>
                    </a:cubicBezTo>
                    <a:cubicBezTo>
                      <a:pt x="316753" y="122237"/>
                      <a:pt x="318060" y="122237"/>
                      <a:pt x="318060" y="123560"/>
                    </a:cubicBezTo>
                    <a:cubicBezTo>
                      <a:pt x="318060" y="124883"/>
                      <a:pt x="319368" y="124883"/>
                      <a:pt x="319368" y="126206"/>
                    </a:cubicBezTo>
                    <a:cubicBezTo>
                      <a:pt x="319368" y="126206"/>
                      <a:pt x="319368" y="127529"/>
                      <a:pt x="319368" y="127529"/>
                    </a:cubicBezTo>
                    <a:cubicBezTo>
                      <a:pt x="320675" y="128852"/>
                      <a:pt x="320675" y="128852"/>
                      <a:pt x="320675" y="128852"/>
                    </a:cubicBezTo>
                    <a:cubicBezTo>
                      <a:pt x="320675" y="130174"/>
                      <a:pt x="320675" y="131497"/>
                      <a:pt x="319368" y="131497"/>
                    </a:cubicBezTo>
                    <a:lnTo>
                      <a:pt x="267074" y="152664"/>
                    </a:lnTo>
                    <a:cubicBezTo>
                      <a:pt x="265766" y="153987"/>
                      <a:pt x="264459" y="152664"/>
                      <a:pt x="264459" y="152664"/>
                    </a:cubicBezTo>
                    <a:cubicBezTo>
                      <a:pt x="264459" y="151341"/>
                      <a:pt x="264459" y="151341"/>
                      <a:pt x="264459" y="150018"/>
                    </a:cubicBezTo>
                    <a:cubicBezTo>
                      <a:pt x="264459" y="150018"/>
                      <a:pt x="264459" y="150018"/>
                      <a:pt x="263152" y="148695"/>
                    </a:cubicBezTo>
                    <a:cubicBezTo>
                      <a:pt x="263152" y="148695"/>
                      <a:pt x="263152" y="147372"/>
                      <a:pt x="263152" y="147372"/>
                    </a:cubicBezTo>
                    <a:cubicBezTo>
                      <a:pt x="263152" y="147372"/>
                      <a:pt x="263152" y="146049"/>
                      <a:pt x="263152" y="146049"/>
                    </a:cubicBezTo>
                    <a:cubicBezTo>
                      <a:pt x="261844" y="146049"/>
                      <a:pt x="261844" y="144727"/>
                      <a:pt x="261844" y="144727"/>
                    </a:cubicBezTo>
                    <a:cubicBezTo>
                      <a:pt x="261844" y="144727"/>
                      <a:pt x="261844" y="144727"/>
                      <a:pt x="261844" y="143404"/>
                    </a:cubicBezTo>
                    <a:cubicBezTo>
                      <a:pt x="261844" y="143404"/>
                      <a:pt x="261844" y="142081"/>
                      <a:pt x="260537" y="142081"/>
                    </a:cubicBezTo>
                    <a:cubicBezTo>
                      <a:pt x="260537" y="140758"/>
                      <a:pt x="260537" y="139435"/>
                      <a:pt x="260537" y="139435"/>
                    </a:cubicBezTo>
                    <a:cubicBezTo>
                      <a:pt x="259229" y="139435"/>
                      <a:pt x="259229" y="138112"/>
                      <a:pt x="259229" y="138112"/>
                    </a:cubicBezTo>
                    <a:cubicBezTo>
                      <a:pt x="259229" y="138112"/>
                      <a:pt x="259229" y="136789"/>
                      <a:pt x="259229" y="136789"/>
                    </a:cubicBezTo>
                    <a:cubicBezTo>
                      <a:pt x="257922" y="135466"/>
                      <a:pt x="257922" y="135466"/>
                      <a:pt x="257922" y="134143"/>
                    </a:cubicBezTo>
                    <a:cubicBezTo>
                      <a:pt x="256615" y="132820"/>
                      <a:pt x="256615" y="130174"/>
                      <a:pt x="255307" y="128852"/>
                    </a:cubicBezTo>
                    <a:cubicBezTo>
                      <a:pt x="255307" y="128852"/>
                      <a:pt x="254000" y="127529"/>
                      <a:pt x="254000" y="127529"/>
                    </a:cubicBezTo>
                    <a:cubicBezTo>
                      <a:pt x="254000" y="127529"/>
                      <a:pt x="254000" y="127529"/>
                      <a:pt x="254000" y="126206"/>
                    </a:cubicBezTo>
                    <a:cubicBezTo>
                      <a:pt x="252693" y="124883"/>
                      <a:pt x="252693" y="124883"/>
                      <a:pt x="251385" y="123560"/>
                    </a:cubicBezTo>
                    <a:cubicBezTo>
                      <a:pt x="251385" y="122237"/>
                      <a:pt x="251385" y="122237"/>
                      <a:pt x="250078" y="120914"/>
                    </a:cubicBezTo>
                    <a:cubicBezTo>
                      <a:pt x="250078" y="120914"/>
                      <a:pt x="250078" y="120914"/>
                      <a:pt x="250078" y="119591"/>
                    </a:cubicBezTo>
                    <a:cubicBezTo>
                      <a:pt x="248771" y="119591"/>
                      <a:pt x="248771" y="119591"/>
                      <a:pt x="248771" y="118268"/>
                    </a:cubicBezTo>
                    <a:cubicBezTo>
                      <a:pt x="248771" y="118268"/>
                      <a:pt x="248771" y="118268"/>
                      <a:pt x="247463" y="116945"/>
                    </a:cubicBezTo>
                    <a:cubicBezTo>
                      <a:pt x="247463" y="116945"/>
                      <a:pt x="247463" y="116945"/>
                      <a:pt x="247463" y="115622"/>
                    </a:cubicBezTo>
                    <a:cubicBezTo>
                      <a:pt x="246156" y="115622"/>
                      <a:pt x="246156" y="114299"/>
                      <a:pt x="244849" y="114299"/>
                    </a:cubicBezTo>
                    <a:cubicBezTo>
                      <a:pt x="244849" y="112977"/>
                      <a:pt x="244849" y="111654"/>
                      <a:pt x="243541" y="111654"/>
                    </a:cubicBezTo>
                    <a:cubicBezTo>
                      <a:pt x="243541" y="110331"/>
                      <a:pt x="242234" y="110331"/>
                      <a:pt x="242234" y="109008"/>
                    </a:cubicBezTo>
                    <a:cubicBezTo>
                      <a:pt x="240927" y="109008"/>
                      <a:pt x="240927" y="107685"/>
                      <a:pt x="240927" y="107685"/>
                    </a:cubicBezTo>
                    <a:cubicBezTo>
                      <a:pt x="239619" y="106362"/>
                      <a:pt x="239619" y="106362"/>
                      <a:pt x="238312" y="105039"/>
                    </a:cubicBezTo>
                    <a:cubicBezTo>
                      <a:pt x="238312" y="105039"/>
                      <a:pt x="238312" y="105039"/>
                      <a:pt x="237004" y="103716"/>
                    </a:cubicBezTo>
                    <a:cubicBezTo>
                      <a:pt x="237004" y="103716"/>
                      <a:pt x="235697" y="102393"/>
                      <a:pt x="235697" y="102393"/>
                    </a:cubicBezTo>
                    <a:cubicBezTo>
                      <a:pt x="235697" y="102393"/>
                      <a:pt x="235697" y="101070"/>
                      <a:pt x="234390" y="101070"/>
                    </a:cubicBezTo>
                    <a:cubicBezTo>
                      <a:pt x="234390" y="101070"/>
                      <a:pt x="234390" y="101070"/>
                      <a:pt x="233082" y="99747"/>
                    </a:cubicBezTo>
                    <a:cubicBezTo>
                      <a:pt x="231775" y="98424"/>
                      <a:pt x="231775" y="97102"/>
                      <a:pt x="233082" y="97102"/>
                    </a:cubicBezTo>
                    <a:cubicBezTo>
                      <a:pt x="233082" y="97102"/>
                      <a:pt x="233082" y="97102"/>
                      <a:pt x="263152" y="60060"/>
                    </a:cubicBezTo>
                    <a:cubicBezTo>
                      <a:pt x="263152" y="58737"/>
                      <a:pt x="264459" y="58737"/>
                      <a:pt x="265766" y="58737"/>
                    </a:cubicBezTo>
                    <a:close/>
                    <a:moveTo>
                      <a:pt x="223157" y="36512"/>
                    </a:moveTo>
                    <a:cubicBezTo>
                      <a:pt x="223157" y="36512"/>
                      <a:pt x="223157" y="36512"/>
                      <a:pt x="224461" y="36512"/>
                    </a:cubicBezTo>
                    <a:cubicBezTo>
                      <a:pt x="225765" y="36512"/>
                      <a:pt x="225765" y="37828"/>
                      <a:pt x="227069" y="37828"/>
                    </a:cubicBezTo>
                    <a:cubicBezTo>
                      <a:pt x="228373" y="37828"/>
                      <a:pt x="229678" y="39145"/>
                      <a:pt x="230982" y="39145"/>
                    </a:cubicBezTo>
                    <a:cubicBezTo>
                      <a:pt x="232286" y="40461"/>
                      <a:pt x="233590" y="40461"/>
                      <a:pt x="234894" y="40461"/>
                    </a:cubicBezTo>
                    <a:cubicBezTo>
                      <a:pt x="234894" y="41778"/>
                      <a:pt x="236198" y="41778"/>
                      <a:pt x="237502" y="43094"/>
                    </a:cubicBezTo>
                    <a:cubicBezTo>
                      <a:pt x="238806" y="43094"/>
                      <a:pt x="238806" y="43094"/>
                      <a:pt x="240110" y="44411"/>
                    </a:cubicBezTo>
                    <a:cubicBezTo>
                      <a:pt x="241414" y="44411"/>
                      <a:pt x="241414" y="44411"/>
                      <a:pt x="242718" y="45727"/>
                    </a:cubicBezTo>
                    <a:cubicBezTo>
                      <a:pt x="244022" y="45727"/>
                      <a:pt x="244022" y="45727"/>
                      <a:pt x="245326" y="47044"/>
                    </a:cubicBezTo>
                    <a:cubicBezTo>
                      <a:pt x="246630" y="47044"/>
                      <a:pt x="246630" y="47044"/>
                      <a:pt x="246630" y="47044"/>
                    </a:cubicBezTo>
                    <a:cubicBezTo>
                      <a:pt x="246630" y="48360"/>
                      <a:pt x="247934" y="48360"/>
                      <a:pt x="247934" y="48360"/>
                    </a:cubicBezTo>
                    <a:cubicBezTo>
                      <a:pt x="249238" y="48360"/>
                      <a:pt x="249238" y="49677"/>
                      <a:pt x="247934" y="50993"/>
                    </a:cubicBezTo>
                    <a:cubicBezTo>
                      <a:pt x="247934" y="50993"/>
                      <a:pt x="247934" y="50993"/>
                      <a:pt x="223157" y="89170"/>
                    </a:cubicBezTo>
                    <a:cubicBezTo>
                      <a:pt x="223157" y="90487"/>
                      <a:pt x="221853" y="90487"/>
                      <a:pt x="220549" y="89170"/>
                    </a:cubicBezTo>
                    <a:cubicBezTo>
                      <a:pt x="220549" y="89170"/>
                      <a:pt x="220549" y="89170"/>
                      <a:pt x="219245" y="89170"/>
                    </a:cubicBezTo>
                    <a:cubicBezTo>
                      <a:pt x="219245" y="87854"/>
                      <a:pt x="219245" y="87854"/>
                      <a:pt x="219245" y="87854"/>
                    </a:cubicBezTo>
                    <a:cubicBezTo>
                      <a:pt x="219245" y="87854"/>
                      <a:pt x="219245" y="87854"/>
                      <a:pt x="217941" y="87854"/>
                    </a:cubicBezTo>
                    <a:cubicBezTo>
                      <a:pt x="217941" y="87854"/>
                      <a:pt x="217941" y="86538"/>
                      <a:pt x="216637" y="86538"/>
                    </a:cubicBezTo>
                    <a:cubicBezTo>
                      <a:pt x="216637" y="86538"/>
                      <a:pt x="216637" y="86538"/>
                      <a:pt x="215333" y="85221"/>
                    </a:cubicBezTo>
                    <a:cubicBezTo>
                      <a:pt x="215333" y="85221"/>
                      <a:pt x="214029" y="85221"/>
                      <a:pt x="214029" y="83905"/>
                    </a:cubicBezTo>
                    <a:cubicBezTo>
                      <a:pt x="212725" y="83905"/>
                      <a:pt x="212725" y="83905"/>
                      <a:pt x="212725" y="83905"/>
                    </a:cubicBezTo>
                    <a:cubicBezTo>
                      <a:pt x="212725" y="83905"/>
                      <a:pt x="212725" y="83905"/>
                      <a:pt x="223157" y="36512"/>
                    </a:cubicBezTo>
                    <a:close/>
                    <a:moveTo>
                      <a:pt x="141363" y="26987"/>
                    </a:moveTo>
                    <a:cubicBezTo>
                      <a:pt x="141363" y="26987"/>
                      <a:pt x="142673" y="26987"/>
                      <a:pt x="142673" y="26987"/>
                    </a:cubicBezTo>
                    <a:cubicBezTo>
                      <a:pt x="143984" y="26987"/>
                      <a:pt x="143984" y="26987"/>
                      <a:pt x="145294" y="26987"/>
                    </a:cubicBezTo>
                    <a:cubicBezTo>
                      <a:pt x="145294" y="26987"/>
                      <a:pt x="146604" y="28272"/>
                      <a:pt x="146604" y="28272"/>
                    </a:cubicBezTo>
                    <a:cubicBezTo>
                      <a:pt x="146604" y="28272"/>
                      <a:pt x="146604" y="28272"/>
                      <a:pt x="149225" y="62970"/>
                    </a:cubicBezTo>
                    <a:cubicBezTo>
                      <a:pt x="149225" y="62970"/>
                      <a:pt x="147915" y="64255"/>
                      <a:pt x="146604" y="64255"/>
                    </a:cubicBezTo>
                    <a:cubicBezTo>
                      <a:pt x="146604" y="64255"/>
                      <a:pt x="146604" y="64255"/>
                      <a:pt x="145294" y="64255"/>
                    </a:cubicBezTo>
                    <a:cubicBezTo>
                      <a:pt x="145294" y="64255"/>
                      <a:pt x="143984" y="64255"/>
                      <a:pt x="143984" y="64255"/>
                    </a:cubicBezTo>
                    <a:cubicBezTo>
                      <a:pt x="142673" y="64255"/>
                      <a:pt x="142673" y="64255"/>
                      <a:pt x="142673" y="64255"/>
                    </a:cubicBezTo>
                    <a:cubicBezTo>
                      <a:pt x="141363" y="64255"/>
                      <a:pt x="141363" y="64255"/>
                      <a:pt x="140053" y="64255"/>
                    </a:cubicBezTo>
                    <a:cubicBezTo>
                      <a:pt x="140053" y="64255"/>
                      <a:pt x="140053" y="64255"/>
                      <a:pt x="138743" y="64255"/>
                    </a:cubicBezTo>
                    <a:cubicBezTo>
                      <a:pt x="138743" y="64255"/>
                      <a:pt x="138743" y="64255"/>
                      <a:pt x="137432" y="64255"/>
                    </a:cubicBezTo>
                    <a:cubicBezTo>
                      <a:pt x="137432" y="64255"/>
                      <a:pt x="136122" y="64255"/>
                      <a:pt x="134811" y="64255"/>
                    </a:cubicBezTo>
                    <a:cubicBezTo>
                      <a:pt x="134811" y="64255"/>
                      <a:pt x="133501" y="64255"/>
                      <a:pt x="132191" y="65541"/>
                    </a:cubicBezTo>
                    <a:cubicBezTo>
                      <a:pt x="132191" y="65541"/>
                      <a:pt x="132191" y="65541"/>
                      <a:pt x="130880" y="65541"/>
                    </a:cubicBezTo>
                    <a:cubicBezTo>
                      <a:pt x="130880" y="65541"/>
                      <a:pt x="130880" y="65541"/>
                      <a:pt x="129570" y="65541"/>
                    </a:cubicBezTo>
                    <a:cubicBezTo>
                      <a:pt x="128260" y="65541"/>
                      <a:pt x="128260" y="65541"/>
                      <a:pt x="126950" y="65541"/>
                    </a:cubicBezTo>
                    <a:cubicBezTo>
                      <a:pt x="125639" y="65541"/>
                      <a:pt x="124329" y="65541"/>
                      <a:pt x="124329" y="66826"/>
                    </a:cubicBezTo>
                    <a:cubicBezTo>
                      <a:pt x="123019" y="66826"/>
                      <a:pt x="123019" y="66826"/>
                      <a:pt x="121708" y="66826"/>
                    </a:cubicBezTo>
                    <a:cubicBezTo>
                      <a:pt x="121708" y="66826"/>
                      <a:pt x="121708" y="66826"/>
                      <a:pt x="120398" y="66826"/>
                    </a:cubicBezTo>
                    <a:cubicBezTo>
                      <a:pt x="120398" y="66826"/>
                      <a:pt x="119088" y="66826"/>
                      <a:pt x="119088" y="66826"/>
                    </a:cubicBezTo>
                    <a:cubicBezTo>
                      <a:pt x="119088" y="66826"/>
                      <a:pt x="117777" y="66826"/>
                      <a:pt x="117777" y="66826"/>
                    </a:cubicBezTo>
                    <a:cubicBezTo>
                      <a:pt x="116467" y="68111"/>
                      <a:pt x="115157" y="68111"/>
                      <a:pt x="113846" y="68111"/>
                    </a:cubicBezTo>
                    <a:cubicBezTo>
                      <a:pt x="113846" y="68111"/>
                      <a:pt x="112536" y="69396"/>
                      <a:pt x="111226" y="69396"/>
                    </a:cubicBezTo>
                    <a:cubicBezTo>
                      <a:pt x="111226" y="69396"/>
                      <a:pt x="109915" y="69396"/>
                      <a:pt x="109915" y="69396"/>
                    </a:cubicBezTo>
                    <a:cubicBezTo>
                      <a:pt x="108605" y="69396"/>
                      <a:pt x="108605" y="69396"/>
                      <a:pt x="108605" y="69396"/>
                    </a:cubicBezTo>
                    <a:cubicBezTo>
                      <a:pt x="107295" y="70681"/>
                      <a:pt x="107295" y="70681"/>
                      <a:pt x="105984" y="70681"/>
                    </a:cubicBezTo>
                    <a:cubicBezTo>
                      <a:pt x="105984" y="70681"/>
                      <a:pt x="105984" y="70681"/>
                      <a:pt x="104674" y="70681"/>
                    </a:cubicBezTo>
                    <a:cubicBezTo>
                      <a:pt x="104674" y="71966"/>
                      <a:pt x="103364" y="71966"/>
                      <a:pt x="102054" y="71966"/>
                    </a:cubicBezTo>
                    <a:cubicBezTo>
                      <a:pt x="100743" y="71966"/>
                      <a:pt x="100743" y="73251"/>
                      <a:pt x="99433" y="73251"/>
                    </a:cubicBezTo>
                    <a:cubicBezTo>
                      <a:pt x="98123" y="73251"/>
                      <a:pt x="96812" y="73251"/>
                      <a:pt x="96812" y="74536"/>
                    </a:cubicBezTo>
                    <a:cubicBezTo>
                      <a:pt x="95502" y="74536"/>
                      <a:pt x="94192" y="74536"/>
                      <a:pt x="94192" y="75821"/>
                    </a:cubicBezTo>
                    <a:cubicBezTo>
                      <a:pt x="92881" y="75821"/>
                      <a:pt x="92881" y="75821"/>
                      <a:pt x="91571" y="75821"/>
                    </a:cubicBezTo>
                    <a:cubicBezTo>
                      <a:pt x="90261" y="77107"/>
                      <a:pt x="90261" y="77107"/>
                      <a:pt x="88950" y="77107"/>
                    </a:cubicBezTo>
                    <a:cubicBezTo>
                      <a:pt x="88950" y="78392"/>
                      <a:pt x="87640" y="78392"/>
                      <a:pt x="87640" y="78392"/>
                    </a:cubicBezTo>
                    <a:cubicBezTo>
                      <a:pt x="86330" y="78392"/>
                      <a:pt x="86330" y="78392"/>
                      <a:pt x="86330" y="79677"/>
                    </a:cubicBezTo>
                    <a:cubicBezTo>
                      <a:pt x="85019" y="79677"/>
                      <a:pt x="85019" y="79677"/>
                      <a:pt x="85019" y="79677"/>
                    </a:cubicBezTo>
                    <a:cubicBezTo>
                      <a:pt x="83709" y="80962"/>
                      <a:pt x="83709" y="80962"/>
                      <a:pt x="83709" y="80962"/>
                    </a:cubicBezTo>
                    <a:cubicBezTo>
                      <a:pt x="82399" y="80962"/>
                      <a:pt x="81088" y="80962"/>
                      <a:pt x="81088" y="79677"/>
                    </a:cubicBezTo>
                    <a:cubicBezTo>
                      <a:pt x="81088" y="79677"/>
                      <a:pt x="81088" y="79677"/>
                      <a:pt x="66675" y="59115"/>
                    </a:cubicBezTo>
                    <a:cubicBezTo>
                      <a:pt x="66675" y="59115"/>
                      <a:pt x="66675" y="57830"/>
                      <a:pt x="66675" y="57830"/>
                    </a:cubicBezTo>
                    <a:cubicBezTo>
                      <a:pt x="67985" y="56545"/>
                      <a:pt x="67985" y="56545"/>
                      <a:pt x="69296" y="56545"/>
                    </a:cubicBezTo>
                    <a:cubicBezTo>
                      <a:pt x="69296" y="55260"/>
                      <a:pt x="69296" y="55260"/>
                      <a:pt x="70606" y="55260"/>
                    </a:cubicBezTo>
                    <a:cubicBezTo>
                      <a:pt x="70606" y="53974"/>
                      <a:pt x="71916" y="53974"/>
                      <a:pt x="71916" y="53974"/>
                    </a:cubicBezTo>
                    <a:cubicBezTo>
                      <a:pt x="73227" y="52689"/>
                      <a:pt x="73227" y="52689"/>
                      <a:pt x="74537" y="52689"/>
                    </a:cubicBezTo>
                    <a:cubicBezTo>
                      <a:pt x="74537" y="51404"/>
                      <a:pt x="75847" y="51404"/>
                      <a:pt x="77157" y="50119"/>
                    </a:cubicBezTo>
                    <a:cubicBezTo>
                      <a:pt x="77157" y="50119"/>
                      <a:pt x="78468" y="50119"/>
                      <a:pt x="79778" y="48834"/>
                    </a:cubicBezTo>
                    <a:cubicBezTo>
                      <a:pt x="81088" y="48834"/>
                      <a:pt x="81088" y="47549"/>
                      <a:pt x="82399" y="47549"/>
                    </a:cubicBezTo>
                    <a:cubicBezTo>
                      <a:pt x="83709" y="46264"/>
                      <a:pt x="85019" y="46264"/>
                      <a:pt x="85019" y="44979"/>
                    </a:cubicBezTo>
                    <a:cubicBezTo>
                      <a:pt x="86330" y="44979"/>
                      <a:pt x="87640" y="43693"/>
                      <a:pt x="88950" y="43693"/>
                    </a:cubicBezTo>
                    <a:cubicBezTo>
                      <a:pt x="90261" y="43693"/>
                      <a:pt x="91571" y="42408"/>
                      <a:pt x="92881" y="42408"/>
                    </a:cubicBezTo>
                    <a:cubicBezTo>
                      <a:pt x="92881" y="41123"/>
                      <a:pt x="94192" y="41123"/>
                      <a:pt x="94192" y="41123"/>
                    </a:cubicBezTo>
                    <a:cubicBezTo>
                      <a:pt x="95502" y="41123"/>
                      <a:pt x="95502" y="41123"/>
                      <a:pt x="95502" y="39838"/>
                    </a:cubicBezTo>
                    <a:cubicBezTo>
                      <a:pt x="96812" y="39838"/>
                      <a:pt x="96812" y="39838"/>
                      <a:pt x="98123" y="39838"/>
                    </a:cubicBezTo>
                    <a:cubicBezTo>
                      <a:pt x="98123" y="39838"/>
                      <a:pt x="99433" y="38553"/>
                      <a:pt x="99433" y="38553"/>
                    </a:cubicBezTo>
                    <a:cubicBezTo>
                      <a:pt x="100743" y="38553"/>
                      <a:pt x="102054" y="37268"/>
                      <a:pt x="103364" y="37268"/>
                    </a:cubicBezTo>
                    <a:cubicBezTo>
                      <a:pt x="104674" y="37268"/>
                      <a:pt x="105984" y="35983"/>
                      <a:pt x="107295" y="35983"/>
                    </a:cubicBezTo>
                    <a:cubicBezTo>
                      <a:pt x="108605" y="35983"/>
                      <a:pt x="108605" y="34698"/>
                      <a:pt x="109915" y="34698"/>
                    </a:cubicBezTo>
                    <a:cubicBezTo>
                      <a:pt x="109915" y="34698"/>
                      <a:pt x="111226" y="34698"/>
                      <a:pt x="111226" y="34698"/>
                    </a:cubicBezTo>
                    <a:cubicBezTo>
                      <a:pt x="112536" y="34698"/>
                      <a:pt x="112536" y="33413"/>
                      <a:pt x="113846" y="33413"/>
                    </a:cubicBezTo>
                    <a:cubicBezTo>
                      <a:pt x="113846" y="33413"/>
                      <a:pt x="115157" y="33413"/>
                      <a:pt x="115157" y="33413"/>
                    </a:cubicBezTo>
                    <a:cubicBezTo>
                      <a:pt x="116467" y="32127"/>
                      <a:pt x="117777" y="32127"/>
                      <a:pt x="119088" y="32127"/>
                    </a:cubicBezTo>
                    <a:cubicBezTo>
                      <a:pt x="120398" y="32127"/>
                      <a:pt x="121708" y="30842"/>
                      <a:pt x="123019" y="30842"/>
                    </a:cubicBezTo>
                    <a:cubicBezTo>
                      <a:pt x="123019" y="30842"/>
                      <a:pt x="124329" y="30842"/>
                      <a:pt x="124329" y="30842"/>
                    </a:cubicBezTo>
                    <a:cubicBezTo>
                      <a:pt x="125639" y="30842"/>
                      <a:pt x="125639" y="30842"/>
                      <a:pt x="126950" y="29557"/>
                    </a:cubicBezTo>
                    <a:cubicBezTo>
                      <a:pt x="126950" y="29557"/>
                      <a:pt x="128260" y="29557"/>
                      <a:pt x="129570" y="29557"/>
                    </a:cubicBezTo>
                    <a:cubicBezTo>
                      <a:pt x="130880" y="29557"/>
                      <a:pt x="132191" y="29557"/>
                      <a:pt x="133501" y="28272"/>
                    </a:cubicBezTo>
                    <a:cubicBezTo>
                      <a:pt x="133501" y="28272"/>
                      <a:pt x="133501" y="28272"/>
                      <a:pt x="134811" y="28272"/>
                    </a:cubicBezTo>
                    <a:cubicBezTo>
                      <a:pt x="134811" y="28272"/>
                      <a:pt x="134811" y="28272"/>
                      <a:pt x="136122" y="28272"/>
                    </a:cubicBezTo>
                    <a:cubicBezTo>
                      <a:pt x="137432" y="28272"/>
                      <a:pt x="137432" y="28272"/>
                      <a:pt x="138743" y="28272"/>
                    </a:cubicBezTo>
                    <a:cubicBezTo>
                      <a:pt x="140053" y="28272"/>
                      <a:pt x="140053" y="26987"/>
                      <a:pt x="141363" y="26987"/>
                    </a:cubicBezTo>
                    <a:close/>
                    <a:moveTo>
                      <a:pt x="164523" y="25400"/>
                    </a:moveTo>
                    <a:cubicBezTo>
                      <a:pt x="165822" y="25400"/>
                      <a:pt x="165822" y="25400"/>
                      <a:pt x="167121" y="25400"/>
                    </a:cubicBezTo>
                    <a:cubicBezTo>
                      <a:pt x="168419" y="25400"/>
                      <a:pt x="168419" y="25400"/>
                      <a:pt x="169718" y="25400"/>
                    </a:cubicBezTo>
                    <a:cubicBezTo>
                      <a:pt x="169718" y="25400"/>
                      <a:pt x="171017" y="25400"/>
                      <a:pt x="172316" y="25400"/>
                    </a:cubicBezTo>
                    <a:cubicBezTo>
                      <a:pt x="172316" y="25400"/>
                      <a:pt x="173615" y="25400"/>
                      <a:pt x="174914" y="25400"/>
                    </a:cubicBezTo>
                    <a:cubicBezTo>
                      <a:pt x="174914" y="26690"/>
                      <a:pt x="176213" y="26690"/>
                      <a:pt x="177511" y="26690"/>
                    </a:cubicBezTo>
                    <a:cubicBezTo>
                      <a:pt x="178810" y="26690"/>
                      <a:pt x="180109" y="26690"/>
                      <a:pt x="180109" y="26690"/>
                    </a:cubicBezTo>
                    <a:cubicBezTo>
                      <a:pt x="181408" y="26690"/>
                      <a:pt x="182707" y="26690"/>
                      <a:pt x="184006" y="26690"/>
                    </a:cubicBezTo>
                    <a:cubicBezTo>
                      <a:pt x="185305" y="26690"/>
                      <a:pt x="185305" y="26690"/>
                      <a:pt x="186603" y="26690"/>
                    </a:cubicBezTo>
                    <a:cubicBezTo>
                      <a:pt x="186603" y="26690"/>
                      <a:pt x="186603" y="27980"/>
                      <a:pt x="187902" y="27980"/>
                    </a:cubicBezTo>
                    <a:cubicBezTo>
                      <a:pt x="189201" y="27980"/>
                      <a:pt x="189201" y="27980"/>
                      <a:pt x="190500" y="27980"/>
                    </a:cubicBezTo>
                    <a:cubicBezTo>
                      <a:pt x="190500" y="27980"/>
                      <a:pt x="190500" y="27980"/>
                      <a:pt x="171017" y="66675"/>
                    </a:cubicBezTo>
                    <a:cubicBezTo>
                      <a:pt x="171017" y="66675"/>
                      <a:pt x="169718" y="66675"/>
                      <a:pt x="169718" y="66675"/>
                    </a:cubicBezTo>
                    <a:cubicBezTo>
                      <a:pt x="168419" y="66675"/>
                      <a:pt x="168419" y="65385"/>
                      <a:pt x="167121" y="65385"/>
                    </a:cubicBezTo>
                    <a:cubicBezTo>
                      <a:pt x="167121" y="65385"/>
                      <a:pt x="165822" y="65385"/>
                      <a:pt x="165822" y="65385"/>
                    </a:cubicBezTo>
                    <a:cubicBezTo>
                      <a:pt x="165822" y="65385"/>
                      <a:pt x="164523" y="65385"/>
                      <a:pt x="164523" y="65385"/>
                    </a:cubicBezTo>
                    <a:cubicBezTo>
                      <a:pt x="164523" y="65385"/>
                      <a:pt x="163224" y="65385"/>
                      <a:pt x="163224" y="65385"/>
                    </a:cubicBezTo>
                    <a:cubicBezTo>
                      <a:pt x="161925" y="65385"/>
                      <a:pt x="161925" y="64095"/>
                      <a:pt x="161925" y="62805"/>
                    </a:cubicBezTo>
                    <a:cubicBezTo>
                      <a:pt x="161925" y="62805"/>
                      <a:pt x="161925" y="62805"/>
                      <a:pt x="163224" y="27980"/>
                    </a:cubicBezTo>
                    <a:cubicBezTo>
                      <a:pt x="163224" y="26690"/>
                      <a:pt x="164523" y="25400"/>
                      <a:pt x="164523" y="25400"/>
                    </a:cubicBezTo>
                    <a:close/>
                    <a:moveTo>
                      <a:pt x="216959" y="0"/>
                    </a:moveTo>
                    <a:cubicBezTo>
                      <a:pt x="219605" y="0"/>
                      <a:pt x="222251" y="1321"/>
                      <a:pt x="220928" y="5285"/>
                    </a:cubicBezTo>
                    <a:cubicBezTo>
                      <a:pt x="220928" y="5285"/>
                      <a:pt x="220928" y="5285"/>
                      <a:pt x="214314" y="33033"/>
                    </a:cubicBezTo>
                    <a:cubicBezTo>
                      <a:pt x="214314" y="33033"/>
                      <a:pt x="214314" y="33033"/>
                      <a:pt x="203730" y="79280"/>
                    </a:cubicBezTo>
                    <a:cubicBezTo>
                      <a:pt x="203730" y="79280"/>
                      <a:pt x="203730" y="79280"/>
                      <a:pt x="177272" y="199522"/>
                    </a:cubicBezTo>
                    <a:cubicBezTo>
                      <a:pt x="175949" y="200843"/>
                      <a:pt x="175949" y="203486"/>
                      <a:pt x="174626" y="204807"/>
                    </a:cubicBezTo>
                    <a:cubicBezTo>
                      <a:pt x="169334" y="214056"/>
                      <a:pt x="160074" y="220663"/>
                      <a:pt x="149490" y="220663"/>
                    </a:cubicBezTo>
                    <a:cubicBezTo>
                      <a:pt x="145522" y="220663"/>
                      <a:pt x="141553" y="219342"/>
                      <a:pt x="137584" y="218020"/>
                    </a:cubicBezTo>
                    <a:cubicBezTo>
                      <a:pt x="124355" y="211414"/>
                      <a:pt x="119063" y="194236"/>
                      <a:pt x="125678" y="181023"/>
                    </a:cubicBezTo>
                    <a:cubicBezTo>
                      <a:pt x="125678" y="181023"/>
                      <a:pt x="125678" y="181023"/>
                      <a:pt x="179918" y="70031"/>
                    </a:cubicBezTo>
                    <a:cubicBezTo>
                      <a:pt x="179918" y="70031"/>
                      <a:pt x="179918" y="70031"/>
                      <a:pt x="199761" y="29069"/>
                    </a:cubicBezTo>
                    <a:cubicBezTo>
                      <a:pt x="199761" y="29069"/>
                      <a:pt x="199761" y="29069"/>
                      <a:pt x="212991" y="2643"/>
                    </a:cubicBezTo>
                    <a:cubicBezTo>
                      <a:pt x="214314" y="0"/>
                      <a:pt x="215636" y="0"/>
                      <a:pt x="21695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>
              <a:off x="5213291" y="2562687"/>
              <a:ext cx="1008112" cy="971879"/>
              <a:chOff x="3698683" y="1003226"/>
              <a:chExt cx="1008112" cy="971879"/>
            </a:xfrm>
          </p:grpSpPr>
          <p:sp>
            <p:nvSpPr>
              <p:cNvPr id="46" name="文本框 190"/>
              <p:cNvSpPr txBox="1"/>
              <p:nvPr/>
            </p:nvSpPr>
            <p:spPr>
              <a:xfrm>
                <a:off x="3950710" y="1003226"/>
                <a:ext cx="504056" cy="307777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normAutofit fontScale="85000" lnSpcReduction="20000"/>
              </a:bodyPr>
              <a:lstStyle/>
              <a:p>
                <a:pPr algn="ctr"/>
                <a:r>
                  <a:rPr lang="en-US" altLang="zh-CN" sz="2000">
                    <a:solidFill>
                      <a:schemeClr val="bg1"/>
                    </a:solidFill>
                    <a:latin typeface="Impact" panose="020B0806030902050204" pitchFamily="34" charset="0"/>
                  </a:rPr>
                  <a:t>04</a:t>
                </a:r>
              </a:p>
            </p:txBody>
          </p:sp>
          <p:sp>
            <p:nvSpPr>
              <p:cNvPr id="47" name="文本框 191"/>
              <p:cNvSpPr txBox="1"/>
              <p:nvPr/>
            </p:nvSpPr>
            <p:spPr>
              <a:xfrm>
                <a:off x="3698683" y="1311003"/>
                <a:ext cx="1008112" cy="215444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normAutofit fontScale="92500" lnSpcReduction="20000"/>
              </a:bodyPr>
              <a:lstStyle/>
              <a:p>
                <a:pPr algn="ctr"/>
                <a:r>
                  <a:rPr lang="zh-CN" altLang="en-US" sz="1400">
                    <a:solidFill>
                      <a:schemeClr val="bg1"/>
                    </a:solidFill>
                  </a:rPr>
                  <a:t>关键词</a:t>
                </a:r>
              </a:p>
            </p:txBody>
          </p:sp>
          <p:cxnSp>
            <p:nvCxnSpPr>
              <p:cNvPr id="48" name="直接连接符 47"/>
              <p:cNvCxnSpPr>
                <a:cxnSpLocks/>
              </p:cNvCxnSpPr>
              <p:nvPr/>
            </p:nvCxnSpPr>
            <p:spPr>
              <a:xfrm>
                <a:off x="3698683" y="1556792"/>
                <a:ext cx="1008112" cy="0"/>
              </a:xfrm>
              <a:prstGeom prst="line">
                <a:avLst/>
              </a:prstGeom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任意多边形: 形状 48"/>
              <p:cNvSpPr/>
              <p:nvPr/>
            </p:nvSpPr>
            <p:spPr bwMode="auto">
              <a:xfrm>
                <a:off x="4016404" y="1672536"/>
                <a:ext cx="360040" cy="302569"/>
              </a:xfrm>
              <a:custGeom>
                <a:avLst/>
                <a:gdLst>
                  <a:gd name="connsiteX0" fmla="*/ 120521 w 338138"/>
                  <a:gd name="connsiteY0" fmla="*/ 168275 h 284163"/>
                  <a:gd name="connsiteX1" fmla="*/ 217618 w 338138"/>
                  <a:gd name="connsiteY1" fmla="*/ 168275 h 284163"/>
                  <a:gd name="connsiteX2" fmla="*/ 233363 w 338138"/>
                  <a:gd name="connsiteY2" fmla="*/ 184840 h 284163"/>
                  <a:gd name="connsiteX3" fmla="*/ 217618 w 338138"/>
                  <a:gd name="connsiteY3" fmla="*/ 200025 h 284163"/>
                  <a:gd name="connsiteX4" fmla="*/ 120521 w 338138"/>
                  <a:gd name="connsiteY4" fmla="*/ 200025 h 284163"/>
                  <a:gd name="connsiteX5" fmla="*/ 104775 w 338138"/>
                  <a:gd name="connsiteY5" fmla="*/ 184840 h 284163"/>
                  <a:gd name="connsiteX6" fmla="*/ 120521 w 338138"/>
                  <a:gd name="connsiteY6" fmla="*/ 168275 h 284163"/>
                  <a:gd name="connsiteX7" fmla="*/ 30163 w 338138"/>
                  <a:gd name="connsiteY7" fmla="*/ 112712 h 284163"/>
                  <a:gd name="connsiteX8" fmla="*/ 30163 w 338138"/>
                  <a:gd name="connsiteY8" fmla="*/ 255587 h 284163"/>
                  <a:gd name="connsiteX9" fmla="*/ 307976 w 338138"/>
                  <a:gd name="connsiteY9" fmla="*/ 255587 h 284163"/>
                  <a:gd name="connsiteX10" fmla="*/ 307976 w 338138"/>
                  <a:gd name="connsiteY10" fmla="*/ 112712 h 284163"/>
                  <a:gd name="connsiteX11" fmla="*/ 57150 w 338138"/>
                  <a:gd name="connsiteY11" fmla="*/ 30162 h 284163"/>
                  <a:gd name="connsiteX12" fmla="*/ 38100 w 338138"/>
                  <a:gd name="connsiteY12" fmla="*/ 84137 h 284163"/>
                  <a:gd name="connsiteX13" fmla="*/ 301625 w 338138"/>
                  <a:gd name="connsiteY13" fmla="*/ 84137 h 284163"/>
                  <a:gd name="connsiteX14" fmla="*/ 280988 w 338138"/>
                  <a:gd name="connsiteY14" fmla="*/ 30162 h 284163"/>
                  <a:gd name="connsiteX15" fmla="*/ 46230 w 338138"/>
                  <a:gd name="connsiteY15" fmla="*/ 0 h 284163"/>
                  <a:gd name="connsiteX16" fmla="*/ 291908 w 338138"/>
                  <a:gd name="connsiteY16" fmla="*/ 0 h 284163"/>
                  <a:gd name="connsiteX17" fmla="*/ 306438 w 338138"/>
                  <a:gd name="connsiteY17" fmla="*/ 9209 h 284163"/>
                  <a:gd name="connsiteX18" fmla="*/ 336817 w 338138"/>
                  <a:gd name="connsiteY18" fmla="*/ 92090 h 284163"/>
                  <a:gd name="connsiteX19" fmla="*/ 338138 w 338138"/>
                  <a:gd name="connsiteY19" fmla="*/ 94721 h 284163"/>
                  <a:gd name="connsiteX20" fmla="*/ 338138 w 338138"/>
                  <a:gd name="connsiteY20" fmla="*/ 97352 h 284163"/>
                  <a:gd name="connsiteX21" fmla="*/ 338138 w 338138"/>
                  <a:gd name="connsiteY21" fmla="*/ 269692 h 284163"/>
                  <a:gd name="connsiteX22" fmla="*/ 322288 w 338138"/>
                  <a:gd name="connsiteY22" fmla="*/ 284163 h 284163"/>
                  <a:gd name="connsiteX23" fmla="*/ 15850 w 338138"/>
                  <a:gd name="connsiteY23" fmla="*/ 284163 h 284163"/>
                  <a:gd name="connsiteX24" fmla="*/ 0 w 338138"/>
                  <a:gd name="connsiteY24" fmla="*/ 269692 h 284163"/>
                  <a:gd name="connsiteX25" fmla="*/ 0 w 338138"/>
                  <a:gd name="connsiteY25" fmla="*/ 97352 h 284163"/>
                  <a:gd name="connsiteX26" fmla="*/ 0 w 338138"/>
                  <a:gd name="connsiteY26" fmla="*/ 94721 h 284163"/>
                  <a:gd name="connsiteX27" fmla="*/ 1321 w 338138"/>
                  <a:gd name="connsiteY27" fmla="*/ 92090 h 284163"/>
                  <a:gd name="connsiteX28" fmla="*/ 31700 w 338138"/>
                  <a:gd name="connsiteY28" fmla="*/ 9209 h 284163"/>
                  <a:gd name="connsiteX29" fmla="*/ 46230 w 338138"/>
                  <a:gd name="connsiteY29" fmla="*/ 0 h 284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38138" h="284163">
                    <a:moveTo>
                      <a:pt x="120521" y="168275"/>
                    </a:moveTo>
                    <a:cubicBezTo>
                      <a:pt x="120521" y="168275"/>
                      <a:pt x="120521" y="168275"/>
                      <a:pt x="217618" y="168275"/>
                    </a:cubicBezTo>
                    <a:cubicBezTo>
                      <a:pt x="226803" y="168275"/>
                      <a:pt x="233363" y="175177"/>
                      <a:pt x="233363" y="184840"/>
                    </a:cubicBezTo>
                    <a:cubicBezTo>
                      <a:pt x="233363" y="193123"/>
                      <a:pt x="226803" y="200025"/>
                      <a:pt x="217618" y="200025"/>
                    </a:cubicBezTo>
                    <a:cubicBezTo>
                      <a:pt x="217618" y="200025"/>
                      <a:pt x="217618" y="200025"/>
                      <a:pt x="120521" y="200025"/>
                    </a:cubicBezTo>
                    <a:cubicBezTo>
                      <a:pt x="111336" y="200025"/>
                      <a:pt x="104775" y="193123"/>
                      <a:pt x="104775" y="184840"/>
                    </a:cubicBezTo>
                    <a:cubicBezTo>
                      <a:pt x="104775" y="175177"/>
                      <a:pt x="111336" y="168275"/>
                      <a:pt x="120521" y="168275"/>
                    </a:cubicBezTo>
                    <a:close/>
                    <a:moveTo>
                      <a:pt x="30163" y="112712"/>
                    </a:moveTo>
                    <a:lnTo>
                      <a:pt x="30163" y="255587"/>
                    </a:lnTo>
                    <a:lnTo>
                      <a:pt x="307976" y="255587"/>
                    </a:lnTo>
                    <a:lnTo>
                      <a:pt x="307976" y="112712"/>
                    </a:lnTo>
                    <a:close/>
                    <a:moveTo>
                      <a:pt x="57150" y="30162"/>
                    </a:moveTo>
                    <a:lnTo>
                      <a:pt x="38100" y="84137"/>
                    </a:lnTo>
                    <a:lnTo>
                      <a:pt x="301625" y="84137"/>
                    </a:lnTo>
                    <a:lnTo>
                      <a:pt x="280988" y="30162"/>
                    </a:lnTo>
                    <a:close/>
                    <a:moveTo>
                      <a:pt x="46230" y="0"/>
                    </a:moveTo>
                    <a:cubicBezTo>
                      <a:pt x="46230" y="0"/>
                      <a:pt x="46230" y="0"/>
                      <a:pt x="291908" y="0"/>
                    </a:cubicBezTo>
                    <a:cubicBezTo>
                      <a:pt x="298513" y="0"/>
                      <a:pt x="305117" y="3946"/>
                      <a:pt x="306438" y="9209"/>
                    </a:cubicBezTo>
                    <a:cubicBezTo>
                      <a:pt x="306438" y="9209"/>
                      <a:pt x="306438" y="9209"/>
                      <a:pt x="336817" y="92090"/>
                    </a:cubicBezTo>
                    <a:cubicBezTo>
                      <a:pt x="336817" y="93405"/>
                      <a:pt x="338138" y="93405"/>
                      <a:pt x="338138" y="94721"/>
                    </a:cubicBezTo>
                    <a:cubicBezTo>
                      <a:pt x="338138" y="94721"/>
                      <a:pt x="338138" y="96036"/>
                      <a:pt x="338138" y="97352"/>
                    </a:cubicBezTo>
                    <a:cubicBezTo>
                      <a:pt x="338138" y="97352"/>
                      <a:pt x="338138" y="97352"/>
                      <a:pt x="338138" y="269692"/>
                    </a:cubicBezTo>
                    <a:cubicBezTo>
                      <a:pt x="338138" y="277585"/>
                      <a:pt x="331534" y="284163"/>
                      <a:pt x="322288" y="284163"/>
                    </a:cubicBezTo>
                    <a:cubicBezTo>
                      <a:pt x="322288" y="284163"/>
                      <a:pt x="322288" y="284163"/>
                      <a:pt x="15850" y="284163"/>
                    </a:cubicBezTo>
                    <a:cubicBezTo>
                      <a:pt x="6604" y="284163"/>
                      <a:pt x="0" y="277585"/>
                      <a:pt x="0" y="269692"/>
                    </a:cubicBezTo>
                    <a:cubicBezTo>
                      <a:pt x="0" y="269692"/>
                      <a:pt x="0" y="269692"/>
                      <a:pt x="0" y="97352"/>
                    </a:cubicBezTo>
                    <a:cubicBezTo>
                      <a:pt x="0" y="96036"/>
                      <a:pt x="0" y="94721"/>
                      <a:pt x="0" y="94721"/>
                    </a:cubicBezTo>
                    <a:cubicBezTo>
                      <a:pt x="0" y="93405"/>
                      <a:pt x="1321" y="93405"/>
                      <a:pt x="1321" y="92090"/>
                    </a:cubicBezTo>
                    <a:cubicBezTo>
                      <a:pt x="1321" y="92090"/>
                      <a:pt x="1321" y="92090"/>
                      <a:pt x="31700" y="9209"/>
                    </a:cubicBezTo>
                    <a:cubicBezTo>
                      <a:pt x="33021" y="3946"/>
                      <a:pt x="39625" y="0"/>
                      <a:pt x="4623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>
              <a:off x="7485205" y="3309910"/>
              <a:ext cx="1008112" cy="998925"/>
              <a:chOff x="3698683" y="1003226"/>
              <a:chExt cx="1008112" cy="998925"/>
            </a:xfrm>
          </p:grpSpPr>
          <p:sp>
            <p:nvSpPr>
              <p:cNvPr id="42" name="文本框 205"/>
              <p:cNvSpPr txBox="1"/>
              <p:nvPr/>
            </p:nvSpPr>
            <p:spPr>
              <a:xfrm>
                <a:off x="3950710" y="1003226"/>
                <a:ext cx="504056" cy="307777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normAutofit fontScale="85000" lnSpcReduction="20000"/>
              </a:bodyPr>
              <a:lstStyle/>
              <a:p>
                <a:pPr algn="ctr"/>
                <a:r>
                  <a:rPr lang="en-US" altLang="zh-CN" sz="2000">
                    <a:solidFill>
                      <a:schemeClr val="bg1"/>
                    </a:solidFill>
                    <a:latin typeface="Impact" panose="020B0806030902050204" pitchFamily="34" charset="0"/>
                  </a:rPr>
                  <a:t>07</a:t>
                </a:r>
              </a:p>
            </p:txBody>
          </p:sp>
          <p:sp>
            <p:nvSpPr>
              <p:cNvPr id="43" name="文本框 206"/>
              <p:cNvSpPr txBox="1"/>
              <p:nvPr/>
            </p:nvSpPr>
            <p:spPr>
              <a:xfrm>
                <a:off x="3698683" y="1311003"/>
                <a:ext cx="1008112" cy="215444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normAutofit fontScale="92500" lnSpcReduction="20000"/>
              </a:bodyPr>
              <a:lstStyle/>
              <a:p>
                <a:pPr algn="ctr"/>
                <a:r>
                  <a:rPr lang="zh-CN" altLang="en-US" sz="1400">
                    <a:solidFill>
                      <a:schemeClr val="bg1"/>
                    </a:solidFill>
                  </a:rPr>
                  <a:t>关键词</a:t>
                </a:r>
              </a:p>
            </p:txBody>
          </p:sp>
          <p:cxnSp>
            <p:nvCxnSpPr>
              <p:cNvPr id="44" name="直接连接符 43"/>
              <p:cNvCxnSpPr>
                <a:cxnSpLocks/>
              </p:cNvCxnSpPr>
              <p:nvPr/>
            </p:nvCxnSpPr>
            <p:spPr>
              <a:xfrm>
                <a:off x="3698683" y="1556792"/>
                <a:ext cx="1008112" cy="0"/>
              </a:xfrm>
              <a:prstGeom prst="line">
                <a:avLst/>
              </a:prstGeom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任意多边形: 形状 44"/>
              <p:cNvSpPr/>
              <p:nvPr/>
            </p:nvSpPr>
            <p:spPr bwMode="auto">
              <a:xfrm>
                <a:off x="4016404" y="1645491"/>
                <a:ext cx="360040" cy="356660"/>
              </a:xfrm>
              <a:custGeom>
                <a:avLst/>
                <a:gdLst>
                  <a:gd name="connsiteX0" fmla="*/ 169718 w 338137"/>
                  <a:gd name="connsiteY0" fmla="*/ 320675 h 334963"/>
                  <a:gd name="connsiteX1" fmla="*/ 176213 w 338137"/>
                  <a:gd name="connsiteY1" fmla="*/ 327170 h 334963"/>
                  <a:gd name="connsiteX2" fmla="*/ 169718 w 338137"/>
                  <a:gd name="connsiteY2" fmla="*/ 334963 h 334963"/>
                  <a:gd name="connsiteX3" fmla="*/ 161925 w 338137"/>
                  <a:gd name="connsiteY3" fmla="*/ 327170 h 334963"/>
                  <a:gd name="connsiteX4" fmla="*/ 169718 w 338137"/>
                  <a:gd name="connsiteY4" fmla="*/ 320675 h 334963"/>
                  <a:gd name="connsiteX5" fmla="*/ 216429 w 338137"/>
                  <a:gd name="connsiteY5" fmla="*/ 309298 h 334963"/>
                  <a:gd name="connsiteX6" fmla="*/ 225689 w 338137"/>
                  <a:gd name="connsiteY6" fmla="*/ 313267 h 334963"/>
                  <a:gd name="connsiteX7" fmla="*/ 221720 w 338137"/>
                  <a:gd name="connsiteY7" fmla="*/ 322527 h 334963"/>
                  <a:gd name="connsiteX8" fmla="*/ 219075 w 338137"/>
                  <a:gd name="connsiteY8" fmla="*/ 323850 h 334963"/>
                  <a:gd name="connsiteX9" fmla="*/ 212460 w 338137"/>
                  <a:gd name="connsiteY9" fmla="*/ 318559 h 334963"/>
                  <a:gd name="connsiteX10" fmla="*/ 216429 w 338137"/>
                  <a:gd name="connsiteY10" fmla="*/ 309298 h 334963"/>
                  <a:gd name="connsiteX11" fmla="*/ 121627 w 338137"/>
                  <a:gd name="connsiteY11" fmla="*/ 309298 h 334963"/>
                  <a:gd name="connsiteX12" fmla="*/ 124313 w 338137"/>
                  <a:gd name="connsiteY12" fmla="*/ 318559 h 334963"/>
                  <a:gd name="connsiteX13" fmla="*/ 117597 w 338137"/>
                  <a:gd name="connsiteY13" fmla="*/ 323850 h 334963"/>
                  <a:gd name="connsiteX14" fmla="*/ 114910 w 338137"/>
                  <a:gd name="connsiteY14" fmla="*/ 322527 h 334963"/>
                  <a:gd name="connsiteX15" fmla="*/ 112224 w 338137"/>
                  <a:gd name="connsiteY15" fmla="*/ 313267 h 334963"/>
                  <a:gd name="connsiteX16" fmla="*/ 121627 w 338137"/>
                  <a:gd name="connsiteY16" fmla="*/ 309298 h 334963"/>
                  <a:gd name="connsiteX17" fmla="*/ 276315 w 338137"/>
                  <a:gd name="connsiteY17" fmla="*/ 274637 h 334963"/>
                  <a:gd name="connsiteX18" fmla="*/ 284207 w 338137"/>
                  <a:gd name="connsiteY18" fmla="*/ 302924 h 334963"/>
                  <a:gd name="connsiteX19" fmla="*/ 285523 w 338137"/>
                  <a:gd name="connsiteY19" fmla="*/ 306965 h 334963"/>
                  <a:gd name="connsiteX20" fmla="*/ 289469 w 338137"/>
                  <a:gd name="connsiteY20" fmla="*/ 296189 h 334963"/>
                  <a:gd name="connsiteX21" fmla="*/ 292100 w 338137"/>
                  <a:gd name="connsiteY21" fmla="*/ 282719 h 334963"/>
                  <a:gd name="connsiteX22" fmla="*/ 294730 w 338137"/>
                  <a:gd name="connsiteY22" fmla="*/ 296189 h 334963"/>
                  <a:gd name="connsiteX23" fmla="*/ 298676 w 338137"/>
                  <a:gd name="connsiteY23" fmla="*/ 306965 h 334963"/>
                  <a:gd name="connsiteX24" fmla="*/ 298676 w 338137"/>
                  <a:gd name="connsiteY24" fmla="*/ 302924 h 334963"/>
                  <a:gd name="connsiteX25" fmla="*/ 307884 w 338137"/>
                  <a:gd name="connsiteY25" fmla="*/ 274637 h 334963"/>
                  <a:gd name="connsiteX26" fmla="*/ 326299 w 338137"/>
                  <a:gd name="connsiteY26" fmla="*/ 284066 h 334963"/>
                  <a:gd name="connsiteX27" fmla="*/ 338137 w 338137"/>
                  <a:gd name="connsiteY27" fmla="*/ 319087 h 334963"/>
                  <a:gd name="connsiteX28" fmla="*/ 246062 w 338137"/>
                  <a:gd name="connsiteY28" fmla="*/ 319087 h 334963"/>
                  <a:gd name="connsiteX29" fmla="*/ 257900 w 338137"/>
                  <a:gd name="connsiteY29" fmla="*/ 284066 h 334963"/>
                  <a:gd name="connsiteX30" fmla="*/ 276315 w 338137"/>
                  <a:gd name="connsiteY30" fmla="*/ 274637 h 334963"/>
                  <a:gd name="connsiteX31" fmla="*/ 30253 w 338137"/>
                  <a:gd name="connsiteY31" fmla="*/ 274637 h 334963"/>
                  <a:gd name="connsiteX32" fmla="*/ 38145 w 338137"/>
                  <a:gd name="connsiteY32" fmla="*/ 302924 h 334963"/>
                  <a:gd name="connsiteX33" fmla="*/ 39461 w 338137"/>
                  <a:gd name="connsiteY33" fmla="*/ 306965 h 334963"/>
                  <a:gd name="connsiteX34" fmla="*/ 43407 w 338137"/>
                  <a:gd name="connsiteY34" fmla="*/ 296189 h 334963"/>
                  <a:gd name="connsiteX35" fmla="*/ 46037 w 338137"/>
                  <a:gd name="connsiteY35" fmla="*/ 282719 h 334963"/>
                  <a:gd name="connsiteX36" fmla="*/ 47353 w 338137"/>
                  <a:gd name="connsiteY36" fmla="*/ 296189 h 334963"/>
                  <a:gd name="connsiteX37" fmla="*/ 51299 w 338137"/>
                  <a:gd name="connsiteY37" fmla="*/ 306965 h 334963"/>
                  <a:gd name="connsiteX38" fmla="*/ 52614 w 338137"/>
                  <a:gd name="connsiteY38" fmla="*/ 302924 h 334963"/>
                  <a:gd name="connsiteX39" fmla="*/ 61822 w 338137"/>
                  <a:gd name="connsiteY39" fmla="*/ 274637 h 334963"/>
                  <a:gd name="connsiteX40" fmla="*/ 78921 w 338137"/>
                  <a:gd name="connsiteY40" fmla="*/ 284066 h 334963"/>
                  <a:gd name="connsiteX41" fmla="*/ 90760 w 338137"/>
                  <a:gd name="connsiteY41" fmla="*/ 319087 h 334963"/>
                  <a:gd name="connsiteX42" fmla="*/ 0 w 338137"/>
                  <a:gd name="connsiteY42" fmla="*/ 319087 h 334963"/>
                  <a:gd name="connsiteX43" fmla="*/ 11838 w 338137"/>
                  <a:gd name="connsiteY43" fmla="*/ 284066 h 334963"/>
                  <a:gd name="connsiteX44" fmla="*/ 30253 w 338137"/>
                  <a:gd name="connsiteY44" fmla="*/ 274637 h 334963"/>
                  <a:gd name="connsiteX45" fmla="*/ 284650 w 338137"/>
                  <a:gd name="connsiteY45" fmla="*/ 214021 h 334963"/>
                  <a:gd name="connsiteX46" fmla="*/ 289861 w 338137"/>
                  <a:gd name="connsiteY46" fmla="*/ 214021 h 334963"/>
                  <a:gd name="connsiteX47" fmla="*/ 300281 w 338137"/>
                  <a:gd name="connsiteY47" fmla="*/ 215317 h 334963"/>
                  <a:gd name="connsiteX48" fmla="*/ 306794 w 338137"/>
                  <a:gd name="connsiteY48" fmla="*/ 220501 h 334963"/>
                  <a:gd name="connsiteX49" fmla="*/ 312004 w 338137"/>
                  <a:gd name="connsiteY49" fmla="*/ 239940 h 334963"/>
                  <a:gd name="connsiteX50" fmla="*/ 312004 w 338137"/>
                  <a:gd name="connsiteY50" fmla="*/ 243827 h 334963"/>
                  <a:gd name="connsiteX51" fmla="*/ 313307 w 338137"/>
                  <a:gd name="connsiteY51" fmla="*/ 251603 h 334963"/>
                  <a:gd name="connsiteX52" fmla="*/ 309399 w 338137"/>
                  <a:gd name="connsiteY52" fmla="*/ 258082 h 334963"/>
                  <a:gd name="connsiteX53" fmla="*/ 296374 w 338137"/>
                  <a:gd name="connsiteY53" fmla="*/ 276225 h 334963"/>
                  <a:gd name="connsiteX54" fmla="*/ 285953 w 338137"/>
                  <a:gd name="connsiteY54" fmla="*/ 276225 h 334963"/>
                  <a:gd name="connsiteX55" fmla="*/ 271625 w 338137"/>
                  <a:gd name="connsiteY55" fmla="*/ 258082 h 334963"/>
                  <a:gd name="connsiteX56" fmla="*/ 267717 w 338137"/>
                  <a:gd name="connsiteY56" fmla="*/ 251603 h 334963"/>
                  <a:gd name="connsiteX57" fmla="*/ 270322 w 338137"/>
                  <a:gd name="connsiteY57" fmla="*/ 243827 h 334963"/>
                  <a:gd name="connsiteX58" fmla="*/ 269020 w 338137"/>
                  <a:gd name="connsiteY58" fmla="*/ 239940 h 334963"/>
                  <a:gd name="connsiteX59" fmla="*/ 269020 w 338137"/>
                  <a:gd name="connsiteY59" fmla="*/ 230868 h 334963"/>
                  <a:gd name="connsiteX60" fmla="*/ 274230 w 338137"/>
                  <a:gd name="connsiteY60" fmla="*/ 220501 h 334963"/>
                  <a:gd name="connsiteX61" fmla="*/ 279440 w 338137"/>
                  <a:gd name="connsiteY61" fmla="*/ 216613 h 334963"/>
                  <a:gd name="connsiteX62" fmla="*/ 284650 w 338137"/>
                  <a:gd name="connsiteY62" fmla="*/ 214021 h 334963"/>
                  <a:gd name="connsiteX63" fmla="*/ 40175 w 338137"/>
                  <a:gd name="connsiteY63" fmla="*/ 214021 h 334963"/>
                  <a:gd name="connsiteX64" fmla="*/ 44083 w 338137"/>
                  <a:gd name="connsiteY64" fmla="*/ 214021 h 334963"/>
                  <a:gd name="connsiteX65" fmla="*/ 55806 w 338137"/>
                  <a:gd name="connsiteY65" fmla="*/ 215317 h 334963"/>
                  <a:gd name="connsiteX66" fmla="*/ 61016 w 338137"/>
                  <a:gd name="connsiteY66" fmla="*/ 220501 h 334963"/>
                  <a:gd name="connsiteX67" fmla="*/ 67529 w 338137"/>
                  <a:gd name="connsiteY67" fmla="*/ 239940 h 334963"/>
                  <a:gd name="connsiteX68" fmla="*/ 67529 w 338137"/>
                  <a:gd name="connsiteY68" fmla="*/ 243827 h 334963"/>
                  <a:gd name="connsiteX69" fmla="*/ 68832 w 338137"/>
                  <a:gd name="connsiteY69" fmla="*/ 251603 h 334963"/>
                  <a:gd name="connsiteX70" fmla="*/ 64924 w 338137"/>
                  <a:gd name="connsiteY70" fmla="*/ 258082 h 334963"/>
                  <a:gd name="connsiteX71" fmla="*/ 50596 w 338137"/>
                  <a:gd name="connsiteY71" fmla="*/ 276225 h 334963"/>
                  <a:gd name="connsiteX72" fmla="*/ 41478 w 338137"/>
                  <a:gd name="connsiteY72" fmla="*/ 276225 h 334963"/>
                  <a:gd name="connsiteX73" fmla="*/ 27150 w 338137"/>
                  <a:gd name="connsiteY73" fmla="*/ 258082 h 334963"/>
                  <a:gd name="connsiteX74" fmla="*/ 23242 w 338137"/>
                  <a:gd name="connsiteY74" fmla="*/ 251603 h 334963"/>
                  <a:gd name="connsiteX75" fmla="*/ 24545 w 338137"/>
                  <a:gd name="connsiteY75" fmla="*/ 243827 h 334963"/>
                  <a:gd name="connsiteX76" fmla="*/ 24545 w 338137"/>
                  <a:gd name="connsiteY76" fmla="*/ 239940 h 334963"/>
                  <a:gd name="connsiteX77" fmla="*/ 24545 w 338137"/>
                  <a:gd name="connsiteY77" fmla="*/ 230868 h 334963"/>
                  <a:gd name="connsiteX78" fmla="*/ 29755 w 338137"/>
                  <a:gd name="connsiteY78" fmla="*/ 220501 h 334963"/>
                  <a:gd name="connsiteX79" fmla="*/ 34965 w 338137"/>
                  <a:gd name="connsiteY79" fmla="*/ 216613 h 334963"/>
                  <a:gd name="connsiteX80" fmla="*/ 40175 w 338137"/>
                  <a:gd name="connsiteY80" fmla="*/ 214021 h 334963"/>
                  <a:gd name="connsiteX81" fmla="*/ 292245 w 338137"/>
                  <a:gd name="connsiteY81" fmla="*/ 182562 h 334963"/>
                  <a:gd name="connsiteX82" fmla="*/ 300038 w 338137"/>
                  <a:gd name="connsiteY82" fmla="*/ 189778 h 334963"/>
                  <a:gd name="connsiteX83" fmla="*/ 293543 w 338137"/>
                  <a:gd name="connsiteY83" fmla="*/ 198437 h 334963"/>
                  <a:gd name="connsiteX84" fmla="*/ 292245 w 338137"/>
                  <a:gd name="connsiteY84" fmla="*/ 198437 h 334963"/>
                  <a:gd name="connsiteX85" fmla="*/ 285750 w 338137"/>
                  <a:gd name="connsiteY85" fmla="*/ 191221 h 334963"/>
                  <a:gd name="connsiteX86" fmla="*/ 292245 w 338137"/>
                  <a:gd name="connsiteY86" fmla="*/ 182562 h 334963"/>
                  <a:gd name="connsiteX87" fmla="*/ 45893 w 338137"/>
                  <a:gd name="connsiteY87" fmla="*/ 182562 h 334963"/>
                  <a:gd name="connsiteX88" fmla="*/ 52388 w 338137"/>
                  <a:gd name="connsiteY88" fmla="*/ 191221 h 334963"/>
                  <a:gd name="connsiteX89" fmla="*/ 44595 w 338137"/>
                  <a:gd name="connsiteY89" fmla="*/ 198437 h 334963"/>
                  <a:gd name="connsiteX90" fmla="*/ 38100 w 338137"/>
                  <a:gd name="connsiteY90" fmla="*/ 189778 h 334963"/>
                  <a:gd name="connsiteX91" fmla="*/ 45893 w 338137"/>
                  <a:gd name="connsiteY91" fmla="*/ 182562 h 334963"/>
                  <a:gd name="connsiteX92" fmla="*/ 273579 w 338137"/>
                  <a:gd name="connsiteY92" fmla="*/ 135996 h 334963"/>
                  <a:gd name="connsiteX93" fmla="*/ 282839 w 338137"/>
                  <a:gd name="connsiteY93" fmla="*/ 138642 h 334963"/>
                  <a:gd name="connsiteX94" fmla="*/ 280193 w 338137"/>
                  <a:gd name="connsiteY94" fmla="*/ 147902 h 334963"/>
                  <a:gd name="connsiteX95" fmla="*/ 276225 w 338137"/>
                  <a:gd name="connsiteY95" fmla="*/ 149225 h 334963"/>
                  <a:gd name="connsiteX96" fmla="*/ 270933 w 338137"/>
                  <a:gd name="connsiteY96" fmla="*/ 145256 h 334963"/>
                  <a:gd name="connsiteX97" fmla="*/ 273579 w 338137"/>
                  <a:gd name="connsiteY97" fmla="*/ 135996 h 334963"/>
                  <a:gd name="connsiteX98" fmla="*/ 64477 w 338137"/>
                  <a:gd name="connsiteY98" fmla="*/ 135996 h 334963"/>
                  <a:gd name="connsiteX99" fmla="*/ 67163 w 338137"/>
                  <a:gd name="connsiteY99" fmla="*/ 145256 h 334963"/>
                  <a:gd name="connsiteX100" fmla="*/ 60447 w 338137"/>
                  <a:gd name="connsiteY100" fmla="*/ 149225 h 334963"/>
                  <a:gd name="connsiteX101" fmla="*/ 57760 w 338137"/>
                  <a:gd name="connsiteY101" fmla="*/ 147902 h 334963"/>
                  <a:gd name="connsiteX102" fmla="*/ 55074 w 338137"/>
                  <a:gd name="connsiteY102" fmla="*/ 138642 h 334963"/>
                  <a:gd name="connsiteX103" fmla="*/ 64477 w 338137"/>
                  <a:gd name="connsiteY103" fmla="*/ 135996 h 334963"/>
                  <a:gd name="connsiteX104" fmla="*/ 245268 w 338137"/>
                  <a:gd name="connsiteY104" fmla="*/ 97896 h 334963"/>
                  <a:gd name="connsiteX105" fmla="*/ 246591 w 338137"/>
                  <a:gd name="connsiteY105" fmla="*/ 108479 h 334963"/>
                  <a:gd name="connsiteX106" fmla="*/ 241300 w 338137"/>
                  <a:gd name="connsiteY106" fmla="*/ 111125 h 334963"/>
                  <a:gd name="connsiteX107" fmla="*/ 237331 w 338137"/>
                  <a:gd name="connsiteY107" fmla="*/ 109802 h 334963"/>
                  <a:gd name="connsiteX108" fmla="*/ 236008 w 338137"/>
                  <a:gd name="connsiteY108" fmla="*/ 99219 h 334963"/>
                  <a:gd name="connsiteX109" fmla="*/ 245268 w 338137"/>
                  <a:gd name="connsiteY109" fmla="*/ 97896 h 334963"/>
                  <a:gd name="connsiteX110" fmla="*/ 91546 w 338137"/>
                  <a:gd name="connsiteY110" fmla="*/ 97896 h 334963"/>
                  <a:gd name="connsiteX111" fmla="*/ 102129 w 338137"/>
                  <a:gd name="connsiteY111" fmla="*/ 99219 h 334963"/>
                  <a:gd name="connsiteX112" fmla="*/ 100806 w 338137"/>
                  <a:gd name="connsiteY112" fmla="*/ 109802 h 334963"/>
                  <a:gd name="connsiteX113" fmla="*/ 96837 w 338137"/>
                  <a:gd name="connsiteY113" fmla="*/ 111125 h 334963"/>
                  <a:gd name="connsiteX114" fmla="*/ 90223 w 338137"/>
                  <a:gd name="connsiteY114" fmla="*/ 107156 h 334963"/>
                  <a:gd name="connsiteX115" fmla="*/ 91546 w 338137"/>
                  <a:gd name="connsiteY115" fmla="*/ 97896 h 334963"/>
                  <a:gd name="connsiteX116" fmla="*/ 153012 w 338137"/>
                  <a:gd name="connsiteY116" fmla="*/ 63500 h 334963"/>
                  <a:gd name="connsiteX117" fmla="*/ 161040 w 338137"/>
                  <a:gd name="connsiteY117" fmla="*/ 90587 h 334963"/>
                  <a:gd name="connsiteX118" fmla="*/ 162378 w 338137"/>
                  <a:gd name="connsiteY118" fmla="*/ 94456 h 334963"/>
                  <a:gd name="connsiteX119" fmla="*/ 166392 w 338137"/>
                  <a:gd name="connsiteY119" fmla="*/ 82848 h 334963"/>
                  <a:gd name="connsiteX120" fmla="*/ 169069 w 338137"/>
                  <a:gd name="connsiteY120" fmla="*/ 69949 h 334963"/>
                  <a:gd name="connsiteX121" fmla="*/ 170407 w 338137"/>
                  <a:gd name="connsiteY121" fmla="*/ 82848 h 334963"/>
                  <a:gd name="connsiteX122" fmla="*/ 174421 w 338137"/>
                  <a:gd name="connsiteY122" fmla="*/ 94456 h 334963"/>
                  <a:gd name="connsiteX123" fmla="*/ 175759 w 338137"/>
                  <a:gd name="connsiteY123" fmla="*/ 90587 h 334963"/>
                  <a:gd name="connsiteX124" fmla="*/ 185125 w 338137"/>
                  <a:gd name="connsiteY124" fmla="*/ 63500 h 334963"/>
                  <a:gd name="connsiteX125" fmla="*/ 202520 w 338137"/>
                  <a:gd name="connsiteY125" fmla="*/ 72529 h 334963"/>
                  <a:gd name="connsiteX126" fmla="*/ 214562 w 338137"/>
                  <a:gd name="connsiteY126" fmla="*/ 104775 h 334963"/>
                  <a:gd name="connsiteX127" fmla="*/ 169069 w 338137"/>
                  <a:gd name="connsiteY127" fmla="*/ 104775 h 334963"/>
                  <a:gd name="connsiteX128" fmla="*/ 122237 w 338137"/>
                  <a:gd name="connsiteY128" fmla="*/ 104775 h 334963"/>
                  <a:gd name="connsiteX129" fmla="*/ 134279 w 338137"/>
                  <a:gd name="connsiteY129" fmla="*/ 72529 h 334963"/>
                  <a:gd name="connsiteX130" fmla="*/ 153012 w 338137"/>
                  <a:gd name="connsiteY130" fmla="*/ 63500 h 334963"/>
                  <a:gd name="connsiteX131" fmla="*/ 167624 w 338137"/>
                  <a:gd name="connsiteY131" fmla="*/ 0 h 334963"/>
                  <a:gd name="connsiteX132" fmla="*/ 178044 w 338137"/>
                  <a:gd name="connsiteY132" fmla="*/ 2657 h 334963"/>
                  <a:gd name="connsiteX133" fmla="*/ 184557 w 338137"/>
                  <a:gd name="connsiteY133" fmla="*/ 7970 h 334963"/>
                  <a:gd name="connsiteX134" fmla="*/ 189767 w 338137"/>
                  <a:gd name="connsiteY134" fmla="*/ 27895 h 334963"/>
                  <a:gd name="connsiteX135" fmla="*/ 189767 w 338137"/>
                  <a:gd name="connsiteY135" fmla="*/ 30552 h 334963"/>
                  <a:gd name="connsiteX136" fmla="*/ 191070 w 338137"/>
                  <a:gd name="connsiteY136" fmla="*/ 39850 h 334963"/>
                  <a:gd name="connsiteX137" fmla="*/ 187162 w 338137"/>
                  <a:gd name="connsiteY137" fmla="*/ 46492 h 334963"/>
                  <a:gd name="connsiteX138" fmla="*/ 174137 w 338137"/>
                  <a:gd name="connsiteY138" fmla="*/ 63760 h 334963"/>
                  <a:gd name="connsiteX139" fmla="*/ 163716 w 338137"/>
                  <a:gd name="connsiteY139" fmla="*/ 63760 h 334963"/>
                  <a:gd name="connsiteX140" fmla="*/ 149388 w 338137"/>
                  <a:gd name="connsiteY140" fmla="*/ 46492 h 334963"/>
                  <a:gd name="connsiteX141" fmla="*/ 145480 w 338137"/>
                  <a:gd name="connsiteY141" fmla="*/ 39850 h 334963"/>
                  <a:gd name="connsiteX142" fmla="*/ 148085 w 338137"/>
                  <a:gd name="connsiteY142" fmla="*/ 30552 h 334963"/>
                  <a:gd name="connsiteX143" fmla="*/ 146783 w 338137"/>
                  <a:gd name="connsiteY143" fmla="*/ 27895 h 334963"/>
                  <a:gd name="connsiteX144" fmla="*/ 146783 w 338137"/>
                  <a:gd name="connsiteY144" fmla="*/ 18597 h 334963"/>
                  <a:gd name="connsiteX145" fmla="*/ 151993 w 338137"/>
                  <a:gd name="connsiteY145" fmla="*/ 7970 h 334963"/>
                  <a:gd name="connsiteX146" fmla="*/ 157203 w 338137"/>
                  <a:gd name="connsiteY146" fmla="*/ 3985 h 334963"/>
                  <a:gd name="connsiteX147" fmla="*/ 162413 w 338137"/>
                  <a:gd name="connsiteY147" fmla="*/ 1329 h 334963"/>
                  <a:gd name="connsiteX148" fmla="*/ 167624 w 338137"/>
                  <a:gd name="connsiteY148" fmla="*/ 0 h 334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</a:cxnLst>
                <a:rect l="l" t="t" r="r" b="b"/>
                <a:pathLst>
                  <a:path w="338137" h="334963">
                    <a:moveTo>
                      <a:pt x="169718" y="320675"/>
                    </a:moveTo>
                    <a:cubicBezTo>
                      <a:pt x="173615" y="320675"/>
                      <a:pt x="176213" y="323273"/>
                      <a:pt x="176213" y="327170"/>
                    </a:cubicBezTo>
                    <a:cubicBezTo>
                      <a:pt x="176213" y="331067"/>
                      <a:pt x="173615" y="334963"/>
                      <a:pt x="169718" y="334963"/>
                    </a:cubicBezTo>
                    <a:cubicBezTo>
                      <a:pt x="165822" y="334963"/>
                      <a:pt x="161925" y="331067"/>
                      <a:pt x="161925" y="327170"/>
                    </a:cubicBezTo>
                    <a:cubicBezTo>
                      <a:pt x="161925" y="323273"/>
                      <a:pt x="165822" y="320675"/>
                      <a:pt x="169718" y="320675"/>
                    </a:cubicBezTo>
                    <a:close/>
                    <a:moveTo>
                      <a:pt x="216429" y="309298"/>
                    </a:moveTo>
                    <a:cubicBezTo>
                      <a:pt x="219075" y="307975"/>
                      <a:pt x="224366" y="309298"/>
                      <a:pt x="225689" y="313267"/>
                    </a:cubicBezTo>
                    <a:cubicBezTo>
                      <a:pt x="227012" y="317236"/>
                      <a:pt x="225689" y="321204"/>
                      <a:pt x="221720" y="322527"/>
                    </a:cubicBezTo>
                    <a:cubicBezTo>
                      <a:pt x="220397" y="322527"/>
                      <a:pt x="220397" y="323850"/>
                      <a:pt x="219075" y="323850"/>
                    </a:cubicBezTo>
                    <a:cubicBezTo>
                      <a:pt x="216429" y="323850"/>
                      <a:pt x="213783" y="321204"/>
                      <a:pt x="212460" y="318559"/>
                    </a:cubicBezTo>
                    <a:cubicBezTo>
                      <a:pt x="211137" y="315913"/>
                      <a:pt x="212460" y="311944"/>
                      <a:pt x="216429" y="309298"/>
                    </a:cubicBezTo>
                    <a:close/>
                    <a:moveTo>
                      <a:pt x="121627" y="309298"/>
                    </a:moveTo>
                    <a:cubicBezTo>
                      <a:pt x="124313" y="310621"/>
                      <a:pt x="127000" y="315913"/>
                      <a:pt x="124313" y="318559"/>
                    </a:cubicBezTo>
                    <a:cubicBezTo>
                      <a:pt x="122970" y="321204"/>
                      <a:pt x="120283" y="323850"/>
                      <a:pt x="117597" y="323850"/>
                    </a:cubicBezTo>
                    <a:cubicBezTo>
                      <a:pt x="117597" y="323850"/>
                      <a:pt x="116254" y="322527"/>
                      <a:pt x="114910" y="322527"/>
                    </a:cubicBezTo>
                    <a:cubicBezTo>
                      <a:pt x="112224" y="321204"/>
                      <a:pt x="109537" y="317236"/>
                      <a:pt x="112224" y="313267"/>
                    </a:cubicBezTo>
                    <a:cubicBezTo>
                      <a:pt x="113567" y="309298"/>
                      <a:pt x="117597" y="307975"/>
                      <a:pt x="121627" y="309298"/>
                    </a:cubicBezTo>
                    <a:close/>
                    <a:moveTo>
                      <a:pt x="276315" y="274637"/>
                    </a:moveTo>
                    <a:cubicBezTo>
                      <a:pt x="276315" y="274637"/>
                      <a:pt x="276315" y="274637"/>
                      <a:pt x="284207" y="302924"/>
                    </a:cubicBezTo>
                    <a:cubicBezTo>
                      <a:pt x="284207" y="302924"/>
                      <a:pt x="284207" y="302924"/>
                      <a:pt x="285523" y="306965"/>
                    </a:cubicBezTo>
                    <a:cubicBezTo>
                      <a:pt x="285523" y="306965"/>
                      <a:pt x="285523" y="306965"/>
                      <a:pt x="289469" y="296189"/>
                    </a:cubicBezTo>
                    <a:cubicBezTo>
                      <a:pt x="280261" y="282719"/>
                      <a:pt x="290784" y="282719"/>
                      <a:pt x="292100" y="282719"/>
                    </a:cubicBezTo>
                    <a:cubicBezTo>
                      <a:pt x="293415" y="282719"/>
                      <a:pt x="302622" y="282719"/>
                      <a:pt x="294730" y="296189"/>
                    </a:cubicBezTo>
                    <a:cubicBezTo>
                      <a:pt x="294730" y="296189"/>
                      <a:pt x="294730" y="296189"/>
                      <a:pt x="298676" y="306965"/>
                    </a:cubicBezTo>
                    <a:cubicBezTo>
                      <a:pt x="298676" y="306965"/>
                      <a:pt x="298676" y="306965"/>
                      <a:pt x="298676" y="302924"/>
                    </a:cubicBezTo>
                    <a:cubicBezTo>
                      <a:pt x="298676" y="302924"/>
                      <a:pt x="298676" y="302924"/>
                      <a:pt x="307884" y="274637"/>
                    </a:cubicBezTo>
                    <a:cubicBezTo>
                      <a:pt x="307884" y="274637"/>
                      <a:pt x="314461" y="280025"/>
                      <a:pt x="326299" y="284066"/>
                    </a:cubicBezTo>
                    <a:cubicBezTo>
                      <a:pt x="338137" y="288107"/>
                      <a:pt x="336822" y="298883"/>
                      <a:pt x="338137" y="319087"/>
                    </a:cubicBezTo>
                    <a:cubicBezTo>
                      <a:pt x="338137" y="319087"/>
                      <a:pt x="338137" y="319087"/>
                      <a:pt x="246062" y="319087"/>
                    </a:cubicBezTo>
                    <a:cubicBezTo>
                      <a:pt x="246062" y="298883"/>
                      <a:pt x="246062" y="288107"/>
                      <a:pt x="257900" y="284066"/>
                    </a:cubicBezTo>
                    <a:cubicBezTo>
                      <a:pt x="269738" y="280025"/>
                      <a:pt x="276315" y="274637"/>
                      <a:pt x="276315" y="274637"/>
                    </a:cubicBezTo>
                    <a:close/>
                    <a:moveTo>
                      <a:pt x="30253" y="274637"/>
                    </a:moveTo>
                    <a:cubicBezTo>
                      <a:pt x="30253" y="274637"/>
                      <a:pt x="30253" y="274637"/>
                      <a:pt x="38145" y="302924"/>
                    </a:cubicBezTo>
                    <a:cubicBezTo>
                      <a:pt x="38145" y="302924"/>
                      <a:pt x="38145" y="302924"/>
                      <a:pt x="39461" y="306965"/>
                    </a:cubicBezTo>
                    <a:cubicBezTo>
                      <a:pt x="39461" y="306965"/>
                      <a:pt x="39461" y="306965"/>
                      <a:pt x="43407" y="296189"/>
                    </a:cubicBezTo>
                    <a:cubicBezTo>
                      <a:pt x="34199" y="282719"/>
                      <a:pt x="43407" y="282719"/>
                      <a:pt x="46037" y="282719"/>
                    </a:cubicBezTo>
                    <a:cubicBezTo>
                      <a:pt x="47353" y="282719"/>
                      <a:pt x="56560" y="282719"/>
                      <a:pt x="47353" y="296189"/>
                    </a:cubicBezTo>
                    <a:cubicBezTo>
                      <a:pt x="47353" y="296189"/>
                      <a:pt x="47353" y="296189"/>
                      <a:pt x="51299" y="306965"/>
                    </a:cubicBezTo>
                    <a:cubicBezTo>
                      <a:pt x="51299" y="306965"/>
                      <a:pt x="51299" y="306965"/>
                      <a:pt x="52614" y="302924"/>
                    </a:cubicBezTo>
                    <a:cubicBezTo>
                      <a:pt x="52614" y="302924"/>
                      <a:pt x="52614" y="302924"/>
                      <a:pt x="61822" y="274637"/>
                    </a:cubicBezTo>
                    <a:cubicBezTo>
                      <a:pt x="61822" y="274637"/>
                      <a:pt x="68399" y="280025"/>
                      <a:pt x="78921" y="284066"/>
                    </a:cubicBezTo>
                    <a:cubicBezTo>
                      <a:pt x="92075" y="288107"/>
                      <a:pt x="90760" y="298883"/>
                      <a:pt x="90760" y="319087"/>
                    </a:cubicBezTo>
                    <a:cubicBezTo>
                      <a:pt x="90760" y="319087"/>
                      <a:pt x="90760" y="319087"/>
                      <a:pt x="0" y="319087"/>
                    </a:cubicBezTo>
                    <a:cubicBezTo>
                      <a:pt x="0" y="298883"/>
                      <a:pt x="0" y="288107"/>
                      <a:pt x="11838" y="284066"/>
                    </a:cubicBezTo>
                    <a:cubicBezTo>
                      <a:pt x="22361" y="280025"/>
                      <a:pt x="30253" y="274637"/>
                      <a:pt x="30253" y="274637"/>
                    </a:cubicBezTo>
                    <a:close/>
                    <a:moveTo>
                      <a:pt x="284650" y="214021"/>
                    </a:moveTo>
                    <a:cubicBezTo>
                      <a:pt x="285953" y="214021"/>
                      <a:pt x="287256" y="214021"/>
                      <a:pt x="289861" y="214021"/>
                    </a:cubicBezTo>
                    <a:cubicBezTo>
                      <a:pt x="293768" y="212725"/>
                      <a:pt x="297676" y="214021"/>
                      <a:pt x="300281" y="215317"/>
                    </a:cubicBezTo>
                    <a:cubicBezTo>
                      <a:pt x="304189" y="217909"/>
                      <a:pt x="306794" y="220501"/>
                      <a:pt x="306794" y="220501"/>
                    </a:cubicBezTo>
                    <a:cubicBezTo>
                      <a:pt x="306794" y="220501"/>
                      <a:pt x="315912" y="221797"/>
                      <a:pt x="312004" y="239940"/>
                    </a:cubicBezTo>
                    <a:cubicBezTo>
                      <a:pt x="312004" y="241235"/>
                      <a:pt x="312004" y="242531"/>
                      <a:pt x="312004" y="243827"/>
                    </a:cubicBezTo>
                    <a:cubicBezTo>
                      <a:pt x="313307" y="243827"/>
                      <a:pt x="315912" y="243827"/>
                      <a:pt x="313307" y="251603"/>
                    </a:cubicBezTo>
                    <a:cubicBezTo>
                      <a:pt x="312004" y="256786"/>
                      <a:pt x="310702" y="258082"/>
                      <a:pt x="309399" y="258082"/>
                    </a:cubicBezTo>
                    <a:cubicBezTo>
                      <a:pt x="309399" y="264562"/>
                      <a:pt x="304189" y="272337"/>
                      <a:pt x="296374" y="276225"/>
                    </a:cubicBezTo>
                    <a:cubicBezTo>
                      <a:pt x="292466" y="276225"/>
                      <a:pt x="288558" y="276225"/>
                      <a:pt x="285953" y="276225"/>
                    </a:cubicBezTo>
                    <a:cubicBezTo>
                      <a:pt x="278138" y="272337"/>
                      <a:pt x="272927" y="264562"/>
                      <a:pt x="271625" y="258082"/>
                    </a:cubicBezTo>
                    <a:cubicBezTo>
                      <a:pt x="270322" y="258082"/>
                      <a:pt x="269020" y="256786"/>
                      <a:pt x="267717" y="251603"/>
                    </a:cubicBezTo>
                    <a:cubicBezTo>
                      <a:pt x="265112" y="243827"/>
                      <a:pt x="267717" y="242531"/>
                      <a:pt x="270322" y="243827"/>
                    </a:cubicBezTo>
                    <a:cubicBezTo>
                      <a:pt x="269020" y="242531"/>
                      <a:pt x="269020" y="241235"/>
                      <a:pt x="269020" y="239940"/>
                    </a:cubicBezTo>
                    <a:cubicBezTo>
                      <a:pt x="267717" y="237348"/>
                      <a:pt x="267717" y="233460"/>
                      <a:pt x="269020" y="230868"/>
                    </a:cubicBezTo>
                    <a:cubicBezTo>
                      <a:pt x="270322" y="226980"/>
                      <a:pt x="271625" y="223093"/>
                      <a:pt x="274230" y="220501"/>
                    </a:cubicBezTo>
                    <a:cubicBezTo>
                      <a:pt x="275533" y="219205"/>
                      <a:pt x="278138" y="217909"/>
                      <a:pt x="279440" y="216613"/>
                    </a:cubicBezTo>
                    <a:cubicBezTo>
                      <a:pt x="280743" y="215317"/>
                      <a:pt x="283348" y="215317"/>
                      <a:pt x="284650" y="214021"/>
                    </a:cubicBezTo>
                    <a:close/>
                    <a:moveTo>
                      <a:pt x="40175" y="214021"/>
                    </a:moveTo>
                    <a:cubicBezTo>
                      <a:pt x="41478" y="214021"/>
                      <a:pt x="42781" y="214021"/>
                      <a:pt x="44083" y="214021"/>
                    </a:cubicBezTo>
                    <a:cubicBezTo>
                      <a:pt x="49293" y="212725"/>
                      <a:pt x="53201" y="214021"/>
                      <a:pt x="55806" y="215317"/>
                    </a:cubicBezTo>
                    <a:cubicBezTo>
                      <a:pt x="59714" y="217909"/>
                      <a:pt x="61016" y="220501"/>
                      <a:pt x="61016" y="220501"/>
                    </a:cubicBezTo>
                    <a:cubicBezTo>
                      <a:pt x="61016" y="220501"/>
                      <a:pt x="71437" y="221797"/>
                      <a:pt x="67529" y="239940"/>
                    </a:cubicBezTo>
                    <a:cubicBezTo>
                      <a:pt x="67529" y="241235"/>
                      <a:pt x="67529" y="242531"/>
                      <a:pt x="67529" y="243827"/>
                    </a:cubicBezTo>
                    <a:cubicBezTo>
                      <a:pt x="68832" y="243827"/>
                      <a:pt x="71437" y="243827"/>
                      <a:pt x="68832" y="251603"/>
                    </a:cubicBezTo>
                    <a:cubicBezTo>
                      <a:pt x="67529" y="256786"/>
                      <a:pt x="66227" y="258082"/>
                      <a:pt x="64924" y="258082"/>
                    </a:cubicBezTo>
                    <a:cubicBezTo>
                      <a:pt x="63622" y="264562"/>
                      <a:pt x="58411" y="272337"/>
                      <a:pt x="50596" y="276225"/>
                    </a:cubicBezTo>
                    <a:cubicBezTo>
                      <a:pt x="47991" y="276225"/>
                      <a:pt x="44083" y="276225"/>
                      <a:pt x="41478" y="276225"/>
                    </a:cubicBezTo>
                    <a:cubicBezTo>
                      <a:pt x="32360" y="272337"/>
                      <a:pt x="28452" y="264562"/>
                      <a:pt x="27150" y="258082"/>
                    </a:cubicBezTo>
                    <a:cubicBezTo>
                      <a:pt x="25847" y="258082"/>
                      <a:pt x="24545" y="256786"/>
                      <a:pt x="23242" y="251603"/>
                    </a:cubicBezTo>
                    <a:cubicBezTo>
                      <a:pt x="20637" y="243827"/>
                      <a:pt x="23242" y="242531"/>
                      <a:pt x="24545" y="243827"/>
                    </a:cubicBezTo>
                    <a:cubicBezTo>
                      <a:pt x="24545" y="242531"/>
                      <a:pt x="24545" y="241235"/>
                      <a:pt x="24545" y="239940"/>
                    </a:cubicBezTo>
                    <a:cubicBezTo>
                      <a:pt x="23242" y="237348"/>
                      <a:pt x="23242" y="233460"/>
                      <a:pt x="24545" y="230868"/>
                    </a:cubicBezTo>
                    <a:cubicBezTo>
                      <a:pt x="25847" y="226980"/>
                      <a:pt x="27150" y="223093"/>
                      <a:pt x="29755" y="220501"/>
                    </a:cubicBezTo>
                    <a:cubicBezTo>
                      <a:pt x="31057" y="219205"/>
                      <a:pt x="33663" y="217909"/>
                      <a:pt x="34965" y="216613"/>
                    </a:cubicBezTo>
                    <a:cubicBezTo>
                      <a:pt x="36268" y="215317"/>
                      <a:pt x="38873" y="215317"/>
                      <a:pt x="40175" y="214021"/>
                    </a:cubicBezTo>
                    <a:close/>
                    <a:moveTo>
                      <a:pt x="292245" y="182562"/>
                    </a:moveTo>
                    <a:cubicBezTo>
                      <a:pt x="296141" y="182562"/>
                      <a:pt x="298739" y="185449"/>
                      <a:pt x="300038" y="189778"/>
                    </a:cubicBezTo>
                    <a:cubicBezTo>
                      <a:pt x="300038" y="194108"/>
                      <a:pt x="297440" y="198437"/>
                      <a:pt x="293543" y="198437"/>
                    </a:cubicBezTo>
                    <a:cubicBezTo>
                      <a:pt x="292245" y="198437"/>
                      <a:pt x="292245" y="198437"/>
                      <a:pt x="292245" y="198437"/>
                    </a:cubicBezTo>
                    <a:cubicBezTo>
                      <a:pt x="288348" y="198437"/>
                      <a:pt x="285750" y="195551"/>
                      <a:pt x="285750" y="191221"/>
                    </a:cubicBezTo>
                    <a:cubicBezTo>
                      <a:pt x="285750" y="186892"/>
                      <a:pt x="288348" y="184005"/>
                      <a:pt x="292245" y="182562"/>
                    </a:cubicBezTo>
                    <a:close/>
                    <a:moveTo>
                      <a:pt x="45893" y="182562"/>
                    </a:moveTo>
                    <a:cubicBezTo>
                      <a:pt x="49790" y="182562"/>
                      <a:pt x="52388" y="186892"/>
                      <a:pt x="52388" y="191221"/>
                    </a:cubicBezTo>
                    <a:cubicBezTo>
                      <a:pt x="51089" y="195551"/>
                      <a:pt x="48491" y="198437"/>
                      <a:pt x="44595" y="198437"/>
                    </a:cubicBezTo>
                    <a:cubicBezTo>
                      <a:pt x="40698" y="198437"/>
                      <a:pt x="38100" y="194108"/>
                      <a:pt x="38100" y="189778"/>
                    </a:cubicBezTo>
                    <a:cubicBezTo>
                      <a:pt x="38100" y="185449"/>
                      <a:pt x="41997" y="182562"/>
                      <a:pt x="45893" y="182562"/>
                    </a:cubicBezTo>
                    <a:close/>
                    <a:moveTo>
                      <a:pt x="273579" y="135996"/>
                    </a:moveTo>
                    <a:cubicBezTo>
                      <a:pt x="276225" y="133350"/>
                      <a:pt x="280193" y="134673"/>
                      <a:pt x="282839" y="138642"/>
                    </a:cubicBezTo>
                    <a:cubicBezTo>
                      <a:pt x="284162" y="141288"/>
                      <a:pt x="282839" y="146579"/>
                      <a:pt x="280193" y="147902"/>
                    </a:cubicBezTo>
                    <a:cubicBezTo>
                      <a:pt x="278870" y="149225"/>
                      <a:pt x="277547" y="149225"/>
                      <a:pt x="276225" y="149225"/>
                    </a:cubicBezTo>
                    <a:cubicBezTo>
                      <a:pt x="273579" y="149225"/>
                      <a:pt x="270933" y="147902"/>
                      <a:pt x="270933" y="145256"/>
                    </a:cubicBezTo>
                    <a:cubicBezTo>
                      <a:pt x="268287" y="142611"/>
                      <a:pt x="269610" y="137319"/>
                      <a:pt x="273579" y="135996"/>
                    </a:cubicBezTo>
                    <a:close/>
                    <a:moveTo>
                      <a:pt x="64477" y="135996"/>
                    </a:moveTo>
                    <a:cubicBezTo>
                      <a:pt x="68507" y="137319"/>
                      <a:pt x="69850" y="141288"/>
                      <a:pt x="67163" y="145256"/>
                    </a:cubicBezTo>
                    <a:cubicBezTo>
                      <a:pt x="65820" y="147902"/>
                      <a:pt x="63133" y="149225"/>
                      <a:pt x="60447" y="149225"/>
                    </a:cubicBezTo>
                    <a:cubicBezTo>
                      <a:pt x="59104" y="149225"/>
                      <a:pt x="59104" y="147902"/>
                      <a:pt x="57760" y="147902"/>
                    </a:cubicBezTo>
                    <a:cubicBezTo>
                      <a:pt x="53730" y="145256"/>
                      <a:pt x="52387" y="141288"/>
                      <a:pt x="55074" y="138642"/>
                    </a:cubicBezTo>
                    <a:cubicBezTo>
                      <a:pt x="56417" y="134673"/>
                      <a:pt x="61790" y="133350"/>
                      <a:pt x="64477" y="135996"/>
                    </a:cubicBezTo>
                    <a:close/>
                    <a:moveTo>
                      <a:pt x="245268" y="97896"/>
                    </a:moveTo>
                    <a:cubicBezTo>
                      <a:pt x="249237" y="100542"/>
                      <a:pt x="249237" y="104511"/>
                      <a:pt x="246591" y="108479"/>
                    </a:cubicBezTo>
                    <a:cubicBezTo>
                      <a:pt x="245268" y="109802"/>
                      <a:pt x="243945" y="111125"/>
                      <a:pt x="241300" y="111125"/>
                    </a:cubicBezTo>
                    <a:cubicBezTo>
                      <a:pt x="239977" y="111125"/>
                      <a:pt x="238654" y="109802"/>
                      <a:pt x="237331" y="109802"/>
                    </a:cubicBezTo>
                    <a:cubicBezTo>
                      <a:pt x="234685" y="107156"/>
                      <a:pt x="233362" y="103188"/>
                      <a:pt x="236008" y="99219"/>
                    </a:cubicBezTo>
                    <a:cubicBezTo>
                      <a:pt x="238654" y="96573"/>
                      <a:pt x="242622" y="95250"/>
                      <a:pt x="245268" y="97896"/>
                    </a:cubicBezTo>
                    <a:close/>
                    <a:moveTo>
                      <a:pt x="91546" y="97896"/>
                    </a:moveTo>
                    <a:cubicBezTo>
                      <a:pt x="95515" y="95250"/>
                      <a:pt x="99483" y="96573"/>
                      <a:pt x="102129" y="99219"/>
                    </a:cubicBezTo>
                    <a:cubicBezTo>
                      <a:pt x="104775" y="103188"/>
                      <a:pt x="103452" y="107156"/>
                      <a:pt x="100806" y="109802"/>
                    </a:cubicBezTo>
                    <a:cubicBezTo>
                      <a:pt x="99483" y="109802"/>
                      <a:pt x="98160" y="111125"/>
                      <a:pt x="96837" y="111125"/>
                    </a:cubicBezTo>
                    <a:cubicBezTo>
                      <a:pt x="94192" y="111125"/>
                      <a:pt x="91546" y="109802"/>
                      <a:pt x="90223" y="107156"/>
                    </a:cubicBezTo>
                    <a:cubicBezTo>
                      <a:pt x="88900" y="104511"/>
                      <a:pt x="88900" y="100542"/>
                      <a:pt x="91546" y="97896"/>
                    </a:cubicBezTo>
                    <a:close/>
                    <a:moveTo>
                      <a:pt x="153012" y="63500"/>
                    </a:moveTo>
                    <a:cubicBezTo>
                      <a:pt x="153012" y="63500"/>
                      <a:pt x="153012" y="63500"/>
                      <a:pt x="161040" y="90587"/>
                    </a:cubicBezTo>
                    <a:cubicBezTo>
                      <a:pt x="161040" y="90587"/>
                      <a:pt x="161040" y="90587"/>
                      <a:pt x="162378" y="94456"/>
                    </a:cubicBezTo>
                    <a:cubicBezTo>
                      <a:pt x="162378" y="94456"/>
                      <a:pt x="162378" y="94456"/>
                      <a:pt x="166392" y="82848"/>
                    </a:cubicBezTo>
                    <a:cubicBezTo>
                      <a:pt x="157026" y="71239"/>
                      <a:pt x="166392" y="69949"/>
                      <a:pt x="169069" y="69949"/>
                    </a:cubicBezTo>
                    <a:cubicBezTo>
                      <a:pt x="170407" y="69949"/>
                      <a:pt x="179773" y="71239"/>
                      <a:pt x="170407" y="82848"/>
                    </a:cubicBezTo>
                    <a:cubicBezTo>
                      <a:pt x="170407" y="82848"/>
                      <a:pt x="170407" y="82848"/>
                      <a:pt x="174421" y="94456"/>
                    </a:cubicBezTo>
                    <a:cubicBezTo>
                      <a:pt x="174421" y="94456"/>
                      <a:pt x="174421" y="94456"/>
                      <a:pt x="175759" y="90587"/>
                    </a:cubicBezTo>
                    <a:cubicBezTo>
                      <a:pt x="175759" y="90587"/>
                      <a:pt x="175759" y="90587"/>
                      <a:pt x="185125" y="63500"/>
                    </a:cubicBezTo>
                    <a:cubicBezTo>
                      <a:pt x="185125" y="63500"/>
                      <a:pt x="191815" y="67370"/>
                      <a:pt x="202520" y="72529"/>
                    </a:cubicBezTo>
                    <a:cubicBezTo>
                      <a:pt x="215900" y="76399"/>
                      <a:pt x="214562" y="86717"/>
                      <a:pt x="214562" y="104775"/>
                    </a:cubicBezTo>
                    <a:cubicBezTo>
                      <a:pt x="214562" y="104775"/>
                      <a:pt x="214562" y="104775"/>
                      <a:pt x="169069" y="104775"/>
                    </a:cubicBezTo>
                    <a:lnTo>
                      <a:pt x="122237" y="104775"/>
                    </a:lnTo>
                    <a:cubicBezTo>
                      <a:pt x="122237" y="86717"/>
                      <a:pt x="122237" y="76399"/>
                      <a:pt x="134279" y="72529"/>
                    </a:cubicBezTo>
                    <a:cubicBezTo>
                      <a:pt x="144984" y="67370"/>
                      <a:pt x="153012" y="63500"/>
                      <a:pt x="153012" y="63500"/>
                    </a:cubicBezTo>
                    <a:close/>
                    <a:moveTo>
                      <a:pt x="167624" y="0"/>
                    </a:moveTo>
                    <a:cubicBezTo>
                      <a:pt x="171531" y="0"/>
                      <a:pt x="175439" y="1329"/>
                      <a:pt x="178044" y="2657"/>
                    </a:cubicBezTo>
                    <a:cubicBezTo>
                      <a:pt x="181952" y="5314"/>
                      <a:pt x="184557" y="7970"/>
                      <a:pt x="184557" y="7970"/>
                    </a:cubicBezTo>
                    <a:cubicBezTo>
                      <a:pt x="184557" y="7970"/>
                      <a:pt x="193675" y="9299"/>
                      <a:pt x="189767" y="27895"/>
                    </a:cubicBezTo>
                    <a:cubicBezTo>
                      <a:pt x="189767" y="29223"/>
                      <a:pt x="189767" y="30552"/>
                      <a:pt x="189767" y="30552"/>
                    </a:cubicBezTo>
                    <a:cubicBezTo>
                      <a:pt x="191070" y="30552"/>
                      <a:pt x="193675" y="31880"/>
                      <a:pt x="191070" y="39850"/>
                    </a:cubicBezTo>
                    <a:cubicBezTo>
                      <a:pt x="189767" y="45163"/>
                      <a:pt x="188465" y="46492"/>
                      <a:pt x="187162" y="46492"/>
                    </a:cubicBezTo>
                    <a:cubicBezTo>
                      <a:pt x="185860" y="53133"/>
                      <a:pt x="181952" y="61103"/>
                      <a:pt x="174137" y="63760"/>
                    </a:cubicBezTo>
                    <a:cubicBezTo>
                      <a:pt x="170229" y="65088"/>
                      <a:pt x="166321" y="65088"/>
                      <a:pt x="163716" y="63760"/>
                    </a:cubicBezTo>
                    <a:cubicBezTo>
                      <a:pt x="154598" y="61103"/>
                      <a:pt x="150690" y="53133"/>
                      <a:pt x="149388" y="46492"/>
                    </a:cubicBezTo>
                    <a:cubicBezTo>
                      <a:pt x="148085" y="46492"/>
                      <a:pt x="146783" y="45163"/>
                      <a:pt x="145480" y="39850"/>
                    </a:cubicBezTo>
                    <a:cubicBezTo>
                      <a:pt x="142875" y="31880"/>
                      <a:pt x="145480" y="30552"/>
                      <a:pt x="148085" y="30552"/>
                    </a:cubicBezTo>
                    <a:cubicBezTo>
                      <a:pt x="146783" y="30552"/>
                      <a:pt x="146783" y="29223"/>
                      <a:pt x="146783" y="27895"/>
                    </a:cubicBezTo>
                    <a:cubicBezTo>
                      <a:pt x="145480" y="23910"/>
                      <a:pt x="145480" y="21253"/>
                      <a:pt x="146783" y="18597"/>
                    </a:cubicBezTo>
                    <a:cubicBezTo>
                      <a:pt x="148085" y="14612"/>
                      <a:pt x="149388" y="10627"/>
                      <a:pt x="151993" y="7970"/>
                    </a:cubicBezTo>
                    <a:cubicBezTo>
                      <a:pt x="153296" y="6642"/>
                      <a:pt x="155901" y="5314"/>
                      <a:pt x="157203" y="3985"/>
                    </a:cubicBezTo>
                    <a:cubicBezTo>
                      <a:pt x="158506" y="2657"/>
                      <a:pt x="161111" y="1329"/>
                      <a:pt x="162413" y="1329"/>
                    </a:cubicBezTo>
                    <a:cubicBezTo>
                      <a:pt x="163716" y="0"/>
                      <a:pt x="165019" y="0"/>
                      <a:pt x="16762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7485205" y="4828491"/>
              <a:ext cx="1008112" cy="999769"/>
              <a:chOff x="3698683" y="1003226"/>
              <a:chExt cx="1008112" cy="999769"/>
            </a:xfrm>
          </p:grpSpPr>
          <p:sp>
            <p:nvSpPr>
              <p:cNvPr id="38" name="文本框 215"/>
              <p:cNvSpPr txBox="1"/>
              <p:nvPr/>
            </p:nvSpPr>
            <p:spPr>
              <a:xfrm>
                <a:off x="3950710" y="1003226"/>
                <a:ext cx="504056" cy="307777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normAutofit fontScale="85000" lnSpcReduction="20000"/>
              </a:bodyPr>
              <a:lstStyle/>
              <a:p>
                <a:pPr algn="ctr"/>
                <a:r>
                  <a:rPr lang="en-US" altLang="zh-CN" sz="2000">
                    <a:solidFill>
                      <a:schemeClr val="bg1"/>
                    </a:solidFill>
                    <a:latin typeface="Impact" panose="020B0806030902050204" pitchFamily="34" charset="0"/>
                  </a:rPr>
                  <a:t>09</a:t>
                </a:r>
              </a:p>
            </p:txBody>
          </p:sp>
          <p:sp>
            <p:nvSpPr>
              <p:cNvPr id="39" name="文本框 216"/>
              <p:cNvSpPr txBox="1"/>
              <p:nvPr/>
            </p:nvSpPr>
            <p:spPr>
              <a:xfrm>
                <a:off x="3698683" y="1311003"/>
                <a:ext cx="1008112" cy="215444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normAutofit fontScale="92500" lnSpcReduction="20000"/>
              </a:bodyPr>
              <a:lstStyle/>
              <a:p>
                <a:pPr algn="ctr"/>
                <a:r>
                  <a:rPr lang="zh-CN" altLang="en-US" sz="1400">
                    <a:solidFill>
                      <a:schemeClr val="bg1"/>
                    </a:solidFill>
                  </a:rPr>
                  <a:t>关键词</a:t>
                </a:r>
              </a:p>
            </p:txBody>
          </p:sp>
          <p:cxnSp>
            <p:nvCxnSpPr>
              <p:cNvPr id="40" name="直接连接符 39"/>
              <p:cNvCxnSpPr>
                <a:cxnSpLocks/>
              </p:cNvCxnSpPr>
              <p:nvPr/>
            </p:nvCxnSpPr>
            <p:spPr>
              <a:xfrm>
                <a:off x="3698683" y="1556792"/>
                <a:ext cx="1008112" cy="0"/>
              </a:xfrm>
              <a:prstGeom prst="line">
                <a:avLst/>
              </a:prstGeom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任意多边形: 形状 40"/>
              <p:cNvSpPr/>
              <p:nvPr/>
            </p:nvSpPr>
            <p:spPr bwMode="auto">
              <a:xfrm>
                <a:off x="4016404" y="1644646"/>
                <a:ext cx="360040" cy="358349"/>
              </a:xfrm>
              <a:custGeom>
                <a:avLst/>
                <a:gdLst>
                  <a:gd name="T0" fmla="*/ 203 w 256"/>
                  <a:gd name="T1" fmla="*/ 124 h 256"/>
                  <a:gd name="T2" fmla="*/ 234 w 256"/>
                  <a:gd name="T3" fmla="*/ 87 h 256"/>
                  <a:gd name="T4" fmla="*/ 191 w 256"/>
                  <a:gd name="T5" fmla="*/ 124 h 256"/>
                  <a:gd name="T6" fmla="*/ 153 w 256"/>
                  <a:gd name="T7" fmla="*/ 109 h 256"/>
                  <a:gd name="T8" fmla="*/ 183 w 256"/>
                  <a:gd name="T9" fmla="*/ 104 h 256"/>
                  <a:gd name="T10" fmla="*/ 162 w 256"/>
                  <a:gd name="T11" fmla="*/ 100 h 256"/>
                  <a:gd name="T12" fmla="*/ 218 w 256"/>
                  <a:gd name="T13" fmla="*/ 38 h 256"/>
                  <a:gd name="T14" fmla="*/ 156 w 256"/>
                  <a:gd name="T15" fmla="*/ 94 h 256"/>
                  <a:gd name="T16" fmla="*/ 152 w 256"/>
                  <a:gd name="T17" fmla="*/ 73 h 256"/>
                  <a:gd name="T18" fmla="*/ 147 w 256"/>
                  <a:gd name="T19" fmla="*/ 103 h 256"/>
                  <a:gd name="T20" fmla="*/ 132 w 256"/>
                  <a:gd name="T21" fmla="*/ 65 h 256"/>
                  <a:gd name="T22" fmla="*/ 169 w 256"/>
                  <a:gd name="T23" fmla="*/ 22 h 256"/>
                  <a:gd name="T24" fmla="*/ 132 w 256"/>
                  <a:gd name="T25" fmla="*/ 53 h 256"/>
                  <a:gd name="T26" fmla="*/ 128 w 256"/>
                  <a:gd name="T27" fmla="*/ 0 h 256"/>
                  <a:gd name="T28" fmla="*/ 124 w 256"/>
                  <a:gd name="T29" fmla="*/ 53 h 256"/>
                  <a:gd name="T30" fmla="*/ 87 w 256"/>
                  <a:gd name="T31" fmla="*/ 22 h 256"/>
                  <a:gd name="T32" fmla="*/ 124 w 256"/>
                  <a:gd name="T33" fmla="*/ 65 h 256"/>
                  <a:gd name="T34" fmla="*/ 109 w 256"/>
                  <a:gd name="T35" fmla="*/ 103 h 256"/>
                  <a:gd name="T36" fmla="*/ 104 w 256"/>
                  <a:gd name="T37" fmla="*/ 73 h 256"/>
                  <a:gd name="T38" fmla="*/ 100 w 256"/>
                  <a:gd name="T39" fmla="*/ 94 h 256"/>
                  <a:gd name="T40" fmla="*/ 38 w 256"/>
                  <a:gd name="T41" fmla="*/ 38 h 256"/>
                  <a:gd name="T42" fmla="*/ 94 w 256"/>
                  <a:gd name="T43" fmla="*/ 100 h 256"/>
                  <a:gd name="T44" fmla="*/ 73 w 256"/>
                  <a:gd name="T45" fmla="*/ 104 h 256"/>
                  <a:gd name="T46" fmla="*/ 103 w 256"/>
                  <a:gd name="T47" fmla="*/ 108 h 256"/>
                  <a:gd name="T48" fmla="*/ 65 w 256"/>
                  <a:gd name="T49" fmla="*/ 124 h 256"/>
                  <a:gd name="T50" fmla="*/ 22 w 256"/>
                  <a:gd name="T51" fmla="*/ 87 h 256"/>
                  <a:gd name="T52" fmla="*/ 53 w 256"/>
                  <a:gd name="T53" fmla="*/ 124 h 256"/>
                  <a:gd name="T54" fmla="*/ 0 w 256"/>
                  <a:gd name="T55" fmla="*/ 128 h 256"/>
                  <a:gd name="T56" fmla="*/ 53 w 256"/>
                  <a:gd name="T57" fmla="*/ 132 h 256"/>
                  <a:gd name="T58" fmla="*/ 22 w 256"/>
                  <a:gd name="T59" fmla="*/ 169 h 256"/>
                  <a:gd name="T60" fmla="*/ 28 w 256"/>
                  <a:gd name="T61" fmla="*/ 169 h 256"/>
                  <a:gd name="T62" fmla="*/ 118 w 256"/>
                  <a:gd name="T63" fmla="*/ 132 h 256"/>
                  <a:gd name="T64" fmla="*/ 77 w 256"/>
                  <a:gd name="T65" fmla="*/ 148 h 256"/>
                  <a:gd name="T66" fmla="*/ 77 w 256"/>
                  <a:gd name="T67" fmla="*/ 156 h 256"/>
                  <a:gd name="T68" fmla="*/ 38 w 256"/>
                  <a:gd name="T69" fmla="*/ 213 h 256"/>
                  <a:gd name="T70" fmla="*/ 40 w 256"/>
                  <a:gd name="T71" fmla="*/ 220 h 256"/>
                  <a:gd name="T72" fmla="*/ 100 w 256"/>
                  <a:gd name="T73" fmla="*/ 162 h 256"/>
                  <a:gd name="T74" fmla="*/ 104 w 256"/>
                  <a:gd name="T75" fmla="*/ 183 h 256"/>
                  <a:gd name="T76" fmla="*/ 108 w 256"/>
                  <a:gd name="T77" fmla="*/ 153 h 256"/>
                  <a:gd name="T78" fmla="*/ 124 w 256"/>
                  <a:gd name="T79" fmla="*/ 191 h 256"/>
                  <a:gd name="T80" fmla="*/ 87 w 256"/>
                  <a:gd name="T81" fmla="*/ 234 h 256"/>
                  <a:gd name="T82" fmla="*/ 124 w 256"/>
                  <a:gd name="T83" fmla="*/ 203 h 256"/>
                  <a:gd name="T84" fmla="*/ 128 w 256"/>
                  <a:gd name="T85" fmla="*/ 256 h 256"/>
                  <a:gd name="T86" fmla="*/ 132 w 256"/>
                  <a:gd name="T87" fmla="*/ 203 h 256"/>
                  <a:gd name="T88" fmla="*/ 166 w 256"/>
                  <a:gd name="T89" fmla="*/ 235 h 256"/>
                  <a:gd name="T90" fmla="*/ 169 w 256"/>
                  <a:gd name="T91" fmla="*/ 228 h 256"/>
                  <a:gd name="T92" fmla="*/ 132 w 256"/>
                  <a:gd name="T93" fmla="*/ 138 h 256"/>
                  <a:gd name="T94" fmla="*/ 147 w 256"/>
                  <a:gd name="T95" fmla="*/ 179 h 256"/>
                  <a:gd name="T96" fmla="*/ 156 w 256"/>
                  <a:gd name="T97" fmla="*/ 179 h 256"/>
                  <a:gd name="T98" fmla="*/ 213 w 256"/>
                  <a:gd name="T99" fmla="*/ 218 h 256"/>
                  <a:gd name="T100" fmla="*/ 218 w 256"/>
                  <a:gd name="T101" fmla="*/ 218 h 256"/>
                  <a:gd name="T102" fmla="*/ 162 w 256"/>
                  <a:gd name="T103" fmla="*/ 156 h 256"/>
                  <a:gd name="T104" fmla="*/ 183 w 256"/>
                  <a:gd name="T105" fmla="*/ 152 h 256"/>
                  <a:gd name="T106" fmla="*/ 153 w 256"/>
                  <a:gd name="T107" fmla="*/ 147 h 256"/>
                  <a:gd name="T108" fmla="*/ 191 w 256"/>
                  <a:gd name="T109" fmla="*/ 132 h 256"/>
                  <a:gd name="T110" fmla="*/ 231 w 256"/>
                  <a:gd name="T111" fmla="*/ 170 h 256"/>
                  <a:gd name="T112" fmla="*/ 234 w 256"/>
                  <a:gd name="T113" fmla="*/ 163 h 256"/>
                  <a:gd name="T114" fmla="*/ 252 w 256"/>
                  <a:gd name="T115" fmla="*/ 132 h 256"/>
                  <a:gd name="T116" fmla="*/ 252 w 256"/>
                  <a:gd name="T117" fmla="*/ 124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56" h="256">
                    <a:moveTo>
                      <a:pt x="252" y="124"/>
                    </a:moveTo>
                    <a:cubicBezTo>
                      <a:pt x="203" y="124"/>
                      <a:pt x="203" y="124"/>
                      <a:pt x="203" y="124"/>
                    </a:cubicBezTo>
                    <a:cubicBezTo>
                      <a:pt x="234" y="93"/>
                      <a:pt x="234" y="93"/>
                      <a:pt x="234" y="93"/>
                    </a:cubicBezTo>
                    <a:cubicBezTo>
                      <a:pt x="235" y="92"/>
                      <a:pt x="235" y="89"/>
                      <a:pt x="234" y="87"/>
                    </a:cubicBezTo>
                    <a:cubicBezTo>
                      <a:pt x="232" y="86"/>
                      <a:pt x="229" y="86"/>
                      <a:pt x="228" y="87"/>
                    </a:cubicBezTo>
                    <a:cubicBezTo>
                      <a:pt x="191" y="124"/>
                      <a:pt x="191" y="124"/>
                      <a:pt x="191" y="124"/>
                    </a:cubicBezTo>
                    <a:cubicBezTo>
                      <a:pt x="138" y="124"/>
                      <a:pt x="138" y="124"/>
                      <a:pt x="138" y="124"/>
                    </a:cubicBezTo>
                    <a:cubicBezTo>
                      <a:pt x="153" y="109"/>
                      <a:pt x="153" y="109"/>
                      <a:pt x="153" y="109"/>
                    </a:cubicBezTo>
                    <a:cubicBezTo>
                      <a:pt x="179" y="108"/>
                      <a:pt x="179" y="108"/>
                      <a:pt x="179" y="108"/>
                    </a:cubicBezTo>
                    <a:cubicBezTo>
                      <a:pt x="181" y="108"/>
                      <a:pt x="183" y="107"/>
                      <a:pt x="183" y="104"/>
                    </a:cubicBezTo>
                    <a:cubicBezTo>
                      <a:pt x="183" y="102"/>
                      <a:pt x="181" y="100"/>
                      <a:pt x="179" y="100"/>
                    </a:cubicBezTo>
                    <a:cubicBezTo>
                      <a:pt x="162" y="100"/>
                      <a:pt x="162" y="100"/>
                      <a:pt x="162" y="100"/>
                    </a:cubicBezTo>
                    <a:cubicBezTo>
                      <a:pt x="218" y="43"/>
                      <a:pt x="218" y="43"/>
                      <a:pt x="218" y="43"/>
                    </a:cubicBezTo>
                    <a:cubicBezTo>
                      <a:pt x="220" y="42"/>
                      <a:pt x="220" y="39"/>
                      <a:pt x="218" y="38"/>
                    </a:cubicBezTo>
                    <a:cubicBezTo>
                      <a:pt x="217" y="36"/>
                      <a:pt x="214" y="36"/>
                      <a:pt x="213" y="38"/>
                    </a:cubicBezTo>
                    <a:cubicBezTo>
                      <a:pt x="156" y="94"/>
                      <a:pt x="156" y="94"/>
                      <a:pt x="156" y="94"/>
                    </a:cubicBezTo>
                    <a:cubicBezTo>
                      <a:pt x="156" y="77"/>
                      <a:pt x="156" y="77"/>
                      <a:pt x="156" y="77"/>
                    </a:cubicBezTo>
                    <a:cubicBezTo>
                      <a:pt x="156" y="75"/>
                      <a:pt x="154" y="73"/>
                      <a:pt x="152" y="73"/>
                    </a:cubicBezTo>
                    <a:cubicBezTo>
                      <a:pt x="149" y="73"/>
                      <a:pt x="147" y="75"/>
                      <a:pt x="147" y="77"/>
                    </a:cubicBezTo>
                    <a:cubicBezTo>
                      <a:pt x="147" y="103"/>
                      <a:pt x="147" y="103"/>
                      <a:pt x="147" y="103"/>
                    </a:cubicBezTo>
                    <a:cubicBezTo>
                      <a:pt x="132" y="118"/>
                      <a:pt x="132" y="118"/>
                      <a:pt x="132" y="118"/>
                    </a:cubicBezTo>
                    <a:cubicBezTo>
                      <a:pt x="132" y="65"/>
                      <a:pt x="132" y="65"/>
                      <a:pt x="132" y="65"/>
                    </a:cubicBezTo>
                    <a:cubicBezTo>
                      <a:pt x="169" y="28"/>
                      <a:pt x="169" y="28"/>
                      <a:pt x="169" y="28"/>
                    </a:cubicBezTo>
                    <a:cubicBezTo>
                      <a:pt x="170" y="27"/>
                      <a:pt x="170" y="24"/>
                      <a:pt x="169" y="22"/>
                    </a:cubicBezTo>
                    <a:cubicBezTo>
                      <a:pt x="167" y="21"/>
                      <a:pt x="164" y="21"/>
                      <a:pt x="163" y="22"/>
                    </a:cubicBezTo>
                    <a:cubicBezTo>
                      <a:pt x="132" y="53"/>
                      <a:pt x="132" y="53"/>
                      <a:pt x="132" y="53"/>
                    </a:cubicBezTo>
                    <a:cubicBezTo>
                      <a:pt x="132" y="4"/>
                      <a:pt x="132" y="4"/>
                      <a:pt x="132" y="4"/>
                    </a:cubicBezTo>
                    <a:cubicBezTo>
                      <a:pt x="132" y="2"/>
                      <a:pt x="130" y="0"/>
                      <a:pt x="128" y="0"/>
                    </a:cubicBezTo>
                    <a:cubicBezTo>
                      <a:pt x="126" y="0"/>
                      <a:pt x="124" y="2"/>
                      <a:pt x="124" y="4"/>
                    </a:cubicBezTo>
                    <a:cubicBezTo>
                      <a:pt x="124" y="53"/>
                      <a:pt x="124" y="53"/>
                      <a:pt x="124" y="53"/>
                    </a:cubicBezTo>
                    <a:cubicBezTo>
                      <a:pt x="93" y="22"/>
                      <a:pt x="93" y="22"/>
                      <a:pt x="93" y="22"/>
                    </a:cubicBezTo>
                    <a:cubicBezTo>
                      <a:pt x="92" y="21"/>
                      <a:pt x="89" y="21"/>
                      <a:pt x="87" y="22"/>
                    </a:cubicBezTo>
                    <a:cubicBezTo>
                      <a:pt x="86" y="24"/>
                      <a:pt x="86" y="27"/>
                      <a:pt x="87" y="28"/>
                    </a:cubicBezTo>
                    <a:cubicBezTo>
                      <a:pt x="124" y="65"/>
                      <a:pt x="124" y="65"/>
                      <a:pt x="124" y="65"/>
                    </a:cubicBezTo>
                    <a:cubicBezTo>
                      <a:pt x="124" y="118"/>
                      <a:pt x="124" y="118"/>
                      <a:pt x="124" y="118"/>
                    </a:cubicBezTo>
                    <a:cubicBezTo>
                      <a:pt x="109" y="103"/>
                      <a:pt x="109" y="103"/>
                      <a:pt x="109" y="103"/>
                    </a:cubicBezTo>
                    <a:cubicBezTo>
                      <a:pt x="108" y="77"/>
                      <a:pt x="108" y="77"/>
                      <a:pt x="108" y="77"/>
                    </a:cubicBezTo>
                    <a:cubicBezTo>
                      <a:pt x="108" y="75"/>
                      <a:pt x="107" y="73"/>
                      <a:pt x="104" y="73"/>
                    </a:cubicBezTo>
                    <a:cubicBezTo>
                      <a:pt x="102" y="73"/>
                      <a:pt x="100" y="75"/>
                      <a:pt x="100" y="77"/>
                    </a:cubicBezTo>
                    <a:cubicBezTo>
                      <a:pt x="100" y="94"/>
                      <a:pt x="100" y="94"/>
                      <a:pt x="100" y="94"/>
                    </a:cubicBezTo>
                    <a:cubicBezTo>
                      <a:pt x="43" y="38"/>
                      <a:pt x="43" y="38"/>
                      <a:pt x="43" y="38"/>
                    </a:cubicBezTo>
                    <a:cubicBezTo>
                      <a:pt x="42" y="36"/>
                      <a:pt x="39" y="36"/>
                      <a:pt x="38" y="38"/>
                    </a:cubicBezTo>
                    <a:cubicBezTo>
                      <a:pt x="36" y="39"/>
                      <a:pt x="36" y="42"/>
                      <a:pt x="38" y="43"/>
                    </a:cubicBezTo>
                    <a:cubicBezTo>
                      <a:pt x="94" y="100"/>
                      <a:pt x="94" y="100"/>
                      <a:pt x="94" y="100"/>
                    </a:cubicBezTo>
                    <a:cubicBezTo>
                      <a:pt x="77" y="100"/>
                      <a:pt x="77" y="100"/>
                      <a:pt x="77" y="100"/>
                    </a:cubicBezTo>
                    <a:cubicBezTo>
                      <a:pt x="75" y="100"/>
                      <a:pt x="73" y="102"/>
                      <a:pt x="73" y="104"/>
                    </a:cubicBezTo>
                    <a:cubicBezTo>
                      <a:pt x="73" y="107"/>
                      <a:pt x="75" y="108"/>
                      <a:pt x="77" y="108"/>
                    </a:cubicBezTo>
                    <a:cubicBezTo>
                      <a:pt x="103" y="108"/>
                      <a:pt x="103" y="108"/>
                      <a:pt x="103" y="108"/>
                    </a:cubicBezTo>
                    <a:cubicBezTo>
                      <a:pt x="118" y="124"/>
                      <a:pt x="118" y="124"/>
                      <a:pt x="118" y="124"/>
                    </a:cubicBezTo>
                    <a:cubicBezTo>
                      <a:pt x="65" y="124"/>
                      <a:pt x="65" y="124"/>
                      <a:pt x="65" y="124"/>
                    </a:cubicBezTo>
                    <a:cubicBezTo>
                      <a:pt x="28" y="87"/>
                      <a:pt x="28" y="87"/>
                      <a:pt x="28" y="87"/>
                    </a:cubicBezTo>
                    <a:cubicBezTo>
                      <a:pt x="27" y="86"/>
                      <a:pt x="24" y="86"/>
                      <a:pt x="22" y="87"/>
                    </a:cubicBezTo>
                    <a:cubicBezTo>
                      <a:pt x="21" y="89"/>
                      <a:pt x="21" y="92"/>
                      <a:pt x="22" y="93"/>
                    </a:cubicBezTo>
                    <a:cubicBezTo>
                      <a:pt x="53" y="124"/>
                      <a:pt x="53" y="124"/>
                      <a:pt x="53" y="124"/>
                    </a:cubicBezTo>
                    <a:cubicBezTo>
                      <a:pt x="4" y="124"/>
                      <a:pt x="4" y="124"/>
                      <a:pt x="4" y="124"/>
                    </a:cubicBezTo>
                    <a:cubicBezTo>
                      <a:pt x="2" y="124"/>
                      <a:pt x="0" y="126"/>
                      <a:pt x="0" y="128"/>
                    </a:cubicBezTo>
                    <a:cubicBezTo>
                      <a:pt x="0" y="130"/>
                      <a:pt x="2" y="132"/>
                      <a:pt x="4" y="132"/>
                    </a:cubicBezTo>
                    <a:cubicBezTo>
                      <a:pt x="53" y="132"/>
                      <a:pt x="53" y="132"/>
                      <a:pt x="53" y="132"/>
                    </a:cubicBezTo>
                    <a:cubicBezTo>
                      <a:pt x="22" y="163"/>
                      <a:pt x="22" y="163"/>
                      <a:pt x="22" y="163"/>
                    </a:cubicBezTo>
                    <a:cubicBezTo>
                      <a:pt x="21" y="164"/>
                      <a:pt x="21" y="167"/>
                      <a:pt x="22" y="169"/>
                    </a:cubicBezTo>
                    <a:cubicBezTo>
                      <a:pt x="23" y="170"/>
                      <a:pt x="24" y="170"/>
                      <a:pt x="25" y="170"/>
                    </a:cubicBezTo>
                    <a:cubicBezTo>
                      <a:pt x="26" y="170"/>
                      <a:pt x="27" y="170"/>
                      <a:pt x="28" y="169"/>
                    </a:cubicBezTo>
                    <a:cubicBezTo>
                      <a:pt x="65" y="132"/>
                      <a:pt x="65" y="132"/>
                      <a:pt x="65" y="132"/>
                    </a:cubicBezTo>
                    <a:cubicBezTo>
                      <a:pt x="118" y="132"/>
                      <a:pt x="118" y="132"/>
                      <a:pt x="118" y="132"/>
                    </a:cubicBezTo>
                    <a:cubicBezTo>
                      <a:pt x="103" y="147"/>
                      <a:pt x="103" y="147"/>
                      <a:pt x="103" y="147"/>
                    </a:cubicBezTo>
                    <a:cubicBezTo>
                      <a:pt x="77" y="148"/>
                      <a:pt x="77" y="148"/>
                      <a:pt x="77" y="148"/>
                    </a:cubicBezTo>
                    <a:cubicBezTo>
                      <a:pt x="75" y="148"/>
                      <a:pt x="73" y="149"/>
                      <a:pt x="73" y="152"/>
                    </a:cubicBezTo>
                    <a:cubicBezTo>
                      <a:pt x="73" y="154"/>
                      <a:pt x="75" y="156"/>
                      <a:pt x="77" y="156"/>
                    </a:cubicBezTo>
                    <a:cubicBezTo>
                      <a:pt x="94" y="156"/>
                      <a:pt x="94" y="156"/>
                      <a:pt x="94" y="156"/>
                    </a:cubicBezTo>
                    <a:cubicBezTo>
                      <a:pt x="38" y="213"/>
                      <a:pt x="38" y="213"/>
                      <a:pt x="38" y="213"/>
                    </a:cubicBezTo>
                    <a:cubicBezTo>
                      <a:pt x="36" y="214"/>
                      <a:pt x="36" y="217"/>
                      <a:pt x="38" y="218"/>
                    </a:cubicBezTo>
                    <a:cubicBezTo>
                      <a:pt x="38" y="219"/>
                      <a:pt x="39" y="220"/>
                      <a:pt x="40" y="220"/>
                    </a:cubicBezTo>
                    <a:cubicBezTo>
                      <a:pt x="41" y="220"/>
                      <a:pt x="43" y="219"/>
                      <a:pt x="43" y="218"/>
                    </a:cubicBezTo>
                    <a:cubicBezTo>
                      <a:pt x="100" y="162"/>
                      <a:pt x="100" y="162"/>
                      <a:pt x="100" y="162"/>
                    </a:cubicBezTo>
                    <a:cubicBezTo>
                      <a:pt x="100" y="179"/>
                      <a:pt x="100" y="179"/>
                      <a:pt x="100" y="179"/>
                    </a:cubicBezTo>
                    <a:cubicBezTo>
                      <a:pt x="100" y="181"/>
                      <a:pt x="102" y="183"/>
                      <a:pt x="104" y="183"/>
                    </a:cubicBezTo>
                    <a:cubicBezTo>
                      <a:pt x="107" y="183"/>
                      <a:pt x="108" y="181"/>
                      <a:pt x="108" y="179"/>
                    </a:cubicBezTo>
                    <a:cubicBezTo>
                      <a:pt x="108" y="153"/>
                      <a:pt x="108" y="153"/>
                      <a:pt x="108" y="153"/>
                    </a:cubicBezTo>
                    <a:cubicBezTo>
                      <a:pt x="124" y="138"/>
                      <a:pt x="124" y="138"/>
                      <a:pt x="124" y="138"/>
                    </a:cubicBezTo>
                    <a:cubicBezTo>
                      <a:pt x="124" y="191"/>
                      <a:pt x="124" y="191"/>
                      <a:pt x="124" y="191"/>
                    </a:cubicBezTo>
                    <a:cubicBezTo>
                      <a:pt x="87" y="228"/>
                      <a:pt x="87" y="228"/>
                      <a:pt x="87" y="228"/>
                    </a:cubicBezTo>
                    <a:cubicBezTo>
                      <a:pt x="86" y="229"/>
                      <a:pt x="86" y="232"/>
                      <a:pt x="87" y="234"/>
                    </a:cubicBezTo>
                    <a:cubicBezTo>
                      <a:pt x="89" y="235"/>
                      <a:pt x="92" y="235"/>
                      <a:pt x="93" y="234"/>
                    </a:cubicBezTo>
                    <a:cubicBezTo>
                      <a:pt x="124" y="203"/>
                      <a:pt x="124" y="203"/>
                      <a:pt x="124" y="203"/>
                    </a:cubicBezTo>
                    <a:cubicBezTo>
                      <a:pt x="124" y="252"/>
                      <a:pt x="124" y="252"/>
                      <a:pt x="124" y="252"/>
                    </a:cubicBezTo>
                    <a:cubicBezTo>
                      <a:pt x="124" y="254"/>
                      <a:pt x="126" y="256"/>
                      <a:pt x="128" y="256"/>
                    </a:cubicBezTo>
                    <a:cubicBezTo>
                      <a:pt x="130" y="256"/>
                      <a:pt x="132" y="254"/>
                      <a:pt x="132" y="252"/>
                    </a:cubicBezTo>
                    <a:cubicBezTo>
                      <a:pt x="132" y="203"/>
                      <a:pt x="132" y="203"/>
                      <a:pt x="132" y="203"/>
                    </a:cubicBezTo>
                    <a:cubicBezTo>
                      <a:pt x="163" y="234"/>
                      <a:pt x="163" y="234"/>
                      <a:pt x="163" y="234"/>
                    </a:cubicBezTo>
                    <a:cubicBezTo>
                      <a:pt x="164" y="234"/>
                      <a:pt x="165" y="235"/>
                      <a:pt x="166" y="235"/>
                    </a:cubicBezTo>
                    <a:cubicBezTo>
                      <a:pt x="167" y="235"/>
                      <a:pt x="168" y="234"/>
                      <a:pt x="169" y="234"/>
                    </a:cubicBezTo>
                    <a:cubicBezTo>
                      <a:pt x="170" y="232"/>
                      <a:pt x="170" y="229"/>
                      <a:pt x="169" y="228"/>
                    </a:cubicBezTo>
                    <a:cubicBezTo>
                      <a:pt x="132" y="191"/>
                      <a:pt x="132" y="191"/>
                      <a:pt x="132" y="191"/>
                    </a:cubicBezTo>
                    <a:cubicBezTo>
                      <a:pt x="132" y="138"/>
                      <a:pt x="132" y="138"/>
                      <a:pt x="132" y="138"/>
                    </a:cubicBezTo>
                    <a:cubicBezTo>
                      <a:pt x="147" y="153"/>
                      <a:pt x="147" y="153"/>
                      <a:pt x="147" y="153"/>
                    </a:cubicBezTo>
                    <a:cubicBezTo>
                      <a:pt x="147" y="179"/>
                      <a:pt x="147" y="179"/>
                      <a:pt x="147" y="179"/>
                    </a:cubicBezTo>
                    <a:cubicBezTo>
                      <a:pt x="147" y="181"/>
                      <a:pt x="149" y="183"/>
                      <a:pt x="152" y="183"/>
                    </a:cubicBezTo>
                    <a:cubicBezTo>
                      <a:pt x="154" y="183"/>
                      <a:pt x="156" y="181"/>
                      <a:pt x="156" y="179"/>
                    </a:cubicBezTo>
                    <a:cubicBezTo>
                      <a:pt x="156" y="162"/>
                      <a:pt x="156" y="162"/>
                      <a:pt x="156" y="162"/>
                    </a:cubicBezTo>
                    <a:cubicBezTo>
                      <a:pt x="213" y="218"/>
                      <a:pt x="213" y="218"/>
                      <a:pt x="213" y="218"/>
                    </a:cubicBezTo>
                    <a:cubicBezTo>
                      <a:pt x="213" y="219"/>
                      <a:pt x="215" y="220"/>
                      <a:pt x="216" y="220"/>
                    </a:cubicBezTo>
                    <a:cubicBezTo>
                      <a:pt x="217" y="220"/>
                      <a:pt x="218" y="219"/>
                      <a:pt x="218" y="218"/>
                    </a:cubicBezTo>
                    <a:cubicBezTo>
                      <a:pt x="220" y="217"/>
                      <a:pt x="220" y="214"/>
                      <a:pt x="218" y="213"/>
                    </a:cubicBezTo>
                    <a:cubicBezTo>
                      <a:pt x="162" y="156"/>
                      <a:pt x="162" y="156"/>
                      <a:pt x="162" y="156"/>
                    </a:cubicBezTo>
                    <a:cubicBezTo>
                      <a:pt x="179" y="156"/>
                      <a:pt x="179" y="156"/>
                      <a:pt x="179" y="156"/>
                    </a:cubicBezTo>
                    <a:cubicBezTo>
                      <a:pt x="181" y="156"/>
                      <a:pt x="183" y="154"/>
                      <a:pt x="183" y="152"/>
                    </a:cubicBezTo>
                    <a:cubicBezTo>
                      <a:pt x="183" y="149"/>
                      <a:pt x="181" y="147"/>
                      <a:pt x="179" y="147"/>
                    </a:cubicBezTo>
                    <a:cubicBezTo>
                      <a:pt x="153" y="147"/>
                      <a:pt x="153" y="147"/>
                      <a:pt x="153" y="147"/>
                    </a:cubicBezTo>
                    <a:cubicBezTo>
                      <a:pt x="138" y="132"/>
                      <a:pt x="138" y="132"/>
                      <a:pt x="138" y="132"/>
                    </a:cubicBezTo>
                    <a:cubicBezTo>
                      <a:pt x="191" y="132"/>
                      <a:pt x="191" y="132"/>
                      <a:pt x="191" y="132"/>
                    </a:cubicBezTo>
                    <a:cubicBezTo>
                      <a:pt x="228" y="169"/>
                      <a:pt x="228" y="169"/>
                      <a:pt x="228" y="169"/>
                    </a:cubicBezTo>
                    <a:cubicBezTo>
                      <a:pt x="229" y="170"/>
                      <a:pt x="230" y="170"/>
                      <a:pt x="231" y="170"/>
                    </a:cubicBezTo>
                    <a:cubicBezTo>
                      <a:pt x="232" y="170"/>
                      <a:pt x="233" y="170"/>
                      <a:pt x="234" y="169"/>
                    </a:cubicBezTo>
                    <a:cubicBezTo>
                      <a:pt x="235" y="167"/>
                      <a:pt x="235" y="164"/>
                      <a:pt x="234" y="163"/>
                    </a:cubicBezTo>
                    <a:cubicBezTo>
                      <a:pt x="203" y="132"/>
                      <a:pt x="203" y="132"/>
                      <a:pt x="203" y="132"/>
                    </a:cubicBezTo>
                    <a:cubicBezTo>
                      <a:pt x="252" y="132"/>
                      <a:pt x="252" y="132"/>
                      <a:pt x="252" y="132"/>
                    </a:cubicBezTo>
                    <a:cubicBezTo>
                      <a:pt x="254" y="132"/>
                      <a:pt x="256" y="130"/>
                      <a:pt x="256" y="128"/>
                    </a:cubicBezTo>
                    <a:cubicBezTo>
                      <a:pt x="256" y="126"/>
                      <a:pt x="254" y="124"/>
                      <a:pt x="252" y="124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8242509" y="4067322"/>
              <a:ext cx="1008112" cy="1000615"/>
              <a:chOff x="3698683" y="1003226"/>
              <a:chExt cx="1008112" cy="1000615"/>
            </a:xfrm>
          </p:grpSpPr>
          <p:sp>
            <p:nvSpPr>
              <p:cNvPr id="34" name="文本框 210"/>
              <p:cNvSpPr txBox="1"/>
              <p:nvPr/>
            </p:nvSpPr>
            <p:spPr>
              <a:xfrm>
                <a:off x="3950710" y="1003226"/>
                <a:ext cx="504056" cy="307777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normAutofit fontScale="85000" lnSpcReduction="20000"/>
              </a:bodyPr>
              <a:lstStyle/>
              <a:p>
                <a:pPr algn="ctr"/>
                <a:r>
                  <a:rPr lang="en-US" altLang="zh-CN" sz="2000">
                    <a:solidFill>
                      <a:schemeClr val="bg1"/>
                    </a:solidFill>
                    <a:latin typeface="Impact" panose="020B0806030902050204" pitchFamily="34" charset="0"/>
                  </a:rPr>
                  <a:t>08</a:t>
                </a:r>
              </a:p>
            </p:txBody>
          </p:sp>
          <p:sp>
            <p:nvSpPr>
              <p:cNvPr id="35" name="文本框 211"/>
              <p:cNvSpPr txBox="1"/>
              <p:nvPr/>
            </p:nvSpPr>
            <p:spPr>
              <a:xfrm>
                <a:off x="3698683" y="1311003"/>
                <a:ext cx="1008112" cy="215444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normAutofit fontScale="92500" lnSpcReduction="20000"/>
              </a:bodyPr>
              <a:lstStyle/>
              <a:p>
                <a:pPr algn="ctr"/>
                <a:r>
                  <a:rPr lang="zh-CN" altLang="en-US" sz="1400">
                    <a:solidFill>
                      <a:schemeClr val="bg1"/>
                    </a:solidFill>
                  </a:rPr>
                  <a:t>关键词</a:t>
                </a:r>
              </a:p>
            </p:txBody>
          </p:sp>
          <p:cxnSp>
            <p:nvCxnSpPr>
              <p:cNvPr id="36" name="直接连接符 35"/>
              <p:cNvCxnSpPr>
                <a:cxnSpLocks/>
              </p:cNvCxnSpPr>
              <p:nvPr/>
            </p:nvCxnSpPr>
            <p:spPr>
              <a:xfrm>
                <a:off x="3698683" y="1556792"/>
                <a:ext cx="1008112" cy="0"/>
              </a:xfrm>
              <a:prstGeom prst="line">
                <a:avLst/>
              </a:prstGeom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任意多边形: 形状 36"/>
              <p:cNvSpPr/>
              <p:nvPr/>
            </p:nvSpPr>
            <p:spPr bwMode="auto">
              <a:xfrm>
                <a:off x="4016404" y="1643801"/>
                <a:ext cx="360040" cy="360040"/>
              </a:xfrm>
              <a:custGeom>
                <a:avLst/>
                <a:gdLst>
                  <a:gd name="connsiteX0" fmla="*/ 130175 w 338138"/>
                  <a:gd name="connsiteY0" fmla="*/ 182563 h 338138"/>
                  <a:gd name="connsiteX1" fmla="*/ 169728 w 338138"/>
                  <a:gd name="connsiteY1" fmla="*/ 200830 h 338138"/>
                  <a:gd name="connsiteX2" fmla="*/ 207963 w 338138"/>
                  <a:gd name="connsiteY2" fmla="*/ 182563 h 338138"/>
                  <a:gd name="connsiteX3" fmla="*/ 178958 w 338138"/>
                  <a:gd name="connsiteY3" fmla="*/ 277813 h 338138"/>
                  <a:gd name="connsiteX4" fmla="*/ 169728 w 338138"/>
                  <a:gd name="connsiteY4" fmla="*/ 277813 h 338138"/>
                  <a:gd name="connsiteX5" fmla="*/ 159181 w 338138"/>
                  <a:gd name="connsiteY5" fmla="*/ 277813 h 338138"/>
                  <a:gd name="connsiteX6" fmla="*/ 130175 w 338138"/>
                  <a:gd name="connsiteY6" fmla="*/ 182563 h 338138"/>
                  <a:gd name="connsiteX7" fmla="*/ 134230 w 338138"/>
                  <a:gd name="connsiteY7" fmla="*/ 166688 h 338138"/>
                  <a:gd name="connsiteX8" fmla="*/ 130271 w 338138"/>
                  <a:gd name="connsiteY8" fmla="*/ 169312 h 338138"/>
                  <a:gd name="connsiteX9" fmla="*/ 121032 w 338138"/>
                  <a:gd name="connsiteY9" fmla="*/ 171936 h 338138"/>
                  <a:gd name="connsiteX10" fmla="*/ 98597 w 338138"/>
                  <a:gd name="connsiteY10" fmla="*/ 219173 h 338138"/>
                  <a:gd name="connsiteX11" fmla="*/ 131591 w 338138"/>
                  <a:gd name="connsiteY11" fmla="*/ 228358 h 338138"/>
                  <a:gd name="connsiteX12" fmla="*/ 114434 w 338138"/>
                  <a:gd name="connsiteY12" fmla="*/ 249352 h 338138"/>
                  <a:gd name="connsiteX13" fmla="*/ 136870 w 338138"/>
                  <a:gd name="connsiteY13" fmla="*/ 274282 h 338138"/>
                  <a:gd name="connsiteX14" fmla="*/ 123672 w 338138"/>
                  <a:gd name="connsiteY14" fmla="*/ 269034 h 338138"/>
                  <a:gd name="connsiteX15" fmla="*/ 106515 w 338138"/>
                  <a:gd name="connsiteY15" fmla="*/ 249352 h 338138"/>
                  <a:gd name="connsiteX16" fmla="*/ 119713 w 338138"/>
                  <a:gd name="connsiteY16" fmla="*/ 230982 h 338138"/>
                  <a:gd name="connsiteX17" fmla="*/ 89359 w 338138"/>
                  <a:gd name="connsiteY17" fmla="*/ 223109 h 338138"/>
                  <a:gd name="connsiteX18" fmla="*/ 111794 w 338138"/>
                  <a:gd name="connsiteY18" fmla="*/ 175873 h 338138"/>
                  <a:gd name="connsiteX19" fmla="*/ 105196 w 338138"/>
                  <a:gd name="connsiteY19" fmla="*/ 178497 h 338138"/>
                  <a:gd name="connsiteX20" fmla="*/ 65604 w 338138"/>
                  <a:gd name="connsiteY20" fmla="*/ 223109 h 338138"/>
                  <a:gd name="connsiteX21" fmla="*/ 60325 w 338138"/>
                  <a:gd name="connsiteY21" fmla="*/ 244103 h 338138"/>
                  <a:gd name="connsiteX22" fmla="*/ 143468 w 338138"/>
                  <a:gd name="connsiteY22" fmla="*/ 292652 h 338138"/>
                  <a:gd name="connsiteX23" fmla="*/ 154026 w 338138"/>
                  <a:gd name="connsiteY23" fmla="*/ 293964 h 338138"/>
                  <a:gd name="connsiteX24" fmla="*/ 169863 w 338138"/>
                  <a:gd name="connsiteY24" fmla="*/ 295276 h 338138"/>
                  <a:gd name="connsiteX25" fmla="*/ 185699 w 338138"/>
                  <a:gd name="connsiteY25" fmla="*/ 293964 h 338138"/>
                  <a:gd name="connsiteX26" fmla="*/ 196257 w 338138"/>
                  <a:gd name="connsiteY26" fmla="*/ 292652 h 338138"/>
                  <a:gd name="connsiteX27" fmla="*/ 279400 w 338138"/>
                  <a:gd name="connsiteY27" fmla="*/ 244103 h 338138"/>
                  <a:gd name="connsiteX28" fmla="*/ 274121 w 338138"/>
                  <a:gd name="connsiteY28" fmla="*/ 223109 h 338138"/>
                  <a:gd name="connsiteX29" fmla="*/ 234529 w 338138"/>
                  <a:gd name="connsiteY29" fmla="*/ 178497 h 338138"/>
                  <a:gd name="connsiteX30" fmla="*/ 227931 w 338138"/>
                  <a:gd name="connsiteY30" fmla="*/ 175873 h 338138"/>
                  <a:gd name="connsiteX31" fmla="*/ 250366 w 338138"/>
                  <a:gd name="connsiteY31" fmla="*/ 223109 h 338138"/>
                  <a:gd name="connsiteX32" fmla="*/ 220012 w 338138"/>
                  <a:gd name="connsiteY32" fmla="*/ 232294 h 338138"/>
                  <a:gd name="connsiteX33" fmla="*/ 233210 w 338138"/>
                  <a:gd name="connsiteY33" fmla="*/ 249352 h 338138"/>
                  <a:gd name="connsiteX34" fmla="*/ 216053 w 338138"/>
                  <a:gd name="connsiteY34" fmla="*/ 269034 h 338138"/>
                  <a:gd name="connsiteX35" fmla="*/ 202856 w 338138"/>
                  <a:gd name="connsiteY35" fmla="*/ 274282 h 338138"/>
                  <a:gd name="connsiteX36" fmla="*/ 225291 w 338138"/>
                  <a:gd name="connsiteY36" fmla="*/ 249352 h 338138"/>
                  <a:gd name="connsiteX37" fmla="*/ 208135 w 338138"/>
                  <a:gd name="connsiteY37" fmla="*/ 228358 h 338138"/>
                  <a:gd name="connsiteX38" fmla="*/ 241128 w 338138"/>
                  <a:gd name="connsiteY38" fmla="*/ 219173 h 338138"/>
                  <a:gd name="connsiteX39" fmla="*/ 218693 w 338138"/>
                  <a:gd name="connsiteY39" fmla="*/ 171936 h 338138"/>
                  <a:gd name="connsiteX40" fmla="*/ 209455 w 338138"/>
                  <a:gd name="connsiteY40" fmla="*/ 169312 h 338138"/>
                  <a:gd name="connsiteX41" fmla="*/ 205495 w 338138"/>
                  <a:gd name="connsiteY41" fmla="*/ 166688 h 338138"/>
                  <a:gd name="connsiteX42" fmla="*/ 200217 w 338138"/>
                  <a:gd name="connsiteY42" fmla="*/ 175873 h 338138"/>
                  <a:gd name="connsiteX43" fmla="*/ 202856 w 338138"/>
                  <a:gd name="connsiteY43" fmla="*/ 177185 h 338138"/>
                  <a:gd name="connsiteX44" fmla="*/ 169863 w 338138"/>
                  <a:gd name="connsiteY44" fmla="*/ 194243 h 338138"/>
                  <a:gd name="connsiteX45" fmla="*/ 135550 w 338138"/>
                  <a:gd name="connsiteY45" fmla="*/ 178497 h 338138"/>
                  <a:gd name="connsiteX46" fmla="*/ 138189 w 338138"/>
                  <a:gd name="connsiteY46" fmla="*/ 175873 h 338138"/>
                  <a:gd name="connsiteX47" fmla="*/ 134230 w 338138"/>
                  <a:gd name="connsiteY47" fmla="*/ 166688 h 338138"/>
                  <a:gd name="connsiteX48" fmla="*/ 163862 w 338138"/>
                  <a:gd name="connsiteY48" fmla="*/ 114300 h 338138"/>
                  <a:gd name="connsiteX49" fmla="*/ 167767 w 338138"/>
                  <a:gd name="connsiteY49" fmla="*/ 114300 h 338138"/>
                  <a:gd name="connsiteX50" fmla="*/ 162560 w 338138"/>
                  <a:gd name="connsiteY50" fmla="*/ 116890 h 338138"/>
                  <a:gd name="connsiteX51" fmla="*/ 171673 w 338138"/>
                  <a:gd name="connsiteY51" fmla="*/ 114300 h 338138"/>
                  <a:gd name="connsiteX52" fmla="*/ 174276 w 338138"/>
                  <a:gd name="connsiteY52" fmla="*/ 114300 h 338138"/>
                  <a:gd name="connsiteX53" fmla="*/ 176880 w 338138"/>
                  <a:gd name="connsiteY53" fmla="*/ 120775 h 338138"/>
                  <a:gd name="connsiteX54" fmla="*/ 178182 w 338138"/>
                  <a:gd name="connsiteY54" fmla="*/ 120775 h 338138"/>
                  <a:gd name="connsiteX55" fmla="*/ 192501 w 338138"/>
                  <a:gd name="connsiteY55" fmla="*/ 127251 h 338138"/>
                  <a:gd name="connsiteX56" fmla="*/ 193803 w 338138"/>
                  <a:gd name="connsiteY56" fmla="*/ 127251 h 338138"/>
                  <a:gd name="connsiteX57" fmla="*/ 200311 w 338138"/>
                  <a:gd name="connsiteY57" fmla="*/ 125956 h 338138"/>
                  <a:gd name="connsiteX58" fmla="*/ 201613 w 338138"/>
                  <a:gd name="connsiteY58" fmla="*/ 124661 h 338138"/>
                  <a:gd name="connsiteX59" fmla="*/ 169069 w 338138"/>
                  <a:gd name="connsiteY59" fmla="*/ 163513 h 338138"/>
                  <a:gd name="connsiteX60" fmla="*/ 136525 w 338138"/>
                  <a:gd name="connsiteY60" fmla="*/ 124661 h 338138"/>
                  <a:gd name="connsiteX61" fmla="*/ 144336 w 338138"/>
                  <a:gd name="connsiteY61" fmla="*/ 127251 h 338138"/>
                  <a:gd name="connsiteX62" fmla="*/ 145638 w 338138"/>
                  <a:gd name="connsiteY62" fmla="*/ 127251 h 338138"/>
                  <a:gd name="connsiteX63" fmla="*/ 163862 w 338138"/>
                  <a:gd name="connsiteY63" fmla="*/ 114300 h 338138"/>
                  <a:gd name="connsiteX64" fmla="*/ 149225 w 338138"/>
                  <a:gd name="connsiteY64" fmla="*/ 100013 h 338138"/>
                  <a:gd name="connsiteX65" fmla="*/ 149225 w 338138"/>
                  <a:gd name="connsiteY65" fmla="*/ 101601 h 338138"/>
                  <a:gd name="connsiteX66" fmla="*/ 147637 w 338138"/>
                  <a:gd name="connsiteY66" fmla="*/ 101601 h 338138"/>
                  <a:gd name="connsiteX67" fmla="*/ 149225 w 338138"/>
                  <a:gd name="connsiteY67" fmla="*/ 100013 h 338138"/>
                  <a:gd name="connsiteX68" fmla="*/ 192405 w 338138"/>
                  <a:gd name="connsiteY68" fmla="*/ 96838 h 338138"/>
                  <a:gd name="connsiteX69" fmla="*/ 192405 w 338138"/>
                  <a:gd name="connsiteY69" fmla="*/ 101601 h 338138"/>
                  <a:gd name="connsiteX70" fmla="*/ 187325 w 338138"/>
                  <a:gd name="connsiteY70" fmla="*/ 101601 h 338138"/>
                  <a:gd name="connsiteX71" fmla="*/ 192405 w 338138"/>
                  <a:gd name="connsiteY71" fmla="*/ 96838 h 338138"/>
                  <a:gd name="connsiteX72" fmla="*/ 165100 w 338138"/>
                  <a:gd name="connsiteY72" fmla="*/ 92075 h 338138"/>
                  <a:gd name="connsiteX73" fmla="*/ 160020 w 338138"/>
                  <a:gd name="connsiteY73" fmla="*/ 98249 h 338138"/>
                  <a:gd name="connsiteX74" fmla="*/ 156210 w 338138"/>
                  <a:gd name="connsiteY74" fmla="*/ 103188 h 338138"/>
                  <a:gd name="connsiteX75" fmla="*/ 152400 w 338138"/>
                  <a:gd name="connsiteY75" fmla="*/ 101953 h 338138"/>
                  <a:gd name="connsiteX76" fmla="*/ 158750 w 338138"/>
                  <a:gd name="connsiteY76" fmla="*/ 93310 h 338138"/>
                  <a:gd name="connsiteX77" fmla="*/ 165100 w 338138"/>
                  <a:gd name="connsiteY77" fmla="*/ 92075 h 338138"/>
                  <a:gd name="connsiteX78" fmla="*/ 177716 w 338138"/>
                  <a:gd name="connsiteY78" fmla="*/ 87313 h 338138"/>
                  <a:gd name="connsiteX79" fmla="*/ 177716 w 338138"/>
                  <a:gd name="connsiteY79" fmla="*/ 92472 h 338138"/>
                  <a:gd name="connsiteX80" fmla="*/ 167021 w 338138"/>
                  <a:gd name="connsiteY80" fmla="*/ 106661 h 338138"/>
                  <a:gd name="connsiteX81" fmla="*/ 179053 w 338138"/>
                  <a:gd name="connsiteY81" fmla="*/ 97632 h 338138"/>
                  <a:gd name="connsiteX82" fmla="*/ 172369 w 338138"/>
                  <a:gd name="connsiteY82" fmla="*/ 105371 h 338138"/>
                  <a:gd name="connsiteX83" fmla="*/ 185737 w 338138"/>
                  <a:gd name="connsiteY83" fmla="*/ 97632 h 338138"/>
                  <a:gd name="connsiteX84" fmla="*/ 180390 w 338138"/>
                  <a:gd name="connsiteY84" fmla="*/ 102791 h 338138"/>
                  <a:gd name="connsiteX85" fmla="*/ 173706 w 338138"/>
                  <a:gd name="connsiteY85" fmla="*/ 107951 h 338138"/>
                  <a:gd name="connsiteX86" fmla="*/ 165685 w 338138"/>
                  <a:gd name="connsiteY86" fmla="*/ 107951 h 338138"/>
                  <a:gd name="connsiteX87" fmla="*/ 160337 w 338138"/>
                  <a:gd name="connsiteY87" fmla="*/ 104081 h 338138"/>
                  <a:gd name="connsiteX88" fmla="*/ 165685 w 338138"/>
                  <a:gd name="connsiteY88" fmla="*/ 100212 h 338138"/>
                  <a:gd name="connsiteX89" fmla="*/ 177716 w 338138"/>
                  <a:gd name="connsiteY89" fmla="*/ 87313 h 338138"/>
                  <a:gd name="connsiteX90" fmla="*/ 173831 w 338138"/>
                  <a:gd name="connsiteY90" fmla="*/ 42863 h 338138"/>
                  <a:gd name="connsiteX91" fmla="*/ 172509 w 338138"/>
                  <a:gd name="connsiteY91" fmla="*/ 46816 h 338138"/>
                  <a:gd name="connsiteX92" fmla="*/ 168540 w 338138"/>
                  <a:gd name="connsiteY92" fmla="*/ 44181 h 338138"/>
                  <a:gd name="connsiteX93" fmla="*/ 165894 w 338138"/>
                  <a:gd name="connsiteY93" fmla="*/ 45498 h 338138"/>
                  <a:gd name="connsiteX94" fmla="*/ 164571 w 338138"/>
                  <a:gd name="connsiteY94" fmla="*/ 44181 h 338138"/>
                  <a:gd name="connsiteX95" fmla="*/ 155311 w 338138"/>
                  <a:gd name="connsiteY95" fmla="*/ 45498 h 338138"/>
                  <a:gd name="connsiteX96" fmla="*/ 151342 w 338138"/>
                  <a:gd name="connsiteY96" fmla="*/ 48133 h 338138"/>
                  <a:gd name="connsiteX97" fmla="*/ 142081 w 338138"/>
                  <a:gd name="connsiteY97" fmla="*/ 48133 h 338138"/>
                  <a:gd name="connsiteX98" fmla="*/ 144727 w 338138"/>
                  <a:gd name="connsiteY98" fmla="*/ 48133 h 338138"/>
                  <a:gd name="connsiteX99" fmla="*/ 134144 w 338138"/>
                  <a:gd name="connsiteY99" fmla="*/ 53404 h 338138"/>
                  <a:gd name="connsiteX100" fmla="*/ 139436 w 338138"/>
                  <a:gd name="connsiteY100" fmla="*/ 53404 h 338138"/>
                  <a:gd name="connsiteX101" fmla="*/ 131498 w 338138"/>
                  <a:gd name="connsiteY101" fmla="*/ 57357 h 338138"/>
                  <a:gd name="connsiteX102" fmla="*/ 134144 w 338138"/>
                  <a:gd name="connsiteY102" fmla="*/ 57357 h 338138"/>
                  <a:gd name="connsiteX103" fmla="*/ 130175 w 338138"/>
                  <a:gd name="connsiteY103" fmla="*/ 62627 h 338138"/>
                  <a:gd name="connsiteX104" fmla="*/ 123560 w 338138"/>
                  <a:gd name="connsiteY104" fmla="*/ 67898 h 338138"/>
                  <a:gd name="connsiteX105" fmla="*/ 119591 w 338138"/>
                  <a:gd name="connsiteY105" fmla="*/ 77121 h 338138"/>
                  <a:gd name="connsiteX106" fmla="*/ 115623 w 338138"/>
                  <a:gd name="connsiteY106" fmla="*/ 88980 h 338138"/>
                  <a:gd name="connsiteX107" fmla="*/ 116946 w 338138"/>
                  <a:gd name="connsiteY107" fmla="*/ 99521 h 338138"/>
                  <a:gd name="connsiteX108" fmla="*/ 116946 w 338138"/>
                  <a:gd name="connsiteY108" fmla="*/ 106109 h 338138"/>
                  <a:gd name="connsiteX109" fmla="*/ 118269 w 338138"/>
                  <a:gd name="connsiteY109" fmla="*/ 103474 h 338138"/>
                  <a:gd name="connsiteX110" fmla="*/ 118269 w 338138"/>
                  <a:gd name="connsiteY110" fmla="*/ 111380 h 338138"/>
                  <a:gd name="connsiteX111" fmla="*/ 118269 w 338138"/>
                  <a:gd name="connsiteY111" fmla="*/ 121921 h 338138"/>
                  <a:gd name="connsiteX112" fmla="*/ 119591 w 338138"/>
                  <a:gd name="connsiteY112" fmla="*/ 127191 h 338138"/>
                  <a:gd name="connsiteX113" fmla="*/ 123560 w 338138"/>
                  <a:gd name="connsiteY113" fmla="*/ 131144 h 338138"/>
                  <a:gd name="connsiteX114" fmla="*/ 123560 w 338138"/>
                  <a:gd name="connsiteY114" fmla="*/ 129826 h 338138"/>
                  <a:gd name="connsiteX115" fmla="*/ 126206 w 338138"/>
                  <a:gd name="connsiteY115" fmla="*/ 135097 h 338138"/>
                  <a:gd name="connsiteX116" fmla="*/ 126206 w 338138"/>
                  <a:gd name="connsiteY116" fmla="*/ 136415 h 338138"/>
                  <a:gd name="connsiteX117" fmla="*/ 128852 w 338138"/>
                  <a:gd name="connsiteY117" fmla="*/ 139050 h 338138"/>
                  <a:gd name="connsiteX118" fmla="*/ 128852 w 338138"/>
                  <a:gd name="connsiteY118" fmla="*/ 136415 h 338138"/>
                  <a:gd name="connsiteX119" fmla="*/ 130175 w 338138"/>
                  <a:gd name="connsiteY119" fmla="*/ 137732 h 338138"/>
                  <a:gd name="connsiteX120" fmla="*/ 130175 w 338138"/>
                  <a:gd name="connsiteY120" fmla="*/ 139050 h 338138"/>
                  <a:gd name="connsiteX121" fmla="*/ 134144 w 338138"/>
                  <a:gd name="connsiteY121" fmla="*/ 161450 h 338138"/>
                  <a:gd name="connsiteX122" fmla="*/ 140759 w 338138"/>
                  <a:gd name="connsiteY122" fmla="*/ 158814 h 338138"/>
                  <a:gd name="connsiteX123" fmla="*/ 169863 w 338138"/>
                  <a:gd name="connsiteY123" fmla="*/ 174626 h 338138"/>
                  <a:gd name="connsiteX124" fmla="*/ 198967 w 338138"/>
                  <a:gd name="connsiteY124" fmla="*/ 160132 h 338138"/>
                  <a:gd name="connsiteX125" fmla="*/ 204259 w 338138"/>
                  <a:gd name="connsiteY125" fmla="*/ 161450 h 338138"/>
                  <a:gd name="connsiteX126" fmla="*/ 206904 w 338138"/>
                  <a:gd name="connsiteY126" fmla="*/ 146956 h 338138"/>
                  <a:gd name="connsiteX127" fmla="*/ 210873 w 338138"/>
                  <a:gd name="connsiteY127" fmla="*/ 137732 h 338138"/>
                  <a:gd name="connsiteX128" fmla="*/ 220134 w 338138"/>
                  <a:gd name="connsiteY128" fmla="*/ 123238 h 338138"/>
                  <a:gd name="connsiteX129" fmla="*/ 221456 w 338138"/>
                  <a:gd name="connsiteY129" fmla="*/ 120603 h 338138"/>
                  <a:gd name="connsiteX130" fmla="*/ 221456 w 338138"/>
                  <a:gd name="connsiteY130" fmla="*/ 116650 h 338138"/>
                  <a:gd name="connsiteX131" fmla="*/ 220134 w 338138"/>
                  <a:gd name="connsiteY131" fmla="*/ 111380 h 338138"/>
                  <a:gd name="connsiteX132" fmla="*/ 224102 w 338138"/>
                  <a:gd name="connsiteY132" fmla="*/ 106109 h 338138"/>
                  <a:gd name="connsiteX133" fmla="*/ 224102 w 338138"/>
                  <a:gd name="connsiteY133" fmla="*/ 102156 h 338138"/>
                  <a:gd name="connsiteX134" fmla="*/ 222779 w 338138"/>
                  <a:gd name="connsiteY134" fmla="*/ 98203 h 338138"/>
                  <a:gd name="connsiteX135" fmla="*/ 221456 w 338138"/>
                  <a:gd name="connsiteY135" fmla="*/ 92933 h 338138"/>
                  <a:gd name="connsiteX136" fmla="*/ 224102 w 338138"/>
                  <a:gd name="connsiteY136" fmla="*/ 95568 h 338138"/>
                  <a:gd name="connsiteX137" fmla="*/ 221456 w 338138"/>
                  <a:gd name="connsiteY137" fmla="*/ 90298 h 338138"/>
                  <a:gd name="connsiteX138" fmla="*/ 220134 w 338138"/>
                  <a:gd name="connsiteY138" fmla="*/ 85027 h 338138"/>
                  <a:gd name="connsiteX139" fmla="*/ 221456 w 338138"/>
                  <a:gd name="connsiteY139" fmla="*/ 85027 h 338138"/>
                  <a:gd name="connsiteX140" fmla="*/ 218811 w 338138"/>
                  <a:gd name="connsiteY140" fmla="*/ 83709 h 338138"/>
                  <a:gd name="connsiteX141" fmla="*/ 221456 w 338138"/>
                  <a:gd name="connsiteY141" fmla="*/ 78439 h 338138"/>
                  <a:gd name="connsiteX142" fmla="*/ 216165 w 338138"/>
                  <a:gd name="connsiteY142" fmla="*/ 71851 h 338138"/>
                  <a:gd name="connsiteX143" fmla="*/ 208227 w 338138"/>
                  <a:gd name="connsiteY143" fmla="*/ 61310 h 338138"/>
                  <a:gd name="connsiteX144" fmla="*/ 198967 w 338138"/>
                  <a:gd name="connsiteY144" fmla="*/ 57357 h 338138"/>
                  <a:gd name="connsiteX145" fmla="*/ 200290 w 338138"/>
                  <a:gd name="connsiteY145" fmla="*/ 57357 h 338138"/>
                  <a:gd name="connsiteX146" fmla="*/ 194998 w 338138"/>
                  <a:gd name="connsiteY146" fmla="*/ 53404 h 338138"/>
                  <a:gd name="connsiteX147" fmla="*/ 200290 w 338138"/>
                  <a:gd name="connsiteY147" fmla="*/ 53404 h 338138"/>
                  <a:gd name="connsiteX148" fmla="*/ 185738 w 338138"/>
                  <a:gd name="connsiteY148" fmla="*/ 50769 h 338138"/>
                  <a:gd name="connsiteX149" fmla="*/ 179123 w 338138"/>
                  <a:gd name="connsiteY149" fmla="*/ 44181 h 338138"/>
                  <a:gd name="connsiteX150" fmla="*/ 173831 w 338138"/>
                  <a:gd name="connsiteY150" fmla="*/ 42863 h 338138"/>
                  <a:gd name="connsiteX151" fmla="*/ 169069 w 338138"/>
                  <a:gd name="connsiteY151" fmla="*/ 0 h 338138"/>
                  <a:gd name="connsiteX152" fmla="*/ 338138 w 338138"/>
                  <a:gd name="connsiteY152" fmla="*/ 169069 h 338138"/>
                  <a:gd name="connsiteX153" fmla="*/ 169069 w 338138"/>
                  <a:gd name="connsiteY153" fmla="*/ 338138 h 338138"/>
                  <a:gd name="connsiteX154" fmla="*/ 0 w 338138"/>
                  <a:gd name="connsiteY154" fmla="*/ 169069 h 338138"/>
                  <a:gd name="connsiteX155" fmla="*/ 169069 w 338138"/>
                  <a:gd name="connsiteY155" fmla="*/ 0 h 338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</a:cxnLst>
                <a:rect l="l" t="t" r="r" b="b"/>
                <a:pathLst>
                  <a:path w="338138" h="338138">
                    <a:moveTo>
                      <a:pt x="130175" y="182563"/>
                    </a:moveTo>
                    <a:cubicBezTo>
                      <a:pt x="139404" y="194306"/>
                      <a:pt x="153907" y="200830"/>
                      <a:pt x="169728" y="200830"/>
                    </a:cubicBezTo>
                    <a:cubicBezTo>
                      <a:pt x="184231" y="200830"/>
                      <a:pt x="198734" y="194306"/>
                      <a:pt x="207963" y="182563"/>
                    </a:cubicBezTo>
                    <a:cubicBezTo>
                      <a:pt x="207963" y="182563"/>
                      <a:pt x="207963" y="182563"/>
                      <a:pt x="178958" y="277813"/>
                    </a:cubicBezTo>
                    <a:cubicBezTo>
                      <a:pt x="176321" y="277813"/>
                      <a:pt x="172365" y="277813"/>
                      <a:pt x="169728" y="277813"/>
                    </a:cubicBezTo>
                    <a:cubicBezTo>
                      <a:pt x="165773" y="277813"/>
                      <a:pt x="163136" y="277813"/>
                      <a:pt x="159181" y="277813"/>
                    </a:cubicBezTo>
                    <a:cubicBezTo>
                      <a:pt x="159181" y="277813"/>
                      <a:pt x="159181" y="277813"/>
                      <a:pt x="130175" y="182563"/>
                    </a:cubicBezTo>
                    <a:close/>
                    <a:moveTo>
                      <a:pt x="134230" y="166688"/>
                    </a:moveTo>
                    <a:cubicBezTo>
                      <a:pt x="134230" y="166688"/>
                      <a:pt x="134230" y="166688"/>
                      <a:pt x="130271" y="169312"/>
                    </a:cubicBezTo>
                    <a:cubicBezTo>
                      <a:pt x="130271" y="169312"/>
                      <a:pt x="130271" y="169312"/>
                      <a:pt x="121032" y="171936"/>
                    </a:cubicBezTo>
                    <a:cubicBezTo>
                      <a:pt x="121032" y="171936"/>
                      <a:pt x="121032" y="171936"/>
                      <a:pt x="98597" y="219173"/>
                    </a:cubicBezTo>
                    <a:cubicBezTo>
                      <a:pt x="98597" y="219173"/>
                      <a:pt x="98597" y="219173"/>
                      <a:pt x="131591" y="228358"/>
                    </a:cubicBezTo>
                    <a:cubicBezTo>
                      <a:pt x="131591" y="228358"/>
                      <a:pt x="131591" y="228358"/>
                      <a:pt x="114434" y="249352"/>
                    </a:cubicBezTo>
                    <a:cubicBezTo>
                      <a:pt x="114434" y="249352"/>
                      <a:pt x="114434" y="249352"/>
                      <a:pt x="136870" y="274282"/>
                    </a:cubicBezTo>
                    <a:cubicBezTo>
                      <a:pt x="132910" y="272970"/>
                      <a:pt x="127631" y="271658"/>
                      <a:pt x="123672" y="269034"/>
                    </a:cubicBezTo>
                    <a:cubicBezTo>
                      <a:pt x="123672" y="269034"/>
                      <a:pt x="123672" y="269034"/>
                      <a:pt x="106515" y="249352"/>
                    </a:cubicBezTo>
                    <a:cubicBezTo>
                      <a:pt x="106515" y="249352"/>
                      <a:pt x="106515" y="249352"/>
                      <a:pt x="119713" y="230982"/>
                    </a:cubicBezTo>
                    <a:cubicBezTo>
                      <a:pt x="119713" y="230982"/>
                      <a:pt x="119713" y="230982"/>
                      <a:pt x="89359" y="223109"/>
                    </a:cubicBezTo>
                    <a:cubicBezTo>
                      <a:pt x="89359" y="223109"/>
                      <a:pt x="89359" y="223109"/>
                      <a:pt x="111794" y="175873"/>
                    </a:cubicBezTo>
                    <a:cubicBezTo>
                      <a:pt x="111794" y="175873"/>
                      <a:pt x="111794" y="175873"/>
                      <a:pt x="105196" y="178497"/>
                    </a:cubicBezTo>
                    <a:cubicBezTo>
                      <a:pt x="105196" y="178497"/>
                      <a:pt x="77481" y="191618"/>
                      <a:pt x="65604" y="223109"/>
                    </a:cubicBezTo>
                    <a:cubicBezTo>
                      <a:pt x="62964" y="228358"/>
                      <a:pt x="61644" y="236231"/>
                      <a:pt x="60325" y="244103"/>
                    </a:cubicBezTo>
                    <a:cubicBezTo>
                      <a:pt x="81440" y="269034"/>
                      <a:pt x="110474" y="287403"/>
                      <a:pt x="143468" y="292652"/>
                    </a:cubicBezTo>
                    <a:cubicBezTo>
                      <a:pt x="147427" y="293964"/>
                      <a:pt x="151387" y="293964"/>
                      <a:pt x="154026" y="293964"/>
                    </a:cubicBezTo>
                    <a:cubicBezTo>
                      <a:pt x="159305" y="295276"/>
                      <a:pt x="164584" y="295276"/>
                      <a:pt x="169863" y="295276"/>
                    </a:cubicBezTo>
                    <a:cubicBezTo>
                      <a:pt x="175142" y="295276"/>
                      <a:pt x="180421" y="295276"/>
                      <a:pt x="185699" y="293964"/>
                    </a:cubicBezTo>
                    <a:cubicBezTo>
                      <a:pt x="188339" y="293964"/>
                      <a:pt x="192298" y="293964"/>
                      <a:pt x="196257" y="292652"/>
                    </a:cubicBezTo>
                    <a:cubicBezTo>
                      <a:pt x="229251" y="287403"/>
                      <a:pt x="258285" y="269034"/>
                      <a:pt x="279400" y="244103"/>
                    </a:cubicBezTo>
                    <a:cubicBezTo>
                      <a:pt x="278081" y="236231"/>
                      <a:pt x="276761" y="228358"/>
                      <a:pt x="274121" y="223109"/>
                    </a:cubicBezTo>
                    <a:cubicBezTo>
                      <a:pt x="262244" y="191618"/>
                      <a:pt x="234529" y="178497"/>
                      <a:pt x="234529" y="178497"/>
                    </a:cubicBezTo>
                    <a:cubicBezTo>
                      <a:pt x="234529" y="178497"/>
                      <a:pt x="234529" y="178497"/>
                      <a:pt x="227931" y="175873"/>
                    </a:cubicBezTo>
                    <a:cubicBezTo>
                      <a:pt x="227931" y="175873"/>
                      <a:pt x="227931" y="175873"/>
                      <a:pt x="250366" y="223109"/>
                    </a:cubicBezTo>
                    <a:cubicBezTo>
                      <a:pt x="250366" y="223109"/>
                      <a:pt x="250366" y="223109"/>
                      <a:pt x="220012" y="232294"/>
                    </a:cubicBezTo>
                    <a:cubicBezTo>
                      <a:pt x="220012" y="232294"/>
                      <a:pt x="220012" y="232294"/>
                      <a:pt x="233210" y="249352"/>
                    </a:cubicBezTo>
                    <a:cubicBezTo>
                      <a:pt x="233210" y="249352"/>
                      <a:pt x="233210" y="249352"/>
                      <a:pt x="216053" y="269034"/>
                    </a:cubicBezTo>
                    <a:cubicBezTo>
                      <a:pt x="212094" y="271658"/>
                      <a:pt x="206815" y="272970"/>
                      <a:pt x="202856" y="274282"/>
                    </a:cubicBezTo>
                    <a:cubicBezTo>
                      <a:pt x="202856" y="274282"/>
                      <a:pt x="202856" y="274282"/>
                      <a:pt x="225291" y="249352"/>
                    </a:cubicBezTo>
                    <a:cubicBezTo>
                      <a:pt x="225291" y="249352"/>
                      <a:pt x="225291" y="249352"/>
                      <a:pt x="208135" y="228358"/>
                    </a:cubicBezTo>
                    <a:cubicBezTo>
                      <a:pt x="208135" y="228358"/>
                      <a:pt x="208135" y="228358"/>
                      <a:pt x="241128" y="219173"/>
                    </a:cubicBezTo>
                    <a:cubicBezTo>
                      <a:pt x="241128" y="219173"/>
                      <a:pt x="241128" y="219173"/>
                      <a:pt x="218693" y="171936"/>
                    </a:cubicBezTo>
                    <a:cubicBezTo>
                      <a:pt x="218693" y="171936"/>
                      <a:pt x="218693" y="171936"/>
                      <a:pt x="209455" y="169312"/>
                    </a:cubicBezTo>
                    <a:cubicBezTo>
                      <a:pt x="209455" y="169312"/>
                      <a:pt x="209455" y="169312"/>
                      <a:pt x="205495" y="166688"/>
                    </a:cubicBezTo>
                    <a:cubicBezTo>
                      <a:pt x="205495" y="166688"/>
                      <a:pt x="205495" y="166688"/>
                      <a:pt x="200217" y="175873"/>
                    </a:cubicBezTo>
                    <a:cubicBezTo>
                      <a:pt x="200217" y="175873"/>
                      <a:pt x="200217" y="175873"/>
                      <a:pt x="202856" y="177185"/>
                    </a:cubicBezTo>
                    <a:cubicBezTo>
                      <a:pt x="194938" y="187682"/>
                      <a:pt x="183060" y="194243"/>
                      <a:pt x="169863" y="194243"/>
                    </a:cubicBezTo>
                    <a:cubicBezTo>
                      <a:pt x="155346" y="194243"/>
                      <a:pt x="143468" y="188994"/>
                      <a:pt x="135550" y="178497"/>
                    </a:cubicBezTo>
                    <a:cubicBezTo>
                      <a:pt x="135550" y="178497"/>
                      <a:pt x="135550" y="178497"/>
                      <a:pt x="138189" y="175873"/>
                    </a:cubicBezTo>
                    <a:cubicBezTo>
                      <a:pt x="138189" y="175873"/>
                      <a:pt x="138189" y="175873"/>
                      <a:pt x="134230" y="166688"/>
                    </a:cubicBezTo>
                    <a:close/>
                    <a:moveTo>
                      <a:pt x="163862" y="114300"/>
                    </a:moveTo>
                    <a:cubicBezTo>
                      <a:pt x="165164" y="114300"/>
                      <a:pt x="166466" y="114300"/>
                      <a:pt x="167767" y="114300"/>
                    </a:cubicBezTo>
                    <a:cubicBezTo>
                      <a:pt x="166466" y="115595"/>
                      <a:pt x="165164" y="115595"/>
                      <a:pt x="162560" y="116890"/>
                    </a:cubicBezTo>
                    <a:cubicBezTo>
                      <a:pt x="165164" y="116890"/>
                      <a:pt x="167767" y="115595"/>
                      <a:pt x="171673" y="114300"/>
                    </a:cubicBezTo>
                    <a:cubicBezTo>
                      <a:pt x="171673" y="114300"/>
                      <a:pt x="172975" y="114300"/>
                      <a:pt x="174276" y="114300"/>
                    </a:cubicBezTo>
                    <a:cubicBezTo>
                      <a:pt x="174276" y="116890"/>
                      <a:pt x="175578" y="118185"/>
                      <a:pt x="176880" y="120775"/>
                    </a:cubicBezTo>
                    <a:cubicBezTo>
                      <a:pt x="176880" y="120775"/>
                      <a:pt x="176880" y="120775"/>
                      <a:pt x="178182" y="120775"/>
                    </a:cubicBezTo>
                    <a:cubicBezTo>
                      <a:pt x="180785" y="124661"/>
                      <a:pt x="184690" y="127251"/>
                      <a:pt x="192501" y="127251"/>
                    </a:cubicBezTo>
                    <a:cubicBezTo>
                      <a:pt x="192501" y="127251"/>
                      <a:pt x="192501" y="127251"/>
                      <a:pt x="193803" y="127251"/>
                    </a:cubicBezTo>
                    <a:cubicBezTo>
                      <a:pt x="196406" y="127251"/>
                      <a:pt x="199010" y="127251"/>
                      <a:pt x="200311" y="125956"/>
                    </a:cubicBezTo>
                    <a:cubicBezTo>
                      <a:pt x="200311" y="125956"/>
                      <a:pt x="201613" y="125956"/>
                      <a:pt x="201613" y="124661"/>
                    </a:cubicBezTo>
                    <a:cubicBezTo>
                      <a:pt x="196406" y="146677"/>
                      <a:pt x="185992" y="163513"/>
                      <a:pt x="169069" y="163513"/>
                    </a:cubicBezTo>
                    <a:cubicBezTo>
                      <a:pt x="153448" y="163513"/>
                      <a:pt x="141732" y="146677"/>
                      <a:pt x="136525" y="124661"/>
                    </a:cubicBezTo>
                    <a:cubicBezTo>
                      <a:pt x="139129" y="127251"/>
                      <a:pt x="141732" y="127251"/>
                      <a:pt x="144336" y="127251"/>
                    </a:cubicBezTo>
                    <a:cubicBezTo>
                      <a:pt x="145638" y="127251"/>
                      <a:pt x="145638" y="127251"/>
                      <a:pt x="145638" y="127251"/>
                    </a:cubicBezTo>
                    <a:cubicBezTo>
                      <a:pt x="157353" y="125956"/>
                      <a:pt x="162560" y="119480"/>
                      <a:pt x="163862" y="114300"/>
                    </a:cubicBezTo>
                    <a:close/>
                    <a:moveTo>
                      <a:pt x="149225" y="100013"/>
                    </a:moveTo>
                    <a:cubicBezTo>
                      <a:pt x="149225" y="100013"/>
                      <a:pt x="149225" y="100013"/>
                      <a:pt x="149225" y="101601"/>
                    </a:cubicBezTo>
                    <a:cubicBezTo>
                      <a:pt x="147637" y="101601"/>
                      <a:pt x="147637" y="101601"/>
                      <a:pt x="147637" y="101601"/>
                    </a:cubicBezTo>
                    <a:cubicBezTo>
                      <a:pt x="149225" y="100013"/>
                      <a:pt x="149225" y="100013"/>
                      <a:pt x="149225" y="100013"/>
                    </a:cubicBezTo>
                    <a:close/>
                    <a:moveTo>
                      <a:pt x="192405" y="96838"/>
                    </a:moveTo>
                    <a:cubicBezTo>
                      <a:pt x="193675" y="98029"/>
                      <a:pt x="193675" y="100410"/>
                      <a:pt x="192405" y="101601"/>
                    </a:cubicBezTo>
                    <a:cubicBezTo>
                      <a:pt x="191135" y="101601"/>
                      <a:pt x="188595" y="101601"/>
                      <a:pt x="187325" y="101601"/>
                    </a:cubicBezTo>
                    <a:cubicBezTo>
                      <a:pt x="188595" y="100410"/>
                      <a:pt x="191135" y="99219"/>
                      <a:pt x="192405" y="96838"/>
                    </a:cubicBezTo>
                    <a:close/>
                    <a:moveTo>
                      <a:pt x="165100" y="92075"/>
                    </a:moveTo>
                    <a:cubicBezTo>
                      <a:pt x="163830" y="94544"/>
                      <a:pt x="161290" y="97014"/>
                      <a:pt x="160020" y="98249"/>
                    </a:cubicBezTo>
                    <a:cubicBezTo>
                      <a:pt x="158750" y="99484"/>
                      <a:pt x="157480" y="100718"/>
                      <a:pt x="156210" y="103188"/>
                    </a:cubicBezTo>
                    <a:cubicBezTo>
                      <a:pt x="154940" y="103188"/>
                      <a:pt x="153670" y="103188"/>
                      <a:pt x="152400" y="101953"/>
                    </a:cubicBezTo>
                    <a:cubicBezTo>
                      <a:pt x="153670" y="100718"/>
                      <a:pt x="156210" y="97014"/>
                      <a:pt x="158750" y="93310"/>
                    </a:cubicBezTo>
                    <a:cubicBezTo>
                      <a:pt x="161290" y="93310"/>
                      <a:pt x="163830" y="92075"/>
                      <a:pt x="165100" y="92075"/>
                    </a:cubicBezTo>
                    <a:close/>
                    <a:moveTo>
                      <a:pt x="177716" y="87313"/>
                    </a:moveTo>
                    <a:cubicBezTo>
                      <a:pt x="177716" y="87313"/>
                      <a:pt x="177716" y="87313"/>
                      <a:pt x="177716" y="92472"/>
                    </a:cubicBezTo>
                    <a:cubicBezTo>
                      <a:pt x="173706" y="96342"/>
                      <a:pt x="167021" y="104081"/>
                      <a:pt x="167021" y="106661"/>
                    </a:cubicBezTo>
                    <a:cubicBezTo>
                      <a:pt x="169695" y="102791"/>
                      <a:pt x="179053" y="97632"/>
                      <a:pt x="179053" y="97632"/>
                    </a:cubicBezTo>
                    <a:cubicBezTo>
                      <a:pt x="179053" y="97632"/>
                      <a:pt x="179053" y="100212"/>
                      <a:pt x="172369" y="105371"/>
                    </a:cubicBezTo>
                    <a:cubicBezTo>
                      <a:pt x="176379" y="105371"/>
                      <a:pt x="181727" y="100212"/>
                      <a:pt x="185737" y="97632"/>
                    </a:cubicBezTo>
                    <a:cubicBezTo>
                      <a:pt x="184400" y="98922"/>
                      <a:pt x="184400" y="100212"/>
                      <a:pt x="180390" y="102791"/>
                    </a:cubicBezTo>
                    <a:cubicBezTo>
                      <a:pt x="176379" y="104081"/>
                      <a:pt x="173706" y="105371"/>
                      <a:pt x="173706" y="107951"/>
                    </a:cubicBezTo>
                    <a:cubicBezTo>
                      <a:pt x="171032" y="107951"/>
                      <a:pt x="168358" y="107951"/>
                      <a:pt x="165685" y="107951"/>
                    </a:cubicBezTo>
                    <a:cubicBezTo>
                      <a:pt x="165685" y="105371"/>
                      <a:pt x="163011" y="104081"/>
                      <a:pt x="160337" y="104081"/>
                    </a:cubicBezTo>
                    <a:cubicBezTo>
                      <a:pt x="163011" y="101501"/>
                      <a:pt x="164348" y="100212"/>
                      <a:pt x="165685" y="100212"/>
                    </a:cubicBezTo>
                    <a:cubicBezTo>
                      <a:pt x="168358" y="98922"/>
                      <a:pt x="173706" y="91182"/>
                      <a:pt x="177716" y="87313"/>
                    </a:cubicBezTo>
                    <a:close/>
                    <a:moveTo>
                      <a:pt x="173831" y="42863"/>
                    </a:moveTo>
                    <a:cubicBezTo>
                      <a:pt x="171186" y="42863"/>
                      <a:pt x="173831" y="46816"/>
                      <a:pt x="172509" y="46816"/>
                    </a:cubicBezTo>
                    <a:cubicBezTo>
                      <a:pt x="171186" y="46816"/>
                      <a:pt x="169863" y="44181"/>
                      <a:pt x="168540" y="44181"/>
                    </a:cubicBezTo>
                    <a:cubicBezTo>
                      <a:pt x="167217" y="44181"/>
                      <a:pt x="165894" y="45498"/>
                      <a:pt x="165894" y="45498"/>
                    </a:cubicBezTo>
                    <a:cubicBezTo>
                      <a:pt x="165894" y="45498"/>
                      <a:pt x="164571" y="45498"/>
                      <a:pt x="164571" y="44181"/>
                    </a:cubicBezTo>
                    <a:cubicBezTo>
                      <a:pt x="160602" y="42863"/>
                      <a:pt x="155311" y="45498"/>
                      <a:pt x="155311" y="45498"/>
                    </a:cubicBezTo>
                    <a:cubicBezTo>
                      <a:pt x="153988" y="45498"/>
                      <a:pt x="152665" y="48133"/>
                      <a:pt x="151342" y="48133"/>
                    </a:cubicBezTo>
                    <a:cubicBezTo>
                      <a:pt x="150019" y="46816"/>
                      <a:pt x="142081" y="48133"/>
                      <a:pt x="142081" y="48133"/>
                    </a:cubicBezTo>
                    <a:cubicBezTo>
                      <a:pt x="142081" y="48133"/>
                      <a:pt x="142081" y="48133"/>
                      <a:pt x="144727" y="48133"/>
                    </a:cubicBezTo>
                    <a:cubicBezTo>
                      <a:pt x="139436" y="49451"/>
                      <a:pt x="134144" y="53404"/>
                      <a:pt x="134144" y="53404"/>
                    </a:cubicBezTo>
                    <a:cubicBezTo>
                      <a:pt x="134144" y="53404"/>
                      <a:pt x="135467" y="53404"/>
                      <a:pt x="139436" y="53404"/>
                    </a:cubicBezTo>
                    <a:cubicBezTo>
                      <a:pt x="138113" y="53404"/>
                      <a:pt x="134144" y="54722"/>
                      <a:pt x="131498" y="57357"/>
                    </a:cubicBezTo>
                    <a:cubicBezTo>
                      <a:pt x="131498" y="57357"/>
                      <a:pt x="135467" y="56039"/>
                      <a:pt x="134144" y="57357"/>
                    </a:cubicBezTo>
                    <a:cubicBezTo>
                      <a:pt x="132821" y="57357"/>
                      <a:pt x="130175" y="62627"/>
                      <a:pt x="130175" y="62627"/>
                    </a:cubicBezTo>
                    <a:cubicBezTo>
                      <a:pt x="130175" y="62627"/>
                      <a:pt x="124883" y="65263"/>
                      <a:pt x="123560" y="67898"/>
                    </a:cubicBezTo>
                    <a:cubicBezTo>
                      <a:pt x="122237" y="70533"/>
                      <a:pt x="120914" y="74486"/>
                      <a:pt x="119591" y="77121"/>
                    </a:cubicBezTo>
                    <a:cubicBezTo>
                      <a:pt x="118269" y="79757"/>
                      <a:pt x="116946" y="85027"/>
                      <a:pt x="115623" y="88980"/>
                    </a:cubicBezTo>
                    <a:cubicBezTo>
                      <a:pt x="114300" y="91615"/>
                      <a:pt x="115623" y="98203"/>
                      <a:pt x="116946" y="99521"/>
                    </a:cubicBezTo>
                    <a:cubicBezTo>
                      <a:pt x="116946" y="100839"/>
                      <a:pt x="114300" y="102156"/>
                      <a:pt x="116946" y="106109"/>
                    </a:cubicBezTo>
                    <a:cubicBezTo>
                      <a:pt x="115623" y="106109"/>
                      <a:pt x="118269" y="103474"/>
                      <a:pt x="118269" y="103474"/>
                    </a:cubicBezTo>
                    <a:cubicBezTo>
                      <a:pt x="119591" y="103474"/>
                      <a:pt x="118269" y="107427"/>
                      <a:pt x="118269" y="111380"/>
                    </a:cubicBezTo>
                    <a:cubicBezTo>
                      <a:pt x="118269" y="112697"/>
                      <a:pt x="118269" y="120603"/>
                      <a:pt x="118269" y="121921"/>
                    </a:cubicBezTo>
                    <a:cubicBezTo>
                      <a:pt x="118269" y="123238"/>
                      <a:pt x="119591" y="125874"/>
                      <a:pt x="119591" y="127191"/>
                    </a:cubicBezTo>
                    <a:cubicBezTo>
                      <a:pt x="120914" y="128509"/>
                      <a:pt x="123560" y="131144"/>
                      <a:pt x="123560" y="131144"/>
                    </a:cubicBezTo>
                    <a:cubicBezTo>
                      <a:pt x="123560" y="131144"/>
                      <a:pt x="123560" y="129826"/>
                      <a:pt x="123560" y="129826"/>
                    </a:cubicBezTo>
                    <a:cubicBezTo>
                      <a:pt x="124883" y="131144"/>
                      <a:pt x="124883" y="132462"/>
                      <a:pt x="126206" y="135097"/>
                    </a:cubicBezTo>
                    <a:cubicBezTo>
                      <a:pt x="126206" y="135097"/>
                      <a:pt x="126206" y="136415"/>
                      <a:pt x="126206" y="136415"/>
                    </a:cubicBezTo>
                    <a:cubicBezTo>
                      <a:pt x="127529" y="137732"/>
                      <a:pt x="128852" y="139050"/>
                      <a:pt x="128852" y="139050"/>
                    </a:cubicBezTo>
                    <a:cubicBezTo>
                      <a:pt x="128852" y="139050"/>
                      <a:pt x="128852" y="137732"/>
                      <a:pt x="128852" y="136415"/>
                    </a:cubicBezTo>
                    <a:cubicBezTo>
                      <a:pt x="128852" y="137732"/>
                      <a:pt x="130175" y="137732"/>
                      <a:pt x="130175" y="137732"/>
                    </a:cubicBezTo>
                    <a:lnTo>
                      <a:pt x="130175" y="139050"/>
                    </a:lnTo>
                    <a:cubicBezTo>
                      <a:pt x="130175" y="139050"/>
                      <a:pt x="130175" y="139050"/>
                      <a:pt x="134144" y="161450"/>
                    </a:cubicBezTo>
                    <a:cubicBezTo>
                      <a:pt x="134144" y="161450"/>
                      <a:pt x="134144" y="161450"/>
                      <a:pt x="140759" y="158814"/>
                    </a:cubicBezTo>
                    <a:cubicBezTo>
                      <a:pt x="148696" y="169355"/>
                      <a:pt x="157956" y="174626"/>
                      <a:pt x="169863" y="174626"/>
                    </a:cubicBezTo>
                    <a:cubicBezTo>
                      <a:pt x="181769" y="174626"/>
                      <a:pt x="191029" y="169355"/>
                      <a:pt x="198967" y="160132"/>
                    </a:cubicBezTo>
                    <a:cubicBezTo>
                      <a:pt x="198967" y="160132"/>
                      <a:pt x="198967" y="160132"/>
                      <a:pt x="204259" y="161450"/>
                    </a:cubicBezTo>
                    <a:cubicBezTo>
                      <a:pt x="204259" y="161450"/>
                      <a:pt x="204259" y="161450"/>
                      <a:pt x="206904" y="146956"/>
                    </a:cubicBezTo>
                    <a:cubicBezTo>
                      <a:pt x="208227" y="144320"/>
                      <a:pt x="209550" y="140367"/>
                      <a:pt x="210873" y="137732"/>
                    </a:cubicBezTo>
                    <a:cubicBezTo>
                      <a:pt x="216165" y="132462"/>
                      <a:pt x="218811" y="127191"/>
                      <a:pt x="220134" y="123238"/>
                    </a:cubicBezTo>
                    <a:cubicBezTo>
                      <a:pt x="220134" y="123238"/>
                      <a:pt x="221456" y="121921"/>
                      <a:pt x="221456" y="120603"/>
                    </a:cubicBezTo>
                    <a:cubicBezTo>
                      <a:pt x="221456" y="120603"/>
                      <a:pt x="221456" y="117968"/>
                      <a:pt x="221456" y="116650"/>
                    </a:cubicBezTo>
                    <a:cubicBezTo>
                      <a:pt x="221456" y="115333"/>
                      <a:pt x="220134" y="112697"/>
                      <a:pt x="220134" y="111380"/>
                    </a:cubicBezTo>
                    <a:cubicBezTo>
                      <a:pt x="220134" y="108744"/>
                      <a:pt x="222779" y="107427"/>
                      <a:pt x="224102" y="106109"/>
                    </a:cubicBezTo>
                    <a:cubicBezTo>
                      <a:pt x="225425" y="104791"/>
                      <a:pt x="224102" y="103474"/>
                      <a:pt x="224102" y="102156"/>
                    </a:cubicBezTo>
                    <a:cubicBezTo>
                      <a:pt x="222779" y="100839"/>
                      <a:pt x="222779" y="99521"/>
                      <a:pt x="222779" y="98203"/>
                    </a:cubicBezTo>
                    <a:cubicBezTo>
                      <a:pt x="222779" y="96886"/>
                      <a:pt x="221456" y="92933"/>
                      <a:pt x="221456" y="92933"/>
                    </a:cubicBezTo>
                    <a:cubicBezTo>
                      <a:pt x="221456" y="92933"/>
                      <a:pt x="221456" y="94250"/>
                      <a:pt x="224102" y="95568"/>
                    </a:cubicBezTo>
                    <a:cubicBezTo>
                      <a:pt x="224102" y="94250"/>
                      <a:pt x="222779" y="91615"/>
                      <a:pt x="221456" y="90298"/>
                    </a:cubicBezTo>
                    <a:cubicBezTo>
                      <a:pt x="220134" y="88980"/>
                      <a:pt x="220134" y="85027"/>
                      <a:pt x="220134" y="85027"/>
                    </a:cubicBezTo>
                    <a:cubicBezTo>
                      <a:pt x="220134" y="85027"/>
                      <a:pt x="218811" y="85027"/>
                      <a:pt x="221456" y="85027"/>
                    </a:cubicBezTo>
                    <a:cubicBezTo>
                      <a:pt x="220134" y="83709"/>
                      <a:pt x="218811" y="83709"/>
                      <a:pt x="218811" y="83709"/>
                    </a:cubicBezTo>
                    <a:cubicBezTo>
                      <a:pt x="218811" y="83709"/>
                      <a:pt x="220134" y="81074"/>
                      <a:pt x="221456" y="78439"/>
                    </a:cubicBezTo>
                    <a:cubicBezTo>
                      <a:pt x="221456" y="74486"/>
                      <a:pt x="216165" y="71851"/>
                      <a:pt x="216165" y="71851"/>
                    </a:cubicBezTo>
                    <a:cubicBezTo>
                      <a:pt x="216165" y="71851"/>
                      <a:pt x="212196" y="63945"/>
                      <a:pt x="208227" y="61310"/>
                    </a:cubicBezTo>
                    <a:cubicBezTo>
                      <a:pt x="204259" y="57357"/>
                      <a:pt x="198967" y="57357"/>
                      <a:pt x="198967" y="57357"/>
                    </a:cubicBezTo>
                    <a:cubicBezTo>
                      <a:pt x="198967" y="57357"/>
                      <a:pt x="197644" y="56039"/>
                      <a:pt x="200290" y="57357"/>
                    </a:cubicBezTo>
                    <a:cubicBezTo>
                      <a:pt x="198967" y="54722"/>
                      <a:pt x="194998" y="53404"/>
                      <a:pt x="194998" y="53404"/>
                    </a:cubicBezTo>
                    <a:cubicBezTo>
                      <a:pt x="194998" y="53404"/>
                      <a:pt x="194998" y="53404"/>
                      <a:pt x="200290" y="53404"/>
                    </a:cubicBezTo>
                    <a:cubicBezTo>
                      <a:pt x="197644" y="52086"/>
                      <a:pt x="187061" y="49451"/>
                      <a:pt x="185738" y="50769"/>
                    </a:cubicBezTo>
                    <a:cubicBezTo>
                      <a:pt x="185738" y="45498"/>
                      <a:pt x="180446" y="44181"/>
                      <a:pt x="179123" y="44181"/>
                    </a:cubicBezTo>
                    <a:cubicBezTo>
                      <a:pt x="177800" y="42863"/>
                      <a:pt x="176477" y="42863"/>
                      <a:pt x="173831" y="42863"/>
                    </a:cubicBezTo>
                    <a:close/>
                    <a:moveTo>
                      <a:pt x="169069" y="0"/>
                    </a:moveTo>
                    <a:cubicBezTo>
                      <a:pt x="262443" y="0"/>
                      <a:pt x="338138" y="75695"/>
                      <a:pt x="338138" y="169069"/>
                    </a:cubicBezTo>
                    <a:cubicBezTo>
                      <a:pt x="338138" y="262443"/>
                      <a:pt x="262443" y="338138"/>
                      <a:pt x="169069" y="338138"/>
                    </a:cubicBezTo>
                    <a:cubicBezTo>
                      <a:pt x="75695" y="338138"/>
                      <a:pt x="0" y="262443"/>
                      <a:pt x="0" y="169069"/>
                    </a:cubicBezTo>
                    <a:cubicBezTo>
                      <a:pt x="0" y="75695"/>
                      <a:pt x="75695" y="0"/>
                      <a:pt x="16906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4401981" y="2071679"/>
              <a:ext cx="1116124" cy="437382"/>
              <a:chOff x="4401981" y="1936826"/>
              <a:chExt cx="1116124" cy="437382"/>
            </a:xfrm>
          </p:grpSpPr>
          <p:sp>
            <p:nvSpPr>
              <p:cNvPr id="32" name="文本框 219"/>
              <p:cNvSpPr txBox="1"/>
              <p:nvPr/>
            </p:nvSpPr>
            <p:spPr>
              <a:xfrm>
                <a:off x="4401981" y="1936826"/>
                <a:ext cx="1116124" cy="215444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normAutofit fontScale="92500" lnSpcReduction="20000"/>
              </a:bodyPr>
              <a:lstStyle/>
              <a:p>
                <a:pPr algn="ctr"/>
                <a:r>
                  <a:rPr lang="zh-CN" altLang="en-US" sz="1400"/>
                  <a:t>关键词</a:t>
                </a:r>
              </a:p>
            </p:txBody>
          </p:sp>
          <p:sp>
            <p:nvSpPr>
              <p:cNvPr id="33" name="文本框 220"/>
              <p:cNvSpPr txBox="1"/>
              <p:nvPr/>
            </p:nvSpPr>
            <p:spPr>
              <a:xfrm>
                <a:off x="4401981" y="2204931"/>
                <a:ext cx="1116124" cy="169277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normAutofit fontScale="92500" lnSpcReduction="20000"/>
              </a:bodyPr>
              <a:lstStyle/>
              <a:p>
                <a:pPr algn="ctr"/>
                <a:r>
                  <a:rPr lang="zh-CN" altLang="en-US" sz="1100"/>
                  <a:t>标题文本预设</a:t>
                </a:r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6680114" y="2759495"/>
              <a:ext cx="1116124" cy="437382"/>
              <a:chOff x="4401981" y="1936826"/>
              <a:chExt cx="1116124" cy="437382"/>
            </a:xfrm>
          </p:grpSpPr>
          <p:sp>
            <p:nvSpPr>
              <p:cNvPr id="30" name="文本框 223"/>
              <p:cNvSpPr txBox="1"/>
              <p:nvPr/>
            </p:nvSpPr>
            <p:spPr>
              <a:xfrm>
                <a:off x="4401981" y="1936826"/>
                <a:ext cx="1116124" cy="215444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normAutofit fontScale="92500" lnSpcReduction="20000"/>
              </a:bodyPr>
              <a:lstStyle/>
              <a:p>
                <a:pPr algn="ctr"/>
                <a:r>
                  <a:rPr lang="zh-CN" altLang="en-US" sz="1400"/>
                  <a:t>关键词</a:t>
                </a:r>
              </a:p>
            </p:txBody>
          </p:sp>
          <p:sp>
            <p:nvSpPr>
              <p:cNvPr id="31" name="文本框 224"/>
              <p:cNvSpPr txBox="1"/>
              <p:nvPr/>
            </p:nvSpPr>
            <p:spPr>
              <a:xfrm>
                <a:off x="4401981" y="2204931"/>
                <a:ext cx="1116124" cy="169277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normAutofit fontScale="92500" lnSpcReduction="20000"/>
              </a:bodyPr>
              <a:lstStyle/>
              <a:p>
                <a:pPr algn="ctr"/>
                <a:r>
                  <a:rPr lang="zh-CN" altLang="en-US" sz="1100"/>
                  <a:t>标题文本预设</a:t>
                </a:r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6680114" y="4347856"/>
              <a:ext cx="1116124" cy="437382"/>
              <a:chOff x="4401981" y="1936826"/>
              <a:chExt cx="1116124" cy="437382"/>
            </a:xfrm>
          </p:grpSpPr>
          <p:sp>
            <p:nvSpPr>
              <p:cNvPr id="28" name="文本框 226"/>
              <p:cNvSpPr txBox="1"/>
              <p:nvPr/>
            </p:nvSpPr>
            <p:spPr>
              <a:xfrm>
                <a:off x="4401981" y="1936826"/>
                <a:ext cx="1116124" cy="215444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normAutofit fontScale="92500" lnSpcReduction="20000"/>
              </a:bodyPr>
              <a:lstStyle/>
              <a:p>
                <a:pPr algn="ctr"/>
                <a:r>
                  <a:rPr lang="zh-CN" altLang="en-US" sz="1400"/>
                  <a:t>关键词</a:t>
                </a:r>
              </a:p>
            </p:txBody>
          </p:sp>
          <p:sp>
            <p:nvSpPr>
              <p:cNvPr id="29" name="文本框 227"/>
              <p:cNvSpPr txBox="1"/>
              <p:nvPr/>
            </p:nvSpPr>
            <p:spPr>
              <a:xfrm>
                <a:off x="4401981" y="2204931"/>
                <a:ext cx="1116124" cy="169277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normAutofit fontScale="92500" lnSpcReduction="20000"/>
              </a:bodyPr>
              <a:lstStyle/>
              <a:p>
                <a:pPr algn="ctr"/>
                <a:r>
                  <a:rPr lang="zh-CN" altLang="en-US" sz="1100"/>
                  <a:t>标题文本预设</a:t>
                </a:r>
              </a:p>
            </p:txBody>
          </p:sp>
        </p:grpSp>
      </p:grpSp>
      <p:sp>
        <p:nvSpPr>
          <p:cNvPr id="70" name="Title 1">
            <a:extLst>
              <a:ext uri="{FF2B5EF4-FFF2-40B4-BE49-F238E27FC236}">
                <a16:creationId xmlns:a16="http://schemas.microsoft.com/office/drawing/2014/main" id="{9FBFF4BE-6055-4AD6-9EFE-C3B9C2CDBFCB}"/>
              </a:ext>
            </a:extLst>
          </p:cNvPr>
          <p:cNvSpPr txBox="1">
            <a:spLocks/>
          </p:cNvSpPr>
          <p:nvPr/>
        </p:nvSpPr>
        <p:spPr>
          <a:xfrm>
            <a:off x="611560" y="175643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1" name="图片 70">
            <a:extLst>
              <a:ext uri="{FF2B5EF4-FFF2-40B4-BE49-F238E27FC236}">
                <a16:creationId xmlns:a16="http://schemas.microsoft.com/office/drawing/2014/main" id="{95721139-82BD-4414-BA99-AF8EE616D0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6266"/>
          <a:stretch/>
        </p:blipFill>
        <p:spPr>
          <a:xfrm>
            <a:off x="0" y="4636020"/>
            <a:ext cx="9144000" cy="125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53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Hexagon 11"/>
          <p:cNvSpPr/>
          <p:nvPr/>
        </p:nvSpPr>
        <p:spPr>
          <a:xfrm rot="16200000">
            <a:off x="5234299" y="1908838"/>
            <a:ext cx="1281205" cy="1104487"/>
          </a:xfrm>
          <a:prstGeom prst="hexagon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34" name="Freeform: Shape 12"/>
          <p:cNvSpPr>
            <a:spLocks/>
          </p:cNvSpPr>
          <p:nvPr/>
        </p:nvSpPr>
        <p:spPr bwMode="auto">
          <a:xfrm>
            <a:off x="5680753" y="2242574"/>
            <a:ext cx="387239" cy="437950"/>
          </a:xfrm>
          <a:custGeom>
            <a:avLst/>
            <a:gdLst>
              <a:gd name="T0" fmla="*/ 20 w 78"/>
              <a:gd name="T1" fmla="*/ 7 h 88"/>
              <a:gd name="T2" fmla="*/ 20 w 78"/>
              <a:gd name="T3" fmla="*/ 11 h 88"/>
              <a:gd name="T4" fmla="*/ 5 w 78"/>
              <a:gd name="T5" fmla="*/ 6 h 88"/>
              <a:gd name="T6" fmla="*/ 1 w 78"/>
              <a:gd name="T7" fmla="*/ 8 h 88"/>
              <a:gd name="T8" fmla="*/ 0 w 78"/>
              <a:gd name="T9" fmla="*/ 20 h 88"/>
              <a:gd name="T10" fmla="*/ 3 w 78"/>
              <a:gd name="T11" fmla="*/ 38 h 88"/>
              <a:gd name="T12" fmla="*/ 17 w 78"/>
              <a:gd name="T13" fmla="*/ 49 h 88"/>
              <a:gd name="T14" fmla="*/ 20 w 78"/>
              <a:gd name="T15" fmla="*/ 50 h 88"/>
              <a:gd name="T16" fmla="*/ 20 w 78"/>
              <a:gd name="T17" fmla="*/ 49 h 88"/>
              <a:gd name="T18" fmla="*/ 31 w 78"/>
              <a:gd name="T19" fmla="*/ 52 h 88"/>
              <a:gd name="T20" fmla="*/ 31 w 78"/>
              <a:gd name="T21" fmla="*/ 64 h 88"/>
              <a:gd name="T22" fmla="*/ 27 w 78"/>
              <a:gd name="T23" fmla="*/ 64 h 88"/>
              <a:gd name="T24" fmla="*/ 27 w 78"/>
              <a:gd name="T25" fmla="*/ 68 h 88"/>
              <a:gd name="T26" fmla="*/ 15 w 78"/>
              <a:gd name="T27" fmla="*/ 68 h 88"/>
              <a:gd name="T28" fmla="*/ 15 w 78"/>
              <a:gd name="T29" fmla="*/ 88 h 88"/>
              <a:gd name="T30" fmla="*/ 64 w 78"/>
              <a:gd name="T31" fmla="*/ 88 h 88"/>
              <a:gd name="T32" fmla="*/ 64 w 78"/>
              <a:gd name="T33" fmla="*/ 68 h 88"/>
              <a:gd name="T34" fmla="*/ 52 w 78"/>
              <a:gd name="T35" fmla="*/ 68 h 88"/>
              <a:gd name="T36" fmla="*/ 52 w 78"/>
              <a:gd name="T37" fmla="*/ 64 h 88"/>
              <a:gd name="T38" fmla="*/ 47 w 78"/>
              <a:gd name="T39" fmla="*/ 64 h 88"/>
              <a:gd name="T40" fmla="*/ 47 w 78"/>
              <a:gd name="T41" fmla="*/ 52 h 88"/>
              <a:gd name="T42" fmla="*/ 58 w 78"/>
              <a:gd name="T43" fmla="*/ 49 h 88"/>
              <a:gd name="T44" fmla="*/ 58 w 78"/>
              <a:gd name="T45" fmla="*/ 50 h 88"/>
              <a:gd name="T46" fmla="*/ 61 w 78"/>
              <a:gd name="T47" fmla="*/ 49 h 88"/>
              <a:gd name="T48" fmla="*/ 75 w 78"/>
              <a:gd name="T49" fmla="*/ 38 h 88"/>
              <a:gd name="T50" fmla="*/ 78 w 78"/>
              <a:gd name="T51" fmla="*/ 20 h 88"/>
              <a:gd name="T52" fmla="*/ 77 w 78"/>
              <a:gd name="T53" fmla="*/ 8 h 88"/>
              <a:gd name="T54" fmla="*/ 73 w 78"/>
              <a:gd name="T55" fmla="*/ 6 h 88"/>
              <a:gd name="T56" fmla="*/ 58 w 78"/>
              <a:gd name="T57" fmla="*/ 11 h 88"/>
              <a:gd name="T58" fmla="*/ 58 w 78"/>
              <a:gd name="T59" fmla="*/ 7 h 88"/>
              <a:gd name="T60" fmla="*/ 60 w 78"/>
              <a:gd name="T61" fmla="*/ 7 h 88"/>
              <a:gd name="T62" fmla="*/ 60 w 78"/>
              <a:gd name="T63" fmla="*/ 0 h 88"/>
              <a:gd name="T64" fmla="*/ 17 w 78"/>
              <a:gd name="T65" fmla="*/ 0 h 88"/>
              <a:gd name="T66" fmla="*/ 17 w 78"/>
              <a:gd name="T67" fmla="*/ 7 h 88"/>
              <a:gd name="T68" fmla="*/ 20 w 78"/>
              <a:gd name="T69" fmla="*/ 7 h 88"/>
              <a:gd name="T70" fmla="*/ 63 w 78"/>
              <a:gd name="T71" fmla="*/ 42 h 88"/>
              <a:gd name="T72" fmla="*/ 59 w 78"/>
              <a:gd name="T73" fmla="*/ 20 h 88"/>
              <a:gd name="T74" fmla="*/ 61 w 78"/>
              <a:gd name="T75" fmla="*/ 22 h 88"/>
              <a:gd name="T76" fmla="*/ 66 w 78"/>
              <a:gd name="T77" fmla="*/ 18 h 88"/>
              <a:gd name="T78" fmla="*/ 64 w 78"/>
              <a:gd name="T79" fmla="*/ 16 h 88"/>
              <a:gd name="T80" fmla="*/ 71 w 78"/>
              <a:gd name="T81" fmla="*/ 13 h 88"/>
              <a:gd name="T82" fmla="*/ 72 w 78"/>
              <a:gd name="T83" fmla="*/ 20 h 88"/>
              <a:gd name="T84" fmla="*/ 69 w 78"/>
              <a:gd name="T85" fmla="*/ 36 h 88"/>
              <a:gd name="T86" fmla="*/ 63 w 78"/>
              <a:gd name="T87" fmla="*/ 42 h 88"/>
              <a:gd name="T88" fmla="*/ 19 w 78"/>
              <a:gd name="T89" fmla="*/ 20 h 88"/>
              <a:gd name="T90" fmla="*/ 15 w 78"/>
              <a:gd name="T91" fmla="*/ 42 h 88"/>
              <a:gd name="T92" fmla="*/ 9 w 78"/>
              <a:gd name="T93" fmla="*/ 36 h 88"/>
              <a:gd name="T94" fmla="*/ 6 w 78"/>
              <a:gd name="T95" fmla="*/ 20 h 88"/>
              <a:gd name="T96" fmla="*/ 7 w 78"/>
              <a:gd name="T97" fmla="*/ 13 h 88"/>
              <a:gd name="T98" fmla="*/ 14 w 78"/>
              <a:gd name="T99" fmla="*/ 16 h 88"/>
              <a:gd name="T100" fmla="*/ 12 w 78"/>
              <a:gd name="T101" fmla="*/ 18 h 88"/>
              <a:gd name="T102" fmla="*/ 17 w 78"/>
              <a:gd name="T103" fmla="*/ 22 h 88"/>
              <a:gd name="T104" fmla="*/ 19 w 78"/>
              <a:gd name="T105" fmla="*/ 20 h 88"/>
              <a:gd name="T106" fmla="*/ 32 w 78"/>
              <a:gd name="T107" fmla="*/ 10 h 88"/>
              <a:gd name="T108" fmla="*/ 32 w 78"/>
              <a:gd name="T109" fmla="*/ 45 h 88"/>
              <a:gd name="T110" fmla="*/ 25 w 78"/>
              <a:gd name="T111" fmla="*/ 41 h 88"/>
              <a:gd name="T112" fmla="*/ 28 w 78"/>
              <a:gd name="T113" fmla="*/ 14 h 88"/>
              <a:gd name="T114" fmla="*/ 28 w 78"/>
              <a:gd name="T115" fmla="*/ 10 h 88"/>
              <a:gd name="T116" fmla="*/ 32 w 78"/>
              <a:gd name="T117" fmla="*/ 10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8" h="88">
                <a:moveTo>
                  <a:pt x="20" y="7"/>
                </a:moveTo>
                <a:cubicBezTo>
                  <a:pt x="20" y="8"/>
                  <a:pt x="21" y="10"/>
                  <a:pt x="20" y="11"/>
                </a:cubicBezTo>
                <a:cubicBezTo>
                  <a:pt x="5" y="6"/>
                  <a:pt x="5" y="6"/>
                  <a:pt x="5" y="6"/>
                </a:cubicBezTo>
                <a:cubicBezTo>
                  <a:pt x="1" y="8"/>
                  <a:pt x="1" y="8"/>
                  <a:pt x="1" y="8"/>
                </a:cubicBezTo>
                <a:cubicBezTo>
                  <a:pt x="0" y="11"/>
                  <a:pt x="0" y="16"/>
                  <a:pt x="0" y="20"/>
                </a:cubicBezTo>
                <a:cubicBezTo>
                  <a:pt x="0" y="26"/>
                  <a:pt x="1" y="33"/>
                  <a:pt x="3" y="38"/>
                </a:cubicBezTo>
                <a:cubicBezTo>
                  <a:pt x="6" y="44"/>
                  <a:pt x="10" y="48"/>
                  <a:pt x="17" y="49"/>
                </a:cubicBezTo>
                <a:cubicBezTo>
                  <a:pt x="18" y="50"/>
                  <a:pt x="19" y="50"/>
                  <a:pt x="20" y="50"/>
                </a:cubicBezTo>
                <a:cubicBezTo>
                  <a:pt x="20" y="49"/>
                  <a:pt x="20" y="49"/>
                  <a:pt x="20" y="49"/>
                </a:cubicBezTo>
                <a:cubicBezTo>
                  <a:pt x="22" y="51"/>
                  <a:pt x="26" y="52"/>
                  <a:pt x="31" y="52"/>
                </a:cubicBezTo>
                <a:cubicBezTo>
                  <a:pt x="31" y="64"/>
                  <a:pt x="31" y="64"/>
                  <a:pt x="31" y="64"/>
                </a:cubicBezTo>
                <a:cubicBezTo>
                  <a:pt x="27" y="64"/>
                  <a:pt x="27" y="64"/>
                  <a:pt x="27" y="64"/>
                </a:cubicBezTo>
                <a:cubicBezTo>
                  <a:pt x="27" y="68"/>
                  <a:pt x="27" y="68"/>
                  <a:pt x="27" y="68"/>
                </a:cubicBezTo>
                <a:cubicBezTo>
                  <a:pt x="15" y="68"/>
                  <a:pt x="15" y="68"/>
                  <a:pt x="15" y="68"/>
                </a:cubicBezTo>
                <a:cubicBezTo>
                  <a:pt x="15" y="88"/>
                  <a:pt x="15" y="88"/>
                  <a:pt x="15" y="88"/>
                </a:cubicBezTo>
                <a:cubicBezTo>
                  <a:pt x="64" y="88"/>
                  <a:pt x="64" y="88"/>
                  <a:pt x="64" y="88"/>
                </a:cubicBezTo>
                <a:cubicBezTo>
                  <a:pt x="64" y="68"/>
                  <a:pt x="64" y="68"/>
                  <a:pt x="64" y="68"/>
                </a:cubicBezTo>
                <a:cubicBezTo>
                  <a:pt x="52" y="68"/>
                  <a:pt x="52" y="68"/>
                  <a:pt x="52" y="68"/>
                </a:cubicBezTo>
                <a:cubicBezTo>
                  <a:pt x="52" y="64"/>
                  <a:pt x="52" y="64"/>
                  <a:pt x="52" y="64"/>
                </a:cubicBezTo>
                <a:cubicBezTo>
                  <a:pt x="47" y="64"/>
                  <a:pt x="47" y="64"/>
                  <a:pt x="47" y="64"/>
                </a:cubicBezTo>
                <a:cubicBezTo>
                  <a:pt x="47" y="52"/>
                  <a:pt x="47" y="52"/>
                  <a:pt x="47" y="52"/>
                </a:cubicBezTo>
                <a:cubicBezTo>
                  <a:pt x="52" y="52"/>
                  <a:pt x="56" y="51"/>
                  <a:pt x="58" y="49"/>
                </a:cubicBezTo>
                <a:cubicBezTo>
                  <a:pt x="58" y="50"/>
                  <a:pt x="58" y="50"/>
                  <a:pt x="58" y="50"/>
                </a:cubicBezTo>
                <a:cubicBezTo>
                  <a:pt x="59" y="50"/>
                  <a:pt x="60" y="50"/>
                  <a:pt x="61" y="49"/>
                </a:cubicBezTo>
                <a:cubicBezTo>
                  <a:pt x="68" y="48"/>
                  <a:pt x="72" y="44"/>
                  <a:pt x="75" y="38"/>
                </a:cubicBezTo>
                <a:cubicBezTo>
                  <a:pt x="77" y="33"/>
                  <a:pt x="78" y="26"/>
                  <a:pt x="78" y="20"/>
                </a:cubicBezTo>
                <a:cubicBezTo>
                  <a:pt x="78" y="16"/>
                  <a:pt x="78" y="11"/>
                  <a:pt x="77" y="8"/>
                </a:cubicBezTo>
                <a:cubicBezTo>
                  <a:pt x="73" y="6"/>
                  <a:pt x="73" y="6"/>
                  <a:pt x="73" y="6"/>
                </a:cubicBezTo>
                <a:cubicBezTo>
                  <a:pt x="58" y="11"/>
                  <a:pt x="58" y="11"/>
                  <a:pt x="58" y="11"/>
                </a:cubicBezTo>
                <a:cubicBezTo>
                  <a:pt x="57" y="10"/>
                  <a:pt x="58" y="8"/>
                  <a:pt x="58" y="7"/>
                </a:cubicBezTo>
                <a:cubicBezTo>
                  <a:pt x="60" y="7"/>
                  <a:pt x="60" y="7"/>
                  <a:pt x="60" y="7"/>
                </a:cubicBezTo>
                <a:cubicBezTo>
                  <a:pt x="60" y="0"/>
                  <a:pt x="60" y="0"/>
                  <a:pt x="60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7" y="7"/>
                  <a:pt x="17" y="7"/>
                  <a:pt x="17" y="7"/>
                </a:cubicBezTo>
                <a:cubicBezTo>
                  <a:pt x="20" y="7"/>
                  <a:pt x="20" y="7"/>
                  <a:pt x="20" y="7"/>
                </a:cubicBezTo>
                <a:close/>
                <a:moveTo>
                  <a:pt x="63" y="42"/>
                </a:moveTo>
                <a:cubicBezTo>
                  <a:pt x="64" y="36"/>
                  <a:pt x="60" y="28"/>
                  <a:pt x="59" y="20"/>
                </a:cubicBezTo>
                <a:cubicBezTo>
                  <a:pt x="61" y="22"/>
                  <a:pt x="61" y="22"/>
                  <a:pt x="61" y="22"/>
                </a:cubicBezTo>
                <a:cubicBezTo>
                  <a:pt x="66" y="18"/>
                  <a:pt x="66" y="18"/>
                  <a:pt x="66" y="18"/>
                </a:cubicBezTo>
                <a:cubicBezTo>
                  <a:pt x="64" y="16"/>
                  <a:pt x="64" y="16"/>
                  <a:pt x="64" y="16"/>
                </a:cubicBezTo>
                <a:cubicBezTo>
                  <a:pt x="71" y="13"/>
                  <a:pt x="71" y="13"/>
                  <a:pt x="71" y="13"/>
                </a:cubicBezTo>
                <a:cubicBezTo>
                  <a:pt x="72" y="15"/>
                  <a:pt x="72" y="18"/>
                  <a:pt x="72" y="20"/>
                </a:cubicBezTo>
                <a:cubicBezTo>
                  <a:pt x="71" y="26"/>
                  <a:pt x="71" y="31"/>
                  <a:pt x="69" y="36"/>
                </a:cubicBezTo>
                <a:cubicBezTo>
                  <a:pt x="67" y="39"/>
                  <a:pt x="65" y="41"/>
                  <a:pt x="63" y="42"/>
                </a:cubicBezTo>
                <a:close/>
                <a:moveTo>
                  <a:pt x="19" y="20"/>
                </a:moveTo>
                <a:cubicBezTo>
                  <a:pt x="17" y="28"/>
                  <a:pt x="14" y="36"/>
                  <a:pt x="15" y="42"/>
                </a:cubicBezTo>
                <a:cubicBezTo>
                  <a:pt x="13" y="41"/>
                  <a:pt x="11" y="39"/>
                  <a:pt x="9" y="36"/>
                </a:cubicBezTo>
                <a:cubicBezTo>
                  <a:pt x="7" y="31"/>
                  <a:pt x="6" y="26"/>
                  <a:pt x="6" y="20"/>
                </a:cubicBezTo>
                <a:cubicBezTo>
                  <a:pt x="6" y="18"/>
                  <a:pt x="6" y="15"/>
                  <a:pt x="7" y="13"/>
                </a:cubicBezTo>
                <a:cubicBezTo>
                  <a:pt x="14" y="16"/>
                  <a:pt x="14" y="16"/>
                  <a:pt x="14" y="16"/>
                </a:cubicBezTo>
                <a:cubicBezTo>
                  <a:pt x="12" y="18"/>
                  <a:pt x="12" y="18"/>
                  <a:pt x="12" y="18"/>
                </a:cubicBezTo>
                <a:cubicBezTo>
                  <a:pt x="17" y="22"/>
                  <a:pt x="17" y="22"/>
                  <a:pt x="17" y="22"/>
                </a:cubicBezTo>
                <a:cubicBezTo>
                  <a:pt x="19" y="20"/>
                  <a:pt x="19" y="20"/>
                  <a:pt x="19" y="20"/>
                </a:cubicBezTo>
                <a:close/>
                <a:moveTo>
                  <a:pt x="32" y="10"/>
                </a:moveTo>
                <a:cubicBezTo>
                  <a:pt x="32" y="45"/>
                  <a:pt x="32" y="45"/>
                  <a:pt x="32" y="45"/>
                </a:cubicBezTo>
                <a:cubicBezTo>
                  <a:pt x="32" y="45"/>
                  <a:pt x="27" y="45"/>
                  <a:pt x="25" y="41"/>
                </a:cubicBezTo>
                <a:cubicBezTo>
                  <a:pt x="24" y="37"/>
                  <a:pt x="28" y="16"/>
                  <a:pt x="28" y="14"/>
                </a:cubicBezTo>
                <a:cubicBezTo>
                  <a:pt x="28" y="13"/>
                  <a:pt x="28" y="10"/>
                  <a:pt x="28" y="10"/>
                </a:cubicBezTo>
                <a:lnTo>
                  <a:pt x="32" y="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35" name="Hexagon 14"/>
          <p:cNvSpPr/>
          <p:nvPr/>
        </p:nvSpPr>
        <p:spPr>
          <a:xfrm rot="16200000">
            <a:off x="4377394" y="1959299"/>
            <a:ext cx="962588" cy="829818"/>
          </a:xfrm>
          <a:prstGeom prst="hexagon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36" name="Freeform: Shape 15"/>
          <p:cNvSpPr>
            <a:spLocks/>
          </p:cNvSpPr>
          <p:nvPr/>
        </p:nvSpPr>
        <p:spPr bwMode="auto">
          <a:xfrm>
            <a:off x="4704116" y="2204608"/>
            <a:ext cx="309144" cy="339200"/>
          </a:xfrm>
          <a:custGeom>
            <a:avLst/>
            <a:gdLst>
              <a:gd name="T0" fmla="*/ 65 w 100"/>
              <a:gd name="T1" fmla="*/ 0 h 110"/>
              <a:gd name="T2" fmla="*/ 77 w 100"/>
              <a:gd name="T3" fmla="*/ 12 h 110"/>
              <a:gd name="T4" fmla="*/ 68 w 100"/>
              <a:gd name="T5" fmla="*/ 40 h 110"/>
              <a:gd name="T6" fmla="*/ 67 w 100"/>
              <a:gd name="T7" fmla="*/ 10 h 110"/>
              <a:gd name="T8" fmla="*/ 28 w 100"/>
              <a:gd name="T9" fmla="*/ 9 h 110"/>
              <a:gd name="T10" fmla="*/ 28 w 100"/>
              <a:gd name="T11" fmla="*/ 16 h 110"/>
              <a:gd name="T12" fmla="*/ 25 w 100"/>
              <a:gd name="T13" fmla="*/ 24 h 110"/>
              <a:gd name="T14" fmla="*/ 18 w 100"/>
              <a:gd name="T15" fmla="*/ 26 h 110"/>
              <a:gd name="T16" fmla="*/ 9 w 100"/>
              <a:gd name="T17" fmla="*/ 25 h 110"/>
              <a:gd name="T18" fmla="*/ 10 w 100"/>
              <a:gd name="T19" fmla="*/ 87 h 110"/>
              <a:gd name="T20" fmla="*/ 12 w 100"/>
              <a:gd name="T21" fmla="*/ 88 h 110"/>
              <a:gd name="T22" fmla="*/ 44 w 100"/>
              <a:gd name="T23" fmla="*/ 97 h 110"/>
              <a:gd name="T24" fmla="*/ 4 w 100"/>
              <a:gd name="T25" fmla="*/ 93 h 110"/>
              <a:gd name="T26" fmla="*/ 4 w 100"/>
              <a:gd name="T27" fmla="*/ 93 h 110"/>
              <a:gd name="T28" fmla="*/ 0 w 100"/>
              <a:gd name="T29" fmla="*/ 22 h 110"/>
              <a:gd name="T30" fmla="*/ 2 w 100"/>
              <a:gd name="T31" fmla="*/ 19 h 110"/>
              <a:gd name="T32" fmla="*/ 21 w 100"/>
              <a:gd name="T33" fmla="*/ 0 h 110"/>
              <a:gd name="T34" fmla="*/ 90 w 100"/>
              <a:gd name="T35" fmla="*/ 45 h 110"/>
              <a:gd name="T36" fmla="*/ 84 w 100"/>
              <a:gd name="T37" fmla="*/ 39 h 110"/>
              <a:gd name="T38" fmla="*/ 83 w 100"/>
              <a:gd name="T39" fmla="*/ 47 h 110"/>
              <a:gd name="T40" fmla="*/ 94 w 100"/>
              <a:gd name="T41" fmla="*/ 53 h 110"/>
              <a:gd name="T42" fmla="*/ 86 w 100"/>
              <a:gd name="T43" fmla="*/ 81 h 110"/>
              <a:gd name="T44" fmla="*/ 100 w 100"/>
              <a:gd name="T45" fmla="*/ 51 h 110"/>
              <a:gd name="T46" fmla="*/ 90 w 100"/>
              <a:gd name="T47" fmla="*/ 45 h 110"/>
              <a:gd name="T48" fmla="*/ 54 w 100"/>
              <a:gd name="T49" fmla="*/ 84 h 110"/>
              <a:gd name="T50" fmla="*/ 90 w 100"/>
              <a:gd name="T51" fmla="*/ 55 h 110"/>
              <a:gd name="T52" fmla="*/ 52 w 100"/>
              <a:gd name="T53" fmla="*/ 87 h 110"/>
              <a:gd name="T54" fmla="*/ 51 w 100"/>
              <a:gd name="T55" fmla="*/ 103 h 110"/>
              <a:gd name="T56" fmla="*/ 52 w 100"/>
              <a:gd name="T57" fmla="*/ 110 h 110"/>
              <a:gd name="T58" fmla="*/ 56 w 100"/>
              <a:gd name="T59" fmla="*/ 106 h 110"/>
              <a:gd name="T60" fmla="*/ 52 w 100"/>
              <a:gd name="T61" fmla="*/ 87 h 110"/>
              <a:gd name="T62" fmla="*/ 18 w 100"/>
              <a:gd name="T63" fmla="*/ 60 h 110"/>
              <a:gd name="T64" fmla="*/ 30 w 100"/>
              <a:gd name="T65" fmla="*/ 56 h 110"/>
              <a:gd name="T66" fmla="*/ 18 w 100"/>
              <a:gd name="T67" fmla="*/ 43 h 110"/>
              <a:gd name="T68" fmla="*/ 60 w 100"/>
              <a:gd name="T69" fmla="*/ 48 h 110"/>
              <a:gd name="T70" fmla="*/ 18 w 100"/>
              <a:gd name="T71" fmla="*/ 43 h 110"/>
              <a:gd name="T72" fmla="*/ 18 w 100"/>
              <a:gd name="T73" fmla="*/ 36 h 110"/>
              <a:gd name="T74" fmla="*/ 60 w 100"/>
              <a:gd name="T75" fmla="*/ 31 h 110"/>
              <a:gd name="T76" fmla="*/ 37 w 100"/>
              <a:gd name="T77" fmla="*/ 19 h 110"/>
              <a:gd name="T78" fmla="*/ 60 w 100"/>
              <a:gd name="T79" fmla="*/ 24 h 110"/>
              <a:gd name="T80" fmla="*/ 37 w 100"/>
              <a:gd name="T81" fmla="*/ 19 h 110"/>
              <a:gd name="T82" fmla="*/ 14 w 100"/>
              <a:gd name="T83" fmla="*/ 21 h 110"/>
              <a:gd name="T84" fmla="*/ 18 w 100"/>
              <a:gd name="T85" fmla="*/ 22 h 110"/>
              <a:gd name="T86" fmla="*/ 20 w 100"/>
              <a:gd name="T87" fmla="*/ 22 h 110"/>
              <a:gd name="T88" fmla="*/ 24 w 100"/>
              <a:gd name="T89" fmla="*/ 18 h 110"/>
              <a:gd name="T90" fmla="*/ 24 w 100"/>
              <a:gd name="T91" fmla="*/ 17 h 110"/>
              <a:gd name="T92" fmla="*/ 23 w 100"/>
              <a:gd name="T93" fmla="*/ 12 h 110"/>
              <a:gd name="T94" fmla="*/ 12 w 100"/>
              <a:gd name="T95" fmla="*/ 21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00" h="110">
                <a:moveTo>
                  <a:pt x="23" y="0"/>
                </a:moveTo>
                <a:cubicBezTo>
                  <a:pt x="65" y="0"/>
                  <a:pt x="65" y="0"/>
                  <a:pt x="65" y="0"/>
                </a:cubicBezTo>
                <a:cubicBezTo>
                  <a:pt x="68" y="0"/>
                  <a:pt x="71" y="1"/>
                  <a:pt x="74" y="4"/>
                </a:cubicBezTo>
                <a:cubicBezTo>
                  <a:pt x="76" y="6"/>
                  <a:pt x="77" y="9"/>
                  <a:pt x="77" y="12"/>
                </a:cubicBezTo>
                <a:cubicBezTo>
                  <a:pt x="77" y="35"/>
                  <a:pt x="77" y="35"/>
                  <a:pt x="77" y="35"/>
                </a:cubicBezTo>
                <a:cubicBezTo>
                  <a:pt x="68" y="40"/>
                  <a:pt x="68" y="40"/>
                  <a:pt x="68" y="40"/>
                </a:cubicBezTo>
                <a:cubicBezTo>
                  <a:pt x="68" y="12"/>
                  <a:pt x="68" y="12"/>
                  <a:pt x="68" y="12"/>
                </a:cubicBezTo>
                <a:cubicBezTo>
                  <a:pt x="68" y="11"/>
                  <a:pt x="68" y="11"/>
                  <a:pt x="67" y="10"/>
                </a:cubicBezTo>
                <a:cubicBezTo>
                  <a:pt x="67" y="10"/>
                  <a:pt x="66" y="9"/>
                  <a:pt x="65" y="9"/>
                </a:cubicBezTo>
                <a:cubicBezTo>
                  <a:pt x="28" y="9"/>
                  <a:pt x="28" y="9"/>
                  <a:pt x="28" y="9"/>
                </a:cubicBezTo>
                <a:cubicBezTo>
                  <a:pt x="28" y="12"/>
                  <a:pt x="28" y="12"/>
                  <a:pt x="28" y="12"/>
                </a:cubicBezTo>
                <a:cubicBezTo>
                  <a:pt x="28" y="16"/>
                  <a:pt x="28" y="16"/>
                  <a:pt x="28" y="16"/>
                </a:cubicBezTo>
                <a:cubicBezTo>
                  <a:pt x="28" y="17"/>
                  <a:pt x="28" y="18"/>
                  <a:pt x="28" y="19"/>
                </a:cubicBezTo>
                <a:cubicBezTo>
                  <a:pt x="28" y="21"/>
                  <a:pt x="27" y="23"/>
                  <a:pt x="25" y="24"/>
                </a:cubicBezTo>
                <a:cubicBezTo>
                  <a:pt x="24" y="25"/>
                  <a:pt x="23" y="26"/>
                  <a:pt x="21" y="26"/>
                </a:cubicBezTo>
                <a:cubicBezTo>
                  <a:pt x="20" y="26"/>
                  <a:pt x="19" y="26"/>
                  <a:pt x="18" y="26"/>
                </a:cubicBezTo>
                <a:cubicBezTo>
                  <a:pt x="14" y="26"/>
                  <a:pt x="14" y="26"/>
                  <a:pt x="14" y="26"/>
                </a:cubicBezTo>
                <a:cubicBezTo>
                  <a:pt x="9" y="25"/>
                  <a:pt x="9" y="25"/>
                  <a:pt x="9" y="25"/>
                </a:cubicBezTo>
                <a:cubicBezTo>
                  <a:pt x="9" y="85"/>
                  <a:pt x="9" y="85"/>
                  <a:pt x="9" y="85"/>
                </a:cubicBezTo>
                <a:cubicBezTo>
                  <a:pt x="9" y="86"/>
                  <a:pt x="10" y="86"/>
                  <a:pt x="10" y="87"/>
                </a:cubicBezTo>
                <a:cubicBezTo>
                  <a:pt x="10" y="87"/>
                  <a:pt x="10" y="87"/>
                  <a:pt x="10" y="87"/>
                </a:cubicBezTo>
                <a:cubicBezTo>
                  <a:pt x="11" y="87"/>
                  <a:pt x="11" y="88"/>
                  <a:pt x="12" y="88"/>
                </a:cubicBezTo>
                <a:cubicBezTo>
                  <a:pt x="45" y="88"/>
                  <a:pt x="45" y="88"/>
                  <a:pt x="45" y="88"/>
                </a:cubicBezTo>
                <a:cubicBezTo>
                  <a:pt x="44" y="97"/>
                  <a:pt x="44" y="97"/>
                  <a:pt x="44" y="97"/>
                </a:cubicBezTo>
                <a:cubicBezTo>
                  <a:pt x="12" y="97"/>
                  <a:pt x="12" y="97"/>
                  <a:pt x="12" y="97"/>
                </a:cubicBezTo>
                <a:cubicBezTo>
                  <a:pt x="9" y="97"/>
                  <a:pt x="6" y="96"/>
                  <a:pt x="4" y="93"/>
                </a:cubicBezTo>
                <a:cubicBezTo>
                  <a:pt x="4" y="93"/>
                  <a:pt x="4" y="93"/>
                  <a:pt x="4" y="93"/>
                </a:cubicBezTo>
                <a:cubicBezTo>
                  <a:pt x="4" y="93"/>
                  <a:pt x="4" y="93"/>
                  <a:pt x="4" y="93"/>
                </a:cubicBezTo>
                <a:cubicBezTo>
                  <a:pt x="2" y="91"/>
                  <a:pt x="0" y="88"/>
                  <a:pt x="0" y="85"/>
                </a:cubicBezTo>
                <a:cubicBezTo>
                  <a:pt x="0" y="22"/>
                  <a:pt x="0" y="22"/>
                  <a:pt x="0" y="22"/>
                </a:cubicBezTo>
                <a:cubicBezTo>
                  <a:pt x="0" y="20"/>
                  <a:pt x="0" y="20"/>
                  <a:pt x="0" y="20"/>
                </a:cubicBezTo>
                <a:cubicBezTo>
                  <a:pt x="2" y="19"/>
                  <a:pt x="2" y="19"/>
                  <a:pt x="2" y="19"/>
                </a:cubicBezTo>
                <a:cubicBezTo>
                  <a:pt x="20" y="1"/>
                  <a:pt x="20" y="1"/>
                  <a:pt x="20" y="1"/>
                </a:cubicBezTo>
                <a:cubicBezTo>
                  <a:pt x="21" y="0"/>
                  <a:pt x="21" y="0"/>
                  <a:pt x="21" y="0"/>
                </a:cubicBezTo>
                <a:cubicBezTo>
                  <a:pt x="23" y="0"/>
                  <a:pt x="23" y="0"/>
                  <a:pt x="23" y="0"/>
                </a:cubicBezTo>
                <a:close/>
                <a:moveTo>
                  <a:pt x="90" y="45"/>
                </a:moveTo>
                <a:cubicBezTo>
                  <a:pt x="90" y="43"/>
                  <a:pt x="90" y="43"/>
                  <a:pt x="90" y="43"/>
                </a:cubicBezTo>
                <a:cubicBezTo>
                  <a:pt x="84" y="39"/>
                  <a:pt x="84" y="39"/>
                  <a:pt x="84" y="39"/>
                </a:cubicBezTo>
                <a:cubicBezTo>
                  <a:pt x="75" y="44"/>
                  <a:pt x="75" y="44"/>
                  <a:pt x="75" y="44"/>
                </a:cubicBezTo>
                <a:cubicBezTo>
                  <a:pt x="83" y="47"/>
                  <a:pt x="83" y="47"/>
                  <a:pt x="83" y="47"/>
                </a:cubicBezTo>
                <a:cubicBezTo>
                  <a:pt x="91" y="52"/>
                  <a:pt x="91" y="52"/>
                  <a:pt x="91" y="52"/>
                </a:cubicBezTo>
                <a:cubicBezTo>
                  <a:pt x="94" y="53"/>
                  <a:pt x="94" y="53"/>
                  <a:pt x="94" y="53"/>
                </a:cubicBezTo>
                <a:cubicBezTo>
                  <a:pt x="92" y="62"/>
                  <a:pt x="88" y="70"/>
                  <a:pt x="82" y="77"/>
                </a:cubicBezTo>
                <a:cubicBezTo>
                  <a:pt x="86" y="81"/>
                  <a:pt x="86" y="81"/>
                  <a:pt x="86" y="81"/>
                </a:cubicBezTo>
                <a:cubicBezTo>
                  <a:pt x="93" y="73"/>
                  <a:pt x="98" y="63"/>
                  <a:pt x="100" y="53"/>
                </a:cubicBezTo>
                <a:cubicBezTo>
                  <a:pt x="100" y="51"/>
                  <a:pt x="100" y="51"/>
                  <a:pt x="100" y="51"/>
                </a:cubicBezTo>
                <a:cubicBezTo>
                  <a:pt x="98" y="50"/>
                  <a:pt x="98" y="50"/>
                  <a:pt x="98" y="50"/>
                </a:cubicBezTo>
                <a:cubicBezTo>
                  <a:pt x="90" y="45"/>
                  <a:pt x="90" y="45"/>
                  <a:pt x="90" y="45"/>
                </a:cubicBezTo>
                <a:close/>
                <a:moveTo>
                  <a:pt x="74" y="47"/>
                </a:moveTo>
                <a:cubicBezTo>
                  <a:pt x="64" y="58"/>
                  <a:pt x="58" y="70"/>
                  <a:pt x="54" y="84"/>
                </a:cubicBezTo>
                <a:cubicBezTo>
                  <a:pt x="59" y="86"/>
                  <a:pt x="64" y="89"/>
                  <a:pt x="70" y="92"/>
                </a:cubicBezTo>
                <a:cubicBezTo>
                  <a:pt x="78" y="81"/>
                  <a:pt x="85" y="68"/>
                  <a:pt x="90" y="55"/>
                </a:cubicBezTo>
                <a:cubicBezTo>
                  <a:pt x="84" y="52"/>
                  <a:pt x="79" y="50"/>
                  <a:pt x="74" y="47"/>
                </a:cubicBezTo>
                <a:close/>
                <a:moveTo>
                  <a:pt x="52" y="87"/>
                </a:moveTo>
                <a:cubicBezTo>
                  <a:pt x="50" y="103"/>
                  <a:pt x="50" y="103"/>
                  <a:pt x="50" y="103"/>
                </a:cubicBezTo>
                <a:cubicBezTo>
                  <a:pt x="51" y="103"/>
                  <a:pt x="51" y="103"/>
                  <a:pt x="51" y="103"/>
                </a:cubicBezTo>
                <a:cubicBezTo>
                  <a:pt x="50" y="108"/>
                  <a:pt x="50" y="108"/>
                  <a:pt x="50" y="108"/>
                </a:cubicBezTo>
                <a:cubicBezTo>
                  <a:pt x="52" y="110"/>
                  <a:pt x="52" y="110"/>
                  <a:pt x="52" y="110"/>
                </a:cubicBezTo>
                <a:cubicBezTo>
                  <a:pt x="55" y="106"/>
                  <a:pt x="55" y="106"/>
                  <a:pt x="55" y="106"/>
                </a:cubicBezTo>
                <a:cubicBezTo>
                  <a:pt x="56" y="106"/>
                  <a:pt x="56" y="106"/>
                  <a:pt x="56" y="106"/>
                </a:cubicBezTo>
                <a:cubicBezTo>
                  <a:pt x="68" y="95"/>
                  <a:pt x="68" y="95"/>
                  <a:pt x="68" y="95"/>
                </a:cubicBezTo>
                <a:cubicBezTo>
                  <a:pt x="52" y="87"/>
                  <a:pt x="52" y="87"/>
                  <a:pt x="52" y="87"/>
                </a:cubicBezTo>
                <a:close/>
                <a:moveTo>
                  <a:pt x="18" y="56"/>
                </a:moveTo>
                <a:cubicBezTo>
                  <a:pt x="18" y="60"/>
                  <a:pt x="18" y="60"/>
                  <a:pt x="18" y="60"/>
                </a:cubicBezTo>
                <a:cubicBezTo>
                  <a:pt x="30" y="60"/>
                  <a:pt x="30" y="60"/>
                  <a:pt x="30" y="60"/>
                </a:cubicBezTo>
                <a:cubicBezTo>
                  <a:pt x="30" y="56"/>
                  <a:pt x="30" y="56"/>
                  <a:pt x="30" y="56"/>
                </a:cubicBezTo>
                <a:cubicBezTo>
                  <a:pt x="18" y="56"/>
                  <a:pt x="18" y="56"/>
                  <a:pt x="18" y="56"/>
                </a:cubicBezTo>
                <a:close/>
                <a:moveTo>
                  <a:pt x="18" y="43"/>
                </a:moveTo>
                <a:cubicBezTo>
                  <a:pt x="18" y="48"/>
                  <a:pt x="18" y="48"/>
                  <a:pt x="18" y="48"/>
                </a:cubicBezTo>
                <a:cubicBezTo>
                  <a:pt x="60" y="48"/>
                  <a:pt x="60" y="48"/>
                  <a:pt x="60" y="48"/>
                </a:cubicBezTo>
                <a:cubicBezTo>
                  <a:pt x="60" y="43"/>
                  <a:pt x="60" y="43"/>
                  <a:pt x="60" y="43"/>
                </a:cubicBezTo>
                <a:cubicBezTo>
                  <a:pt x="18" y="43"/>
                  <a:pt x="18" y="43"/>
                  <a:pt x="18" y="43"/>
                </a:cubicBezTo>
                <a:close/>
                <a:moveTo>
                  <a:pt x="18" y="31"/>
                </a:moveTo>
                <a:cubicBezTo>
                  <a:pt x="18" y="36"/>
                  <a:pt x="18" y="36"/>
                  <a:pt x="18" y="36"/>
                </a:cubicBezTo>
                <a:cubicBezTo>
                  <a:pt x="60" y="36"/>
                  <a:pt x="60" y="36"/>
                  <a:pt x="60" y="36"/>
                </a:cubicBezTo>
                <a:cubicBezTo>
                  <a:pt x="60" y="31"/>
                  <a:pt x="60" y="31"/>
                  <a:pt x="60" y="31"/>
                </a:cubicBezTo>
                <a:cubicBezTo>
                  <a:pt x="18" y="31"/>
                  <a:pt x="18" y="31"/>
                  <a:pt x="18" y="31"/>
                </a:cubicBezTo>
                <a:close/>
                <a:moveTo>
                  <a:pt x="37" y="19"/>
                </a:moveTo>
                <a:cubicBezTo>
                  <a:pt x="37" y="24"/>
                  <a:pt x="37" y="24"/>
                  <a:pt x="37" y="24"/>
                </a:cubicBezTo>
                <a:cubicBezTo>
                  <a:pt x="60" y="24"/>
                  <a:pt x="60" y="24"/>
                  <a:pt x="60" y="24"/>
                </a:cubicBezTo>
                <a:cubicBezTo>
                  <a:pt x="60" y="19"/>
                  <a:pt x="60" y="19"/>
                  <a:pt x="60" y="19"/>
                </a:cubicBezTo>
                <a:cubicBezTo>
                  <a:pt x="37" y="19"/>
                  <a:pt x="37" y="19"/>
                  <a:pt x="37" y="19"/>
                </a:cubicBezTo>
                <a:close/>
                <a:moveTo>
                  <a:pt x="12" y="21"/>
                </a:moveTo>
                <a:cubicBezTo>
                  <a:pt x="14" y="21"/>
                  <a:pt x="14" y="21"/>
                  <a:pt x="14" y="21"/>
                </a:cubicBezTo>
                <a:cubicBezTo>
                  <a:pt x="18" y="22"/>
                  <a:pt x="18" y="22"/>
                  <a:pt x="18" y="22"/>
                </a:cubicBezTo>
                <a:cubicBezTo>
                  <a:pt x="18" y="22"/>
                  <a:pt x="18" y="22"/>
                  <a:pt x="18" y="22"/>
                </a:cubicBezTo>
                <a:cubicBezTo>
                  <a:pt x="19" y="22"/>
                  <a:pt x="19" y="22"/>
                  <a:pt x="19" y="22"/>
                </a:cubicBezTo>
                <a:cubicBezTo>
                  <a:pt x="19" y="22"/>
                  <a:pt x="19" y="22"/>
                  <a:pt x="20" y="22"/>
                </a:cubicBezTo>
                <a:cubicBezTo>
                  <a:pt x="21" y="22"/>
                  <a:pt x="22" y="21"/>
                  <a:pt x="22" y="20"/>
                </a:cubicBezTo>
                <a:cubicBezTo>
                  <a:pt x="23" y="20"/>
                  <a:pt x="24" y="19"/>
                  <a:pt x="24" y="18"/>
                </a:cubicBezTo>
                <a:cubicBezTo>
                  <a:pt x="24" y="18"/>
                  <a:pt x="24" y="17"/>
                  <a:pt x="24" y="17"/>
                </a:cubicBezTo>
                <a:cubicBezTo>
                  <a:pt x="24" y="17"/>
                  <a:pt x="24" y="17"/>
                  <a:pt x="24" y="17"/>
                </a:cubicBezTo>
                <a:cubicBezTo>
                  <a:pt x="24" y="16"/>
                  <a:pt x="24" y="16"/>
                  <a:pt x="24" y="16"/>
                </a:cubicBezTo>
                <a:cubicBezTo>
                  <a:pt x="23" y="12"/>
                  <a:pt x="23" y="12"/>
                  <a:pt x="23" y="12"/>
                </a:cubicBezTo>
                <a:cubicBezTo>
                  <a:pt x="23" y="11"/>
                  <a:pt x="23" y="11"/>
                  <a:pt x="23" y="11"/>
                </a:cubicBezTo>
                <a:lnTo>
                  <a:pt x="12" y="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37" name="Hexagon 17"/>
          <p:cNvSpPr/>
          <p:nvPr/>
        </p:nvSpPr>
        <p:spPr>
          <a:xfrm rot="16200000">
            <a:off x="5914199" y="2962288"/>
            <a:ext cx="962588" cy="829818"/>
          </a:xfrm>
          <a:prstGeom prst="hexagon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anchor="ctr"/>
          <a:lstStyle/>
          <a:p>
            <a:pPr algn="ctr"/>
            <a:endParaRPr>
              <a:solidFill>
                <a:schemeClr val="tx1"/>
              </a:solidFill>
            </a:endParaRPr>
          </a:p>
        </p:txBody>
      </p:sp>
      <p:sp>
        <p:nvSpPr>
          <p:cNvPr id="38" name="Freeform: Shape 18"/>
          <p:cNvSpPr>
            <a:spLocks/>
          </p:cNvSpPr>
          <p:nvPr/>
        </p:nvSpPr>
        <p:spPr bwMode="auto">
          <a:xfrm>
            <a:off x="6244292" y="3216028"/>
            <a:ext cx="302274" cy="321166"/>
          </a:xfrm>
          <a:custGeom>
            <a:avLst/>
            <a:gdLst>
              <a:gd name="T0" fmla="*/ 75 w 89"/>
              <a:gd name="T1" fmla="*/ 22 h 95"/>
              <a:gd name="T2" fmla="*/ 89 w 89"/>
              <a:gd name="T3" fmla="*/ 53 h 95"/>
              <a:gd name="T4" fmla="*/ 78 w 89"/>
              <a:gd name="T5" fmla="*/ 80 h 95"/>
              <a:gd name="T6" fmla="*/ 47 w 89"/>
              <a:gd name="T7" fmla="*/ 53 h 95"/>
              <a:gd name="T8" fmla="*/ 75 w 89"/>
              <a:gd name="T9" fmla="*/ 22 h 95"/>
              <a:gd name="T10" fmla="*/ 76 w 89"/>
              <a:gd name="T11" fmla="*/ 83 h 95"/>
              <a:gd name="T12" fmla="*/ 69 w 89"/>
              <a:gd name="T13" fmla="*/ 88 h 95"/>
              <a:gd name="T14" fmla="*/ 74 w 89"/>
              <a:gd name="T15" fmla="*/ 81 h 95"/>
              <a:gd name="T16" fmla="*/ 76 w 89"/>
              <a:gd name="T17" fmla="*/ 83 h 95"/>
              <a:gd name="T18" fmla="*/ 64 w 89"/>
              <a:gd name="T19" fmla="*/ 92 h 95"/>
              <a:gd name="T20" fmla="*/ 72 w 89"/>
              <a:gd name="T21" fmla="*/ 79 h 95"/>
              <a:gd name="T22" fmla="*/ 70 w 89"/>
              <a:gd name="T23" fmla="*/ 77 h 95"/>
              <a:gd name="T24" fmla="*/ 60 w 89"/>
              <a:gd name="T25" fmla="*/ 94 h 95"/>
              <a:gd name="T26" fmla="*/ 64 w 89"/>
              <a:gd name="T27" fmla="*/ 92 h 95"/>
              <a:gd name="T28" fmla="*/ 58 w 89"/>
              <a:gd name="T29" fmla="*/ 91 h 95"/>
              <a:gd name="T30" fmla="*/ 67 w 89"/>
              <a:gd name="T31" fmla="*/ 75 h 95"/>
              <a:gd name="T32" fmla="*/ 65 w 89"/>
              <a:gd name="T33" fmla="*/ 74 h 95"/>
              <a:gd name="T34" fmla="*/ 57 w 89"/>
              <a:gd name="T35" fmla="*/ 88 h 95"/>
              <a:gd name="T36" fmla="*/ 58 w 89"/>
              <a:gd name="T37" fmla="*/ 91 h 95"/>
              <a:gd name="T38" fmla="*/ 56 w 89"/>
              <a:gd name="T39" fmla="*/ 84 h 95"/>
              <a:gd name="T40" fmla="*/ 63 w 89"/>
              <a:gd name="T41" fmla="*/ 72 h 95"/>
              <a:gd name="T42" fmla="*/ 61 w 89"/>
              <a:gd name="T43" fmla="*/ 70 h 95"/>
              <a:gd name="T44" fmla="*/ 55 w 89"/>
              <a:gd name="T45" fmla="*/ 81 h 95"/>
              <a:gd name="T46" fmla="*/ 56 w 89"/>
              <a:gd name="T47" fmla="*/ 84 h 95"/>
              <a:gd name="T48" fmla="*/ 53 w 89"/>
              <a:gd name="T49" fmla="*/ 78 h 95"/>
              <a:gd name="T50" fmla="*/ 59 w 89"/>
              <a:gd name="T51" fmla="*/ 68 h 95"/>
              <a:gd name="T52" fmla="*/ 57 w 89"/>
              <a:gd name="T53" fmla="*/ 66 h 95"/>
              <a:gd name="T54" fmla="*/ 52 w 89"/>
              <a:gd name="T55" fmla="*/ 75 h 95"/>
              <a:gd name="T56" fmla="*/ 53 w 89"/>
              <a:gd name="T57" fmla="*/ 78 h 95"/>
              <a:gd name="T58" fmla="*/ 51 w 89"/>
              <a:gd name="T59" fmla="*/ 71 h 95"/>
              <a:gd name="T60" fmla="*/ 55 w 89"/>
              <a:gd name="T61" fmla="*/ 64 h 95"/>
              <a:gd name="T62" fmla="*/ 53 w 89"/>
              <a:gd name="T63" fmla="*/ 62 h 95"/>
              <a:gd name="T64" fmla="*/ 50 w 89"/>
              <a:gd name="T65" fmla="*/ 68 h 95"/>
              <a:gd name="T66" fmla="*/ 51 w 89"/>
              <a:gd name="T67" fmla="*/ 71 h 95"/>
              <a:gd name="T68" fmla="*/ 48 w 89"/>
              <a:gd name="T69" fmla="*/ 65 h 95"/>
              <a:gd name="T70" fmla="*/ 51 w 89"/>
              <a:gd name="T71" fmla="*/ 61 h 95"/>
              <a:gd name="T72" fmla="*/ 49 w 89"/>
              <a:gd name="T73" fmla="*/ 59 h 95"/>
              <a:gd name="T74" fmla="*/ 47 w 89"/>
              <a:gd name="T75" fmla="*/ 61 h 95"/>
              <a:gd name="T76" fmla="*/ 48 w 89"/>
              <a:gd name="T77" fmla="*/ 65 h 95"/>
              <a:gd name="T78" fmla="*/ 46 w 89"/>
              <a:gd name="T79" fmla="*/ 58 h 95"/>
              <a:gd name="T80" fmla="*/ 45 w 89"/>
              <a:gd name="T81" fmla="*/ 55 h 95"/>
              <a:gd name="T82" fmla="*/ 47 w 89"/>
              <a:gd name="T83" fmla="*/ 57 h 95"/>
              <a:gd name="T84" fmla="*/ 46 w 89"/>
              <a:gd name="T85" fmla="*/ 58 h 95"/>
              <a:gd name="T86" fmla="*/ 59 w 89"/>
              <a:gd name="T87" fmla="*/ 17 h 95"/>
              <a:gd name="T88" fmla="*/ 41 w 89"/>
              <a:gd name="T89" fmla="*/ 54 h 95"/>
              <a:gd name="T90" fmla="*/ 36 w 89"/>
              <a:gd name="T91" fmla="*/ 13 h 95"/>
              <a:gd name="T92" fmla="*/ 0 w 89"/>
              <a:gd name="T93" fmla="*/ 54 h 95"/>
              <a:gd name="T94" fmla="*/ 41 w 89"/>
              <a:gd name="T95" fmla="*/ 95 h 95"/>
              <a:gd name="T96" fmla="*/ 55 w 89"/>
              <a:gd name="T97" fmla="*/ 93 h 95"/>
              <a:gd name="T98" fmla="*/ 41 w 89"/>
              <a:gd name="T99" fmla="*/ 54 h 95"/>
              <a:gd name="T100" fmla="*/ 68 w 89"/>
              <a:gd name="T101" fmla="*/ 23 h 95"/>
              <a:gd name="T102" fmla="*/ 59 w 89"/>
              <a:gd name="T103" fmla="*/ 17 h 95"/>
              <a:gd name="T104" fmla="*/ 43 w 89"/>
              <a:gd name="T105" fmla="*/ 0 h 95"/>
              <a:gd name="T106" fmla="*/ 38 w 89"/>
              <a:gd name="T107" fmla="*/ 0 h 95"/>
              <a:gd name="T108" fmla="*/ 43 w 89"/>
              <a:gd name="T109" fmla="*/ 41 h 95"/>
              <a:gd name="T110" fmla="*/ 61 w 89"/>
              <a:gd name="T111" fmla="*/ 4 h 95"/>
              <a:gd name="T112" fmla="*/ 43 w 89"/>
              <a:gd name="T113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89" h="95">
                <a:moveTo>
                  <a:pt x="75" y="22"/>
                </a:moveTo>
                <a:cubicBezTo>
                  <a:pt x="83" y="29"/>
                  <a:pt x="89" y="40"/>
                  <a:pt x="89" y="53"/>
                </a:cubicBezTo>
                <a:cubicBezTo>
                  <a:pt x="89" y="63"/>
                  <a:pt x="85" y="73"/>
                  <a:pt x="78" y="80"/>
                </a:cubicBezTo>
                <a:cubicBezTo>
                  <a:pt x="47" y="53"/>
                  <a:pt x="47" y="53"/>
                  <a:pt x="47" y="53"/>
                </a:cubicBezTo>
                <a:cubicBezTo>
                  <a:pt x="75" y="22"/>
                  <a:pt x="75" y="22"/>
                  <a:pt x="75" y="22"/>
                </a:cubicBezTo>
                <a:close/>
                <a:moveTo>
                  <a:pt x="76" y="83"/>
                </a:moveTo>
                <a:cubicBezTo>
                  <a:pt x="74" y="85"/>
                  <a:pt x="72" y="87"/>
                  <a:pt x="69" y="88"/>
                </a:cubicBezTo>
                <a:cubicBezTo>
                  <a:pt x="74" y="81"/>
                  <a:pt x="74" y="81"/>
                  <a:pt x="74" y="81"/>
                </a:cubicBezTo>
                <a:cubicBezTo>
                  <a:pt x="76" y="83"/>
                  <a:pt x="76" y="83"/>
                  <a:pt x="76" y="83"/>
                </a:cubicBezTo>
                <a:close/>
                <a:moveTo>
                  <a:pt x="64" y="92"/>
                </a:moveTo>
                <a:cubicBezTo>
                  <a:pt x="72" y="79"/>
                  <a:pt x="72" y="79"/>
                  <a:pt x="72" y="79"/>
                </a:cubicBezTo>
                <a:cubicBezTo>
                  <a:pt x="70" y="77"/>
                  <a:pt x="70" y="77"/>
                  <a:pt x="70" y="77"/>
                </a:cubicBezTo>
                <a:cubicBezTo>
                  <a:pt x="60" y="94"/>
                  <a:pt x="60" y="94"/>
                  <a:pt x="60" y="94"/>
                </a:cubicBezTo>
                <a:cubicBezTo>
                  <a:pt x="61" y="93"/>
                  <a:pt x="63" y="92"/>
                  <a:pt x="64" y="92"/>
                </a:cubicBezTo>
                <a:close/>
                <a:moveTo>
                  <a:pt x="58" y="91"/>
                </a:moveTo>
                <a:cubicBezTo>
                  <a:pt x="67" y="75"/>
                  <a:pt x="67" y="75"/>
                  <a:pt x="67" y="75"/>
                </a:cubicBezTo>
                <a:cubicBezTo>
                  <a:pt x="65" y="74"/>
                  <a:pt x="65" y="74"/>
                  <a:pt x="65" y="74"/>
                </a:cubicBezTo>
                <a:cubicBezTo>
                  <a:pt x="57" y="88"/>
                  <a:pt x="57" y="88"/>
                  <a:pt x="57" y="88"/>
                </a:cubicBezTo>
                <a:cubicBezTo>
                  <a:pt x="58" y="91"/>
                  <a:pt x="58" y="91"/>
                  <a:pt x="58" y="91"/>
                </a:cubicBezTo>
                <a:close/>
                <a:moveTo>
                  <a:pt x="56" y="84"/>
                </a:moveTo>
                <a:cubicBezTo>
                  <a:pt x="63" y="72"/>
                  <a:pt x="63" y="72"/>
                  <a:pt x="63" y="72"/>
                </a:cubicBezTo>
                <a:cubicBezTo>
                  <a:pt x="61" y="70"/>
                  <a:pt x="61" y="70"/>
                  <a:pt x="61" y="70"/>
                </a:cubicBezTo>
                <a:cubicBezTo>
                  <a:pt x="55" y="81"/>
                  <a:pt x="55" y="81"/>
                  <a:pt x="55" y="81"/>
                </a:cubicBezTo>
                <a:cubicBezTo>
                  <a:pt x="56" y="84"/>
                  <a:pt x="56" y="84"/>
                  <a:pt x="56" y="84"/>
                </a:cubicBezTo>
                <a:close/>
                <a:moveTo>
                  <a:pt x="53" y="78"/>
                </a:moveTo>
                <a:cubicBezTo>
                  <a:pt x="59" y="68"/>
                  <a:pt x="59" y="68"/>
                  <a:pt x="59" y="68"/>
                </a:cubicBezTo>
                <a:cubicBezTo>
                  <a:pt x="57" y="66"/>
                  <a:pt x="57" y="66"/>
                  <a:pt x="57" y="66"/>
                </a:cubicBezTo>
                <a:cubicBezTo>
                  <a:pt x="52" y="75"/>
                  <a:pt x="52" y="75"/>
                  <a:pt x="52" y="75"/>
                </a:cubicBezTo>
                <a:cubicBezTo>
                  <a:pt x="53" y="78"/>
                  <a:pt x="53" y="78"/>
                  <a:pt x="53" y="78"/>
                </a:cubicBezTo>
                <a:close/>
                <a:moveTo>
                  <a:pt x="51" y="71"/>
                </a:moveTo>
                <a:cubicBezTo>
                  <a:pt x="55" y="64"/>
                  <a:pt x="55" y="64"/>
                  <a:pt x="55" y="64"/>
                </a:cubicBezTo>
                <a:cubicBezTo>
                  <a:pt x="53" y="62"/>
                  <a:pt x="53" y="62"/>
                  <a:pt x="53" y="62"/>
                </a:cubicBezTo>
                <a:cubicBezTo>
                  <a:pt x="50" y="68"/>
                  <a:pt x="50" y="68"/>
                  <a:pt x="50" y="68"/>
                </a:cubicBezTo>
                <a:cubicBezTo>
                  <a:pt x="51" y="71"/>
                  <a:pt x="51" y="71"/>
                  <a:pt x="51" y="71"/>
                </a:cubicBezTo>
                <a:close/>
                <a:moveTo>
                  <a:pt x="48" y="65"/>
                </a:moveTo>
                <a:cubicBezTo>
                  <a:pt x="51" y="61"/>
                  <a:pt x="51" y="61"/>
                  <a:pt x="51" y="61"/>
                </a:cubicBezTo>
                <a:cubicBezTo>
                  <a:pt x="49" y="59"/>
                  <a:pt x="49" y="59"/>
                  <a:pt x="49" y="59"/>
                </a:cubicBezTo>
                <a:cubicBezTo>
                  <a:pt x="47" y="61"/>
                  <a:pt x="47" y="61"/>
                  <a:pt x="47" y="61"/>
                </a:cubicBezTo>
                <a:cubicBezTo>
                  <a:pt x="48" y="65"/>
                  <a:pt x="48" y="65"/>
                  <a:pt x="48" y="65"/>
                </a:cubicBezTo>
                <a:close/>
                <a:moveTo>
                  <a:pt x="46" y="58"/>
                </a:moveTo>
                <a:cubicBezTo>
                  <a:pt x="45" y="55"/>
                  <a:pt x="45" y="55"/>
                  <a:pt x="45" y="55"/>
                </a:cubicBezTo>
                <a:cubicBezTo>
                  <a:pt x="47" y="57"/>
                  <a:pt x="47" y="57"/>
                  <a:pt x="47" y="57"/>
                </a:cubicBezTo>
                <a:cubicBezTo>
                  <a:pt x="46" y="58"/>
                  <a:pt x="46" y="58"/>
                  <a:pt x="46" y="58"/>
                </a:cubicBezTo>
                <a:close/>
                <a:moveTo>
                  <a:pt x="59" y="17"/>
                </a:moveTo>
                <a:cubicBezTo>
                  <a:pt x="41" y="54"/>
                  <a:pt x="41" y="54"/>
                  <a:pt x="41" y="54"/>
                </a:cubicBezTo>
                <a:cubicBezTo>
                  <a:pt x="41" y="54"/>
                  <a:pt x="38" y="28"/>
                  <a:pt x="36" y="13"/>
                </a:cubicBezTo>
                <a:cubicBezTo>
                  <a:pt x="16" y="15"/>
                  <a:pt x="0" y="33"/>
                  <a:pt x="0" y="54"/>
                </a:cubicBezTo>
                <a:cubicBezTo>
                  <a:pt x="0" y="77"/>
                  <a:pt x="18" y="95"/>
                  <a:pt x="41" y="95"/>
                </a:cubicBezTo>
                <a:cubicBezTo>
                  <a:pt x="46" y="95"/>
                  <a:pt x="51" y="94"/>
                  <a:pt x="55" y="93"/>
                </a:cubicBezTo>
                <a:cubicBezTo>
                  <a:pt x="41" y="54"/>
                  <a:pt x="41" y="54"/>
                  <a:pt x="41" y="54"/>
                </a:cubicBezTo>
                <a:cubicBezTo>
                  <a:pt x="68" y="23"/>
                  <a:pt x="68" y="23"/>
                  <a:pt x="68" y="23"/>
                </a:cubicBezTo>
                <a:cubicBezTo>
                  <a:pt x="66" y="20"/>
                  <a:pt x="63" y="18"/>
                  <a:pt x="59" y="17"/>
                </a:cubicBezTo>
                <a:close/>
                <a:moveTo>
                  <a:pt x="43" y="0"/>
                </a:moveTo>
                <a:cubicBezTo>
                  <a:pt x="41" y="0"/>
                  <a:pt x="40" y="0"/>
                  <a:pt x="38" y="0"/>
                </a:cubicBezTo>
                <a:cubicBezTo>
                  <a:pt x="40" y="15"/>
                  <a:pt x="43" y="41"/>
                  <a:pt x="43" y="41"/>
                </a:cubicBezTo>
                <a:cubicBezTo>
                  <a:pt x="61" y="4"/>
                  <a:pt x="61" y="4"/>
                  <a:pt x="61" y="4"/>
                </a:cubicBezTo>
                <a:cubicBezTo>
                  <a:pt x="56" y="1"/>
                  <a:pt x="49" y="0"/>
                  <a:pt x="4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39" name="Hexagon 20"/>
          <p:cNvSpPr/>
          <p:nvPr/>
        </p:nvSpPr>
        <p:spPr>
          <a:xfrm rot="16200000">
            <a:off x="3750154" y="2737997"/>
            <a:ext cx="1164732" cy="1004080"/>
          </a:xfrm>
          <a:prstGeom prst="hexagon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anchor="ctr"/>
          <a:lstStyle/>
          <a:p>
            <a:pPr algn="ctr"/>
            <a:endParaRPr>
              <a:solidFill>
                <a:schemeClr val="tx1"/>
              </a:solidFill>
            </a:endParaRPr>
          </a:p>
        </p:txBody>
      </p:sp>
      <p:sp>
        <p:nvSpPr>
          <p:cNvPr id="40" name="Freeform: Shape 21"/>
          <p:cNvSpPr>
            <a:spLocks/>
          </p:cNvSpPr>
          <p:nvPr/>
        </p:nvSpPr>
        <p:spPr bwMode="auto">
          <a:xfrm>
            <a:off x="4108688" y="3018055"/>
            <a:ext cx="447664" cy="361942"/>
          </a:xfrm>
          <a:custGeom>
            <a:avLst/>
            <a:gdLst>
              <a:gd name="T0" fmla="*/ 86 w 109"/>
              <a:gd name="T1" fmla="*/ 88 h 88"/>
              <a:gd name="T2" fmla="*/ 84 w 109"/>
              <a:gd name="T3" fmla="*/ 44 h 88"/>
              <a:gd name="T4" fmla="*/ 80 w 109"/>
              <a:gd name="T5" fmla="*/ 71 h 88"/>
              <a:gd name="T6" fmla="*/ 109 w 109"/>
              <a:gd name="T7" fmla="*/ 0 h 88"/>
              <a:gd name="T8" fmla="*/ 92 w 109"/>
              <a:gd name="T9" fmla="*/ 33 h 88"/>
              <a:gd name="T10" fmla="*/ 80 w 109"/>
              <a:gd name="T11" fmla="*/ 25 h 88"/>
              <a:gd name="T12" fmla="*/ 67 w 109"/>
              <a:gd name="T13" fmla="*/ 68 h 88"/>
              <a:gd name="T14" fmla="*/ 37 w 109"/>
              <a:gd name="T15" fmla="*/ 73 h 88"/>
              <a:gd name="T16" fmla="*/ 19 w 109"/>
              <a:gd name="T17" fmla="*/ 63 h 88"/>
              <a:gd name="T18" fmla="*/ 0 w 109"/>
              <a:gd name="T19" fmla="*/ 56 h 88"/>
              <a:gd name="T20" fmla="*/ 25 w 109"/>
              <a:gd name="T21" fmla="*/ 48 h 88"/>
              <a:gd name="T22" fmla="*/ 30 w 109"/>
              <a:gd name="T23" fmla="*/ 57 h 88"/>
              <a:gd name="T24" fmla="*/ 44 w 109"/>
              <a:gd name="T25" fmla="*/ 29 h 88"/>
              <a:gd name="T26" fmla="*/ 66 w 109"/>
              <a:gd name="T27" fmla="*/ 50 h 88"/>
              <a:gd name="T28" fmla="*/ 68 w 109"/>
              <a:gd name="T29" fmla="*/ 18 h 88"/>
              <a:gd name="T30" fmla="*/ 78 w 109"/>
              <a:gd name="T31" fmla="*/ 12 h 88"/>
              <a:gd name="T32" fmla="*/ 90 w 109"/>
              <a:gd name="T33" fmla="*/ 1 h 88"/>
              <a:gd name="T34" fmla="*/ 22 w 109"/>
              <a:gd name="T35" fmla="*/ 88 h 88"/>
              <a:gd name="T36" fmla="*/ 29 w 109"/>
              <a:gd name="T37" fmla="*/ 80 h 88"/>
              <a:gd name="T38" fmla="*/ 22 w 109"/>
              <a:gd name="T39" fmla="*/ 79 h 88"/>
              <a:gd name="T40" fmla="*/ 11 w 109"/>
              <a:gd name="T41" fmla="*/ 88 h 88"/>
              <a:gd name="T42" fmla="*/ 17 w 109"/>
              <a:gd name="T43" fmla="*/ 71 h 88"/>
              <a:gd name="T44" fmla="*/ 11 w 109"/>
              <a:gd name="T45" fmla="*/ 73 h 88"/>
              <a:gd name="T46" fmla="*/ 34 w 109"/>
              <a:gd name="T47" fmla="*/ 88 h 88"/>
              <a:gd name="T48" fmla="*/ 40 w 109"/>
              <a:gd name="T49" fmla="*/ 79 h 88"/>
              <a:gd name="T50" fmla="*/ 34 w 109"/>
              <a:gd name="T51" fmla="*/ 80 h 88"/>
              <a:gd name="T52" fmla="*/ 45 w 109"/>
              <a:gd name="T53" fmla="*/ 88 h 88"/>
              <a:gd name="T54" fmla="*/ 52 w 109"/>
              <a:gd name="T55" fmla="*/ 63 h 88"/>
              <a:gd name="T56" fmla="*/ 45 w 109"/>
              <a:gd name="T57" fmla="*/ 69 h 88"/>
              <a:gd name="T58" fmla="*/ 57 w 109"/>
              <a:gd name="T59" fmla="*/ 88 h 88"/>
              <a:gd name="T60" fmla="*/ 63 w 109"/>
              <a:gd name="T61" fmla="*/ 73 h 88"/>
              <a:gd name="T62" fmla="*/ 57 w 109"/>
              <a:gd name="T63" fmla="*/ 88 h 88"/>
              <a:gd name="T64" fmla="*/ 75 w 109"/>
              <a:gd name="T65" fmla="*/ 88 h 88"/>
              <a:gd name="T66" fmla="*/ 68 w 109"/>
              <a:gd name="T67" fmla="*/ 75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09" h="88">
                <a:moveTo>
                  <a:pt x="80" y="88"/>
                </a:moveTo>
                <a:cubicBezTo>
                  <a:pt x="86" y="88"/>
                  <a:pt x="86" y="88"/>
                  <a:pt x="86" y="88"/>
                </a:cubicBezTo>
                <a:cubicBezTo>
                  <a:pt x="86" y="44"/>
                  <a:pt x="86" y="44"/>
                  <a:pt x="86" y="44"/>
                </a:cubicBezTo>
                <a:cubicBezTo>
                  <a:pt x="84" y="44"/>
                  <a:pt x="84" y="44"/>
                  <a:pt x="84" y="44"/>
                </a:cubicBezTo>
                <a:cubicBezTo>
                  <a:pt x="82" y="70"/>
                  <a:pt x="82" y="70"/>
                  <a:pt x="82" y="70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88"/>
                  <a:pt x="80" y="88"/>
                  <a:pt x="80" y="88"/>
                </a:cubicBezTo>
                <a:close/>
                <a:moveTo>
                  <a:pt x="109" y="0"/>
                </a:moveTo>
                <a:cubicBezTo>
                  <a:pt x="100" y="17"/>
                  <a:pt x="100" y="17"/>
                  <a:pt x="100" y="17"/>
                </a:cubicBezTo>
                <a:cubicBezTo>
                  <a:pt x="92" y="33"/>
                  <a:pt x="92" y="33"/>
                  <a:pt x="92" y="33"/>
                </a:cubicBezTo>
                <a:cubicBezTo>
                  <a:pt x="84" y="22"/>
                  <a:pt x="84" y="22"/>
                  <a:pt x="84" y="22"/>
                </a:cubicBezTo>
                <a:cubicBezTo>
                  <a:pt x="80" y="25"/>
                  <a:pt x="80" y="25"/>
                  <a:pt x="80" y="25"/>
                </a:cubicBezTo>
                <a:cubicBezTo>
                  <a:pt x="77" y="64"/>
                  <a:pt x="77" y="64"/>
                  <a:pt x="77" y="64"/>
                </a:cubicBezTo>
                <a:cubicBezTo>
                  <a:pt x="67" y="68"/>
                  <a:pt x="67" y="68"/>
                  <a:pt x="67" y="68"/>
                </a:cubicBezTo>
                <a:cubicBezTo>
                  <a:pt x="48" y="50"/>
                  <a:pt x="48" y="50"/>
                  <a:pt x="48" y="50"/>
                </a:cubicBezTo>
                <a:cubicBezTo>
                  <a:pt x="37" y="73"/>
                  <a:pt x="37" y="73"/>
                  <a:pt x="37" y="73"/>
                </a:cubicBezTo>
                <a:cubicBezTo>
                  <a:pt x="26" y="73"/>
                  <a:pt x="26" y="73"/>
                  <a:pt x="26" y="73"/>
                </a:cubicBezTo>
                <a:cubicBezTo>
                  <a:pt x="19" y="63"/>
                  <a:pt x="19" y="63"/>
                  <a:pt x="19" y="63"/>
                </a:cubicBezTo>
                <a:cubicBezTo>
                  <a:pt x="4" y="67"/>
                  <a:pt x="4" y="67"/>
                  <a:pt x="4" y="67"/>
                </a:cubicBezTo>
                <a:cubicBezTo>
                  <a:pt x="0" y="56"/>
                  <a:pt x="0" y="56"/>
                  <a:pt x="0" y="56"/>
                </a:cubicBezTo>
                <a:cubicBezTo>
                  <a:pt x="20" y="50"/>
                  <a:pt x="20" y="50"/>
                  <a:pt x="20" y="50"/>
                </a:cubicBezTo>
                <a:cubicBezTo>
                  <a:pt x="25" y="48"/>
                  <a:pt x="25" y="48"/>
                  <a:pt x="25" y="48"/>
                </a:cubicBezTo>
                <a:cubicBezTo>
                  <a:pt x="27" y="52"/>
                  <a:pt x="27" y="52"/>
                  <a:pt x="27" y="52"/>
                </a:cubicBezTo>
                <a:cubicBezTo>
                  <a:pt x="30" y="57"/>
                  <a:pt x="30" y="57"/>
                  <a:pt x="30" y="57"/>
                </a:cubicBezTo>
                <a:cubicBezTo>
                  <a:pt x="40" y="37"/>
                  <a:pt x="40" y="37"/>
                  <a:pt x="40" y="37"/>
                </a:cubicBezTo>
                <a:cubicBezTo>
                  <a:pt x="44" y="29"/>
                  <a:pt x="44" y="29"/>
                  <a:pt x="44" y="29"/>
                </a:cubicBezTo>
                <a:cubicBezTo>
                  <a:pt x="50" y="35"/>
                  <a:pt x="50" y="35"/>
                  <a:pt x="50" y="35"/>
                </a:cubicBezTo>
                <a:cubicBezTo>
                  <a:pt x="66" y="50"/>
                  <a:pt x="66" y="50"/>
                  <a:pt x="66" y="50"/>
                </a:cubicBezTo>
                <a:cubicBezTo>
                  <a:pt x="68" y="21"/>
                  <a:pt x="68" y="21"/>
                  <a:pt x="68" y="21"/>
                </a:cubicBezTo>
                <a:cubicBezTo>
                  <a:pt x="68" y="18"/>
                  <a:pt x="68" y="18"/>
                  <a:pt x="68" y="18"/>
                </a:cubicBezTo>
                <a:cubicBezTo>
                  <a:pt x="71" y="16"/>
                  <a:pt x="71" y="16"/>
                  <a:pt x="71" y="16"/>
                </a:cubicBezTo>
                <a:cubicBezTo>
                  <a:pt x="78" y="12"/>
                  <a:pt x="78" y="12"/>
                  <a:pt x="78" y="12"/>
                </a:cubicBezTo>
                <a:cubicBezTo>
                  <a:pt x="72" y="2"/>
                  <a:pt x="72" y="2"/>
                  <a:pt x="72" y="2"/>
                </a:cubicBezTo>
                <a:cubicBezTo>
                  <a:pt x="90" y="1"/>
                  <a:pt x="90" y="1"/>
                  <a:pt x="90" y="1"/>
                </a:cubicBezTo>
                <a:cubicBezTo>
                  <a:pt x="109" y="0"/>
                  <a:pt x="109" y="0"/>
                  <a:pt x="109" y="0"/>
                </a:cubicBezTo>
                <a:close/>
                <a:moveTo>
                  <a:pt x="22" y="88"/>
                </a:moveTo>
                <a:cubicBezTo>
                  <a:pt x="24" y="88"/>
                  <a:pt x="27" y="88"/>
                  <a:pt x="29" y="88"/>
                </a:cubicBezTo>
                <a:cubicBezTo>
                  <a:pt x="29" y="80"/>
                  <a:pt x="29" y="80"/>
                  <a:pt x="29" y="80"/>
                </a:cubicBezTo>
                <a:cubicBezTo>
                  <a:pt x="23" y="81"/>
                  <a:pt x="23" y="81"/>
                  <a:pt x="23" y="81"/>
                </a:cubicBezTo>
                <a:cubicBezTo>
                  <a:pt x="22" y="79"/>
                  <a:pt x="22" y="79"/>
                  <a:pt x="22" y="79"/>
                </a:cubicBezTo>
                <a:cubicBezTo>
                  <a:pt x="22" y="88"/>
                  <a:pt x="22" y="88"/>
                  <a:pt x="22" y="88"/>
                </a:cubicBezTo>
                <a:close/>
                <a:moveTo>
                  <a:pt x="11" y="88"/>
                </a:moveTo>
                <a:cubicBezTo>
                  <a:pt x="17" y="88"/>
                  <a:pt x="17" y="88"/>
                  <a:pt x="17" y="88"/>
                </a:cubicBezTo>
                <a:cubicBezTo>
                  <a:pt x="17" y="71"/>
                  <a:pt x="17" y="71"/>
                  <a:pt x="17" y="71"/>
                </a:cubicBezTo>
                <a:cubicBezTo>
                  <a:pt x="17" y="71"/>
                  <a:pt x="17" y="71"/>
                  <a:pt x="17" y="71"/>
                </a:cubicBezTo>
                <a:cubicBezTo>
                  <a:pt x="11" y="73"/>
                  <a:pt x="11" y="73"/>
                  <a:pt x="11" y="73"/>
                </a:cubicBezTo>
                <a:cubicBezTo>
                  <a:pt x="11" y="88"/>
                  <a:pt x="11" y="88"/>
                  <a:pt x="11" y="88"/>
                </a:cubicBezTo>
                <a:close/>
                <a:moveTo>
                  <a:pt x="34" y="88"/>
                </a:moveTo>
                <a:cubicBezTo>
                  <a:pt x="36" y="88"/>
                  <a:pt x="38" y="88"/>
                  <a:pt x="40" y="88"/>
                </a:cubicBezTo>
                <a:cubicBezTo>
                  <a:pt x="40" y="79"/>
                  <a:pt x="40" y="79"/>
                  <a:pt x="40" y="79"/>
                </a:cubicBezTo>
                <a:cubicBezTo>
                  <a:pt x="40" y="80"/>
                  <a:pt x="40" y="80"/>
                  <a:pt x="40" y="80"/>
                </a:cubicBezTo>
                <a:cubicBezTo>
                  <a:pt x="34" y="80"/>
                  <a:pt x="34" y="80"/>
                  <a:pt x="34" y="80"/>
                </a:cubicBezTo>
                <a:cubicBezTo>
                  <a:pt x="34" y="88"/>
                  <a:pt x="34" y="88"/>
                  <a:pt x="34" y="88"/>
                </a:cubicBezTo>
                <a:close/>
                <a:moveTo>
                  <a:pt x="45" y="88"/>
                </a:moveTo>
                <a:cubicBezTo>
                  <a:pt x="47" y="88"/>
                  <a:pt x="50" y="88"/>
                  <a:pt x="52" y="88"/>
                </a:cubicBezTo>
                <a:cubicBezTo>
                  <a:pt x="52" y="63"/>
                  <a:pt x="52" y="63"/>
                  <a:pt x="52" y="63"/>
                </a:cubicBezTo>
                <a:cubicBezTo>
                  <a:pt x="49" y="60"/>
                  <a:pt x="49" y="60"/>
                  <a:pt x="49" y="60"/>
                </a:cubicBezTo>
                <a:cubicBezTo>
                  <a:pt x="45" y="69"/>
                  <a:pt x="45" y="69"/>
                  <a:pt x="45" y="69"/>
                </a:cubicBezTo>
                <a:cubicBezTo>
                  <a:pt x="45" y="88"/>
                  <a:pt x="45" y="88"/>
                  <a:pt x="45" y="88"/>
                </a:cubicBezTo>
                <a:close/>
                <a:moveTo>
                  <a:pt x="57" y="88"/>
                </a:moveTo>
                <a:cubicBezTo>
                  <a:pt x="59" y="88"/>
                  <a:pt x="61" y="88"/>
                  <a:pt x="63" y="88"/>
                </a:cubicBezTo>
                <a:cubicBezTo>
                  <a:pt x="63" y="73"/>
                  <a:pt x="63" y="73"/>
                  <a:pt x="63" y="73"/>
                </a:cubicBezTo>
                <a:cubicBezTo>
                  <a:pt x="57" y="67"/>
                  <a:pt x="57" y="67"/>
                  <a:pt x="57" y="67"/>
                </a:cubicBezTo>
                <a:cubicBezTo>
                  <a:pt x="57" y="88"/>
                  <a:pt x="57" y="88"/>
                  <a:pt x="57" y="88"/>
                </a:cubicBezTo>
                <a:close/>
                <a:moveTo>
                  <a:pt x="68" y="88"/>
                </a:moveTo>
                <a:cubicBezTo>
                  <a:pt x="70" y="88"/>
                  <a:pt x="73" y="88"/>
                  <a:pt x="75" y="88"/>
                </a:cubicBezTo>
                <a:cubicBezTo>
                  <a:pt x="75" y="72"/>
                  <a:pt x="75" y="72"/>
                  <a:pt x="75" y="72"/>
                </a:cubicBezTo>
                <a:cubicBezTo>
                  <a:pt x="68" y="75"/>
                  <a:pt x="68" y="75"/>
                  <a:pt x="68" y="75"/>
                </a:cubicBezTo>
                <a:lnTo>
                  <a:pt x="68" y="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41" name="Hexagon 23"/>
          <p:cNvSpPr/>
          <p:nvPr/>
        </p:nvSpPr>
        <p:spPr>
          <a:xfrm rot="16200000">
            <a:off x="3049459" y="3002644"/>
            <a:ext cx="795528" cy="685800"/>
          </a:xfrm>
          <a:prstGeom prst="hexagon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42" name="Freeform: Shape 24"/>
          <p:cNvSpPr>
            <a:spLocks/>
          </p:cNvSpPr>
          <p:nvPr/>
        </p:nvSpPr>
        <p:spPr bwMode="auto">
          <a:xfrm>
            <a:off x="3302618" y="3200990"/>
            <a:ext cx="290537" cy="289107"/>
          </a:xfrm>
          <a:custGeom>
            <a:avLst/>
            <a:gdLst>
              <a:gd name="T0" fmla="*/ 6 w 94"/>
              <a:gd name="T1" fmla="*/ 28 h 94"/>
              <a:gd name="T2" fmla="*/ 32 w 94"/>
              <a:gd name="T3" fmla="*/ 4 h 94"/>
              <a:gd name="T4" fmla="*/ 67 w 94"/>
              <a:gd name="T5" fmla="*/ 6 h 94"/>
              <a:gd name="T6" fmla="*/ 90 w 94"/>
              <a:gd name="T7" fmla="*/ 32 h 94"/>
              <a:gd name="T8" fmla="*/ 88 w 94"/>
              <a:gd name="T9" fmla="*/ 67 h 94"/>
              <a:gd name="T10" fmla="*/ 88 w 94"/>
              <a:gd name="T11" fmla="*/ 67 h 94"/>
              <a:gd name="T12" fmla="*/ 62 w 94"/>
              <a:gd name="T13" fmla="*/ 90 h 94"/>
              <a:gd name="T14" fmla="*/ 27 w 94"/>
              <a:gd name="T15" fmla="*/ 89 h 94"/>
              <a:gd name="T16" fmla="*/ 27 w 94"/>
              <a:gd name="T17" fmla="*/ 89 h 94"/>
              <a:gd name="T18" fmla="*/ 4 w 94"/>
              <a:gd name="T19" fmla="*/ 62 h 94"/>
              <a:gd name="T20" fmla="*/ 6 w 94"/>
              <a:gd name="T21" fmla="*/ 28 h 94"/>
              <a:gd name="T22" fmla="*/ 6 w 94"/>
              <a:gd name="T23" fmla="*/ 28 h 94"/>
              <a:gd name="T24" fmla="*/ 20 w 94"/>
              <a:gd name="T25" fmla="*/ 27 h 94"/>
              <a:gd name="T26" fmla="*/ 16 w 94"/>
              <a:gd name="T27" fmla="*/ 32 h 94"/>
              <a:gd name="T28" fmla="*/ 16 w 94"/>
              <a:gd name="T29" fmla="*/ 32 h 94"/>
              <a:gd name="T30" fmla="*/ 15 w 94"/>
              <a:gd name="T31" fmla="*/ 35 h 94"/>
              <a:gd name="T32" fmla="*/ 36 w 94"/>
              <a:gd name="T33" fmla="*/ 37 h 94"/>
              <a:gd name="T34" fmla="*/ 34 w 94"/>
              <a:gd name="T35" fmla="*/ 40 h 94"/>
              <a:gd name="T36" fmla="*/ 32 w 94"/>
              <a:gd name="T37" fmla="*/ 45 h 94"/>
              <a:gd name="T38" fmla="*/ 13 w 94"/>
              <a:gd name="T39" fmla="*/ 53 h 94"/>
              <a:gd name="T40" fmla="*/ 15 w 94"/>
              <a:gd name="T41" fmla="*/ 59 h 94"/>
              <a:gd name="T42" fmla="*/ 15 w 94"/>
              <a:gd name="T43" fmla="*/ 59 h 94"/>
              <a:gd name="T44" fmla="*/ 16 w 94"/>
              <a:gd name="T45" fmla="*/ 60 h 94"/>
              <a:gd name="T46" fmla="*/ 29 w 94"/>
              <a:gd name="T47" fmla="*/ 54 h 94"/>
              <a:gd name="T48" fmla="*/ 26 w 94"/>
              <a:gd name="T49" fmla="*/ 74 h 94"/>
              <a:gd name="T50" fmla="*/ 32 w 94"/>
              <a:gd name="T51" fmla="*/ 78 h 94"/>
              <a:gd name="T52" fmla="*/ 32 w 94"/>
              <a:gd name="T53" fmla="*/ 78 h 94"/>
              <a:gd name="T54" fmla="*/ 33 w 94"/>
              <a:gd name="T55" fmla="*/ 79 h 94"/>
              <a:gd name="T56" fmla="*/ 34 w 94"/>
              <a:gd name="T57" fmla="*/ 78 h 94"/>
              <a:gd name="T58" fmla="*/ 36 w 94"/>
              <a:gd name="T59" fmla="*/ 55 h 94"/>
              <a:gd name="T60" fmla="*/ 48 w 94"/>
              <a:gd name="T61" fmla="*/ 67 h 94"/>
              <a:gd name="T62" fmla="*/ 60 w 94"/>
              <a:gd name="T63" fmla="*/ 79 h 94"/>
              <a:gd name="T64" fmla="*/ 65 w 94"/>
              <a:gd name="T65" fmla="*/ 77 h 94"/>
              <a:gd name="T66" fmla="*/ 66 w 94"/>
              <a:gd name="T67" fmla="*/ 74 h 94"/>
              <a:gd name="T68" fmla="*/ 54 w 94"/>
              <a:gd name="T69" fmla="*/ 62 h 94"/>
              <a:gd name="T70" fmla="*/ 39 w 94"/>
              <a:gd name="T71" fmla="*/ 48 h 94"/>
              <a:gd name="T72" fmla="*/ 41 w 94"/>
              <a:gd name="T73" fmla="*/ 43 h 94"/>
              <a:gd name="T74" fmla="*/ 43 w 94"/>
              <a:gd name="T75" fmla="*/ 39 h 94"/>
              <a:gd name="T76" fmla="*/ 49 w 94"/>
              <a:gd name="T77" fmla="*/ 42 h 94"/>
              <a:gd name="T78" fmla="*/ 77 w 94"/>
              <a:gd name="T79" fmla="*/ 64 h 94"/>
              <a:gd name="T80" fmla="*/ 78 w 94"/>
              <a:gd name="T81" fmla="*/ 62 h 94"/>
              <a:gd name="T82" fmla="*/ 78 w 94"/>
              <a:gd name="T83" fmla="*/ 62 h 94"/>
              <a:gd name="T84" fmla="*/ 80 w 94"/>
              <a:gd name="T85" fmla="*/ 56 h 94"/>
              <a:gd name="T86" fmla="*/ 53 w 94"/>
              <a:gd name="T87" fmla="*/ 35 h 94"/>
              <a:gd name="T88" fmla="*/ 47 w 94"/>
              <a:gd name="T89" fmla="*/ 32 h 94"/>
              <a:gd name="T90" fmla="*/ 50 w 94"/>
              <a:gd name="T91" fmla="*/ 28 h 94"/>
              <a:gd name="T92" fmla="*/ 56 w 94"/>
              <a:gd name="T93" fmla="*/ 30 h 94"/>
              <a:gd name="T94" fmla="*/ 74 w 94"/>
              <a:gd name="T95" fmla="*/ 28 h 94"/>
              <a:gd name="T96" fmla="*/ 71 w 94"/>
              <a:gd name="T97" fmla="*/ 23 h 94"/>
              <a:gd name="T98" fmla="*/ 70 w 94"/>
              <a:gd name="T99" fmla="*/ 22 h 94"/>
              <a:gd name="T100" fmla="*/ 58 w 94"/>
              <a:gd name="T101" fmla="*/ 23 h 94"/>
              <a:gd name="T102" fmla="*/ 55 w 94"/>
              <a:gd name="T103" fmla="*/ 22 h 94"/>
              <a:gd name="T104" fmla="*/ 62 w 94"/>
              <a:gd name="T105" fmla="*/ 16 h 94"/>
              <a:gd name="T106" fmla="*/ 53 w 94"/>
              <a:gd name="T107" fmla="*/ 14 h 94"/>
              <a:gd name="T108" fmla="*/ 49 w 94"/>
              <a:gd name="T109" fmla="*/ 18 h 94"/>
              <a:gd name="T110" fmla="*/ 43 w 94"/>
              <a:gd name="T111" fmla="*/ 13 h 94"/>
              <a:gd name="T112" fmla="*/ 37 w 94"/>
              <a:gd name="T113" fmla="*/ 15 h 94"/>
              <a:gd name="T114" fmla="*/ 35 w 94"/>
              <a:gd name="T115" fmla="*/ 16 h 94"/>
              <a:gd name="T116" fmla="*/ 44 w 94"/>
              <a:gd name="T117" fmla="*/ 24 h 94"/>
              <a:gd name="T118" fmla="*/ 40 w 94"/>
              <a:gd name="T119" fmla="*/ 30 h 94"/>
              <a:gd name="T120" fmla="*/ 20 w 94"/>
              <a:gd name="T121" fmla="*/ 27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94" h="94">
                <a:moveTo>
                  <a:pt x="6" y="28"/>
                </a:moveTo>
                <a:cubicBezTo>
                  <a:pt x="11" y="16"/>
                  <a:pt x="21" y="8"/>
                  <a:pt x="32" y="4"/>
                </a:cubicBezTo>
                <a:cubicBezTo>
                  <a:pt x="43" y="0"/>
                  <a:pt x="56" y="1"/>
                  <a:pt x="67" y="6"/>
                </a:cubicBezTo>
                <a:cubicBezTo>
                  <a:pt x="78" y="12"/>
                  <a:pt x="86" y="21"/>
                  <a:pt x="90" y="32"/>
                </a:cubicBezTo>
                <a:cubicBezTo>
                  <a:pt x="94" y="43"/>
                  <a:pt x="94" y="56"/>
                  <a:pt x="88" y="67"/>
                </a:cubicBezTo>
                <a:cubicBezTo>
                  <a:pt x="88" y="67"/>
                  <a:pt x="88" y="67"/>
                  <a:pt x="88" y="67"/>
                </a:cubicBezTo>
                <a:cubicBezTo>
                  <a:pt x="83" y="78"/>
                  <a:pt x="73" y="87"/>
                  <a:pt x="62" y="90"/>
                </a:cubicBezTo>
                <a:cubicBezTo>
                  <a:pt x="51" y="94"/>
                  <a:pt x="39" y="94"/>
                  <a:pt x="27" y="89"/>
                </a:cubicBezTo>
                <a:cubicBezTo>
                  <a:pt x="27" y="89"/>
                  <a:pt x="27" y="89"/>
                  <a:pt x="27" y="89"/>
                </a:cubicBezTo>
                <a:cubicBezTo>
                  <a:pt x="16" y="83"/>
                  <a:pt x="8" y="73"/>
                  <a:pt x="4" y="62"/>
                </a:cubicBezTo>
                <a:cubicBezTo>
                  <a:pt x="0" y="51"/>
                  <a:pt x="1" y="39"/>
                  <a:pt x="6" y="28"/>
                </a:cubicBezTo>
                <a:cubicBezTo>
                  <a:pt x="6" y="28"/>
                  <a:pt x="6" y="28"/>
                  <a:pt x="6" y="28"/>
                </a:cubicBezTo>
                <a:close/>
                <a:moveTo>
                  <a:pt x="20" y="27"/>
                </a:moveTo>
                <a:cubicBezTo>
                  <a:pt x="18" y="29"/>
                  <a:pt x="17" y="30"/>
                  <a:pt x="16" y="32"/>
                </a:cubicBezTo>
                <a:cubicBezTo>
                  <a:pt x="16" y="32"/>
                  <a:pt x="16" y="32"/>
                  <a:pt x="16" y="32"/>
                </a:cubicBezTo>
                <a:cubicBezTo>
                  <a:pt x="16" y="33"/>
                  <a:pt x="15" y="34"/>
                  <a:pt x="15" y="35"/>
                </a:cubicBezTo>
                <a:cubicBezTo>
                  <a:pt x="21" y="34"/>
                  <a:pt x="28" y="34"/>
                  <a:pt x="36" y="37"/>
                </a:cubicBezTo>
                <a:cubicBezTo>
                  <a:pt x="35" y="38"/>
                  <a:pt x="35" y="39"/>
                  <a:pt x="34" y="40"/>
                </a:cubicBezTo>
                <a:cubicBezTo>
                  <a:pt x="33" y="42"/>
                  <a:pt x="32" y="43"/>
                  <a:pt x="32" y="45"/>
                </a:cubicBezTo>
                <a:cubicBezTo>
                  <a:pt x="26" y="45"/>
                  <a:pt x="20" y="47"/>
                  <a:pt x="13" y="53"/>
                </a:cubicBezTo>
                <a:cubicBezTo>
                  <a:pt x="14" y="55"/>
                  <a:pt x="14" y="57"/>
                  <a:pt x="15" y="59"/>
                </a:cubicBezTo>
                <a:cubicBezTo>
                  <a:pt x="15" y="59"/>
                  <a:pt x="15" y="59"/>
                  <a:pt x="15" y="59"/>
                </a:cubicBezTo>
                <a:cubicBezTo>
                  <a:pt x="16" y="60"/>
                  <a:pt x="16" y="60"/>
                  <a:pt x="16" y="60"/>
                </a:cubicBezTo>
                <a:cubicBezTo>
                  <a:pt x="21" y="56"/>
                  <a:pt x="25" y="54"/>
                  <a:pt x="29" y="54"/>
                </a:cubicBezTo>
                <a:cubicBezTo>
                  <a:pt x="27" y="61"/>
                  <a:pt x="26" y="68"/>
                  <a:pt x="26" y="74"/>
                </a:cubicBezTo>
                <a:cubicBezTo>
                  <a:pt x="28" y="76"/>
                  <a:pt x="30" y="77"/>
                  <a:pt x="32" y="78"/>
                </a:cubicBezTo>
                <a:cubicBezTo>
                  <a:pt x="32" y="78"/>
                  <a:pt x="32" y="78"/>
                  <a:pt x="32" y="78"/>
                </a:cubicBezTo>
                <a:cubicBezTo>
                  <a:pt x="33" y="78"/>
                  <a:pt x="33" y="78"/>
                  <a:pt x="33" y="79"/>
                </a:cubicBezTo>
                <a:cubicBezTo>
                  <a:pt x="34" y="78"/>
                  <a:pt x="34" y="78"/>
                  <a:pt x="34" y="78"/>
                </a:cubicBezTo>
                <a:cubicBezTo>
                  <a:pt x="33" y="72"/>
                  <a:pt x="34" y="64"/>
                  <a:pt x="36" y="55"/>
                </a:cubicBezTo>
                <a:cubicBezTo>
                  <a:pt x="41" y="58"/>
                  <a:pt x="44" y="62"/>
                  <a:pt x="48" y="67"/>
                </a:cubicBezTo>
                <a:cubicBezTo>
                  <a:pt x="52" y="71"/>
                  <a:pt x="56" y="76"/>
                  <a:pt x="60" y="79"/>
                </a:cubicBezTo>
                <a:cubicBezTo>
                  <a:pt x="62" y="78"/>
                  <a:pt x="63" y="78"/>
                  <a:pt x="65" y="77"/>
                </a:cubicBezTo>
                <a:cubicBezTo>
                  <a:pt x="66" y="74"/>
                  <a:pt x="66" y="74"/>
                  <a:pt x="66" y="74"/>
                </a:cubicBezTo>
                <a:cubicBezTo>
                  <a:pt x="62" y="71"/>
                  <a:pt x="58" y="67"/>
                  <a:pt x="54" y="62"/>
                </a:cubicBezTo>
                <a:cubicBezTo>
                  <a:pt x="49" y="56"/>
                  <a:pt x="44" y="51"/>
                  <a:pt x="39" y="48"/>
                </a:cubicBezTo>
                <a:cubicBezTo>
                  <a:pt x="40" y="46"/>
                  <a:pt x="40" y="45"/>
                  <a:pt x="41" y="43"/>
                </a:cubicBezTo>
                <a:cubicBezTo>
                  <a:pt x="42" y="42"/>
                  <a:pt x="42" y="40"/>
                  <a:pt x="43" y="39"/>
                </a:cubicBezTo>
                <a:cubicBezTo>
                  <a:pt x="45" y="40"/>
                  <a:pt x="47" y="41"/>
                  <a:pt x="49" y="42"/>
                </a:cubicBezTo>
                <a:cubicBezTo>
                  <a:pt x="61" y="47"/>
                  <a:pt x="71" y="55"/>
                  <a:pt x="77" y="64"/>
                </a:cubicBezTo>
                <a:cubicBezTo>
                  <a:pt x="77" y="63"/>
                  <a:pt x="78" y="63"/>
                  <a:pt x="78" y="62"/>
                </a:cubicBezTo>
                <a:cubicBezTo>
                  <a:pt x="78" y="62"/>
                  <a:pt x="78" y="62"/>
                  <a:pt x="78" y="62"/>
                </a:cubicBezTo>
                <a:cubicBezTo>
                  <a:pt x="79" y="60"/>
                  <a:pt x="80" y="58"/>
                  <a:pt x="80" y="56"/>
                </a:cubicBezTo>
                <a:cubicBezTo>
                  <a:pt x="74" y="47"/>
                  <a:pt x="63" y="40"/>
                  <a:pt x="53" y="35"/>
                </a:cubicBezTo>
                <a:cubicBezTo>
                  <a:pt x="51" y="34"/>
                  <a:pt x="49" y="33"/>
                  <a:pt x="47" y="32"/>
                </a:cubicBezTo>
                <a:cubicBezTo>
                  <a:pt x="48" y="31"/>
                  <a:pt x="49" y="29"/>
                  <a:pt x="50" y="28"/>
                </a:cubicBezTo>
                <a:cubicBezTo>
                  <a:pt x="52" y="29"/>
                  <a:pt x="54" y="30"/>
                  <a:pt x="56" y="30"/>
                </a:cubicBezTo>
                <a:cubicBezTo>
                  <a:pt x="66" y="32"/>
                  <a:pt x="73" y="28"/>
                  <a:pt x="74" y="28"/>
                </a:cubicBezTo>
                <a:cubicBezTo>
                  <a:pt x="71" y="23"/>
                  <a:pt x="71" y="23"/>
                  <a:pt x="71" y="23"/>
                </a:cubicBezTo>
                <a:cubicBezTo>
                  <a:pt x="71" y="22"/>
                  <a:pt x="70" y="22"/>
                  <a:pt x="70" y="22"/>
                </a:cubicBezTo>
                <a:cubicBezTo>
                  <a:pt x="68" y="22"/>
                  <a:pt x="63" y="24"/>
                  <a:pt x="58" y="23"/>
                </a:cubicBezTo>
                <a:cubicBezTo>
                  <a:pt x="57" y="23"/>
                  <a:pt x="56" y="22"/>
                  <a:pt x="55" y="22"/>
                </a:cubicBezTo>
                <a:cubicBezTo>
                  <a:pt x="57" y="20"/>
                  <a:pt x="60" y="18"/>
                  <a:pt x="62" y="16"/>
                </a:cubicBezTo>
                <a:cubicBezTo>
                  <a:pt x="59" y="15"/>
                  <a:pt x="56" y="14"/>
                  <a:pt x="53" y="14"/>
                </a:cubicBezTo>
                <a:cubicBezTo>
                  <a:pt x="52" y="15"/>
                  <a:pt x="50" y="16"/>
                  <a:pt x="49" y="18"/>
                </a:cubicBezTo>
                <a:cubicBezTo>
                  <a:pt x="47" y="16"/>
                  <a:pt x="45" y="15"/>
                  <a:pt x="43" y="13"/>
                </a:cubicBezTo>
                <a:cubicBezTo>
                  <a:pt x="41" y="14"/>
                  <a:pt x="39" y="14"/>
                  <a:pt x="37" y="15"/>
                </a:cubicBezTo>
                <a:cubicBezTo>
                  <a:pt x="35" y="16"/>
                  <a:pt x="35" y="16"/>
                  <a:pt x="35" y="16"/>
                </a:cubicBezTo>
                <a:cubicBezTo>
                  <a:pt x="35" y="16"/>
                  <a:pt x="39" y="20"/>
                  <a:pt x="44" y="24"/>
                </a:cubicBezTo>
                <a:cubicBezTo>
                  <a:pt x="42" y="26"/>
                  <a:pt x="41" y="28"/>
                  <a:pt x="40" y="30"/>
                </a:cubicBezTo>
                <a:cubicBezTo>
                  <a:pt x="33" y="28"/>
                  <a:pt x="26" y="27"/>
                  <a:pt x="20" y="2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grpSp>
        <p:nvGrpSpPr>
          <p:cNvPr id="10" name="Group 49"/>
          <p:cNvGrpSpPr/>
          <p:nvPr/>
        </p:nvGrpSpPr>
        <p:grpSpPr>
          <a:xfrm>
            <a:off x="990181" y="1486035"/>
            <a:ext cx="3453598" cy="714073"/>
            <a:chOff x="739458" y="1857598"/>
            <a:chExt cx="1778165" cy="952097"/>
          </a:xfrm>
        </p:grpSpPr>
        <p:sp>
          <p:nvSpPr>
            <p:cNvPr id="23" name="Rectangle 50"/>
            <p:cNvSpPr/>
            <p:nvPr/>
          </p:nvSpPr>
          <p:spPr>
            <a:xfrm flipH="1">
              <a:off x="739458" y="2134597"/>
              <a:ext cx="1778165" cy="675098"/>
            </a:xfrm>
            <a:prstGeom prst="rect">
              <a:avLst/>
            </a:prstGeom>
          </p:spPr>
          <p:txBody>
            <a:bodyPr wrap="square" lIns="0" tIns="0" rIns="144000" bIns="0">
              <a:norm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100" dirty="0"/>
                <a:t>此部分内容作为文字排版占位显示</a:t>
              </a:r>
              <a:br>
                <a:rPr lang="zh-CN" altLang="en-US" sz="1100" dirty="0"/>
              </a:br>
              <a:r>
                <a:rPr lang="zh-CN" altLang="en-US" sz="1100" dirty="0"/>
                <a:t>（建议使用主题字体）</a:t>
              </a:r>
            </a:p>
          </p:txBody>
        </p:sp>
        <p:sp>
          <p:nvSpPr>
            <p:cNvPr id="24" name="TextBox 51"/>
            <p:cNvSpPr txBox="1"/>
            <p:nvPr/>
          </p:nvSpPr>
          <p:spPr>
            <a:xfrm flipH="1">
              <a:off x="739458" y="1857598"/>
              <a:ext cx="1778165" cy="276999"/>
            </a:xfrm>
            <a:prstGeom prst="rect">
              <a:avLst/>
            </a:prstGeom>
            <a:noFill/>
          </p:spPr>
          <p:txBody>
            <a:bodyPr wrap="none" lIns="0" tIns="0" rIns="144000" bIns="0">
              <a:normAutofit fontScale="92500" lnSpcReduction="10000"/>
            </a:bodyPr>
            <a:lstStyle/>
            <a:p>
              <a:pPr algn="r"/>
              <a:r>
                <a:rPr lang="zh-CN" altLang="en-US" sz="1600" b="1">
                  <a:solidFill>
                    <a:schemeClr val="accent1"/>
                  </a:solidFill>
                </a:rPr>
                <a:t>标题文本预设</a:t>
              </a:r>
            </a:p>
          </p:txBody>
        </p:sp>
      </p:grpSp>
      <p:grpSp>
        <p:nvGrpSpPr>
          <p:cNvPr id="11" name="Group 52"/>
          <p:cNvGrpSpPr/>
          <p:nvPr/>
        </p:nvGrpSpPr>
        <p:grpSpPr>
          <a:xfrm>
            <a:off x="816740" y="3996519"/>
            <a:ext cx="2790112" cy="714073"/>
            <a:chOff x="739458" y="1857598"/>
            <a:chExt cx="1778165" cy="952097"/>
          </a:xfrm>
        </p:grpSpPr>
        <p:sp>
          <p:nvSpPr>
            <p:cNvPr id="21" name="Rectangle 53"/>
            <p:cNvSpPr/>
            <p:nvPr/>
          </p:nvSpPr>
          <p:spPr>
            <a:xfrm flipH="1">
              <a:off x="739458" y="2134597"/>
              <a:ext cx="1778165" cy="675098"/>
            </a:xfrm>
            <a:prstGeom prst="rect">
              <a:avLst/>
            </a:prstGeom>
          </p:spPr>
          <p:txBody>
            <a:bodyPr wrap="square" lIns="0" tIns="0" rIns="144000" bIns="0">
              <a:norm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100" dirty="0"/>
                <a:t>此部分内容作为文字排版占位显示</a:t>
              </a:r>
              <a:br>
                <a:rPr lang="zh-CN" altLang="en-US" sz="1100" dirty="0"/>
              </a:br>
              <a:r>
                <a:rPr lang="zh-CN" altLang="en-US" sz="1100" dirty="0"/>
                <a:t>（建议使用主题字体）</a:t>
              </a:r>
            </a:p>
          </p:txBody>
        </p:sp>
        <p:sp>
          <p:nvSpPr>
            <p:cNvPr id="22" name="TextBox 54"/>
            <p:cNvSpPr txBox="1"/>
            <p:nvPr/>
          </p:nvSpPr>
          <p:spPr>
            <a:xfrm flipH="1">
              <a:off x="739458" y="1857598"/>
              <a:ext cx="1778165" cy="276999"/>
            </a:xfrm>
            <a:prstGeom prst="rect">
              <a:avLst/>
            </a:prstGeom>
            <a:noFill/>
          </p:spPr>
          <p:txBody>
            <a:bodyPr wrap="none" lIns="0" tIns="0" rIns="144000" bIns="0">
              <a:normAutofit fontScale="92500" lnSpcReduction="10000"/>
            </a:bodyPr>
            <a:lstStyle/>
            <a:p>
              <a:pPr algn="r"/>
              <a:r>
                <a:rPr lang="zh-CN" altLang="en-US" sz="1600" b="1">
                  <a:solidFill>
                    <a:schemeClr val="accent4">
                      <a:lumMod val="100000"/>
                    </a:schemeClr>
                  </a:solidFill>
                </a:rPr>
                <a:t>标题文本预设</a:t>
              </a:r>
            </a:p>
          </p:txBody>
        </p:sp>
      </p:grpSp>
      <p:grpSp>
        <p:nvGrpSpPr>
          <p:cNvPr id="12" name="Group 55"/>
          <p:cNvGrpSpPr/>
          <p:nvPr/>
        </p:nvGrpSpPr>
        <p:grpSpPr>
          <a:xfrm>
            <a:off x="1081211" y="2658230"/>
            <a:ext cx="2261171" cy="714073"/>
            <a:chOff x="739458" y="1857598"/>
            <a:chExt cx="1778165" cy="952097"/>
          </a:xfrm>
        </p:grpSpPr>
        <p:sp>
          <p:nvSpPr>
            <p:cNvPr id="19" name="Rectangle 56"/>
            <p:cNvSpPr/>
            <p:nvPr/>
          </p:nvSpPr>
          <p:spPr>
            <a:xfrm flipH="1">
              <a:off x="739458" y="2134597"/>
              <a:ext cx="1778165" cy="675098"/>
            </a:xfrm>
            <a:prstGeom prst="rect">
              <a:avLst/>
            </a:prstGeom>
          </p:spPr>
          <p:txBody>
            <a:bodyPr wrap="square" lIns="0" tIns="0" rIns="0" bIns="0" anchor="t" anchorCtr="0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100" dirty="0"/>
                <a:t>此部分内容作为文字排版占位显示</a:t>
              </a:r>
              <a:br>
                <a:rPr lang="zh-CN" altLang="en-US" sz="1100" dirty="0"/>
              </a:br>
              <a:r>
                <a:rPr lang="zh-CN" altLang="en-US" sz="1100" dirty="0"/>
                <a:t>（建议使用主题字体）</a:t>
              </a:r>
            </a:p>
          </p:txBody>
        </p:sp>
        <p:sp>
          <p:nvSpPr>
            <p:cNvPr id="20" name="TextBox 57"/>
            <p:cNvSpPr txBox="1"/>
            <p:nvPr/>
          </p:nvSpPr>
          <p:spPr>
            <a:xfrm flipH="1">
              <a:off x="739458" y="1857598"/>
              <a:ext cx="1778165" cy="276999"/>
            </a:xfrm>
            <a:prstGeom prst="rect">
              <a:avLst/>
            </a:prstGeom>
            <a:noFill/>
          </p:spPr>
          <p:txBody>
            <a:bodyPr wrap="none" lIns="0" tIns="0" rIns="0" bIns="0" anchor="t" anchorCtr="0">
              <a:normAutofit fontScale="92500" lnSpcReduction="10000"/>
            </a:bodyPr>
            <a:lstStyle/>
            <a:p>
              <a:r>
                <a:rPr lang="zh-CN" altLang="en-US" sz="1600" b="1">
                  <a:solidFill>
                    <a:schemeClr val="accent5">
                      <a:lumMod val="100000"/>
                    </a:schemeClr>
                  </a:solidFill>
                </a:rPr>
                <a:t>标题文本预设</a:t>
              </a:r>
            </a:p>
          </p:txBody>
        </p:sp>
      </p:grpSp>
      <p:grpSp>
        <p:nvGrpSpPr>
          <p:cNvPr id="13" name="Group 58"/>
          <p:cNvGrpSpPr/>
          <p:nvPr/>
        </p:nvGrpSpPr>
        <p:grpSpPr>
          <a:xfrm>
            <a:off x="6546566" y="1363868"/>
            <a:ext cx="1978777" cy="966627"/>
            <a:chOff x="739458" y="1857598"/>
            <a:chExt cx="1778165" cy="952097"/>
          </a:xfrm>
        </p:grpSpPr>
        <p:sp>
          <p:nvSpPr>
            <p:cNvPr id="17" name="Rectangle 59"/>
            <p:cNvSpPr/>
            <p:nvPr/>
          </p:nvSpPr>
          <p:spPr>
            <a:xfrm flipH="1">
              <a:off x="739458" y="2134597"/>
              <a:ext cx="1778165" cy="675098"/>
            </a:xfrm>
            <a:prstGeom prst="rect">
              <a:avLst/>
            </a:prstGeom>
          </p:spPr>
          <p:txBody>
            <a:bodyPr wrap="square" lIns="144000" tIns="0" rIns="0" bIns="0" anchor="t" anchorCtr="0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100" dirty="0"/>
                <a:t>此部分内容作为文字排版占位显示</a:t>
              </a:r>
              <a:br>
                <a:rPr lang="zh-CN" altLang="en-US" sz="1100" dirty="0"/>
              </a:br>
              <a:r>
                <a:rPr lang="zh-CN" altLang="en-US" sz="1100" dirty="0"/>
                <a:t>（建议使用主题字体）</a:t>
              </a:r>
            </a:p>
          </p:txBody>
        </p:sp>
        <p:sp>
          <p:nvSpPr>
            <p:cNvPr id="18" name="TextBox 60"/>
            <p:cNvSpPr txBox="1"/>
            <p:nvPr/>
          </p:nvSpPr>
          <p:spPr>
            <a:xfrm flipH="1">
              <a:off x="739458" y="1857598"/>
              <a:ext cx="1778165" cy="276999"/>
            </a:xfrm>
            <a:prstGeom prst="rect">
              <a:avLst/>
            </a:prstGeom>
            <a:noFill/>
          </p:spPr>
          <p:txBody>
            <a:bodyPr wrap="none" lIns="144000" tIns="0" rIns="0" bIns="0" anchor="t" anchorCtr="0">
              <a:normAutofit/>
            </a:bodyPr>
            <a:lstStyle/>
            <a:p>
              <a:r>
                <a:rPr lang="zh-CN" altLang="en-US" sz="1600" b="1">
                  <a:solidFill>
                    <a:schemeClr val="accent5">
                      <a:lumMod val="100000"/>
                    </a:schemeClr>
                  </a:solidFill>
                </a:rPr>
                <a:t>标题文本预设</a:t>
              </a:r>
            </a:p>
          </p:txBody>
        </p:sp>
      </p:grpSp>
      <p:grpSp>
        <p:nvGrpSpPr>
          <p:cNvPr id="14" name="Group 61"/>
          <p:cNvGrpSpPr/>
          <p:nvPr/>
        </p:nvGrpSpPr>
        <p:grpSpPr>
          <a:xfrm>
            <a:off x="5437756" y="3996519"/>
            <a:ext cx="1978777" cy="714073"/>
            <a:chOff x="739458" y="1857598"/>
            <a:chExt cx="1778165" cy="952097"/>
          </a:xfrm>
        </p:grpSpPr>
        <p:sp>
          <p:nvSpPr>
            <p:cNvPr id="15" name="Rectangle 62"/>
            <p:cNvSpPr/>
            <p:nvPr/>
          </p:nvSpPr>
          <p:spPr>
            <a:xfrm flipH="1">
              <a:off x="739458" y="2134597"/>
              <a:ext cx="1778165" cy="675098"/>
            </a:xfrm>
            <a:prstGeom prst="rect">
              <a:avLst/>
            </a:prstGeom>
          </p:spPr>
          <p:txBody>
            <a:bodyPr wrap="square" lIns="0" tIns="0" rIns="0" bIns="0" anchor="t" anchorCtr="0">
              <a:normAutofit fontScale="925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100" dirty="0"/>
                <a:t>此部分内容作为文字排版占位显示</a:t>
              </a:r>
              <a:br>
                <a:rPr lang="zh-CN" altLang="en-US" sz="1100" dirty="0"/>
              </a:br>
              <a:r>
                <a:rPr lang="zh-CN" altLang="en-US" sz="1100" dirty="0"/>
                <a:t>（建议使用主题字体）</a:t>
              </a:r>
            </a:p>
          </p:txBody>
        </p:sp>
        <p:sp>
          <p:nvSpPr>
            <p:cNvPr id="16" name="TextBox 63"/>
            <p:cNvSpPr txBox="1"/>
            <p:nvPr/>
          </p:nvSpPr>
          <p:spPr>
            <a:xfrm flipH="1">
              <a:off x="739458" y="1857598"/>
              <a:ext cx="1778165" cy="276999"/>
            </a:xfrm>
            <a:prstGeom prst="rect">
              <a:avLst/>
            </a:prstGeom>
            <a:noFill/>
          </p:spPr>
          <p:txBody>
            <a:bodyPr wrap="none" lIns="0" tIns="0" rIns="0" bIns="0" anchor="t" anchorCtr="0">
              <a:normAutofit fontScale="92500" lnSpcReduction="10000"/>
            </a:bodyPr>
            <a:lstStyle/>
            <a:p>
              <a:r>
                <a:rPr lang="zh-CN" altLang="en-US" sz="1600" b="1">
                  <a:solidFill>
                    <a:schemeClr val="accent2">
                      <a:lumMod val="100000"/>
                    </a:schemeClr>
                  </a:solidFill>
                </a:rPr>
                <a:t>标题文本预设</a:t>
              </a:r>
            </a:p>
          </p:txBody>
        </p:sp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154017CA-F518-4C64-8585-ADF08BBACAF9}"/>
              </a:ext>
            </a:extLst>
          </p:cNvPr>
          <p:cNvSpPr txBox="1">
            <a:spLocks/>
          </p:cNvSpPr>
          <p:nvPr/>
        </p:nvSpPr>
        <p:spPr>
          <a:xfrm>
            <a:off x="611560" y="175643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2C0AA8DA-CEFF-4BC7-A3FD-4C437BAF14D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6266"/>
          <a:stretch/>
        </p:blipFill>
        <p:spPr>
          <a:xfrm>
            <a:off x="0" y="4636020"/>
            <a:ext cx="9144000" cy="125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9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2"/>
          <p:cNvGrpSpPr/>
          <p:nvPr/>
        </p:nvGrpSpPr>
        <p:grpSpPr>
          <a:xfrm>
            <a:off x="5514811" y="1174216"/>
            <a:ext cx="3086169" cy="838620"/>
            <a:chOff x="7487642" y="1767540"/>
            <a:chExt cx="4589992" cy="1247261"/>
          </a:xfrm>
        </p:grpSpPr>
        <p:sp>
          <p:nvSpPr>
            <p:cNvPr id="49" name="TextBox 32"/>
            <p:cNvSpPr txBox="1"/>
            <p:nvPr/>
          </p:nvSpPr>
          <p:spPr>
            <a:xfrm>
              <a:off x="7487642" y="1778876"/>
              <a:ext cx="906916" cy="1235925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r>
                <a:rPr lang="en-US" sz="4400">
                  <a:solidFill>
                    <a:schemeClr val="accent1"/>
                  </a:solidFill>
                </a:rPr>
                <a:t>01</a:t>
              </a:r>
            </a:p>
          </p:txBody>
        </p:sp>
        <p:grpSp>
          <p:nvGrpSpPr>
            <p:cNvPr id="50" name="Group 33"/>
            <p:cNvGrpSpPr/>
            <p:nvPr/>
          </p:nvGrpSpPr>
          <p:grpSpPr>
            <a:xfrm>
              <a:off x="8525533" y="1767540"/>
              <a:ext cx="3552101" cy="917631"/>
              <a:chOff x="8025610" y="3900747"/>
              <a:chExt cx="3552101" cy="917631"/>
            </a:xfrm>
          </p:grpSpPr>
          <p:sp>
            <p:nvSpPr>
              <p:cNvPr id="51" name="TextBox 34"/>
              <p:cNvSpPr txBox="1"/>
              <p:nvPr/>
            </p:nvSpPr>
            <p:spPr>
              <a:xfrm>
                <a:off x="8025610" y="3900747"/>
                <a:ext cx="1235924" cy="411975"/>
              </a:xfrm>
              <a:prstGeom prst="rect">
                <a:avLst/>
              </a:prstGeom>
              <a:noFill/>
            </p:spPr>
            <p:txBody>
              <a:bodyPr wrap="none">
                <a:normAutofit/>
              </a:bodyPr>
              <a:lstStyle/>
              <a:p>
                <a:r>
                  <a:rPr lang="zh-CN" altLang="en-US" sz="1200" dirty="0">
                    <a:solidFill>
                      <a:schemeClr val="accent1"/>
                    </a:solidFill>
                  </a:rPr>
                  <a:t>标题文本预设</a:t>
                </a:r>
              </a:p>
            </p:txBody>
          </p:sp>
          <p:sp>
            <p:nvSpPr>
              <p:cNvPr id="52" name="Rectangle 35"/>
              <p:cNvSpPr/>
              <p:nvPr/>
            </p:nvSpPr>
            <p:spPr>
              <a:xfrm>
                <a:off x="8025610" y="4200416"/>
                <a:ext cx="3552101" cy="617962"/>
              </a:xfrm>
              <a:prstGeom prst="rect">
                <a:avLst/>
              </a:prstGeom>
            </p:spPr>
            <p:txBody>
              <a:bodyPr wrap="square">
                <a:normAutofit fontScale="925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000"/>
                  <a:t>此部分内容作为文字排版占位显示</a:t>
                </a:r>
                <a:br>
                  <a:rPr lang="zh-CN" altLang="en-US" sz="1000"/>
                </a:br>
                <a:r>
                  <a:rPr lang="zh-CN" altLang="en-US" sz="1000"/>
                  <a:t>（建议使用主题字体）</a:t>
                </a:r>
              </a:p>
            </p:txBody>
          </p:sp>
        </p:grpSp>
      </p:grpSp>
      <p:grpSp>
        <p:nvGrpSpPr>
          <p:cNvPr id="5" name="Group 13"/>
          <p:cNvGrpSpPr/>
          <p:nvPr/>
        </p:nvGrpSpPr>
        <p:grpSpPr>
          <a:xfrm>
            <a:off x="5514811" y="1992102"/>
            <a:ext cx="3086169" cy="838620"/>
            <a:chOff x="7487642" y="1767540"/>
            <a:chExt cx="4589992" cy="1247261"/>
          </a:xfrm>
        </p:grpSpPr>
        <p:sp>
          <p:nvSpPr>
            <p:cNvPr id="45" name="TextBox 28"/>
            <p:cNvSpPr txBox="1"/>
            <p:nvPr/>
          </p:nvSpPr>
          <p:spPr>
            <a:xfrm>
              <a:off x="7487642" y="1778876"/>
              <a:ext cx="906916" cy="1235925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r>
                <a:rPr lang="en-US" sz="4400">
                  <a:solidFill>
                    <a:schemeClr val="accent2"/>
                  </a:solidFill>
                </a:rPr>
                <a:t>02</a:t>
              </a:r>
            </a:p>
          </p:txBody>
        </p:sp>
        <p:grpSp>
          <p:nvGrpSpPr>
            <p:cNvPr id="46" name="Group 29"/>
            <p:cNvGrpSpPr/>
            <p:nvPr/>
          </p:nvGrpSpPr>
          <p:grpSpPr>
            <a:xfrm>
              <a:off x="8525533" y="1767540"/>
              <a:ext cx="3552101" cy="917631"/>
              <a:chOff x="8025610" y="3900747"/>
              <a:chExt cx="3552101" cy="917631"/>
            </a:xfrm>
          </p:grpSpPr>
          <p:sp>
            <p:nvSpPr>
              <p:cNvPr id="47" name="TextBox 30"/>
              <p:cNvSpPr txBox="1"/>
              <p:nvPr/>
            </p:nvSpPr>
            <p:spPr>
              <a:xfrm>
                <a:off x="8025610" y="3900747"/>
                <a:ext cx="1235924" cy="411975"/>
              </a:xfrm>
              <a:prstGeom prst="rect">
                <a:avLst/>
              </a:prstGeom>
              <a:noFill/>
            </p:spPr>
            <p:txBody>
              <a:bodyPr wrap="none">
                <a:normAutofit/>
              </a:bodyPr>
              <a:lstStyle/>
              <a:p>
                <a:r>
                  <a:rPr lang="zh-CN" altLang="en-US" sz="1200">
                    <a:solidFill>
                      <a:schemeClr val="accent2"/>
                    </a:solidFill>
                  </a:rPr>
                  <a:t>标题文本预设</a:t>
                </a:r>
              </a:p>
            </p:txBody>
          </p:sp>
          <p:sp>
            <p:nvSpPr>
              <p:cNvPr id="48" name="Rectangle 31"/>
              <p:cNvSpPr/>
              <p:nvPr/>
            </p:nvSpPr>
            <p:spPr>
              <a:xfrm>
                <a:off x="8025610" y="4200416"/>
                <a:ext cx="3552101" cy="617962"/>
              </a:xfrm>
              <a:prstGeom prst="rect">
                <a:avLst/>
              </a:prstGeom>
            </p:spPr>
            <p:txBody>
              <a:bodyPr wrap="square">
                <a:normAutofit fontScale="925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000"/>
                  <a:t>此部分内容作为文字排版占位显示</a:t>
                </a:r>
                <a:br>
                  <a:rPr lang="zh-CN" altLang="en-US" sz="1000"/>
                </a:br>
                <a:r>
                  <a:rPr lang="zh-CN" altLang="en-US" sz="1000"/>
                  <a:t>（建议使用主题字体）</a:t>
                </a:r>
              </a:p>
            </p:txBody>
          </p:sp>
        </p:grpSp>
      </p:grpSp>
      <p:grpSp>
        <p:nvGrpSpPr>
          <p:cNvPr id="6" name="Group 14"/>
          <p:cNvGrpSpPr/>
          <p:nvPr/>
        </p:nvGrpSpPr>
        <p:grpSpPr>
          <a:xfrm>
            <a:off x="5514811" y="2810229"/>
            <a:ext cx="3086169" cy="838620"/>
            <a:chOff x="7487642" y="1767540"/>
            <a:chExt cx="4589992" cy="1247261"/>
          </a:xfrm>
        </p:grpSpPr>
        <p:sp>
          <p:nvSpPr>
            <p:cNvPr id="41" name="TextBox 24"/>
            <p:cNvSpPr txBox="1"/>
            <p:nvPr/>
          </p:nvSpPr>
          <p:spPr>
            <a:xfrm>
              <a:off x="7487642" y="1778876"/>
              <a:ext cx="906916" cy="1235925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r>
                <a:rPr lang="en-US" sz="4400">
                  <a:solidFill>
                    <a:schemeClr val="accent4"/>
                  </a:solidFill>
                </a:rPr>
                <a:t>03</a:t>
              </a:r>
            </a:p>
          </p:txBody>
        </p:sp>
        <p:grpSp>
          <p:nvGrpSpPr>
            <p:cNvPr id="42" name="Group 25"/>
            <p:cNvGrpSpPr/>
            <p:nvPr/>
          </p:nvGrpSpPr>
          <p:grpSpPr>
            <a:xfrm>
              <a:off x="8525533" y="1767540"/>
              <a:ext cx="3552101" cy="917631"/>
              <a:chOff x="8025610" y="3900747"/>
              <a:chExt cx="3552101" cy="917631"/>
            </a:xfrm>
          </p:grpSpPr>
          <p:sp>
            <p:nvSpPr>
              <p:cNvPr id="43" name="TextBox 26"/>
              <p:cNvSpPr txBox="1"/>
              <p:nvPr/>
            </p:nvSpPr>
            <p:spPr>
              <a:xfrm>
                <a:off x="8025610" y="3900747"/>
                <a:ext cx="1235924" cy="411975"/>
              </a:xfrm>
              <a:prstGeom prst="rect">
                <a:avLst/>
              </a:prstGeom>
              <a:noFill/>
            </p:spPr>
            <p:txBody>
              <a:bodyPr wrap="none">
                <a:normAutofit/>
              </a:bodyPr>
              <a:lstStyle/>
              <a:p>
                <a:r>
                  <a:rPr lang="zh-CN" altLang="en-US" sz="1200">
                    <a:solidFill>
                      <a:schemeClr val="accent4"/>
                    </a:solidFill>
                  </a:rPr>
                  <a:t>标题文本预设</a:t>
                </a:r>
              </a:p>
            </p:txBody>
          </p:sp>
          <p:sp>
            <p:nvSpPr>
              <p:cNvPr id="44" name="Rectangle 27"/>
              <p:cNvSpPr/>
              <p:nvPr/>
            </p:nvSpPr>
            <p:spPr>
              <a:xfrm>
                <a:off x="8025610" y="4200416"/>
                <a:ext cx="3552101" cy="617962"/>
              </a:xfrm>
              <a:prstGeom prst="rect">
                <a:avLst/>
              </a:prstGeom>
            </p:spPr>
            <p:txBody>
              <a:bodyPr wrap="square">
                <a:normAutofit fontScale="925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000"/>
                  <a:t>此部分内容作为文字排版占位显示</a:t>
                </a:r>
                <a:br>
                  <a:rPr lang="zh-CN" altLang="en-US" sz="1000"/>
                </a:br>
                <a:r>
                  <a:rPr lang="zh-CN" altLang="en-US" sz="1000"/>
                  <a:t>（建议使用主题字体）</a:t>
                </a:r>
              </a:p>
            </p:txBody>
          </p:sp>
        </p:grpSp>
      </p:grpSp>
      <p:grpSp>
        <p:nvGrpSpPr>
          <p:cNvPr id="7" name="Group 15"/>
          <p:cNvGrpSpPr/>
          <p:nvPr/>
        </p:nvGrpSpPr>
        <p:grpSpPr>
          <a:xfrm>
            <a:off x="5518479" y="3635978"/>
            <a:ext cx="3086169" cy="838620"/>
            <a:chOff x="7487642" y="1767540"/>
            <a:chExt cx="4589992" cy="1247261"/>
          </a:xfrm>
        </p:grpSpPr>
        <p:sp>
          <p:nvSpPr>
            <p:cNvPr id="37" name="TextBox 20"/>
            <p:cNvSpPr txBox="1"/>
            <p:nvPr/>
          </p:nvSpPr>
          <p:spPr>
            <a:xfrm>
              <a:off x="7487642" y="1778876"/>
              <a:ext cx="906916" cy="1235925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r>
                <a:rPr lang="en-US" sz="4400">
                  <a:solidFill>
                    <a:schemeClr val="accent5"/>
                  </a:solidFill>
                </a:rPr>
                <a:t>04</a:t>
              </a:r>
            </a:p>
          </p:txBody>
        </p:sp>
        <p:grpSp>
          <p:nvGrpSpPr>
            <p:cNvPr id="38" name="Group 21"/>
            <p:cNvGrpSpPr/>
            <p:nvPr/>
          </p:nvGrpSpPr>
          <p:grpSpPr>
            <a:xfrm>
              <a:off x="8525533" y="1767540"/>
              <a:ext cx="3552101" cy="917631"/>
              <a:chOff x="8025610" y="3900747"/>
              <a:chExt cx="3552101" cy="917631"/>
            </a:xfrm>
          </p:grpSpPr>
          <p:sp>
            <p:nvSpPr>
              <p:cNvPr id="39" name="TextBox 22"/>
              <p:cNvSpPr txBox="1"/>
              <p:nvPr/>
            </p:nvSpPr>
            <p:spPr>
              <a:xfrm>
                <a:off x="8025610" y="3900747"/>
                <a:ext cx="1235924" cy="411975"/>
              </a:xfrm>
              <a:prstGeom prst="rect">
                <a:avLst/>
              </a:prstGeom>
              <a:noFill/>
            </p:spPr>
            <p:txBody>
              <a:bodyPr wrap="none">
                <a:normAutofit/>
              </a:bodyPr>
              <a:lstStyle/>
              <a:p>
                <a:r>
                  <a:rPr lang="zh-CN" altLang="en-US" sz="1200">
                    <a:solidFill>
                      <a:schemeClr val="accent5"/>
                    </a:solidFill>
                  </a:rPr>
                  <a:t>标题文本预设</a:t>
                </a:r>
              </a:p>
            </p:txBody>
          </p:sp>
          <p:sp>
            <p:nvSpPr>
              <p:cNvPr id="40" name="Rectangle 23"/>
              <p:cNvSpPr/>
              <p:nvPr/>
            </p:nvSpPr>
            <p:spPr>
              <a:xfrm>
                <a:off x="8025610" y="4200416"/>
                <a:ext cx="3552101" cy="617962"/>
              </a:xfrm>
              <a:prstGeom prst="rect">
                <a:avLst/>
              </a:prstGeom>
            </p:spPr>
            <p:txBody>
              <a:bodyPr wrap="square">
                <a:normAutofit fontScale="925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000"/>
                  <a:t>此部分内容作为文字排版占位显示</a:t>
                </a:r>
                <a:br>
                  <a:rPr lang="zh-CN" altLang="en-US" sz="1000"/>
                </a:br>
                <a:r>
                  <a:rPr lang="zh-CN" altLang="en-US" sz="1000"/>
                  <a:t>（建议使用主题字体）</a:t>
                </a:r>
              </a:p>
            </p:txBody>
          </p:sp>
        </p:grpSp>
      </p:grpSp>
      <p:grpSp>
        <p:nvGrpSpPr>
          <p:cNvPr id="8" name="Group 1"/>
          <p:cNvGrpSpPr/>
          <p:nvPr/>
        </p:nvGrpSpPr>
        <p:grpSpPr>
          <a:xfrm>
            <a:off x="539751" y="1325085"/>
            <a:ext cx="3705596" cy="990165"/>
            <a:chOff x="719667" y="1766780"/>
            <a:chExt cx="4940793" cy="1320219"/>
          </a:xfrm>
        </p:grpSpPr>
        <p:sp>
          <p:nvSpPr>
            <p:cNvPr id="32" name="Rectangle 46"/>
            <p:cNvSpPr/>
            <p:nvPr/>
          </p:nvSpPr>
          <p:spPr>
            <a:xfrm>
              <a:off x="719667" y="1985485"/>
              <a:ext cx="3985258" cy="882810"/>
            </a:xfrm>
            <a:prstGeom prst="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" name="Oval 48"/>
            <p:cNvSpPr/>
            <p:nvPr/>
          </p:nvSpPr>
          <p:spPr>
            <a:xfrm>
              <a:off x="4340241" y="1766780"/>
              <a:ext cx="1320219" cy="13202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" name="Oval 49"/>
            <p:cNvSpPr/>
            <p:nvPr/>
          </p:nvSpPr>
          <p:spPr>
            <a:xfrm>
              <a:off x="4454805" y="1881344"/>
              <a:ext cx="1091090" cy="109109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" name="Freeform: Shape 7"/>
            <p:cNvSpPr>
              <a:spLocks/>
            </p:cNvSpPr>
            <p:nvPr/>
          </p:nvSpPr>
          <p:spPr bwMode="auto">
            <a:xfrm>
              <a:off x="4792104" y="2218393"/>
              <a:ext cx="416281" cy="416993"/>
            </a:xfrm>
            <a:custGeom>
              <a:avLst/>
              <a:gdLst>
                <a:gd name="T0" fmla="*/ 10510 w 21020"/>
                <a:gd name="T1" fmla="*/ 10800 h 21600"/>
                <a:gd name="T2" fmla="*/ 10510 w 21020"/>
                <a:gd name="T3" fmla="*/ 10800 h 21600"/>
                <a:gd name="T4" fmla="*/ 10510 w 21020"/>
                <a:gd name="T5" fmla="*/ 10800 h 21600"/>
                <a:gd name="T6" fmla="*/ 10510 w 2102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020" h="21600">
                  <a:moveTo>
                    <a:pt x="18846" y="7946"/>
                  </a:moveTo>
                  <a:lnTo>
                    <a:pt x="17740" y="9091"/>
                  </a:lnTo>
                  <a:cubicBezTo>
                    <a:pt x="17740" y="8939"/>
                    <a:pt x="17758" y="8792"/>
                    <a:pt x="17744" y="8636"/>
                  </a:cubicBezTo>
                  <a:cubicBezTo>
                    <a:pt x="17629" y="7331"/>
                    <a:pt x="17036" y="6068"/>
                    <a:pt x="16074" y="5080"/>
                  </a:cubicBezTo>
                  <a:cubicBezTo>
                    <a:pt x="15004" y="3980"/>
                    <a:pt x="13585" y="3348"/>
                    <a:pt x="12180" y="3345"/>
                  </a:cubicBezTo>
                  <a:lnTo>
                    <a:pt x="13268" y="2218"/>
                  </a:lnTo>
                  <a:cubicBezTo>
                    <a:pt x="13812" y="1659"/>
                    <a:pt x="14572" y="1350"/>
                    <a:pt x="15403" y="1350"/>
                  </a:cubicBezTo>
                  <a:cubicBezTo>
                    <a:pt x="16460" y="1350"/>
                    <a:pt x="17546" y="1840"/>
                    <a:pt x="18381" y="2696"/>
                  </a:cubicBezTo>
                  <a:cubicBezTo>
                    <a:pt x="19165" y="3500"/>
                    <a:pt x="19631" y="4499"/>
                    <a:pt x="19698" y="5510"/>
                  </a:cubicBezTo>
                  <a:cubicBezTo>
                    <a:pt x="19760" y="6453"/>
                    <a:pt x="19457" y="7317"/>
                    <a:pt x="18846" y="7946"/>
                  </a:cubicBezTo>
                  <a:moveTo>
                    <a:pt x="5828" y="19329"/>
                  </a:moveTo>
                  <a:cubicBezTo>
                    <a:pt x="5813" y="18424"/>
                    <a:pt x="5454" y="17481"/>
                    <a:pt x="4730" y="16739"/>
                  </a:cubicBezTo>
                  <a:cubicBezTo>
                    <a:pt x="4046" y="16034"/>
                    <a:pt x="3150" y="15628"/>
                    <a:pt x="2257" y="15592"/>
                  </a:cubicBezTo>
                  <a:lnTo>
                    <a:pt x="2911" y="13157"/>
                  </a:lnTo>
                  <a:cubicBezTo>
                    <a:pt x="2959" y="12995"/>
                    <a:pt x="3052" y="12835"/>
                    <a:pt x="3168" y="12695"/>
                  </a:cubicBezTo>
                  <a:cubicBezTo>
                    <a:pt x="4485" y="11726"/>
                    <a:pt x="6512" y="12012"/>
                    <a:pt x="7920" y="13460"/>
                  </a:cubicBezTo>
                  <a:cubicBezTo>
                    <a:pt x="9409" y="14990"/>
                    <a:pt x="9639" y="17230"/>
                    <a:pt x="8492" y="18568"/>
                  </a:cubicBezTo>
                  <a:cubicBezTo>
                    <a:pt x="8416" y="18609"/>
                    <a:pt x="8339" y="18648"/>
                    <a:pt x="8256" y="18675"/>
                  </a:cubicBezTo>
                  <a:cubicBezTo>
                    <a:pt x="8256" y="18675"/>
                    <a:pt x="5828" y="19329"/>
                    <a:pt x="5828" y="19329"/>
                  </a:cubicBezTo>
                  <a:close/>
                  <a:moveTo>
                    <a:pt x="2737" y="20164"/>
                  </a:moveTo>
                  <a:cubicBezTo>
                    <a:pt x="2665" y="20181"/>
                    <a:pt x="2443" y="20239"/>
                    <a:pt x="2291" y="20249"/>
                  </a:cubicBezTo>
                  <a:cubicBezTo>
                    <a:pt x="1751" y="20244"/>
                    <a:pt x="1313" y="19792"/>
                    <a:pt x="1313" y="19237"/>
                  </a:cubicBezTo>
                  <a:cubicBezTo>
                    <a:pt x="1321" y="19124"/>
                    <a:pt x="1365" y="18929"/>
                    <a:pt x="1380" y="18857"/>
                  </a:cubicBezTo>
                  <a:lnTo>
                    <a:pt x="2071" y="16283"/>
                  </a:lnTo>
                  <a:cubicBezTo>
                    <a:pt x="2822" y="16261"/>
                    <a:pt x="3630" y="16562"/>
                    <a:pt x="4265" y="17215"/>
                  </a:cubicBezTo>
                  <a:cubicBezTo>
                    <a:pt x="4911" y="17878"/>
                    <a:pt x="5214" y="18725"/>
                    <a:pt x="5181" y="19504"/>
                  </a:cubicBezTo>
                  <a:cubicBezTo>
                    <a:pt x="5181" y="19504"/>
                    <a:pt x="2737" y="20164"/>
                    <a:pt x="2737" y="20164"/>
                  </a:cubicBezTo>
                  <a:close/>
                  <a:moveTo>
                    <a:pt x="6888" y="11179"/>
                  </a:moveTo>
                  <a:cubicBezTo>
                    <a:pt x="6280" y="10927"/>
                    <a:pt x="5642" y="10783"/>
                    <a:pt x="5004" y="10774"/>
                  </a:cubicBezTo>
                  <a:lnTo>
                    <a:pt x="10063" y="5536"/>
                  </a:lnTo>
                  <a:cubicBezTo>
                    <a:pt x="10838" y="4759"/>
                    <a:pt x="11966" y="4536"/>
                    <a:pt x="13077" y="4819"/>
                  </a:cubicBezTo>
                  <a:cubicBezTo>
                    <a:pt x="13077" y="4819"/>
                    <a:pt x="6888" y="11179"/>
                    <a:pt x="6888" y="11179"/>
                  </a:cubicBezTo>
                  <a:close/>
                  <a:moveTo>
                    <a:pt x="9717" y="13672"/>
                  </a:moveTo>
                  <a:cubicBezTo>
                    <a:pt x="9473" y="13258"/>
                    <a:pt x="9194" y="12859"/>
                    <a:pt x="8848" y="12505"/>
                  </a:cubicBezTo>
                  <a:cubicBezTo>
                    <a:pt x="8447" y="12093"/>
                    <a:pt x="7986" y="11770"/>
                    <a:pt x="7507" y="11498"/>
                  </a:cubicBezTo>
                  <a:lnTo>
                    <a:pt x="13767" y="5064"/>
                  </a:lnTo>
                  <a:cubicBezTo>
                    <a:pt x="14259" y="5288"/>
                    <a:pt x="14729" y="5607"/>
                    <a:pt x="15145" y="6035"/>
                  </a:cubicBezTo>
                  <a:cubicBezTo>
                    <a:pt x="15500" y="6398"/>
                    <a:pt x="15775" y="6806"/>
                    <a:pt x="15987" y="7229"/>
                  </a:cubicBezTo>
                  <a:cubicBezTo>
                    <a:pt x="15987" y="7229"/>
                    <a:pt x="9717" y="13672"/>
                    <a:pt x="9717" y="13672"/>
                  </a:cubicBezTo>
                  <a:close/>
                  <a:moveTo>
                    <a:pt x="10519" y="16061"/>
                  </a:moveTo>
                  <a:cubicBezTo>
                    <a:pt x="10465" y="15452"/>
                    <a:pt x="10298" y="14854"/>
                    <a:pt x="10047" y="14288"/>
                  </a:cubicBezTo>
                  <a:lnTo>
                    <a:pt x="16257" y="7906"/>
                  </a:lnTo>
                  <a:cubicBezTo>
                    <a:pt x="16637" y="9140"/>
                    <a:pt x="16442" y="10429"/>
                    <a:pt x="15610" y="11284"/>
                  </a:cubicBezTo>
                  <a:cubicBezTo>
                    <a:pt x="15604" y="11290"/>
                    <a:pt x="15598" y="11293"/>
                    <a:pt x="15593" y="11298"/>
                  </a:cubicBezTo>
                  <a:lnTo>
                    <a:pt x="15602" y="11306"/>
                  </a:lnTo>
                  <a:lnTo>
                    <a:pt x="10525" y="16565"/>
                  </a:lnTo>
                  <a:cubicBezTo>
                    <a:pt x="10527" y="16397"/>
                    <a:pt x="10534" y="16232"/>
                    <a:pt x="10519" y="16061"/>
                  </a:cubicBezTo>
                  <a:moveTo>
                    <a:pt x="19308" y="1741"/>
                  </a:moveTo>
                  <a:cubicBezTo>
                    <a:pt x="18228" y="632"/>
                    <a:pt x="16805" y="0"/>
                    <a:pt x="15403" y="0"/>
                  </a:cubicBezTo>
                  <a:cubicBezTo>
                    <a:pt x="14220" y="0"/>
                    <a:pt x="13131" y="450"/>
                    <a:pt x="12335" y="1266"/>
                  </a:cubicBezTo>
                  <a:lnTo>
                    <a:pt x="9138" y="4577"/>
                  </a:lnTo>
                  <a:cubicBezTo>
                    <a:pt x="9129" y="4585"/>
                    <a:pt x="9118" y="4592"/>
                    <a:pt x="9108" y="4602"/>
                  </a:cubicBezTo>
                  <a:cubicBezTo>
                    <a:pt x="9103" y="4608"/>
                    <a:pt x="9100" y="4614"/>
                    <a:pt x="9095" y="4620"/>
                  </a:cubicBezTo>
                  <a:lnTo>
                    <a:pt x="9096" y="4621"/>
                  </a:lnTo>
                  <a:lnTo>
                    <a:pt x="2310" y="11647"/>
                  </a:lnTo>
                  <a:cubicBezTo>
                    <a:pt x="1998" y="11966"/>
                    <a:pt x="1771" y="12364"/>
                    <a:pt x="1645" y="12797"/>
                  </a:cubicBezTo>
                  <a:lnTo>
                    <a:pt x="102" y="18541"/>
                  </a:lnTo>
                  <a:cubicBezTo>
                    <a:pt x="100" y="18557"/>
                    <a:pt x="0" y="19008"/>
                    <a:pt x="0" y="19237"/>
                  </a:cubicBezTo>
                  <a:cubicBezTo>
                    <a:pt x="0" y="20541"/>
                    <a:pt x="1030" y="21599"/>
                    <a:pt x="2302" y="21599"/>
                  </a:cubicBezTo>
                  <a:cubicBezTo>
                    <a:pt x="2554" y="21599"/>
                    <a:pt x="3044" y="21475"/>
                    <a:pt x="3062" y="21473"/>
                  </a:cubicBezTo>
                  <a:lnTo>
                    <a:pt x="8630" y="19969"/>
                  </a:lnTo>
                  <a:cubicBezTo>
                    <a:pt x="9054" y="19839"/>
                    <a:pt x="9439" y="19604"/>
                    <a:pt x="9750" y="19283"/>
                  </a:cubicBezTo>
                  <a:lnTo>
                    <a:pt x="19776" y="8899"/>
                  </a:lnTo>
                  <a:cubicBezTo>
                    <a:pt x="21600" y="7023"/>
                    <a:pt x="21394" y="3881"/>
                    <a:pt x="19308" y="174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lc="http://schemas.openxmlformats.org/drawingml/2006/lockedCanvas" xmlns:p14="http://schemas.microsoft.com/office/powerpoint/2010/main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" name="Rectangle 16"/>
            <p:cNvSpPr/>
            <p:nvPr/>
          </p:nvSpPr>
          <p:spPr>
            <a:xfrm>
              <a:off x="901503" y="2164767"/>
              <a:ext cx="3215792" cy="430887"/>
            </a:xfrm>
            <a:prstGeom prst="rect">
              <a:avLst/>
            </a:prstGeom>
          </p:spPr>
          <p:txBody>
            <a:bodyPr wrap="square">
              <a:normAutofit fontScale="62500" lnSpcReduction="200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100">
                  <a:solidFill>
                    <a:schemeClr val="bg1"/>
                  </a:solidFill>
                </a:rPr>
                <a:t>此部分内容作为文字排版占位显示</a:t>
              </a:r>
              <a:br>
                <a:rPr lang="zh-CN" altLang="en-US" sz="1100">
                  <a:solidFill>
                    <a:schemeClr val="bg1"/>
                  </a:solidFill>
                </a:rPr>
              </a:br>
              <a:r>
                <a:rPr lang="zh-CN" altLang="en-US" sz="1100">
                  <a:solidFill>
                    <a:schemeClr val="bg1"/>
                  </a:solidFill>
                </a:rPr>
                <a:t>（建议使用主题字体）</a:t>
              </a:r>
            </a:p>
          </p:txBody>
        </p:sp>
      </p:grpSp>
      <p:grpSp>
        <p:nvGrpSpPr>
          <p:cNvPr id="9" name="Group 6"/>
          <p:cNvGrpSpPr/>
          <p:nvPr/>
        </p:nvGrpSpPr>
        <p:grpSpPr>
          <a:xfrm>
            <a:off x="539750" y="2648134"/>
            <a:ext cx="3703589" cy="990165"/>
            <a:chOff x="719666" y="3530845"/>
            <a:chExt cx="4938117" cy="1320219"/>
          </a:xfrm>
        </p:grpSpPr>
        <p:sp>
          <p:nvSpPr>
            <p:cNvPr id="27" name="Rectangle 36"/>
            <p:cNvSpPr/>
            <p:nvPr/>
          </p:nvSpPr>
          <p:spPr>
            <a:xfrm>
              <a:off x="719666" y="3750327"/>
              <a:ext cx="3985258" cy="882810"/>
            </a:xfrm>
            <a:prstGeom prst="rect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28" name="Oval 38"/>
            <p:cNvSpPr/>
            <p:nvPr/>
          </p:nvSpPr>
          <p:spPr>
            <a:xfrm>
              <a:off x="4337564" y="3530845"/>
              <a:ext cx="1320219" cy="132021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" name="Oval 39"/>
            <p:cNvSpPr/>
            <p:nvPr/>
          </p:nvSpPr>
          <p:spPr>
            <a:xfrm>
              <a:off x="4452128" y="3645409"/>
              <a:ext cx="1091090" cy="109109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" name="Freeform: Shape 11"/>
            <p:cNvSpPr>
              <a:spLocks/>
            </p:cNvSpPr>
            <p:nvPr/>
          </p:nvSpPr>
          <p:spPr bwMode="auto">
            <a:xfrm>
              <a:off x="4789533" y="4038756"/>
              <a:ext cx="416281" cy="312388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lc="http://schemas.openxmlformats.org/drawingml/2006/lockedCanvas" xmlns:p14="http://schemas.microsoft.com/office/powerpoint/2010/main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" name="Rectangle 17"/>
            <p:cNvSpPr/>
            <p:nvPr/>
          </p:nvSpPr>
          <p:spPr>
            <a:xfrm>
              <a:off x="901503" y="3930936"/>
              <a:ext cx="3215792" cy="430887"/>
            </a:xfrm>
            <a:prstGeom prst="rect">
              <a:avLst/>
            </a:prstGeom>
          </p:spPr>
          <p:txBody>
            <a:bodyPr wrap="square">
              <a:normAutofit fontScale="62500" lnSpcReduction="200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100">
                  <a:solidFill>
                    <a:schemeClr val="bg1"/>
                  </a:solidFill>
                </a:rPr>
                <a:t>此部分内容作为文字排版占位显示</a:t>
              </a:r>
              <a:br>
                <a:rPr lang="zh-CN" altLang="en-US" sz="1100">
                  <a:solidFill>
                    <a:schemeClr val="bg1"/>
                  </a:solidFill>
                </a:rPr>
              </a:br>
              <a:r>
                <a:rPr lang="zh-CN" altLang="en-US" sz="1100">
                  <a:solidFill>
                    <a:schemeClr val="bg1"/>
                  </a:solidFill>
                </a:rPr>
                <a:t>（建议使用主题字体）</a:t>
              </a:r>
            </a:p>
          </p:txBody>
        </p:sp>
      </p:grpSp>
      <p:grpSp>
        <p:nvGrpSpPr>
          <p:cNvPr id="10" name="Group 8"/>
          <p:cNvGrpSpPr/>
          <p:nvPr/>
        </p:nvGrpSpPr>
        <p:grpSpPr>
          <a:xfrm>
            <a:off x="539752" y="3308410"/>
            <a:ext cx="4593845" cy="990165"/>
            <a:chOff x="719668" y="4411213"/>
            <a:chExt cx="6125125" cy="1320219"/>
          </a:xfrm>
        </p:grpSpPr>
        <p:sp>
          <p:nvSpPr>
            <p:cNvPr id="20" name="Rectangle 42"/>
            <p:cNvSpPr/>
            <p:nvPr/>
          </p:nvSpPr>
          <p:spPr>
            <a:xfrm>
              <a:off x="719668" y="4632359"/>
              <a:ext cx="5465015" cy="882810"/>
            </a:xfrm>
            <a:prstGeom prst="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" name="Oval 44"/>
            <p:cNvSpPr/>
            <p:nvPr/>
          </p:nvSpPr>
          <p:spPr>
            <a:xfrm>
              <a:off x="5524574" y="4411213"/>
              <a:ext cx="1320219" cy="132021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" name="Oval 45"/>
            <p:cNvSpPr/>
            <p:nvPr/>
          </p:nvSpPr>
          <p:spPr>
            <a:xfrm>
              <a:off x="5639138" y="4525777"/>
              <a:ext cx="1091090" cy="109109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23" name="Group 9"/>
            <p:cNvGrpSpPr/>
            <p:nvPr/>
          </p:nvGrpSpPr>
          <p:grpSpPr>
            <a:xfrm>
              <a:off x="6041654" y="4862827"/>
              <a:ext cx="286060" cy="416993"/>
              <a:chOff x="3582988" y="3510757"/>
              <a:chExt cx="319088" cy="465138"/>
            </a:xfrm>
            <a:solidFill>
              <a:schemeClr val="accent5"/>
            </a:solidFill>
          </p:grpSpPr>
          <p:sp>
            <p:nvSpPr>
              <p:cNvPr id="25" name="Freeform: Shape 40"/>
              <p:cNvSpPr>
                <a:spLocks/>
              </p:cNvSpPr>
              <p:nvPr/>
            </p:nvSpPr>
            <p:spPr bwMode="auto">
              <a:xfrm>
                <a:off x="3582988" y="3510757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lc="http://schemas.openxmlformats.org/drawingml/2006/lockedCanvas" xmlns:p14="http://schemas.microsoft.com/office/powerpoint/2010/main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lc="http://schemas.openxmlformats.org/drawingml/2006/lockedCanvas" xmlns:p14="http://schemas.microsoft.com/office/powerpoint/2010/main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6" name="Freeform: Shape 41"/>
              <p:cNvSpPr>
                <a:spLocks/>
              </p:cNvSpPr>
              <p:nvPr/>
            </p:nvSpPr>
            <p:spPr bwMode="auto">
              <a:xfrm>
                <a:off x="3655219" y="3583782"/>
                <a:ext cx="94456" cy="944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lc="http://schemas.openxmlformats.org/drawingml/2006/lockedCanvas" xmlns:p14="http://schemas.microsoft.com/office/powerpoint/2010/main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lc="http://schemas.openxmlformats.org/drawingml/2006/lockedCanvas" xmlns:p14="http://schemas.microsoft.com/office/powerpoint/2010/main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24" name="Rectangle 18"/>
            <p:cNvSpPr/>
            <p:nvPr/>
          </p:nvSpPr>
          <p:spPr>
            <a:xfrm>
              <a:off x="901503" y="4812030"/>
              <a:ext cx="3215792" cy="430887"/>
            </a:xfrm>
            <a:prstGeom prst="rect">
              <a:avLst/>
            </a:prstGeom>
          </p:spPr>
          <p:txBody>
            <a:bodyPr wrap="square">
              <a:normAutofit fontScale="62500" lnSpcReduction="200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100">
                  <a:solidFill>
                    <a:schemeClr val="bg1"/>
                  </a:solidFill>
                </a:rPr>
                <a:t>此部分内容作为文字排版占位显示</a:t>
              </a:r>
              <a:br>
                <a:rPr lang="zh-CN" altLang="en-US" sz="1100">
                  <a:solidFill>
                    <a:schemeClr val="bg1"/>
                  </a:solidFill>
                </a:rPr>
              </a:br>
              <a:r>
                <a:rPr lang="zh-CN" altLang="en-US" sz="1100">
                  <a:solidFill>
                    <a:schemeClr val="bg1"/>
                  </a:solidFill>
                </a:rPr>
                <a:t>（建议使用主题字体）</a:t>
              </a:r>
            </a:p>
          </p:txBody>
        </p:sp>
      </p:grpSp>
      <p:grpSp>
        <p:nvGrpSpPr>
          <p:cNvPr id="11" name="Group 4"/>
          <p:cNvGrpSpPr/>
          <p:nvPr/>
        </p:nvGrpSpPr>
        <p:grpSpPr>
          <a:xfrm>
            <a:off x="539752" y="1987191"/>
            <a:ext cx="4593845" cy="990165"/>
            <a:chOff x="719668" y="2649589"/>
            <a:chExt cx="6125125" cy="1320219"/>
          </a:xfrm>
        </p:grpSpPr>
        <p:sp>
          <p:nvSpPr>
            <p:cNvPr id="12" name="Rectangle 53"/>
            <p:cNvSpPr/>
            <p:nvPr/>
          </p:nvSpPr>
          <p:spPr>
            <a:xfrm>
              <a:off x="719668" y="2868294"/>
              <a:ext cx="5465015" cy="882810"/>
            </a:xfrm>
            <a:prstGeom prst="rect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13" name="Oval 55"/>
            <p:cNvSpPr/>
            <p:nvPr/>
          </p:nvSpPr>
          <p:spPr>
            <a:xfrm>
              <a:off x="5524574" y="2649589"/>
              <a:ext cx="1320219" cy="132021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" name="Oval 56"/>
            <p:cNvSpPr/>
            <p:nvPr/>
          </p:nvSpPr>
          <p:spPr>
            <a:xfrm>
              <a:off x="5639138" y="2764153"/>
              <a:ext cx="1091090" cy="109109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5" name="Group 5"/>
            <p:cNvGrpSpPr/>
            <p:nvPr/>
          </p:nvGrpSpPr>
          <p:grpSpPr>
            <a:xfrm>
              <a:off x="6041654" y="3101203"/>
              <a:ext cx="286060" cy="416993"/>
              <a:chOff x="5441157" y="4440238"/>
              <a:chExt cx="319088" cy="465138"/>
            </a:xfrm>
            <a:solidFill>
              <a:schemeClr val="accent2"/>
            </a:solidFill>
          </p:grpSpPr>
          <p:sp>
            <p:nvSpPr>
              <p:cNvPr id="17" name="Freeform: Shape 50"/>
              <p:cNvSpPr>
                <a:spLocks/>
              </p:cNvSpPr>
              <p:nvPr/>
            </p:nvSpPr>
            <p:spPr bwMode="auto">
              <a:xfrm>
                <a:off x="5441157" y="4440238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636" y="3374"/>
                    </a:moveTo>
                    <a:lnTo>
                      <a:pt x="1963" y="3375"/>
                    </a:lnTo>
                    <a:lnTo>
                      <a:pt x="1963" y="2025"/>
                    </a:lnTo>
                    <a:cubicBezTo>
                      <a:pt x="1963" y="1653"/>
                      <a:pt x="2402" y="1350"/>
                      <a:pt x="2945" y="1350"/>
                    </a:cubicBezTo>
                    <a:lnTo>
                      <a:pt x="18654" y="1349"/>
                    </a:lnTo>
                    <a:cubicBezTo>
                      <a:pt x="19195" y="1349"/>
                      <a:pt x="19636" y="1652"/>
                      <a:pt x="19636" y="2024"/>
                    </a:cubicBezTo>
                    <a:cubicBezTo>
                      <a:pt x="19636" y="2024"/>
                      <a:pt x="19636" y="3374"/>
                      <a:pt x="19636" y="3374"/>
                    </a:cubicBezTo>
                    <a:close/>
                    <a:moveTo>
                      <a:pt x="19636" y="17546"/>
                    </a:moveTo>
                    <a:lnTo>
                      <a:pt x="1963" y="17547"/>
                    </a:lnTo>
                    <a:lnTo>
                      <a:pt x="1963" y="4050"/>
                    </a:lnTo>
                    <a:lnTo>
                      <a:pt x="19636" y="4049"/>
                    </a:lnTo>
                    <a:cubicBezTo>
                      <a:pt x="19636" y="4049"/>
                      <a:pt x="19636" y="17546"/>
                      <a:pt x="19636" y="17546"/>
                    </a:cubicBezTo>
                    <a:close/>
                    <a:moveTo>
                      <a:pt x="19636" y="19574"/>
                    </a:moveTo>
                    <a:cubicBezTo>
                      <a:pt x="19636" y="19946"/>
                      <a:pt x="19195" y="20249"/>
                      <a:pt x="18654" y="20249"/>
                    </a:cubicBezTo>
                    <a:lnTo>
                      <a:pt x="2945" y="20250"/>
                    </a:lnTo>
                    <a:cubicBezTo>
                      <a:pt x="2402" y="20250"/>
                      <a:pt x="1963" y="19947"/>
                      <a:pt x="1963" y="19575"/>
                    </a:cubicBezTo>
                    <a:lnTo>
                      <a:pt x="1963" y="18222"/>
                    </a:lnTo>
                    <a:lnTo>
                      <a:pt x="19636" y="18221"/>
                    </a:lnTo>
                    <a:cubicBezTo>
                      <a:pt x="19636" y="18221"/>
                      <a:pt x="19636" y="19574"/>
                      <a:pt x="19636" y="19574"/>
                    </a:cubicBezTo>
                    <a:close/>
                    <a:moveTo>
                      <a:pt x="18654" y="0"/>
                    </a:moveTo>
                    <a:lnTo>
                      <a:pt x="2945" y="0"/>
                    </a:lnTo>
                    <a:cubicBezTo>
                      <a:pt x="1317" y="0"/>
                      <a:pt x="0" y="907"/>
                      <a:pt x="0" y="2025"/>
                    </a:cubicBezTo>
                    <a:lnTo>
                      <a:pt x="0" y="19575"/>
                    </a:lnTo>
                    <a:cubicBezTo>
                      <a:pt x="0" y="20693"/>
                      <a:pt x="1317" y="21600"/>
                      <a:pt x="2945" y="21600"/>
                    </a:cubicBezTo>
                    <a:lnTo>
                      <a:pt x="18654" y="21599"/>
                    </a:lnTo>
                    <a:cubicBezTo>
                      <a:pt x="20280" y="21599"/>
                      <a:pt x="21600" y="20693"/>
                      <a:pt x="21600" y="19574"/>
                    </a:cubicBezTo>
                    <a:lnTo>
                      <a:pt x="21600" y="2024"/>
                    </a:lnTo>
                    <a:cubicBezTo>
                      <a:pt x="21600" y="906"/>
                      <a:pt x="20280" y="0"/>
                      <a:pt x="18654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lc="http://schemas.openxmlformats.org/drawingml/2006/lockedCanvas" xmlns:p14="http://schemas.microsoft.com/office/powerpoint/2010/main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lc="http://schemas.openxmlformats.org/drawingml/2006/lockedCanvas" xmlns:p14="http://schemas.microsoft.com/office/powerpoint/2010/main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" name="Freeform: Shape 51"/>
              <p:cNvSpPr>
                <a:spLocks/>
              </p:cNvSpPr>
              <p:nvPr/>
            </p:nvSpPr>
            <p:spPr bwMode="auto">
              <a:xfrm>
                <a:off x="5571332" y="4483894"/>
                <a:ext cx="58738" cy="1428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600" y="10800"/>
                    </a:moveTo>
                    <a:cubicBezTo>
                      <a:pt x="21600" y="16758"/>
                      <a:pt x="20387" y="21599"/>
                      <a:pt x="18899" y="21599"/>
                    </a:cubicBezTo>
                    <a:lnTo>
                      <a:pt x="2699" y="21599"/>
                    </a:lnTo>
                    <a:cubicBezTo>
                      <a:pt x="1202" y="21599"/>
                      <a:pt x="0" y="16758"/>
                      <a:pt x="0" y="10800"/>
                    </a:cubicBezTo>
                    <a:cubicBezTo>
                      <a:pt x="0" y="4841"/>
                      <a:pt x="1202" y="0"/>
                      <a:pt x="2699" y="0"/>
                    </a:cubicBezTo>
                    <a:lnTo>
                      <a:pt x="18899" y="0"/>
                    </a:lnTo>
                    <a:cubicBezTo>
                      <a:pt x="20387" y="0"/>
                      <a:pt x="21600" y="4841"/>
                      <a:pt x="21600" y="1080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lc="http://schemas.openxmlformats.org/drawingml/2006/lockedCanvas" xmlns:p14="http://schemas.microsoft.com/office/powerpoint/2010/main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lc="http://schemas.openxmlformats.org/drawingml/2006/lockedCanvas" xmlns:p14="http://schemas.microsoft.com/office/powerpoint/2010/main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" name="Freeform: Shape 52"/>
              <p:cNvSpPr>
                <a:spLocks/>
              </p:cNvSpPr>
              <p:nvPr/>
            </p:nvSpPr>
            <p:spPr bwMode="auto">
              <a:xfrm>
                <a:off x="5586413" y="4847432"/>
                <a:ext cx="28575" cy="1428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600" y="10800"/>
                    </a:moveTo>
                    <a:cubicBezTo>
                      <a:pt x="21600" y="16769"/>
                      <a:pt x="19174" y="21599"/>
                      <a:pt x="16199" y="21599"/>
                    </a:cubicBezTo>
                    <a:lnTo>
                      <a:pt x="5399" y="21599"/>
                    </a:lnTo>
                    <a:cubicBezTo>
                      <a:pt x="2404" y="21599"/>
                      <a:pt x="0" y="16769"/>
                      <a:pt x="0" y="10800"/>
                    </a:cubicBezTo>
                    <a:cubicBezTo>
                      <a:pt x="0" y="4830"/>
                      <a:pt x="2404" y="0"/>
                      <a:pt x="5399" y="0"/>
                    </a:cubicBezTo>
                    <a:lnTo>
                      <a:pt x="16199" y="0"/>
                    </a:lnTo>
                    <a:cubicBezTo>
                      <a:pt x="19174" y="0"/>
                      <a:pt x="21600" y="4830"/>
                      <a:pt x="21600" y="1080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lc="http://schemas.openxmlformats.org/drawingml/2006/lockedCanvas" xmlns:p14="http://schemas.microsoft.com/office/powerpoint/2010/main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lc="http://schemas.openxmlformats.org/drawingml/2006/lockedCanvas" xmlns:p14="http://schemas.microsoft.com/office/powerpoint/2010/main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16" name="Rectangle 19"/>
            <p:cNvSpPr/>
            <p:nvPr/>
          </p:nvSpPr>
          <p:spPr>
            <a:xfrm>
              <a:off x="901503" y="3046022"/>
              <a:ext cx="3215792" cy="430887"/>
            </a:xfrm>
            <a:prstGeom prst="rect">
              <a:avLst/>
            </a:prstGeom>
          </p:spPr>
          <p:txBody>
            <a:bodyPr wrap="square">
              <a:normAutofit fontScale="62500" lnSpcReduction="200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100">
                  <a:solidFill>
                    <a:schemeClr val="bg1"/>
                  </a:solidFill>
                </a:rPr>
                <a:t>此部分内容作为文字排版占位显示</a:t>
              </a:r>
              <a:br>
                <a:rPr lang="zh-CN" altLang="en-US" sz="1100">
                  <a:solidFill>
                    <a:schemeClr val="bg1"/>
                  </a:solidFill>
                </a:rPr>
              </a:br>
              <a:r>
                <a:rPr lang="zh-CN" altLang="en-US" sz="1100">
                  <a:solidFill>
                    <a:schemeClr val="bg1"/>
                  </a:solidFill>
                </a:rPr>
                <a:t>（建议使用主题字体）</a:t>
              </a:r>
            </a:p>
          </p:txBody>
        </p:sp>
      </p:grpSp>
      <p:sp>
        <p:nvSpPr>
          <p:cNvPr id="53" name="Title 1">
            <a:extLst>
              <a:ext uri="{FF2B5EF4-FFF2-40B4-BE49-F238E27FC236}">
                <a16:creationId xmlns:a16="http://schemas.microsoft.com/office/drawing/2014/main" id="{B10C54B4-0D8A-4F73-A507-2DF633B2FCA4}"/>
              </a:ext>
            </a:extLst>
          </p:cNvPr>
          <p:cNvSpPr txBox="1">
            <a:spLocks/>
          </p:cNvSpPr>
          <p:nvPr/>
        </p:nvSpPr>
        <p:spPr>
          <a:xfrm>
            <a:off x="611560" y="175643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4" name="图片 53">
            <a:extLst>
              <a:ext uri="{FF2B5EF4-FFF2-40B4-BE49-F238E27FC236}">
                <a16:creationId xmlns:a16="http://schemas.microsoft.com/office/drawing/2014/main" id="{2073B45D-FFA2-4BBA-BF30-3826CE9D56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6266"/>
          <a:stretch/>
        </p:blipFill>
        <p:spPr>
          <a:xfrm>
            <a:off x="0" y="4636020"/>
            <a:ext cx="9144000" cy="125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6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3BF01BBD-C727-424C-ACE6-5B8F10C5B4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60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D61FF04-73F6-4ED9-850A-B6B2BFBF9F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4284" y="622300"/>
            <a:ext cx="3795432" cy="3898900"/>
          </a:xfrm>
          <a:prstGeom prst="rect">
            <a:avLst/>
          </a:prstGeom>
          <a:effectLst>
            <a:outerShdw blurRad="1524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4592201-8D60-4F3A-AD07-2E3F742781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3509" y="698500"/>
            <a:ext cx="3896982" cy="3746500"/>
          </a:xfrm>
          <a:prstGeom prst="rect">
            <a:avLst/>
          </a:prstGeom>
        </p:spPr>
      </p:pic>
      <p:sp>
        <p:nvSpPr>
          <p:cNvPr id="23" name="椭圆 22">
            <a:extLst>
              <a:ext uri="{FF2B5EF4-FFF2-40B4-BE49-F238E27FC236}">
                <a16:creationId xmlns:a16="http://schemas.microsoft.com/office/drawing/2014/main" id="{2C84BEA3-1CA4-44EC-9CD5-F6F4B2E0EC4C}"/>
              </a:ext>
            </a:extLst>
          </p:cNvPr>
          <p:cNvSpPr/>
          <p:nvPr/>
        </p:nvSpPr>
        <p:spPr>
          <a:xfrm>
            <a:off x="2987824" y="987574"/>
            <a:ext cx="3168352" cy="3168352"/>
          </a:xfrm>
          <a:prstGeom prst="ellipse">
            <a:avLst/>
          </a:prstGeom>
          <a:noFill/>
          <a:ln>
            <a:solidFill>
              <a:srgbClr val="0FBE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8545ED59-D65F-47C0-A0BF-CC144B02512F}"/>
              </a:ext>
            </a:extLst>
          </p:cNvPr>
          <p:cNvSpPr/>
          <p:nvPr/>
        </p:nvSpPr>
        <p:spPr>
          <a:xfrm>
            <a:off x="3347864" y="2696602"/>
            <a:ext cx="26449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spc="300" dirty="0">
                <a:solidFill>
                  <a:srgbClr val="0FBED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标题文本预设 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8E6FD77B-3FC7-4E5A-9B88-CDE313303867}"/>
              </a:ext>
            </a:extLst>
          </p:cNvPr>
          <p:cNvSpPr/>
          <p:nvPr/>
        </p:nvSpPr>
        <p:spPr>
          <a:xfrm>
            <a:off x="4192659" y="1668401"/>
            <a:ext cx="216024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600" spc="300" dirty="0">
                <a:solidFill>
                  <a:srgbClr val="0FBEDD"/>
                </a:solidFill>
                <a:latin typeface="Agency FB" panose="020B0503020202020204" pitchFamily="34" charset="0"/>
                <a:ea typeface="DFTongTong-B5" panose="02010609010101010101" pitchFamily="49" charset="-120"/>
                <a:cs typeface="Adobe Arabic" panose="02040503050201020203" pitchFamily="18" charset="-78"/>
                <a:sym typeface="微软雅黑" pitchFamily="34" charset="-122"/>
              </a:rPr>
              <a:t>04</a:t>
            </a:r>
            <a:endParaRPr lang="zh-CN" altLang="en-US" sz="6600" spc="300" dirty="0">
              <a:solidFill>
                <a:srgbClr val="0FBEDD"/>
              </a:solidFill>
              <a:latin typeface="Agency FB" panose="020B0503020202020204" pitchFamily="34" charset="0"/>
              <a:ea typeface="DFTongTong-B5" panose="02010609010101010101" pitchFamily="49" charset="-120"/>
              <a:cs typeface="Adobe Arabic" panose="02040503050201020203" pitchFamily="18" charset="-78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3909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8396AFD8-12D7-4145-A24D-DB80FCB0CF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6266"/>
          <a:stretch/>
        </p:blipFill>
        <p:spPr>
          <a:xfrm>
            <a:off x="0" y="853241"/>
            <a:ext cx="9144000" cy="125268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15FE48A6-1A14-4739-9D7D-0E10279CAB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0220" y="483518"/>
            <a:ext cx="1983560" cy="2037634"/>
          </a:xfrm>
          <a:prstGeom prst="rect">
            <a:avLst/>
          </a:prstGeom>
          <a:effectLst>
            <a:outerShdw blurRad="1524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7CDD8122-4459-45D8-B669-08EE8B4589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3684" y="523341"/>
            <a:ext cx="2036632" cy="1957988"/>
          </a:xfrm>
          <a:prstGeom prst="rect">
            <a:avLst/>
          </a:prstGeom>
        </p:spPr>
      </p:pic>
      <p:sp>
        <p:nvSpPr>
          <p:cNvPr id="33" name="椭圆 32">
            <a:extLst>
              <a:ext uri="{FF2B5EF4-FFF2-40B4-BE49-F238E27FC236}">
                <a16:creationId xmlns:a16="http://schemas.microsoft.com/office/drawing/2014/main" id="{D04DA6CF-1CC1-4B28-AAB6-BB5DF7B9156A}"/>
              </a:ext>
            </a:extLst>
          </p:cNvPr>
          <p:cNvSpPr/>
          <p:nvPr/>
        </p:nvSpPr>
        <p:spPr>
          <a:xfrm>
            <a:off x="3744082" y="674417"/>
            <a:ext cx="1655836" cy="1655836"/>
          </a:xfrm>
          <a:prstGeom prst="ellipse">
            <a:avLst/>
          </a:prstGeom>
          <a:noFill/>
          <a:ln>
            <a:solidFill>
              <a:srgbClr val="0FBE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Group 21"/>
          <p:cNvGrpSpPr/>
          <p:nvPr/>
        </p:nvGrpSpPr>
        <p:grpSpPr>
          <a:xfrm>
            <a:off x="4003084" y="1235990"/>
            <a:ext cx="1057275" cy="754085"/>
            <a:chOff x="5069886" y="293530"/>
            <a:chExt cx="2052228" cy="1463723"/>
          </a:xfrm>
          <a:noFill/>
        </p:grpSpPr>
        <p:sp>
          <p:nvSpPr>
            <p:cNvPr id="28" name="TextBox 22"/>
            <p:cNvSpPr txBox="1"/>
            <p:nvPr/>
          </p:nvSpPr>
          <p:spPr>
            <a:xfrm>
              <a:off x="5069886" y="293530"/>
              <a:ext cx="2052228" cy="1120147"/>
            </a:xfrm>
            <a:prstGeom prst="rect">
              <a:avLst/>
            </a:prstGeom>
            <a:grpFill/>
          </p:spPr>
          <p:txBody>
            <a:bodyPr wrap="square">
              <a:normAutofit fontScale="77500" lnSpcReduction="20000"/>
            </a:bodyPr>
            <a:lstStyle/>
            <a:p>
              <a:pPr algn="ctr"/>
              <a:r>
                <a:rPr lang="zh-CN" altLang="en-US" sz="4400" b="1" dirty="0">
                  <a:solidFill>
                    <a:srgbClr val="0FBED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目录</a:t>
              </a:r>
            </a:p>
          </p:txBody>
        </p:sp>
        <p:sp>
          <p:nvSpPr>
            <p:cNvPr id="29" name="TextBox 23"/>
            <p:cNvSpPr txBox="1"/>
            <p:nvPr/>
          </p:nvSpPr>
          <p:spPr>
            <a:xfrm>
              <a:off x="5069886" y="1309193"/>
              <a:ext cx="2052228" cy="448060"/>
            </a:xfrm>
            <a:prstGeom prst="rect">
              <a:avLst/>
            </a:prstGeom>
            <a:grpFill/>
          </p:spPr>
          <p:txBody>
            <a:bodyPr wrap="square">
              <a:normAutofit fontScale="77500" lnSpcReduction="20000"/>
            </a:bodyPr>
            <a:lstStyle/>
            <a:p>
              <a:pPr algn="ctr"/>
              <a:r>
                <a:rPr lang="en-US" altLang="zh-CN" sz="1400" b="1">
                  <a:solidFill>
                    <a:srgbClr val="0FBED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CONTENT</a:t>
              </a:r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43AC3B3D-4570-457F-BFB6-FC3348CF2411}"/>
              </a:ext>
            </a:extLst>
          </p:cNvPr>
          <p:cNvGrpSpPr/>
          <p:nvPr/>
        </p:nvGrpSpPr>
        <p:grpSpPr>
          <a:xfrm>
            <a:off x="5947793" y="2849258"/>
            <a:ext cx="1440905" cy="1954740"/>
            <a:chOff x="6970373" y="2513068"/>
            <a:chExt cx="1440905" cy="1954740"/>
          </a:xfrm>
        </p:grpSpPr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4826000C-14B0-4073-9F7B-31640BEFA9D6}"/>
                </a:ext>
              </a:extLst>
            </p:cNvPr>
            <p:cNvGrpSpPr/>
            <p:nvPr/>
          </p:nvGrpSpPr>
          <p:grpSpPr>
            <a:xfrm>
              <a:off x="6970373" y="2513068"/>
              <a:ext cx="1080865" cy="1084910"/>
              <a:chOff x="5829579" y="2849258"/>
              <a:chExt cx="1080865" cy="1084910"/>
            </a:xfrm>
          </p:grpSpPr>
          <p:sp>
            <p:nvSpPr>
              <p:cNvPr id="38" name="TextBox 9">
                <a:extLst>
                  <a:ext uri="{FF2B5EF4-FFF2-40B4-BE49-F238E27FC236}">
                    <a16:creationId xmlns:a16="http://schemas.microsoft.com/office/drawing/2014/main" id="{F6D4B1FE-1428-4EE8-B7EB-A03EC80E2C9E}"/>
                  </a:ext>
                </a:extLst>
              </p:cNvPr>
              <p:cNvSpPr txBox="1"/>
              <p:nvPr/>
            </p:nvSpPr>
            <p:spPr>
              <a:xfrm>
                <a:off x="5829579" y="2849258"/>
                <a:ext cx="1014942" cy="1084910"/>
              </a:xfrm>
              <a:prstGeom prst="rect">
                <a:avLst/>
              </a:prstGeom>
              <a:noFill/>
            </p:spPr>
            <p:txBody>
              <a:bodyPr wrap="none">
                <a:normAutofit fontScale="92500" lnSpcReduction="20000"/>
              </a:bodyPr>
              <a:lstStyle/>
              <a:p>
                <a:r>
                  <a:rPr lang="en-US" altLang="zh-CN" sz="8800" dirty="0">
                    <a:solidFill>
                      <a:schemeClr val="accent4">
                        <a:lumMod val="100000"/>
                      </a:schemeClr>
                    </a:solidFill>
                    <a:latin typeface="Impact" panose="020B0806030902050204" pitchFamily="34" charset="0"/>
                  </a:rPr>
                  <a:t>04</a:t>
                </a:r>
              </a:p>
            </p:txBody>
          </p:sp>
          <p:cxnSp>
            <p:nvCxnSpPr>
              <p:cNvPr id="40" name="Straight Connector 17">
                <a:extLst>
                  <a:ext uri="{FF2B5EF4-FFF2-40B4-BE49-F238E27FC236}">
                    <a16:creationId xmlns:a16="http://schemas.microsoft.com/office/drawing/2014/main" id="{7141D09A-2BC2-43E4-AB1C-B2EE04C27A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02332" y="3877965"/>
                <a:ext cx="1008112" cy="0"/>
              </a:xfrm>
              <a:prstGeom prst="line">
                <a:avLst/>
              </a:prstGeom>
              <a:ln w="12700" cap="flat" cmpd="sng" algn="ctr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Rectangle 24">
              <a:extLst>
                <a:ext uri="{FF2B5EF4-FFF2-40B4-BE49-F238E27FC236}">
                  <a16:creationId xmlns:a16="http://schemas.microsoft.com/office/drawing/2014/main" id="{694C0087-BB4D-4D3A-9107-32D9C7CEA349}"/>
                </a:ext>
              </a:extLst>
            </p:cNvPr>
            <p:cNvSpPr/>
            <p:nvPr/>
          </p:nvSpPr>
          <p:spPr>
            <a:xfrm>
              <a:off x="7021326" y="3597978"/>
              <a:ext cx="1389952" cy="869830"/>
            </a:xfrm>
            <a:prstGeom prst="rect">
              <a:avLst/>
            </a:prstGeom>
          </p:spPr>
          <p:txBody>
            <a:bodyPr wrap="none" lIns="0" tIns="0" rIns="0" bIns="0">
              <a:normAutofit/>
            </a:bodyPr>
            <a:lstStyle/>
            <a:p>
              <a:r>
                <a:rPr lang="zh-CN" altLang="en-US" sz="1400" b="1">
                  <a:solidFill>
                    <a:srgbClr val="404040"/>
                  </a:solidFill>
                </a:rPr>
                <a:t>标题文本预设</a:t>
              </a: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B19D903D-F899-457D-9F1D-395DE3018E3C}"/>
              </a:ext>
            </a:extLst>
          </p:cNvPr>
          <p:cNvGrpSpPr/>
          <p:nvPr/>
        </p:nvGrpSpPr>
        <p:grpSpPr>
          <a:xfrm>
            <a:off x="4613083" y="2849258"/>
            <a:ext cx="1467083" cy="1954740"/>
            <a:chOff x="4494869" y="2849258"/>
            <a:chExt cx="1467083" cy="1954740"/>
          </a:xfrm>
        </p:grpSpPr>
        <p:sp>
          <p:nvSpPr>
            <p:cNvPr id="42" name="TextBox 8">
              <a:extLst>
                <a:ext uri="{FF2B5EF4-FFF2-40B4-BE49-F238E27FC236}">
                  <a16:creationId xmlns:a16="http://schemas.microsoft.com/office/drawing/2014/main" id="{D6DD3622-2350-4585-A285-8E87616E0A9A}"/>
                </a:ext>
              </a:extLst>
            </p:cNvPr>
            <p:cNvSpPr txBox="1"/>
            <p:nvPr/>
          </p:nvSpPr>
          <p:spPr>
            <a:xfrm>
              <a:off x="4494869" y="2849258"/>
              <a:ext cx="1040188" cy="1084910"/>
            </a:xfrm>
            <a:prstGeom prst="rect">
              <a:avLst/>
            </a:prstGeom>
            <a:noFill/>
          </p:spPr>
          <p:txBody>
            <a:bodyPr wrap="none">
              <a:normAutofit fontScale="92500" lnSpcReduction="20000"/>
            </a:bodyPr>
            <a:lstStyle/>
            <a:p>
              <a:r>
                <a:rPr lang="en-US" altLang="zh-CN" sz="8800" dirty="0">
                  <a:solidFill>
                    <a:schemeClr val="accent3">
                      <a:lumMod val="100000"/>
                    </a:schemeClr>
                  </a:solidFill>
                  <a:latin typeface="Impact" panose="020B0806030902050204" pitchFamily="34" charset="0"/>
                </a:rPr>
                <a:t>03</a:t>
              </a:r>
            </a:p>
          </p:txBody>
        </p:sp>
        <p:cxnSp>
          <p:nvCxnSpPr>
            <p:cNvPr id="43" name="Straight Connector 17">
              <a:extLst>
                <a:ext uri="{FF2B5EF4-FFF2-40B4-BE49-F238E27FC236}">
                  <a16:creationId xmlns:a16="http://schemas.microsoft.com/office/drawing/2014/main" id="{E46576B6-724B-4D5F-B1F7-F7A08B0AD599}"/>
                </a:ext>
              </a:extLst>
            </p:cNvPr>
            <p:cNvCxnSpPr>
              <a:cxnSpLocks/>
            </p:cNvCxnSpPr>
            <p:nvPr/>
          </p:nvCxnSpPr>
          <p:spPr>
            <a:xfrm>
              <a:off x="4593800" y="3877965"/>
              <a:ext cx="1008112" cy="0"/>
            </a:xfrm>
            <a:prstGeom prst="line">
              <a:avLst/>
            </a:prstGeom>
            <a:ln w="12700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24">
              <a:extLst>
                <a:ext uri="{FF2B5EF4-FFF2-40B4-BE49-F238E27FC236}">
                  <a16:creationId xmlns:a16="http://schemas.microsoft.com/office/drawing/2014/main" id="{BFB40A68-CDAC-4305-B54F-FCC812F7F4CE}"/>
                </a:ext>
              </a:extLst>
            </p:cNvPr>
            <p:cNvSpPr/>
            <p:nvPr/>
          </p:nvSpPr>
          <p:spPr>
            <a:xfrm>
              <a:off x="4572000" y="3934168"/>
              <a:ext cx="1389952" cy="869830"/>
            </a:xfrm>
            <a:prstGeom prst="rect">
              <a:avLst/>
            </a:prstGeom>
          </p:spPr>
          <p:txBody>
            <a:bodyPr wrap="none" lIns="0" tIns="0" rIns="0" bIns="0">
              <a:normAutofit/>
            </a:bodyPr>
            <a:lstStyle/>
            <a:p>
              <a:r>
                <a:rPr lang="zh-CN" altLang="en-US" sz="1400" b="1">
                  <a:solidFill>
                    <a:srgbClr val="404040"/>
                  </a:solidFill>
                </a:rPr>
                <a:t>标题文本预设</a:t>
              </a:r>
            </a:p>
          </p:txBody>
        </p:sp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A483903C-B5F8-4B2E-91C1-1A9035D1838A}"/>
              </a:ext>
            </a:extLst>
          </p:cNvPr>
          <p:cNvGrpSpPr/>
          <p:nvPr/>
        </p:nvGrpSpPr>
        <p:grpSpPr>
          <a:xfrm>
            <a:off x="3278470" y="2849258"/>
            <a:ext cx="1488535" cy="1954740"/>
            <a:chOff x="3160160" y="2849258"/>
            <a:chExt cx="1488535" cy="1954740"/>
          </a:xfrm>
        </p:grpSpPr>
        <p:sp>
          <p:nvSpPr>
            <p:cNvPr id="49" name="TextBox 7">
              <a:extLst>
                <a:ext uri="{FF2B5EF4-FFF2-40B4-BE49-F238E27FC236}">
                  <a16:creationId xmlns:a16="http://schemas.microsoft.com/office/drawing/2014/main" id="{E6C10A26-8C02-4171-ADCF-7DF8D8847092}"/>
                </a:ext>
              </a:extLst>
            </p:cNvPr>
            <p:cNvSpPr txBox="1"/>
            <p:nvPr/>
          </p:nvSpPr>
          <p:spPr>
            <a:xfrm>
              <a:off x="3160160" y="2849258"/>
              <a:ext cx="1016143" cy="1084910"/>
            </a:xfrm>
            <a:prstGeom prst="rect">
              <a:avLst/>
            </a:prstGeom>
            <a:noFill/>
          </p:spPr>
          <p:txBody>
            <a:bodyPr wrap="none">
              <a:normAutofit fontScale="92500" lnSpcReduction="20000"/>
            </a:bodyPr>
            <a:lstStyle/>
            <a:p>
              <a:r>
                <a:rPr lang="en-US" altLang="zh-CN" sz="8800" dirty="0">
                  <a:solidFill>
                    <a:schemeClr val="accent2">
                      <a:lumMod val="100000"/>
                    </a:schemeClr>
                  </a:solidFill>
                  <a:latin typeface="Impact" panose="020B0806030902050204" pitchFamily="34" charset="0"/>
                </a:rPr>
                <a:t>02</a:t>
              </a:r>
            </a:p>
          </p:txBody>
        </p:sp>
        <p:cxnSp>
          <p:nvCxnSpPr>
            <p:cNvPr id="50" name="Straight Connector 17">
              <a:extLst>
                <a:ext uri="{FF2B5EF4-FFF2-40B4-BE49-F238E27FC236}">
                  <a16:creationId xmlns:a16="http://schemas.microsoft.com/office/drawing/2014/main" id="{766F8246-DC2A-48BE-9153-8F7486D61A8A}"/>
                </a:ext>
              </a:extLst>
            </p:cNvPr>
            <p:cNvCxnSpPr>
              <a:cxnSpLocks/>
            </p:cNvCxnSpPr>
            <p:nvPr/>
          </p:nvCxnSpPr>
          <p:spPr>
            <a:xfrm>
              <a:off x="3280543" y="3877965"/>
              <a:ext cx="1008112" cy="0"/>
            </a:xfrm>
            <a:prstGeom prst="line">
              <a:avLst/>
            </a:prstGeom>
            <a:ln w="12700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ectangle 24">
              <a:extLst>
                <a:ext uri="{FF2B5EF4-FFF2-40B4-BE49-F238E27FC236}">
                  <a16:creationId xmlns:a16="http://schemas.microsoft.com/office/drawing/2014/main" id="{AADFE3BC-0B6C-4545-9F62-87EDFB75A965}"/>
                </a:ext>
              </a:extLst>
            </p:cNvPr>
            <p:cNvSpPr/>
            <p:nvPr/>
          </p:nvSpPr>
          <p:spPr>
            <a:xfrm>
              <a:off x="3258743" y="3934168"/>
              <a:ext cx="1389952" cy="869830"/>
            </a:xfrm>
            <a:prstGeom prst="rect">
              <a:avLst/>
            </a:prstGeom>
          </p:spPr>
          <p:txBody>
            <a:bodyPr wrap="none" lIns="0" tIns="0" rIns="0" bIns="0">
              <a:normAutofit/>
            </a:bodyPr>
            <a:lstStyle/>
            <a:p>
              <a:r>
                <a:rPr lang="zh-CN" altLang="en-US" sz="1400" b="1">
                  <a:solidFill>
                    <a:srgbClr val="404040"/>
                  </a:solidFill>
                </a:rPr>
                <a:t>标题文本预设</a:t>
              </a:r>
            </a:p>
          </p:txBody>
        </p:sp>
      </p:grp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2127DDDA-7D0B-43FD-B1B8-D1BA4DF13150}"/>
              </a:ext>
            </a:extLst>
          </p:cNvPr>
          <p:cNvGrpSpPr/>
          <p:nvPr/>
        </p:nvGrpSpPr>
        <p:grpSpPr>
          <a:xfrm>
            <a:off x="2020927" y="2657561"/>
            <a:ext cx="1389952" cy="2146437"/>
            <a:chOff x="1696054" y="2657561"/>
            <a:chExt cx="1389952" cy="2146437"/>
          </a:xfrm>
        </p:grpSpPr>
        <p:sp>
          <p:nvSpPr>
            <p:cNvPr id="53" name="TextBox 5">
              <a:extLst>
                <a:ext uri="{FF2B5EF4-FFF2-40B4-BE49-F238E27FC236}">
                  <a16:creationId xmlns:a16="http://schemas.microsoft.com/office/drawing/2014/main" id="{65B680D2-88CC-455D-AB35-1B08DADD81C9}"/>
                </a:ext>
              </a:extLst>
            </p:cNvPr>
            <p:cNvSpPr txBox="1"/>
            <p:nvPr/>
          </p:nvSpPr>
          <p:spPr>
            <a:xfrm>
              <a:off x="1710985" y="2657561"/>
              <a:ext cx="913952" cy="1084911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r>
                <a:rPr lang="en-US" altLang="zh-CN" sz="8000" dirty="0">
                  <a:solidFill>
                    <a:schemeClr val="accent1">
                      <a:lumMod val="100000"/>
                    </a:schemeClr>
                  </a:solidFill>
                  <a:latin typeface="Impact" panose="020B0806030902050204" pitchFamily="34" charset="0"/>
                </a:rPr>
                <a:t>01</a:t>
              </a:r>
            </a:p>
          </p:txBody>
        </p:sp>
        <p:cxnSp>
          <p:nvCxnSpPr>
            <p:cNvPr id="54" name="Straight Connector 17">
              <a:extLst>
                <a:ext uri="{FF2B5EF4-FFF2-40B4-BE49-F238E27FC236}">
                  <a16:creationId xmlns:a16="http://schemas.microsoft.com/office/drawing/2014/main" id="{26B702C1-8652-4342-BBD8-905A085AAA05}"/>
                </a:ext>
              </a:extLst>
            </p:cNvPr>
            <p:cNvCxnSpPr>
              <a:cxnSpLocks/>
            </p:cNvCxnSpPr>
            <p:nvPr/>
          </p:nvCxnSpPr>
          <p:spPr>
            <a:xfrm>
              <a:off x="1717854" y="3877965"/>
              <a:ext cx="1008112" cy="0"/>
            </a:xfrm>
            <a:prstGeom prst="line">
              <a:avLst/>
            </a:prstGeom>
            <a:ln w="12700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ctangle 24">
              <a:extLst>
                <a:ext uri="{FF2B5EF4-FFF2-40B4-BE49-F238E27FC236}">
                  <a16:creationId xmlns:a16="http://schemas.microsoft.com/office/drawing/2014/main" id="{0D3B262B-D01F-494F-A7A5-6877B0AEF0C9}"/>
                </a:ext>
              </a:extLst>
            </p:cNvPr>
            <p:cNvSpPr/>
            <p:nvPr/>
          </p:nvSpPr>
          <p:spPr>
            <a:xfrm>
              <a:off x="1696054" y="3934168"/>
              <a:ext cx="1389952" cy="869830"/>
            </a:xfrm>
            <a:prstGeom prst="rect">
              <a:avLst/>
            </a:prstGeom>
          </p:spPr>
          <p:txBody>
            <a:bodyPr wrap="none" lIns="0" tIns="0" rIns="0" bIns="0">
              <a:normAutofit/>
            </a:bodyPr>
            <a:lstStyle/>
            <a:p>
              <a:r>
                <a:rPr lang="zh-CN" altLang="en-US" sz="1400" b="1">
                  <a:solidFill>
                    <a:srgbClr val="404040"/>
                  </a:solidFill>
                </a:rPr>
                <a:t>标题文本预设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250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25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5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组合 53"/>
          <p:cNvGrpSpPr/>
          <p:nvPr/>
        </p:nvGrpSpPr>
        <p:grpSpPr>
          <a:xfrm>
            <a:off x="1413880" y="925005"/>
            <a:ext cx="6316240" cy="3590962"/>
            <a:chOff x="1413880" y="925005"/>
            <a:chExt cx="6316240" cy="3590962"/>
          </a:xfrm>
        </p:grpSpPr>
        <p:sp>
          <p:nvSpPr>
            <p:cNvPr id="4" name="Freeform: Shape 82"/>
            <p:cNvSpPr>
              <a:spLocks/>
            </p:cNvSpPr>
            <p:nvPr/>
          </p:nvSpPr>
          <p:spPr bwMode="auto">
            <a:xfrm>
              <a:off x="3628476" y="925005"/>
              <a:ext cx="1764833" cy="427955"/>
            </a:xfrm>
            <a:custGeom>
              <a:avLst/>
              <a:gdLst/>
              <a:ahLst/>
              <a:cxnLst>
                <a:cxn ang="0">
                  <a:pos x="421" y="58"/>
                </a:cxn>
                <a:cxn ang="0">
                  <a:pos x="410" y="69"/>
                </a:cxn>
                <a:cxn ang="0">
                  <a:pos x="11" y="69"/>
                </a:cxn>
                <a:cxn ang="0">
                  <a:pos x="0" y="58"/>
                </a:cxn>
                <a:cxn ang="0">
                  <a:pos x="0" y="12"/>
                </a:cxn>
                <a:cxn ang="0">
                  <a:pos x="11" y="0"/>
                </a:cxn>
                <a:cxn ang="0">
                  <a:pos x="410" y="0"/>
                </a:cxn>
                <a:cxn ang="0">
                  <a:pos x="421" y="12"/>
                </a:cxn>
                <a:cxn ang="0">
                  <a:pos x="421" y="58"/>
                </a:cxn>
              </a:cxnLst>
              <a:rect l="0" t="0" r="r" b="b"/>
              <a:pathLst>
                <a:path w="421" h="69">
                  <a:moveTo>
                    <a:pt x="421" y="58"/>
                  </a:moveTo>
                  <a:cubicBezTo>
                    <a:pt x="421" y="64"/>
                    <a:pt x="416" y="69"/>
                    <a:pt x="410" y="69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5" y="69"/>
                    <a:pt x="0" y="64"/>
                    <a:pt x="0" y="58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410" y="0"/>
                    <a:pt x="410" y="0"/>
                    <a:pt x="410" y="0"/>
                  </a:cubicBezTo>
                  <a:cubicBezTo>
                    <a:pt x="416" y="0"/>
                    <a:pt x="421" y="5"/>
                    <a:pt x="421" y="12"/>
                  </a:cubicBezTo>
                  <a:lnTo>
                    <a:pt x="421" y="58"/>
                  </a:lnTo>
                  <a:close/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zh-CN" altLang="en-US">
                  <a:solidFill>
                    <a:schemeClr val="lt1"/>
                  </a:solidFill>
                </a:rPr>
                <a:t>标题文本预设</a:t>
              </a:r>
            </a:p>
          </p:txBody>
        </p:sp>
        <p:sp>
          <p:nvSpPr>
            <p:cNvPr id="5" name="Freeform: Shape 83"/>
            <p:cNvSpPr>
              <a:spLocks/>
            </p:cNvSpPr>
            <p:nvPr/>
          </p:nvSpPr>
          <p:spPr bwMode="auto">
            <a:xfrm>
              <a:off x="5965287" y="1874602"/>
              <a:ext cx="1764833" cy="420698"/>
            </a:xfrm>
            <a:custGeom>
              <a:avLst/>
              <a:gdLst/>
              <a:ahLst/>
              <a:cxnLst>
                <a:cxn ang="0">
                  <a:pos x="421" y="57"/>
                </a:cxn>
                <a:cxn ang="0">
                  <a:pos x="410" y="68"/>
                </a:cxn>
                <a:cxn ang="0">
                  <a:pos x="12" y="68"/>
                </a:cxn>
                <a:cxn ang="0">
                  <a:pos x="0" y="57"/>
                </a:cxn>
                <a:cxn ang="0">
                  <a:pos x="0" y="11"/>
                </a:cxn>
                <a:cxn ang="0">
                  <a:pos x="12" y="0"/>
                </a:cxn>
                <a:cxn ang="0">
                  <a:pos x="410" y="0"/>
                </a:cxn>
                <a:cxn ang="0">
                  <a:pos x="421" y="11"/>
                </a:cxn>
                <a:cxn ang="0">
                  <a:pos x="421" y="57"/>
                </a:cxn>
              </a:cxnLst>
              <a:rect l="0" t="0" r="r" b="b"/>
              <a:pathLst>
                <a:path w="421" h="68">
                  <a:moveTo>
                    <a:pt x="421" y="57"/>
                  </a:moveTo>
                  <a:cubicBezTo>
                    <a:pt x="421" y="63"/>
                    <a:pt x="416" y="68"/>
                    <a:pt x="410" y="68"/>
                  </a:cubicBezTo>
                  <a:cubicBezTo>
                    <a:pt x="12" y="68"/>
                    <a:pt x="12" y="68"/>
                    <a:pt x="12" y="68"/>
                  </a:cubicBezTo>
                  <a:cubicBezTo>
                    <a:pt x="5" y="68"/>
                    <a:pt x="0" y="63"/>
                    <a:pt x="0" y="57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410" y="0"/>
                    <a:pt x="410" y="0"/>
                    <a:pt x="410" y="0"/>
                  </a:cubicBezTo>
                  <a:cubicBezTo>
                    <a:pt x="416" y="0"/>
                    <a:pt x="421" y="5"/>
                    <a:pt x="421" y="11"/>
                  </a:cubicBezTo>
                  <a:lnTo>
                    <a:pt x="421" y="57"/>
                  </a:lnTo>
                  <a:close/>
                </a:path>
              </a:pathLst>
            </a:cu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anchor="ctr"/>
            <a:lstStyle/>
            <a:p>
              <a:pPr algn="ctr"/>
              <a:r>
                <a:rPr lang="zh-CN" altLang="en-US"/>
                <a:t>标题文本预设</a:t>
              </a:r>
            </a:p>
          </p:txBody>
        </p:sp>
        <p:sp>
          <p:nvSpPr>
            <p:cNvPr id="6" name="Freeform: Shape 84"/>
            <p:cNvSpPr>
              <a:spLocks/>
            </p:cNvSpPr>
            <p:nvPr/>
          </p:nvSpPr>
          <p:spPr bwMode="auto">
            <a:xfrm>
              <a:off x="5711074" y="3858242"/>
              <a:ext cx="1764833" cy="427955"/>
            </a:xfrm>
            <a:custGeom>
              <a:avLst/>
              <a:gdLst/>
              <a:ahLst/>
              <a:cxnLst>
                <a:cxn ang="0">
                  <a:pos x="421" y="52"/>
                </a:cxn>
                <a:cxn ang="0">
                  <a:pos x="404" y="69"/>
                </a:cxn>
                <a:cxn ang="0">
                  <a:pos x="17" y="69"/>
                </a:cxn>
                <a:cxn ang="0">
                  <a:pos x="0" y="52"/>
                </a:cxn>
                <a:cxn ang="0">
                  <a:pos x="0" y="17"/>
                </a:cxn>
                <a:cxn ang="0">
                  <a:pos x="17" y="0"/>
                </a:cxn>
                <a:cxn ang="0">
                  <a:pos x="404" y="0"/>
                </a:cxn>
                <a:cxn ang="0">
                  <a:pos x="421" y="17"/>
                </a:cxn>
                <a:cxn ang="0">
                  <a:pos x="421" y="52"/>
                </a:cxn>
              </a:cxnLst>
              <a:rect l="0" t="0" r="r" b="b"/>
              <a:pathLst>
                <a:path w="421" h="69">
                  <a:moveTo>
                    <a:pt x="421" y="52"/>
                  </a:moveTo>
                  <a:cubicBezTo>
                    <a:pt x="421" y="61"/>
                    <a:pt x="413" y="69"/>
                    <a:pt x="404" y="69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8" y="69"/>
                    <a:pt x="0" y="61"/>
                    <a:pt x="0" y="52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404" y="0"/>
                    <a:pt x="404" y="0"/>
                    <a:pt x="404" y="0"/>
                  </a:cubicBezTo>
                  <a:cubicBezTo>
                    <a:pt x="413" y="0"/>
                    <a:pt x="421" y="8"/>
                    <a:pt x="421" y="17"/>
                  </a:cubicBezTo>
                  <a:lnTo>
                    <a:pt x="421" y="52"/>
                  </a:lnTo>
                  <a:close/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zh-CN" altLang="en-US">
                  <a:solidFill>
                    <a:schemeClr val="lt1"/>
                  </a:solidFill>
                </a:rPr>
                <a:t>标题文本预设</a:t>
              </a:r>
            </a:p>
          </p:txBody>
        </p:sp>
        <p:sp>
          <p:nvSpPr>
            <p:cNvPr id="7" name="Freeform: Shape 85"/>
            <p:cNvSpPr>
              <a:spLocks/>
            </p:cNvSpPr>
            <p:nvPr/>
          </p:nvSpPr>
          <p:spPr bwMode="auto">
            <a:xfrm>
              <a:off x="2181412" y="4088012"/>
              <a:ext cx="1759943" cy="427955"/>
            </a:xfrm>
            <a:custGeom>
              <a:avLst/>
              <a:gdLst/>
              <a:ahLst/>
              <a:cxnLst>
                <a:cxn ang="0">
                  <a:pos x="420" y="52"/>
                </a:cxn>
                <a:cxn ang="0">
                  <a:pos x="403" y="69"/>
                </a:cxn>
                <a:cxn ang="0">
                  <a:pos x="17" y="69"/>
                </a:cxn>
                <a:cxn ang="0">
                  <a:pos x="0" y="52"/>
                </a:cxn>
                <a:cxn ang="0">
                  <a:pos x="0" y="18"/>
                </a:cxn>
                <a:cxn ang="0">
                  <a:pos x="17" y="0"/>
                </a:cxn>
                <a:cxn ang="0">
                  <a:pos x="403" y="0"/>
                </a:cxn>
                <a:cxn ang="0">
                  <a:pos x="420" y="18"/>
                </a:cxn>
                <a:cxn ang="0">
                  <a:pos x="420" y="52"/>
                </a:cxn>
              </a:cxnLst>
              <a:rect l="0" t="0" r="r" b="b"/>
              <a:pathLst>
                <a:path w="420" h="69">
                  <a:moveTo>
                    <a:pt x="420" y="52"/>
                  </a:moveTo>
                  <a:cubicBezTo>
                    <a:pt x="420" y="61"/>
                    <a:pt x="413" y="69"/>
                    <a:pt x="403" y="69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7" y="69"/>
                    <a:pt x="0" y="61"/>
                    <a:pt x="0" y="52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7" y="0"/>
                    <a:pt x="17" y="0"/>
                  </a:cubicBezTo>
                  <a:cubicBezTo>
                    <a:pt x="403" y="0"/>
                    <a:pt x="403" y="0"/>
                    <a:pt x="403" y="0"/>
                  </a:cubicBezTo>
                  <a:cubicBezTo>
                    <a:pt x="413" y="0"/>
                    <a:pt x="420" y="8"/>
                    <a:pt x="420" y="18"/>
                  </a:cubicBezTo>
                  <a:lnTo>
                    <a:pt x="420" y="52"/>
                  </a:lnTo>
                  <a:close/>
                </a:path>
              </a:pathLst>
            </a:cu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anchor="ctr"/>
            <a:lstStyle/>
            <a:p>
              <a:pPr algn="ctr"/>
              <a:r>
                <a:rPr lang="zh-CN" altLang="en-US"/>
                <a:t>标题文本预设</a:t>
              </a:r>
            </a:p>
          </p:txBody>
        </p:sp>
        <p:sp>
          <p:nvSpPr>
            <p:cNvPr id="8" name="Freeform: Shape 86"/>
            <p:cNvSpPr>
              <a:spLocks/>
            </p:cNvSpPr>
            <p:nvPr/>
          </p:nvSpPr>
          <p:spPr bwMode="auto">
            <a:xfrm>
              <a:off x="1413880" y="2999009"/>
              <a:ext cx="1764833" cy="420698"/>
            </a:xfrm>
            <a:custGeom>
              <a:avLst/>
              <a:gdLst/>
              <a:ahLst/>
              <a:cxnLst>
                <a:cxn ang="0">
                  <a:pos x="421" y="51"/>
                </a:cxn>
                <a:cxn ang="0">
                  <a:pos x="404" y="68"/>
                </a:cxn>
                <a:cxn ang="0">
                  <a:pos x="17" y="68"/>
                </a:cxn>
                <a:cxn ang="0">
                  <a:pos x="0" y="51"/>
                </a:cxn>
                <a:cxn ang="0">
                  <a:pos x="0" y="17"/>
                </a:cxn>
                <a:cxn ang="0">
                  <a:pos x="17" y="0"/>
                </a:cxn>
                <a:cxn ang="0">
                  <a:pos x="404" y="0"/>
                </a:cxn>
                <a:cxn ang="0">
                  <a:pos x="421" y="17"/>
                </a:cxn>
                <a:cxn ang="0">
                  <a:pos x="421" y="51"/>
                </a:cxn>
              </a:cxnLst>
              <a:rect l="0" t="0" r="r" b="b"/>
              <a:pathLst>
                <a:path w="421" h="68">
                  <a:moveTo>
                    <a:pt x="421" y="51"/>
                  </a:moveTo>
                  <a:cubicBezTo>
                    <a:pt x="421" y="61"/>
                    <a:pt x="413" y="68"/>
                    <a:pt x="404" y="68"/>
                  </a:cubicBezTo>
                  <a:cubicBezTo>
                    <a:pt x="17" y="68"/>
                    <a:pt x="17" y="68"/>
                    <a:pt x="17" y="68"/>
                  </a:cubicBezTo>
                  <a:cubicBezTo>
                    <a:pt x="8" y="68"/>
                    <a:pt x="0" y="61"/>
                    <a:pt x="0" y="51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404" y="0"/>
                    <a:pt x="404" y="0"/>
                    <a:pt x="404" y="0"/>
                  </a:cubicBezTo>
                  <a:cubicBezTo>
                    <a:pt x="413" y="0"/>
                    <a:pt x="421" y="7"/>
                    <a:pt x="421" y="17"/>
                  </a:cubicBezTo>
                  <a:lnTo>
                    <a:pt x="421" y="51"/>
                  </a:lnTo>
                  <a:close/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zh-CN" altLang="en-US">
                  <a:solidFill>
                    <a:schemeClr val="lt1"/>
                  </a:solidFill>
                </a:rPr>
                <a:t>标题文本预设</a:t>
              </a:r>
            </a:p>
          </p:txBody>
        </p:sp>
        <p:sp>
          <p:nvSpPr>
            <p:cNvPr id="9" name="Freeform: Shape 87"/>
            <p:cNvSpPr>
              <a:spLocks/>
            </p:cNvSpPr>
            <p:nvPr/>
          </p:nvSpPr>
          <p:spPr bwMode="auto">
            <a:xfrm>
              <a:off x="1467658" y="1857569"/>
              <a:ext cx="1759943" cy="435206"/>
            </a:xfrm>
            <a:custGeom>
              <a:avLst/>
              <a:gdLst/>
              <a:ahLst/>
              <a:cxnLst>
                <a:cxn ang="0">
                  <a:pos x="421" y="52"/>
                </a:cxn>
                <a:cxn ang="0">
                  <a:pos x="404" y="69"/>
                </a:cxn>
                <a:cxn ang="0">
                  <a:pos x="17" y="69"/>
                </a:cxn>
                <a:cxn ang="0">
                  <a:pos x="0" y="52"/>
                </a:cxn>
                <a:cxn ang="0">
                  <a:pos x="0" y="17"/>
                </a:cxn>
                <a:cxn ang="0">
                  <a:pos x="17" y="0"/>
                </a:cxn>
                <a:cxn ang="0">
                  <a:pos x="404" y="0"/>
                </a:cxn>
                <a:cxn ang="0">
                  <a:pos x="421" y="17"/>
                </a:cxn>
                <a:cxn ang="0">
                  <a:pos x="421" y="52"/>
                </a:cxn>
              </a:cxnLst>
              <a:rect l="0" t="0" r="r" b="b"/>
              <a:pathLst>
                <a:path w="421" h="69">
                  <a:moveTo>
                    <a:pt x="421" y="52"/>
                  </a:moveTo>
                  <a:cubicBezTo>
                    <a:pt x="421" y="61"/>
                    <a:pt x="413" y="69"/>
                    <a:pt x="404" y="69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8" y="69"/>
                    <a:pt x="0" y="61"/>
                    <a:pt x="0" y="52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404" y="0"/>
                    <a:pt x="404" y="0"/>
                    <a:pt x="404" y="0"/>
                  </a:cubicBezTo>
                  <a:cubicBezTo>
                    <a:pt x="413" y="0"/>
                    <a:pt x="421" y="8"/>
                    <a:pt x="421" y="17"/>
                  </a:cubicBezTo>
                  <a:lnTo>
                    <a:pt x="421" y="52"/>
                  </a:lnTo>
                  <a:close/>
                </a:path>
              </a:pathLst>
            </a:cu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anchor="ctr"/>
            <a:lstStyle/>
            <a:p>
              <a:pPr algn="ctr"/>
              <a:r>
                <a:rPr lang="zh-CN" altLang="en-US"/>
                <a:t>标题文本预设</a:t>
              </a:r>
            </a:p>
          </p:txBody>
        </p:sp>
      </p:grpSp>
      <p:grpSp>
        <p:nvGrpSpPr>
          <p:cNvPr id="10" name="Group 5"/>
          <p:cNvGrpSpPr/>
          <p:nvPr/>
        </p:nvGrpSpPr>
        <p:grpSpPr>
          <a:xfrm>
            <a:off x="3256932" y="1410305"/>
            <a:ext cx="2654581" cy="2713245"/>
            <a:chOff x="4342577" y="1880406"/>
            <a:chExt cx="3539441" cy="3617660"/>
          </a:xfrm>
        </p:grpSpPr>
        <p:sp>
          <p:nvSpPr>
            <p:cNvPr id="11" name="Freeform: Shape 29"/>
            <p:cNvSpPr>
              <a:spLocks/>
            </p:cNvSpPr>
            <p:nvPr/>
          </p:nvSpPr>
          <p:spPr bwMode="auto">
            <a:xfrm>
              <a:off x="6037336" y="3764198"/>
              <a:ext cx="1538319" cy="1427511"/>
            </a:xfrm>
            <a:custGeom>
              <a:avLst/>
              <a:gdLst/>
              <a:ahLst/>
              <a:cxnLst>
                <a:cxn ang="0">
                  <a:pos x="3" y="217"/>
                </a:cxn>
                <a:cxn ang="0">
                  <a:pos x="92" y="206"/>
                </a:cxn>
                <a:cxn ang="0">
                  <a:pos x="169" y="160"/>
                </a:cxn>
                <a:cxn ang="0">
                  <a:pos x="221" y="88"/>
                </a:cxn>
                <a:cxn ang="0">
                  <a:pos x="240" y="0"/>
                </a:cxn>
                <a:cxn ang="0">
                  <a:pos x="275" y="0"/>
                </a:cxn>
                <a:cxn ang="0">
                  <a:pos x="254" y="102"/>
                </a:cxn>
                <a:cxn ang="0">
                  <a:pos x="193" y="186"/>
                </a:cxn>
                <a:cxn ang="0">
                  <a:pos x="104" y="239"/>
                </a:cxn>
                <a:cxn ang="0">
                  <a:pos x="0" y="252"/>
                </a:cxn>
                <a:cxn ang="0">
                  <a:pos x="3" y="217"/>
                </a:cxn>
              </a:cxnLst>
              <a:rect l="0" t="0" r="r" b="b"/>
              <a:pathLst>
                <a:path w="275" h="255">
                  <a:moveTo>
                    <a:pt x="3" y="217"/>
                  </a:moveTo>
                  <a:cubicBezTo>
                    <a:pt x="33" y="219"/>
                    <a:pt x="64" y="216"/>
                    <a:pt x="92" y="206"/>
                  </a:cubicBezTo>
                  <a:cubicBezTo>
                    <a:pt x="121" y="196"/>
                    <a:pt x="147" y="181"/>
                    <a:pt x="169" y="160"/>
                  </a:cubicBezTo>
                  <a:cubicBezTo>
                    <a:pt x="191" y="140"/>
                    <a:pt x="209" y="115"/>
                    <a:pt x="221" y="88"/>
                  </a:cubicBezTo>
                  <a:cubicBezTo>
                    <a:pt x="234" y="60"/>
                    <a:pt x="240" y="30"/>
                    <a:pt x="240" y="0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75" y="35"/>
                    <a:pt x="268" y="70"/>
                    <a:pt x="254" y="102"/>
                  </a:cubicBezTo>
                  <a:cubicBezTo>
                    <a:pt x="240" y="134"/>
                    <a:pt x="219" y="163"/>
                    <a:pt x="193" y="186"/>
                  </a:cubicBezTo>
                  <a:cubicBezTo>
                    <a:pt x="167" y="210"/>
                    <a:pt x="137" y="228"/>
                    <a:pt x="104" y="239"/>
                  </a:cubicBezTo>
                  <a:cubicBezTo>
                    <a:pt x="71" y="251"/>
                    <a:pt x="35" y="255"/>
                    <a:pt x="0" y="252"/>
                  </a:cubicBezTo>
                  <a:lnTo>
                    <a:pt x="3" y="217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2" name="Group 30"/>
            <p:cNvGrpSpPr/>
            <p:nvPr/>
          </p:nvGrpSpPr>
          <p:grpSpPr>
            <a:xfrm>
              <a:off x="6017779" y="3764198"/>
              <a:ext cx="1864235" cy="1733868"/>
              <a:chOff x="4526128" y="3023500"/>
              <a:chExt cx="1093261" cy="1016809"/>
            </a:xfrm>
            <a:solidFill>
              <a:schemeClr val="accent3"/>
            </a:solidFill>
          </p:grpSpPr>
          <p:sp>
            <p:nvSpPr>
              <p:cNvPr id="52" name="Freeform: Shape 31"/>
              <p:cNvSpPr>
                <a:spLocks/>
              </p:cNvSpPr>
              <p:nvPr/>
            </p:nvSpPr>
            <p:spPr bwMode="auto">
              <a:xfrm>
                <a:off x="4526128" y="3023500"/>
                <a:ext cx="1093261" cy="1016809"/>
              </a:xfrm>
              <a:custGeom>
                <a:avLst/>
                <a:gdLst/>
                <a:ahLst/>
                <a:cxnLst>
                  <a:cxn ang="0">
                    <a:pos x="4" y="252"/>
                  </a:cxn>
                  <a:cxn ang="0">
                    <a:pos x="108" y="239"/>
                  </a:cxn>
                  <a:cxn ang="0">
                    <a:pos x="197" y="186"/>
                  </a:cxn>
                  <a:cxn ang="0">
                    <a:pos x="258" y="102"/>
                  </a:cxn>
                  <a:cxn ang="0">
                    <a:pos x="279" y="0"/>
                  </a:cxn>
                  <a:cxn ang="0">
                    <a:pos x="334" y="0"/>
                  </a:cxn>
                  <a:cxn ang="0">
                    <a:pos x="308" y="124"/>
                  </a:cxn>
                  <a:cxn ang="0">
                    <a:pos x="234" y="227"/>
                  </a:cxn>
                  <a:cxn ang="0">
                    <a:pos x="125" y="291"/>
                  </a:cxn>
                  <a:cxn ang="0">
                    <a:pos x="0" y="306"/>
                  </a:cxn>
                  <a:cxn ang="0">
                    <a:pos x="4" y="252"/>
                  </a:cxn>
                </a:cxnLst>
                <a:rect l="0" t="0" r="r" b="b"/>
                <a:pathLst>
                  <a:path w="334" h="310">
                    <a:moveTo>
                      <a:pt x="4" y="252"/>
                    </a:moveTo>
                    <a:cubicBezTo>
                      <a:pt x="39" y="255"/>
                      <a:pt x="75" y="251"/>
                      <a:pt x="108" y="239"/>
                    </a:cubicBezTo>
                    <a:cubicBezTo>
                      <a:pt x="141" y="228"/>
                      <a:pt x="171" y="210"/>
                      <a:pt x="197" y="186"/>
                    </a:cubicBezTo>
                    <a:cubicBezTo>
                      <a:pt x="223" y="163"/>
                      <a:pt x="244" y="134"/>
                      <a:pt x="258" y="102"/>
                    </a:cubicBezTo>
                    <a:cubicBezTo>
                      <a:pt x="272" y="70"/>
                      <a:pt x="279" y="35"/>
                      <a:pt x="279" y="0"/>
                    </a:cubicBezTo>
                    <a:cubicBezTo>
                      <a:pt x="334" y="0"/>
                      <a:pt x="334" y="0"/>
                      <a:pt x="334" y="0"/>
                    </a:cubicBezTo>
                    <a:cubicBezTo>
                      <a:pt x="334" y="43"/>
                      <a:pt x="325" y="85"/>
                      <a:pt x="308" y="124"/>
                    </a:cubicBezTo>
                    <a:cubicBezTo>
                      <a:pt x="291" y="163"/>
                      <a:pt x="266" y="198"/>
                      <a:pt x="234" y="227"/>
                    </a:cubicBezTo>
                    <a:cubicBezTo>
                      <a:pt x="203" y="256"/>
                      <a:pt x="166" y="278"/>
                      <a:pt x="125" y="291"/>
                    </a:cubicBezTo>
                    <a:cubicBezTo>
                      <a:pt x="85" y="305"/>
                      <a:pt x="42" y="310"/>
                      <a:pt x="0" y="306"/>
                    </a:cubicBezTo>
                    <a:lnTo>
                      <a:pt x="4" y="252"/>
                    </a:lnTo>
                    <a:close/>
                  </a:path>
                </a:pathLst>
              </a:cu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53" name="Freeform: Shape 32"/>
              <p:cNvSpPr>
                <a:spLocks/>
              </p:cNvSpPr>
              <p:nvPr/>
            </p:nvSpPr>
            <p:spPr bwMode="auto">
              <a:xfrm>
                <a:off x="5263889" y="3658051"/>
                <a:ext cx="141437" cy="1414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4" y="8"/>
                  </a:cxn>
                  <a:cxn ang="0">
                    <a:pos x="44" y="43"/>
                  </a:cxn>
                  <a:cxn ang="0">
                    <a:pos x="9" y="34"/>
                  </a:cxn>
                  <a:cxn ang="0">
                    <a:pos x="0" y="0"/>
                  </a:cxn>
                </a:cxnLst>
                <a:rect l="0" t="0" r="r" b="b"/>
                <a:pathLst>
                  <a:path w="44" h="43">
                    <a:moveTo>
                      <a:pt x="0" y="0"/>
                    </a:moveTo>
                    <a:cubicBezTo>
                      <a:pt x="11" y="4"/>
                      <a:pt x="22" y="6"/>
                      <a:pt x="34" y="8"/>
                    </a:cubicBezTo>
                    <a:cubicBezTo>
                      <a:pt x="38" y="20"/>
                      <a:pt x="41" y="31"/>
                      <a:pt x="44" y="43"/>
                    </a:cubicBezTo>
                    <a:cubicBezTo>
                      <a:pt x="32" y="41"/>
                      <a:pt x="20" y="38"/>
                      <a:pt x="9" y="34"/>
                    </a:cubicBezTo>
                    <a:cubicBezTo>
                      <a:pt x="6" y="23"/>
                      <a:pt x="3" y="11"/>
                      <a:pt x="0" y="0"/>
                    </a:cubicBezTo>
                    <a:close/>
                  </a:path>
                </a:pathLst>
              </a:custGeom>
              <a:grp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13" name="Freeform: Shape 58"/>
            <p:cNvSpPr>
              <a:spLocks/>
            </p:cNvSpPr>
            <p:nvPr/>
          </p:nvSpPr>
          <p:spPr bwMode="auto">
            <a:xfrm>
              <a:off x="5059590" y="4520322"/>
              <a:ext cx="997303" cy="651830"/>
            </a:xfrm>
            <a:custGeom>
              <a:avLst/>
              <a:gdLst/>
              <a:ahLst/>
              <a:cxnLst>
                <a:cxn ang="0">
                  <a:pos x="27" y="0"/>
                </a:cxn>
                <a:cxn ang="0">
                  <a:pos x="94" y="56"/>
                </a:cxn>
                <a:cxn ang="0">
                  <a:pos x="178" y="82"/>
                </a:cxn>
                <a:cxn ang="0">
                  <a:pos x="175" y="117"/>
                </a:cxn>
                <a:cxn ang="0">
                  <a:pos x="77" y="87"/>
                </a:cxn>
                <a:cxn ang="0">
                  <a:pos x="0" y="22"/>
                </a:cxn>
                <a:cxn ang="0">
                  <a:pos x="27" y="0"/>
                </a:cxn>
              </a:cxnLst>
              <a:rect l="0" t="0" r="r" b="b"/>
              <a:pathLst>
                <a:path w="178" h="117">
                  <a:moveTo>
                    <a:pt x="27" y="0"/>
                  </a:moveTo>
                  <a:cubicBezTo>
                    <a:pt x="45" y="23"/>
                    <a:pt x="68" y="42"/>
                    <a:pt x="94" y="56"/>
                  </a:cubicBezTo>
                  <a:cubicBezTo>
                    <a:pt x="120" y="70"/>
                    <a:pt x="148" y="79"/>
                    <a:pt x="178" y="82"/>
                  </a:cubicBezTo>
                  <a:cubicBezTo>
                    <a:pt x="175" y="117"/>
                    <a:pt x="175" y="117"/>
                    <a:pt x="175" y="117"/>
                  </a:cubicBezTo>
                  <a:cubicBezTo>
                    <a:pt x="141" y="114"/>
                    <a:pt x="107" y="104"/>
                    <a:pt x="77" y="87"/>
                  </a:cubicBezTo>
                  <a:cubicBezTo>
                    <a:pt x="47" y="71"/>
                    <a:pt x="21" y="49"/>
                    <a:pt x="0" y="22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4" name="Group 59"/>
            <p:cNvGrpSpPr/>
            <p:nvPr/>
          </p:nvGrpSpPr>
          <p:grpSpPr>
            <a:xfrm>
              <a:off x="4818411" y="4644168"/>
              <a:ext cx="1218925" cy="834343"/>
              <a:chOff x="3822771" y="3539549"/>
              <a:chExt cx="714826" cy="489292"/>
            </a:xfrm>
            <a:solidFill>
              <a:schemeClr val="accent4"/>
            </a:solidFill>
          </p:grpSpPr>
          <p:sp>
            <p:nvSpPr>
              <p:cNvPr id="50" name="Freeform: Shape 60"/>
              <p:cNvSpPr>
                <a:spLocks/>
              </p:cNvSpPr>
              <p:nvPr/>
            </p:nvSpPr>
            <p:spPr bwMode="auto">
              <a:xfrm>
                <a:off x="3822771" y="3539549"/>
                <a:ext cx="714826" cy="489292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120" y="65"/>
                  </a:cxn>
                  <a:cxn ang="0">
                    <a:pos x="218" y="95"/>
                  </a:cxn>
                  <a:cxn ang="0">
                    <a:pos x="213" y="149"/>
                  </a:cxn>
                  <a:cxn ang="0">
                    <a:pos x="94" y="114"/>
                  </a:cxn>
                  <a:cxn ang="0">
                    <a:pos x="0" y="34"/>
                  </a:cxn>
                  <a:cxn ang="0">
                    <a:pos x="43" y="0"/>
                  </a:cxn>
                </a:cxnLst>
                <a:rect l="0" t="0" r="r" b="b"/>
                <a:pathLst>
                  <a:path w="218" h="149">
                    <a:moveTo>
                      <a:pt x="43" y="0"/>
                    </a:moveTo>
                    <a:cubicBezTo>
                      <a:pt x="64" y="27"/>
                      <a:pt x="90" y="49"/>
                      <a:pt x="120" y="65"/>
                    </a:cubicBezTo>
                    <a:cubicBezTo>
                      <a:pt x="150" y="82"/>
                      <a:pt x="184" y="92"/>
                      <a:pt x="218" y="95"/>
                    </a:cubicBezTo>
                    <a:cubicBezTo>
                      <a:pt x="213" y="149"/>
                      <a:pt x="213" y="149"/>
                      <a:pt x="213" y="149"/>
                    </a:cubicBezTo>
                    <a:cubicBezTo>
                      <a:pt x="171" y="146"/>
                      <a:pt x="131" y="133"/>
                      <a:pt x="94" y="114"/>
                    </a:cubicBezTo>
                    <a:cubicBezTo>
                      <a:pt x="58" y="94"/>
                      <a:pt x="25" y="67"/>
                      <a:pt x="0" y="34"/>
                    </a:cubicBezTo>
                    <a:lnTo>
                      <a:pt x="43" y="0"/>
                    </a:lnTo>
                    <a:close/>
                  </a:path>
                </a:pathLst>
              </a:custGeom>
              <a:grp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1" name="Freeform: Shape 61"/>
              <p:cNvSpPr>
                <a:spLocks/>
              </p:cNvSpPr>
              <p:nvPr/>
            </p:nvSpPr>
            <p:spPr bwMode="auto">
              <a:xfrm>
                <a:off x="4078886" y="3826245"/>
                <a:ext cx="107033" cy="175839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32" y="35"/>
                  </a:cxn>
                  <a:cxn ang="0">
                    <a:pos x="2" y="54"/>
                  </a:cxn>
                  <a:cxn ang="0">
                    <a:pos x="1" y="18"/>
                  </a:cxn>
                  <a:cxn ang="0">
                    <a:pos x="31" y="0"/>
                  </a:cxn>
                </a:cxnLst>
                <a:rect l="0" t="0" r="r" b="b"/>
                <a:pathLst>
                  <a:path w="32" h="54">
                    <a:moveTo>
                      <a:pt x="31" y="0"/>
                    </a:moveTo>
                    <a:cubicBezTo>
                      <a:pt x="31" y="11"/>
                      <a:pt x="31" y="23"/>
                      <a:pt x="32" y="35"/>
                    </a:cubicBezTo>
                    <a:cubicBezTo>
                      <a:pt x="23" y="41"/>
                      <a:pt x="12" y="48"/>
                      <a:pt x="2" y="54"/>
                    </a:cubicBezTo>
                    <a:cubicBezTo>
                      <a:pt x="1" y="41"/>
                      <a:pt x="0" y="29"/>
                      <a:pt x="1" y="18"/>
                    </a:cubicBezTo>
                    <a:cubicBezTo>
                      <a:pt x="11" y="12"/>
                      <a:pt x="21" y="6"/>
                      <a:pt x="31" y="0"/>
                    </a:cubicBezTo>
                    <a:close/>
                  </a:path>
                </a:pathLst>
              </a:custGeom>
              <a:grp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15" name="Freeform: Shape 63"/>
            <p:cNvSpPr>
              <a:spLocks/>
            </p:cNvSpPr>
            <p:nvPr/>
          </p:nvSpPr>
          <p:spPr bwMode="auto">
            <a:xfrm>
              <a:off x="4740192" y="3562130"/>
              <a:ext cx="469318" cy="1075522"/>
            </a:xfrm>
            <a:custGeom>
              <a:avLst/>
              <a:gdLst/>
              <a:ahLst/>
              <a:cxnLst>
                <a:cxn ang="0">
                  <a:pos x="39" y="5"/>
                </a:cxn>
                <a:cxn ang="0">
                  <a:pos x="38" y="49"/>
                </a:cxn>
                <a:cxn ang="0">
                  <a:pos x="45" y="93"/>
                </a:cxn>
                <a:cxn ang="0">
                  <a:pos x="84" y="171"/>
                </a:cxn>
                <a:cxn ang="0">
                  <a:pos x="56" y="192"/>
                </a:cxn>
                <a:cxn ang="0">
                  <a:pos x="11" y="102"/>
                </a:cxn>
                <a:cxn ang="0">
                  <a:pos x="4" y="0"/>
                </a:cxn>
                <a:cxn ang="0">
                  <a:pos x="39" y="5"/>
                </a:cxn>
              </a:cxnLst>
              <a:rect l="0" t="0" r="r" b="b"/>
              <a:pathLst>
                <a:path w="84" h="192">
                  <a:moveTo>
                    <a:pt x="39" y="5"/>
                  </a:moveTo>
                  <a:cubicBezTo>
                    <a:pt x="37" y="20"/>
                    <a:pt x="37" y="35"/>
                    <a:pt x="38" y="49"/>
                  </a:cubicBezTo>
                  <a:cubicBezTo>
                    <a:pt x="38" y="64"/>
                    <a:pt x="41" y="78"/>
                    <a:pt x="45" y="93"/>
                  </a:cubicBezTo>
                  <a:cubicBezTo>
                    <a:pt x="52" y="121"/>
                    <a:pt x="66" y="148"/>
                    <a:pt x="84" y="171"/>
                  </a:cubicBezTo>
                  <a:cubicBezTo>
                    <a:pt x="56" y="192"/>
                    <a:pt x="56" y="192"/>
                    <a:pt x="56" y="192"/>
                  </a:cubicBezTo>
                  <a:cubicBezTo>
                    <a:pt x="35" y="166"/>
                    <a:pt x="19" y="135"/>
                    <a:pt x="11" y="102"/>
                  </a:cubicBezTo>
                  <a:cubicBezTo>
                    <a:pt x="2" y="69"/>
                    <a:pt x="0" y="34"/>
                    <a:pt x="4" y="0"/>
                  </a:cubicBezTo>
                  <a:lnTo>
                    <a:pt x="39" y="5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6" name="Group 64"/>
            <p:cNvGrpSpPr/>
            <p:nvPr/>
          </p:nvGrpSpPr>
          <p:grpSpPr>
            <a:xfrm>
              <a:off x="4342577" y="3523019"/>
              <a:ext cx="710492" cy="1303660"/>
              <a:chOff x="3543723" y="2882063"/>
              <a:chExt cx="416661" cy="764518"/>
            </a:xfrm>
            <a:solidFill>
              <a:schemeClr val="accent5"/>
            </a:solidFill>
          </p:grpSpPr>
          <p:sp>
            <p:nvSpPr>
              <p:cNvPr id="48" name="Freeform: Shape 65"/>
              <p:cNvSpPr>
                <a:spLocks/>
              </p:cNvSpPr>
              <p:nvPr/>
            </p:nvSpPr>
            <p:spPr bwMode="auto">
              <a:xfrm>
                <a:off x="3593415" y="2882063"/>
                <a:ext cx="366969" cy="764518"/>
              </a:xfrm>
              <a:custGeom>
                <a:avLst/>
                <a:gdLst/>
                <a:ahLst/>
                <a:cxnLst>
                  <a:cxn ang="0">
                    <a:pos x="60" y="7"/>
                  </a:cxn>
                  <a:cxn ang="0">
                    <a:pos x="67" y="109"/>
                  </a:cxn>
                  <a:cxn ang="0">
                    <a:pos x="112" y="199"/>
                  </a:cxn>
                  <a:cxn ang="0">
                    <a:pos x="69" y="233"/>
                  </a:cxn>
                  <a:cxn ang="0">
                    <a:pos x="13" y="123"/>
                  </a:cxn>
                  <a:cxn ang="0">
                    <a:pos x="6" y="0"/>
                  </a:cxn>
                  <a:cxn ang="0">
                    <a:pos x="60" y="7"/>
                  </a:cxn>
                </a:cxnLst>
                <a:rect l="0" t="0" r="r" b="b"/>
                <a:pathLst>
                  <a:path w="112" h="233">
                    <a:moveTo>
                      <a:pt x="60" y="7"/>
                    </a:moveTo>
                    <a:cubicBezTo>
                      <a:pt x="56" y="41"/>
                      <a:pt x="58" y="76"/>
                      <a:pt x="67" y="109"/>
                    </a:cubicBezTo>
                    <a:cubicBezTo>
                      <a:pt x="75" y="142"/>
                      <a:pt x="91" y="173"/>
                      <a:pt x="112" y="199"/>
                    </a:cubicBezTo>
                    <a:cubicBezTo>
                      <a:pt x="69" y="233"/>
                      <a:pt x="69" y="233"/>
                      <a:pt x="69" y="233"/>
                    </a:cubicBezTo>
                    <a:cubicBezTo>
                      <a:pt x="43" y="201"/>
                      <a:pt x="24" y="163"/>
                      <a:pt x="13" y="123"/>
                    </a:cubicBezTo>
                    <a:cubicBezTo>
                      <a:pt x="3" y="83"/>
                      <a:pt x="0" y="41"/>
                      <a:pt x="6" y="0"/>
                    </a:cubicBezTo>
                    <a:lnTo>
                      <a:pt x="60" y="7"/>
                    </a:lnTo>
                    <a:close/>
                  </a:path>
                </a:pathLst>
              </a:cu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solidFill>
                    <a:schemeClr val="lt1"/>
                  </a:solidFill>
                </a:endParaRPr>
              </a:p>
            </p:txBody>
          </p:sp>
          <p:sp>
            <p:nvSpPr>
              <p:cNvPr id="49" name="Freeform: Shape 66"/>
              <p:cNvSpPr>
                <a:spLocks/>
              </p:cNvSpPr>
              <p:nvPr/>
            </p:nvSpPr>
            <p:spPr bwMode="auto">
              <a:xfrm>
                <a:off x="3543723" y="3226097"/>
                <a:ext cx="191130" cy="114678"/>
              </a:xfrm>
              <a:custGeom>
                <a:avLst/>
                <a:gdLst/>
                <a:ahLst/>
                <a:cxnLst>
                  <a:cxn ang="0">
                    <a:pos x="59" y="10"/>
                  </a:cxn>
                  <a:cxn ang="0">
                    <a:pos x="35" y="35"/>
                  </a:cxn>
                  <a:cxn ang="0">
                    <a:pos x="0" y="26"/>
                  </a:cxn>
                  <a:cxn ang="0">
                    <a:pos x="25" y="0"/>
                  </a:cxn>
                  <a:cxn ang="0">
                    <a:pos x="59" y="10"/>
                  </a:cxn>
                </a:cxnLst>
                <a:rect l="0" t="0" r="r" b="b"/>
                <a:pathLst>
                  <a:path w="59" h="35">
                    <a:moveTo>
                      <a:pt x="59" y="10"/>
                    </a:moveTo>
                    <a:cubicBezTo>
                      <a:pt x="50" y="18"/>
                      <a:pt x="42" y="26"/>
                      <a:pt x="35" y="35"/>
                    </a:cubicBezTo>
                    <a:cubicBezTo>
                      <a:pt x="23" y="33"/>
                      <a:pt x="11" y="30"/>
                      <a:pt x="0" y="26"/>
                    </a:cubicBezTo>
                    <a:cubicBezTo>
                      <a:pt x="8" y="17"/>
                      <a:pt x="16" y="8"/>
                      <a:pt x="25" y="0"/>
                    </a:cubicBezTo>
                    <a:cubicBezTo>
                      <a:pt x="36" y="4"/>
                      <a:pt x="48" y="7"/>
                      <a:pt x="59" y="10"/>
                    </a:cubicBezTo>
                    <a:close/>
                  </a:path>
                </a:pathLst>
              </a:custGeom>
              <a:grp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17" name="Freeform: Shape 68"/>
            <p:cNvSpPr>
              <a:spLocks/>
            </p:cNvSpPr>
            <p:nvPr/>
          </p:nvSpPr>
          <p:spPr bwMode="auto">
            <a:xfrm>
              <a:off x="4766264" y="2610455"/>
              <a:ext cx="690941" cy="984267"/>
            </a:xfrm>
            <a:custGeom>
              <a:avLst/>
              <a:gdLst/>
              <a:ahLst/>
              <a:cxnLst>
                <a:cxn ang="0">
                  <a:pos x="124" y="29"/>
                </a:cxn>
                <a:cxn ang="0">
                  <a:pos x="65" y="93"/>
                </a:cxn>
                <a:cxn ang="0">
                  <a:pos x="35" y="175"/>
                </a:cxn>
                <a:cxn ang="0">
                  <a:pos x="0" y="170"/>
                </a:cxn>
                <a:cxn ang="0">
                  <a:pos x="35" y="75"/>
                </a:cxn>
                <a:cxn ang="0">
                  <a:pos x="104" y="0"/>
                </a:cxn>
                <a:cxn ang="0">
                  <a:pos x="124" y="29"/>
                </a:cxn>
              </a:cxnLst>
              <a:rect l="0" t="0" r="r" b="b"/>
              <a:pathLst>
                <a:path w="124" h="175">
                  <a:moveTo>
                    <a:pt x="124" y="29"/>
                  </a:moveTo>
                  <a:cubicBezTo>
                    <a:pt x="101" y="46"/>
                    <a:pt x="80" y="68"/>
                    <a:pt x="65" y="93"/>
                  </a:cubicBezTo>
                  <a:cubicBezTo>
                    <a:pt x="50" y="118"/>
                    <a:pt x="39" y="146"/>
                    <a:pt x="35" y="175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5" y="137"/>
                    <a:pt x="17" y="104"/>
                    <a:pt x="35" y="75"/>
                  </a:cubicBezTo>
                  <a:cubicBezTo>
                    <a:pt x="52" y="46"/>
                    <a:pt x="76" y="20"/>
                    <a:pt x="104" y="0"/>
                  </a:cubicBezTo>
                  <a:lnTo>
                    <a:pt x="124" y="29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8" name="Group 69"/>
            <p:cNvGrpSpPr/>
            <p:nvPr/>
          </p:nvGrpSpPr>
          <p:grpSpPr>
            <a:xfrm>
              <a:off x="4459907" y="2369281"/>
              <a:ext cx="886489" cy="1192853"/>
              <a:chOff x="3612530" y="2205466"/>
              <a:chExt cx="519872" cy="699536"/>
            </a:xfrm>
            <a:solidFill>
              <a:schemeClr val="accent6"/>
            </a:solidFill>
          </p:grpSpPr>
          <p:sp>
            <p:nvSpPr>
              <p:cNvPr id="46" name="Freeform: Shape 70"/>
              <p:cNvSpPr>
                <a:spLocks/>
              </p:cNvSpPr>
              <p:nvPr/>
            </p:nvSpPr>
            <p:spPr bwMode="auto">
              <a:xfrm>
                <a:off x="3612530" y="2205466"/>
                <a:ext cx="519872" cy="699536"/>
              </a:xfrm>
              <a:custGeom>
                <a:avLst/>
                <a:gdLst/>
                <a:ahLst/>
                <a:cxnLst>
                  <a:cxn ang="0">
                    <a:pos x="158" y="44"/>
                  </a:cxn>
                  <a:cxn ang="0">
                    <a:pos x="89" y="119"/>
                  </a:cxn>
                  <a:cxn ang="0">
                    <a:pos x="54" y="214"/>
                  </a:cxn>
                  <a:cxn ang="0">
                    <a:pos x="0" y="207"/>
                  </a:cxn>
                  <a:cxn ang="0">
                    <a:pos x="42" y="90"/>
                  </a:cxn>
                  <a:cxn ang="0">
                    <a:pos x="126" y="0"/>
                  </a:cxn>
                  <a:cxn ang="0">
                    <a:pos x="158" y="44"/>
                  </a:cxn>
                </a:cxnLst>
                <a:rect l="0" t="0" r="r" b="b"/>
                <a:pathLst>
                  <a:path w="158" h="214">
                    <a:moveTo>
                      <a:pt x="158" y="44"/>
                    </a:moveTo>
                    <a:cubicBezTo>
                      <a:pt x="130" y="64"/>
                      <a:pt x="106" y="90"/>
                      <a:pt x="89" y="119"/>
                    </a:cubicBezTo>
                    <a:cubicBezTo>
                      <a:pt x="71" y="148"/>
                      <a:pt x="59" y="181"/>
                      <a:pt x="54" y="214"/>
                    </a:cubicBezTo>
                    <a:cubicBezTo>
                      <a:pt x="0" y="207"/>
                      <a:pt x="0" y="207"/>
                      <a:pt x="0" y="207"/>
                    </a:cubicBezTo>
                    <a:cubicBezTo>
                      <a:pt x="6" y="165"/>
                      <a:pt x="20" y="126"/>
                      <a:pt x="42" y="90"/>
                    </a:cubicBezTo>
                    <a:cubicBezTo>
                      <a:pt x="63" y="55"/>
                      <a:pt x="92" y="24"/>
                      <a:pt x="126" y="0"/>
                    </a:cubicBezTo>
                    <a:lnTo>
                      <a:pt x="158" y="44"/>
                    </a:lnTo>
                    <a:close/>
                  </a:path>
                </a:pathLst>
              </a:custGeom>
              <a:grp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7" name="Freeform: Shape 71"/>
              <p:cNvSpPr>
                <a:spLocks/>
              </p:cNvSpPr>
              <p:nvPr/>
            </p:nvSpPr>
            <p:spPr bwMode="auto">
              <a:xfrm>
                <a:off x="3666046" y="2446288"/>
                <a:ext cx="172018" cy="107033"/>
              </a:xfrm>
              <a:custGeom>
                <a:avLst/>
                <a:gdLst/>
                <a:ahLst/>
                <a:cxnLst>
                  <a:cxn ang="0">
                    <a:pos x="52" y="32"/>
                  </a:cxn>
                  <a:cxn ang="0">
                    <a:pos x="17" y="32"/>
                  </a:cxn>
                  <a:cxn ang="0">
                    <a:pos x="0" y="0"/>
                  </a:cxn>
                  <a:cxn ang="0">
                    <a:pos x="36" y="1"/>
                  </a:cxn>
                  <a:cxn ang="0">
                    <a:pos x="52" y="32"/>
                  </a:cxn>
                </a:cxnLst>
                <a:rect l="0" t="0" r="r" b="b"/>
                <a:pathLst>
                  <a:path w="52" h="32">
                    <a:moveTo>
                      <a:pt x="52" y="32"/>
                    </a:moveTo>
                    <a:cubicBezTo>
                      <a:pt x="40" y="31"/>
                      <a:pt x="29" y="31"/>
                      <a:pt x="17" y="32"/>
                    </a:cubicBezTo>
                    <a:cubicBezTo>
                      <a:pt x="11" y="22"/>
                      <a:pt x="5" y="11"/>
                      <a:pt x="0" y="0"/>
                    </a:cubicBezTo>
                    <a:cubicBezTo>
                      <a:pt x="12" y="0"/>
                      <a:pt x="24" y="0"/>
                      <a:pt x="36" y="1"/>
                    </a:cubicBezTo>
                    <a:cubicBezTo>
                      <a:pt x="41" y="12"/>
                      <a:pt x="46" y="22"/>
                      <a:pt x="52" y="32"/>
                    </a:cubicBezTo>
                    <a:close/>
                  </a:path>
                </a:pathLst>
              </a:custGeom>
              <a:grp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19" name="Freeform: Shape 73"/>
            <p:cNvSpPr>
              <a:spLocks/>
            </p:cNvSpPr>
            <p:nvPr/>
          </p:nvSpPr>
          <p:spPr bwMode="auto">
            <a:xfrm>
              <a:off x="5346395" y="2349725"/>
              <a:ext cx="1499210" cy="423692"/>
            </a:xfrm>
            <a:custGeom>
              <a:avLst/>
              <a:gdLst/>
              <a:ahLst/>
              <a:cxnLst>
                <a:cxn ang="0">
                  <a:pos x="251" y="63"/>
                </a:cxn>
                <a:cxn ang="0">
                  <a:pos x="134" y="36"/>
                </a:cxn>
                <a:cxn ang="0">
                  <a:pos x="74" y="48"/>
                </a:cxn>
                <a:cxn ang="0">
                  <a:pos x="20" y="76"/>
                </a:cxn>
                <a:cxn ang="0">
                  <a:pos x="0" y="47"/>
                </a:cxn>
                <a:cxn ang="0">
                  <a:pos x="63" y="15"/>
                </a:cxn>
                <a:cxn ang="0">
                  <a:pos x="132" y="1"/>
                </a:cxn>
                <a:cxn ang="0">
                  <a:pos x="202" y="7"/>
                </a:cxn>
                <a:cxn ang="0">
                  <a:pos x="268" y="32"/>
                </a:cxn>
                <a:cxn ang="0">
                  <a:pos x="251" y="63"/>
                </a:cxn>
              </a:cxnLst>
              <a:rect l="0" t="0" r="r" b="b"/>
              <a:pathLst>
                <a:path w="268" h="76">
                  <a:moveTo>
                    <a:pt x="251" y="63"/>
                  </a:moveTo>
                  <a:cubicBezTo>
                    <a:pt x="215" y="43"/>
                    <a:pt x="175" y="34"/>
                    <a:pt x="134" y="36"/>
                  </a:cubicBezTo>
                  <a:cubicBezTo>
                    <a:pt x="113" y="37"/>
                    <a:pt x="93" y="41"/>
                    <a:pt x="74" y="48"/>
                  </a:cubicBezTo>
                  <a:cubicBezTo>
                    <a:pt x="55" y="55"/>
                    <a:pt x="37" y="64"/>
                    <a:pt x="20" y="7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19" y="34"/>
                    <a:pt x="40" y="23"/>
                    <a:pt x="63" y="15"/>
                  </a:cubicBezTo>
                  <a:cubicBezTo>
                    <a:pt x="85" y="7"/>
                    <a:pt x="108" y="2"/>
                    <a:pt x="132" y="1"/>
                  </a:cubicBezTo>
                  <a:cubicBezTo>
                    <a:pt x="155" y="0"/>
                    <a:pt x="179" y="2"/>
                    <a:pt x="202" y="7"/>
                  </a:cubicBezTo>
                  <a:cubicBezTo>
                    <a:pt x="225" y="12"/>
                    <a:pt x="247" y="20"/>
                    <a:pt x="268" y="32"/>
                  </a:cubicBezTo>
                  <a:lnTo>
                    <a:pt x="251" y="6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20" name="Group 74"/>
            <p:cNvGrpSpPr/>
            <p:nvPr/>
          </p:nvGrpSpPr>
          <p:grpSpPr>
            <a:xfrm>
              <a:off x="5163882" y="1880406"/>
              <a:ext cx="1825124" cy="730055"/>
              <a:chOff x="4025369" y="1918770"/>
              <a:chExt cx="1070325" cy="428133"/>
            </a:xfrm>
            <a:solidFill>
              <a:schemeClr val="accent1"/>
            </a:solidFill>
          </p:grpSpPr>
          <p:sp>
            <p:nvSpPr>
              <p:cNvPr id="44" name="Freeform: Shape 75"/>
              <p:cNvSpPr>
                <a:spLocks/>
              </p:cNvSpPr>
              <p:nvPr/>
            </p:nvSpPr>
            <p:spPr bwMode="auto">
              <a:xfrm>
                <a:off x="4025369" y="2014336"/>
                <a:ext cx="1070325" cy="332567"/>
              </a:xfrm>
              <a:custGeom>
                <a:avLst/>
                <a:gdLst/>
                <a:ahLst/>
                <a:cxnLst>
                  <a:cxn ang="0">
                    <a:pos x="300" y="87"/>
                  </a:cxn>
                  <a:cxn ang="0">
                    <a:pos x="234" y="62"/>
                  </a:cxn>
                  <a:cxn ang="0">
                    <a:pos x="164" y="56"/>
                  </a:cxn>
                  <a:cxn ang="0">
                    <a:pos x="95" y="70"/>
                  </a:cxn>
                  <a:cxn ang="0">
                    <a:pos x="32" y="102"/>
                  </a:cxn>
                  <a:cxn ang="0">
                    <a:pos x="0" y="58"/>
                  </a:cxn>
                  <a:cxn ang="0">
                    <a:pos x="76" y="18"/>
                  </a:cxn>
                  <a:cxn ang="0">
                    <a:pos x="161" y="1"/>
                  </a:cxn>
                  <a:cxn ang="0">
                    <a:pos x="246" y="8"/>
                  </a:cxn>
                  <a:cxn ang="0">
                    <a:pos x="326" y="39"/>
                  </a:cxn>
                  <a:cxn ang="0">
                    <a:pos x="300" y="87"/>
                  </a:cxn>
                </a:cxnLst>
                <a:rect l="0" t="0" r="r" b="b"/>
                <a:pathLst>
                  <a:path w="326" h="102">
                    <a:moveTo>
                      <a:pt x="300" y="87"/>
                    </a:moveTo>
                    <a:cubicBezTo>
                      <a:pt x="279" y="75"/>
                      <a:pt x="257" y="67"/>
                      <a:pt x="234" y="62"/>
                    </a:cubicBezTo>
                    <a:cubicBezTo>
                      <a:pt x="211" y="57"/>
                      <a:pt x="187" y="55"/>
                      <a:pt x="164" y="56"/>
                    </a:cubicBezTo>
                    <a:cubicBezTo>
                      <a:pt x="140" y="57"/>
                      <a:pt x="117" y="62"/>
                      <a:pt x="95" y="70"/>
                    </a:cubicBezTo>
                    <a:cubicBezTo>
                      <a:pt x="72" y="78"/>
                      <a:pt x="51" y="89"/>
                      <a:pt x="32" y="102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23" y="41"/>
                      <a:pt x="49" y="28"/>
                      <a:pt x="76" y="18"/>
                    </a:cubicBezTo>
                    <a:cubicBezTo>
                      <a:pt x="103" y="8"/>
                      <a:pt x="132" y="3"/>
                      <a:pt x="161" y="1"/>
                    </a:cubicBezTo>
                    <a:cubicBezTo>
                      <a:pt x="189" y="0"/>
                      <a:pt x="218" y="2"/>
                      <a:pt x="246" y="8"/>
                    </a:cubicBezTo>
                    <a:cubicBezTo>
                      <a:pt x="274" y="14"/>
                      <a:pt x="301" y="25"/>
                      <a:pt x="326" y="39"/>
                    </a:cubicBezTo>
                    <a:lnTo>
                      <a:pt x="300" y="87"/>
                    </a:lnTo>
                    <a:close/>
                  </a:path>
                </a:pathLst>
              </a:custGeom>
              <a:blipFill dpi="0"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solidFill>
                    <a:schemeClr val="lt1"/>
                  </a:solidFill>
                </a:endParaRPr>
              </a:p>
            </p:txBody>
          </p:sp>
          <p:sp>
            <p:nvSpPr>
              <p:cNvPr id="45" name="Freeform: Shape 76"/>
              <p:cNvSpPr>
                <a:spLocks/>
              </p:cNvSpPr>
              <p:nvPr/>
            </p:nvSpPr>
            <p:spPr bwMode="auto">
              <a:xfrm>
                <a:off x="4495547" y="1918770"/>
                <a:ext cx="118502" cy="198775"/>
              </a:xfrm>
              <a:custGeom>
                <a:avLst/>
                <a:gdLst/>
                <a:ahLst/>
                <a:cxnLst>
                  <a:cxn ang="0">
                    <a:pos x="19" y="61"/>
                  </a:cxn>
                  <a:cxn ang="0">
                    <a:pos x="0" y="32"/>
                  </a:cxn>
                  <a:cxn ang="0">
                    <a:pos x="16" y="0"/>
                  </a:cxn>
                  <a:cxn ang="0">
                    <a:pos x="36" y="30"/>
                  </a:cxn>
                  <a:cxn ang="0">
                    <a:pos x="19" y="61"/>
                  </a:cxn>
                </a:cxnLst>
                <a:rect l="0" t="0" r="r" b="b"/>
                <a:pathLst>
                  <a:path w="36" h="61">
                    <a:moveTo>
                      <a:pt x="19" y="61"/>
                    </a:moveTo>
                    <a:cubicBezTo>
                      <a:pt x="13" y="51"/>
                      <a:pt x="7" y="41"/>
                      <a:pt x="0" y="32"/>
                    </a:cubicBezTo>
                    <a:cubicBezTo>
                      <a:pt x="4" y="21"/>
                      <a:pt x="10" y="10"/>
                      <a:pt x="16" y="0"/>
                    </a:cubicBezTo>
                    <a:cubicBezTo>
                      <a:pt x="23" y="9"/>
                      <a:pt x="30" y="19"/>
                      <a:pt x="36" y="30"/>
                    </a:cubicBezTo>
                    <a:cubicBezTo>
                      <a:pt x="30" y="40"/>
                      <a:pt x="24" y="50"/>
                      <a:pt x="19" y="61"/>
                    </a:cubicBezTo>
                    <a:close/>
                  </a:path>
                </a:pathLst>
              </a:custGeom>
              <a:grp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21" name="Freeform: Shape 78"/>
            <p:cNvSpPr>
              <a:spLocks/>
            </p:cNvSpPr>
            <p:nvPr/>
          </p:nvSpPr>
          <p:spPr bwMode="auto">
            <a:xfrm>
              <a:off x="6747829" y="2532236"/>
              <a:ext cx="827827" cy="1231962"/>
            </a:xfrm>
            <a:custGeom>
              <a:avLst/>
              <a:gdLst/>
              <a:ahLst/>
              <a:cxnLst>
                <a:cxn ang="0">
                  <a:pos x="113" y="221"/>
                </a:cxn>
                <a:cxn ang="0">
                  <a:pos x="83" y="111"/>
                </a:cxn>
                <a:cxn ang="0">
                  <a:pos x="0" y="31"/>
                </a:cxn>
                <a:cxn ang="0">
                  <a:pos x="17" y="0"/>
                </a:cxn>
                <a:cxn ang="0">
                  <a:pos x="113" y="93"/>
                </a:cxn>
                <a:cxn ang="0">
                  <a:pos x="139" y="154"/>
                </a:cxn>
                <a:cxn ang="0">
                  <a:pos x="148" y="221"/>
                </a:cxn>
                <a:cxn ang="0">
                  <a:pos x="113" y="221"/>
                </a:cxn>
              </a:cxnLst>
              <a:rect l="0" t="0" r="r" b="b"/>
              <a:pathLst>
                <a:path w="148" h="221">
                  <a:moveTo>
                    <a:pt x="113" y="221"/>
                  </a:moveTo>
                  <a:cubicBezTo>
                    <a:pt x="113" y="182"/>
                    <a:pt x="102" y="144"/>
                    <a:pt x="83" y="111"/>
                  </a:cubicBezTo>
                  <a:cubicBezTo>
                    <a:pt x="63" y="77"/>
                    <a:pt x="34" y="49"/>
                    <a:pt x="0" y="3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56" y="21"/>
                    <a:pt x="90" y="54"/>
                    <a:pt x="113" y="93"/>
                  </a:cubicBezTo>
                  <a:cubicBezTo>
                    <a:pt x="124" y="112"/>
                    <a:pt x="133" y="133"/>
                    <a:pt x="139" y="154"/>
                  </a:cubicBezTo>
                  <a:cubicBezTo>
                    <a:pt x="145" y="176"/>
                    <a:pt x="148" y="199"/>
                    <a:pt x="148" y="221"/>
                  </a:cubicBezTo>
                  <a:lnTo>
                    <a:pt x="113" y="221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22" name="Group 79"/>
            <p:cNvGrpSpPr/>
            <p:nvPr/>
          </p:nvGrpSpPr>
          <p:grpSpPr>
            <a:xfrm>
              <a:off x="6845606" y="2258467"/>
              <a:ext cx="1036412" cy="1505731"/>
              <a:chOff x="5011598" y="2140480"/>
              <a:chExt cx="607793" cy="883020"/>
            </a:xfrm>
            <a:solidFill>
              <a:schemeClr val="accent2"/>
            </a:solidFill>
          </p:grpSpPr>
          <p:sp>
            <p:nvSpPr>
              <p:cNvPr id="42" name="Freeform: Shape 80"/>
              <p:cNvSpPr>
                <a:spLocks/>
              </p:cNvSpPr>
              <p:nvPr/>
            </p:nvSpPr>
            <p:spPr bwMode="auto">
              <a:xfrm>
                <a:off x="5011598" y="2140480"/>
                <a:ext cx="607793" cy="883020"/>
              </a:xfrm>
              <a:custGeom>
                <a:avLst/>
                <a:gdLst/>
                <a:ahLst/>
                <a:cxnLst>
                  <a:cxn ang="0">
                    <a:pos x="131" y="269"/>
                  </a:cxn>
                  <a:cxn ang="0">
                    <a:pos x="122" y="202"/>
                  </a:cxn>
                  <a:cxn ang="0">
                    <a:pos x="96" y="141"/>
                  </a:cxn>
                  <a:cxn ang="0">
                    <a:pos x="0" y="48"/>
                  </a:cxn>
                  <a:cxn ang="0">
                    <a:pos x="26" y="0"/>
                  </a:cxn>
                  <a:cxn ang="0">
                    <a:pos x="143" y="113"/>
                  </a:cxn>
                  <a:cxn ang="0">
                    <a:pos x="175" y="188"/>
                  </a:cxn>
                  <a:cxn ang="0">
                    <a:pos x="186" y="269"/>
                  </a:cxn>
                  <a:cxn ang="0">
                    <a:pos x="131" y="269"/>
                  </a:cxn>
                </a:cxnLst>
                <a:rect l="0" t="0" r="r" b="b"/>
                <a:pathLst>
                  <a:path w="186" h="269">
                    <a:moveTo>
                      <a:pt x="131" y="269"/>
                    </a:moveTo>
                    <a:cubicBezTo>
                      <a:pt x="131" y="247"/>
                      <a:pt x="128" y="224"/>
                      <a:pt x="122" y="202"/>
                    </a:cubicBezTo>
                    <a:cubicBezTo>
                      <a:pt x="116" y="181"/>
                      <a:pt x="107" y="160"/>
                      <a:pt x="96" y="141"/>
                    </a:cubicBezTo>
                    <a:cubicBezTo>
                      <a:pt x="73" y="102"/>
                      <a:pt x="39" y="69"/>
                      <a:pt x="0" y="48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75" y="26"/>
                      <a:pt x="115" y="65"/>
                      <a:pt x="143" y="113"/>
                    </a:cubicBezTo>
                    <a:cubicBezTo>
                      <a:pt x="157" y="136"/>
                      <a:pt x="168" y="162"/>
                      <a:pt x="175" y="188"/>
                    </a:cubicBezTo>
                    <a:cubicBezTo>
                      <a:pt x="182" y="214"/>
                      <a:pt x="186" y="242"/>
                      <a:pt x="186" y="269"/>
                    </a:cubicBezTo>
                    <a:lnTo>
                      <a:pt x="131" y="269"/>
                    </a:lnTo>
                    <a:close/>
                  </a:path>
                </a:pathLst>
              </a:custGeom>
              <a:grp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3" name="Freeform: Shape 81"/>
              <p:cNvSpPr>
                <a:spLocks/>
              </p:cNvSpPr>
              <p:nvPr/>
            </p:nvSpPr>
            <p:spPr bwMode="auto">
              <a:xfrm>
                <a:off x="5393857" y="2457757"/>
                <a:ext cx="168194" cy="103211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16" y="1"/>
                  </a:cxn>
                  <a:cxn ang="0">
                    <a:pos x="52" y="1"/>
                  </a:cxn>
                  <a:cxn ang="0">
                    <a:pos x="35" y="32"/>
                  </a:cxn>
                  <a:cxn ang="0">
                    <a:pos x="0" y="32"/>
                  </a:cxn>
                </a:cxnLst>
                <a:rect l="0" t="0" r="r" b="b"/>
                <a:pathLst>
                  <a:path w="52" h="32">
                    <a:moveTo>
                      <a:pt x="0" y="32"/>
                    </a:moveTo>
                    <a:cubicBezTo>
                      <a:pt x="6" y="22"/>
                      <a:pt x="11" y="12"/>
                      <a:pt x="16" y="1"/>
                    </a:cubicBezTo>
                    <a:cubicBezTo>
                      <a:pt x="28" y="1"/>
                      <a:pt x="40" y="0"/>
                      <a:pt x="52" y="1"/>
                    </a:cubicBezTo>
                    <a:cubicBezTo>
                      <a:pt x="47" y="12"/>
                      <a:pt x="41" y="22"/>
                      <a:pt x="35" y="32"/>
                    </a:cubicBezTo>
                    <a:cubicBezTo>
                      <a:pt x="23" y="32"/>
                      <a:pt x="11" y="32"/>
                      <a:pt x="0" y="32"/>
                    </a:cubicBezTo>
                    <a:close/>
                  </a:path>
                </a:pathLst>
              </a:custGeom>
              <a:grp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23" name="Group 88"/>
            <p:cNvGrpSpPr/>
            <p:nvPr/>
          </p:nvGrpSpPr>
          <p:grpSpPr>
            <a:xfrm>
              <a:off x="5157353" y="2727784"/>
              <a:ext cx="1916382" cy="1890312"/>
              <a:chOff x="4021546" y="2415707"/>
              <a:chExt cx="1123844" cy="1108554"/>
            </a:xfrm>
            <a:solidFill>
              <a:schemeClr val="bg1">
                <a:lumMod val="65000"/>
              </a:schemeClr>
            </a:solidFill>
          </p:grpSpPr>
          <p:sp>
            <p:nvSpPr>
              <p:cNvPr id="24" name="Rectangle 89"/>
              <p:cNvSpPr>
                <a:spLocks/>
              </p:cNvSpPr>
              <p:nvPr/>
            </p:nvSpPr>
            <p:spPr bwMode="auto">
              <a:xfrm>
                <a:off x="4602580" y="2415707"/>
                <a:ext cx="80276" cy="37079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5" name="Freeform: Shape 90"/>
              <p:cNvSpPr>
                <a:spLocks/>
              </p:cNvSpPr>
              <p:nvPr/>
            </p:nvSpPr>
            <p:spPr bwMode="auto">
              <a:xfrm>
                <a:off x="4430564" y="2549499"/>
                <a:ext cx="164373" cy="263760"/>
              </a:xfrm>
              <a:custGeom>
                <a:avLst/>
                <a:gdLst/>
                <a:ahLst/>
                <a:cxnLst>
                  <a:cxn ang="0">
                    <a:pos x="20" y="0"/>
                  </a:cxn>
                  <a:cxn ang="0">
                    <a:pos x="0" y="7"/>
                  </a:cxn>
                  <a:cxn ang="0">
                    <a:pos x="23" y="69"/>
                  </a:cxn>
                  <a:cxn ang="0">
                    <a:pos x="43" y="62"/>
                  </a:cxn>
                  <a:cxn ang="0">
                    <a:pos x="20" y="0"/>
                  </a:cxn>
                </a:cxnLst>
                <a:rect l="0" t="0" r="r" b="b"/>
                <a:pathLst>
                  <a:path w="43" h="69">
                    <a:moveTo>
                      <a:pt x="20" y="0"/>
                    </a:moveTo>
                    <a:lnTo>
                      <a:pt x="0" y="7"/>
                    </a:lnTo>
                    <a:lnTo>
                      <a:pt x="23" y="69"/>
                    </a:lnTo>
                    <a:lnTo>
                      <a:pt x="43" y="62"/>
                    </a:lnTo>
                    <a:lnTo>
                      <a:pt x="2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6" name="Freeform: Shape 91"/>
              <p:cNvSpPr>
                <a:spLocks/>
              </p:cNvSpPr>
              <p:nvPr/>
            </p:nvSpPr>
            <p:spPr bwMode="auto">
              <a:xfrm>
                <a:off x="4258546" y="2591546"/>
                <a:ext cx="252291" cy="279050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0" y="14"/>
                  </a:cxn>
                  <a:cxn ang="0">
                    <a:pos x="50" y="73"/>
                  </a:cxn>
                  <a:cxn ang="0">
                    <a:pos x="66" y="59"/>
                  </a:cxn>
                  <a:cxn ang="0">
                    <a:pos x="17" y="0"/>
                  </a:cxn>
                </a:cxnLst>
                <a:rect l="0" t="0" r="r" b="b"/>
                <a:pathLst>
                  <a:path w="66" h="73">
                    <a:moveTo>
                      <a:pt x="17" y="0"/>
                    </a:moveTo>
                    <a:lnTo>
                      <a:pt x="0" y="14"/>
                    </a:lnTo>
                    <a:lnTo>
                      <a:pt x="50" y="73"/>
                    </a:lnTo>
                    <a:lnTo>
                      <a:pt x="66" y="59"/>
                    </a:lnTo>
                    <a:lnTo>
                      <a:pt x="1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7" name="Freeform: Shape 92"/>
              <p:cNvSpPr>
                <a:spLocks/>
              </p:cNvSpPr>
              <p:nvPr/>
            </p:nvSpPr>
            <p:spPr bwMode="auto">
              <a:xfrm>
                <a:off x="4227966" y="2775031"/>
                <a:ext cx="217889" cy="172018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0" y="18"/>
                  </a:cxn>
                  <a:cxn ang="0">
                    <a:pos x="46" y="45"/>
                  </a:cxn>
                  <a:cxn ang="0">
                    <a:pos x="57" y="27"/>
                  </a:cxn>
                  <a:cxn ang="0">
                    <a:pos x="11" y="0"/>
                  </a:cxn>
                </a:cxnLst>
                <a:rect l="0" t="0" r="r" b="b"/>
                <a:pathLst>
                  <a:path w="57" h="45">
                    <a:moveTo>
                      <a:pt x="11" y="0"/>
                    </a:moveTo>
                    <a:lnTo>
                      <a:pt x="0" y="18"/>
                    </a:lnTo>
                    <a:lnTo>
                      <a:pt x="46" y="45"/>
                    </a:lnTo>
                    <a:lnTo>
                      <a:pt x="57" y="27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8" name="Freeform: Shape 93"/>
              <p:cNvSpPr>
                <a:spLocks/>
              </p:cNvSpPr>
              <p:nvPr/>
            </p:nvSpPr>
            <p:spPr bwMode="auto">
              <a:xfrm>
                <a:off x="4021546" y="2889709"/>
                <a:ext cx="382259" cy="145258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0" y="21"/>
                  </a:cxn>
                  <a:cxn ang="0">
                    <a:pos x="96" y="38"/>
                  </a:cxn>
                  <a:cxn ang="0">
                    <a:pos x="100" y="16"/>
                  </a:cxn>
                  <a:cxn ang="0">
                    <a:pos x="4" y="0"/>
                  </a:cxn>
                </a:cxnLst>
                <a:rect l="0" t="0" r="r" b="b"/>
                <a:pathLst>
                  <a:path w="100" h="38">
                    <a:moveTo>
                      <a:pt x="4" y="0"/>
                    </a:moveTo>
                    <a:lnTo>
                      <a:pt x="0" y="21"/>
                    </a:lnTo>
                    <a:lnTo>
                      <a:pt x="96" y="38"/>
                    </a:lnTo>
                    <a:lnTo>
                      <a:pt x="100" y="16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9" name="Freeform: Shape 94"/>
              <p:cNvSpPr>
                <a:spLocks/>
              </p:cNvSpPr>
              <p:nvPr/>
            </p:nvSpPr>
            <p:spPr bwMode="auto">
              <a:xfrm>
                <a:off x="4254725" y="3038791"/>
                <a:ext cx="149082" cy="107033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4" y="28"/>
                  </a:cxn>
                  <a:cxn ang="0">
                    <a:pos x="39" y="21"/>
                  </a:cxn>
                  <a:cxn ang="0">
                    <a:pos x="35" y="0"/>
                  </a:cxn>
                  <a:cxn ang="0">
                    <a:pos x="0" y="7"/>
                  </a:cxn>
                </a:cxnLst>
                <a:rect l="0" t="0" r="r" b="b"/>
                <a:pathLst>
                  <a:path w="39" h="28">
                    <a:moveTo>
                      <a:pt x="0" y="7"/>
                    </a:moveTo>
                    <a:lnTo>
                      <a:pt x="4" y="28"/>
                    </a:lnTo>
                    <a:lnTo>
                      <a:pt x="39" y="21"/>
                    </a:lnTo>
                    <a:lnTo>
                      <a:pt x="35" y="0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0" name="Freeform: Shape 95"/>
              <p:cNvSpPr>
                <a:spLocks/>
              </p:cNvSpPr>
              <p:nvPr/>
            </p:nvSpPr>
            <p:spPr bwMode="auto">
              <a:xfrm>
                <a:off x="4212675" y="3130533"/>
                <a:ext cx="233179" cy="179663"/>
              </a:xfrm>
              <a:custGeom>
                <a:avLst/>
                <a:gdLst/>
                <a:ahLst/>
                <a:cxnLst>
                  <a:cxn ang="0">
                    <a:pos x="0" y="28"/>
                  </a:cxn>
                  <a:cxn ang="0">
                    <a:pos x="11" y="47"/>
                  </a:cxn>
                  <a:cxn ang="0">
                    <a:pos x="61" y="18"/>
                  </a:cxn>
                  <a:cxn ang="0">
                    <a:pos x="50" y="0"/>
                  </a:cxn>
                  <a:cxn ang="0">
                    <a:pos x="0" y="28"/>
                  </a:cxn>
                </a:cxnLst>
                <a:rect l="0" t="0" r="r" b="b"/>
                <a:pathLst>
                  <a:path w="61" h="47">
                    <a:moveTo>
                      <a:pt x="0" y="28"/>
                    </a:moveTo>
                    <a:lnTo>
                      <a:pt x="11" y="47"/>
                    </a:lnTo>
                    <a:lnTo>
                      <a:pt x="61" y="18"/>
                    </a:lnTo>
                    <a:lnTo>
                      <a:pt x="50" y="0"/>
                    </a:lnTo>
                    <a:lnTo>
                      <a:pt x="0" y="2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1" name="Freeform: Shape 96"/>
              <p:cNvSpPr>
                <a:spLocks/>
              </p:cNvSpPr>
              <p:nvPr/>
            </p:nvSpPr>
            <p:spPr bwMode="auto">
              <a:xfrm>
                <a:off x="4331177" y="3203161"/>
                <a:ext cx="179663" cy="194953"/>
              </a:xfrm>
              <a:custGeom>
                <a:avLst/>
                <a:gdLst/>
                <a:ahLst/>
                <a:cxnLst>
                  <a:cxn ang="0">
                    <a:pos x="0" y="37"/>
                  </a:cxn>
                  <a:cxn ang="0">
                    <a:pos x="16" y="51"/>
                  </a:cxn>
                  <a:cxn ang="0">
                    <a:pos x="47" y="14"/>
                  </a:cxn>
                  <a:cxn ang="0">
                    <a:pos x="31" y="0"/>
                  </a:cxn>
                  <a:cxn ang="0">
                    <a:pos x="0" y="37"/>
                  </a:cxn>
                </a:cxnLst>
                <a:rect l="0" t="0" r="r" b="b"/>
                <a:pathLst>
                  <a:path w="47" h="51">
                    <a:moveTo>
                      <a:pt x="0" y="37"/>
                    </a:moveTo>
                    <a:lnTo>
                      <a:pt x="16" y="51"/>
                    </a:lnTo>
                    <a:lnTo>
                      <a:pt x="47" y="14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2" name="Freeform: Shape 97"/>
              <p:cNvSpPr>
                <a:spLocks/>
              </p:cNvSpPr>
              <p:nvPr/>
            </p:nvSpPr>
            <p:spPr bwMode="auto">
              <a:xfrm>
                <a:off x="4442031" y="3260501"/>
                <a:ext cx="152904" cy="240825"/>
              </a:xfrm>
              <a:custGeom>
                <a:avLst/>
                <a:gdLst/>
                <a:ahLst/>
                <a:cxnLst>
                  <a:cxn ang="0">
                    <a:pos x="0" y="56"/>
                  </a:cxn>
                  <a:cxn ang="0">
                    <a:pos x="20" y="63"/>
                  </a:cxn>
                  <a:cxn ang="0">
                    <a:pos x="40" y="7"/>
                  </a:cxn>
                  <a:cxn ang="0">
                    <a:pos x="20" y="0"/>
                  </a:cxn>
                  <a:cxn ang="0">
                    <a:pos x="0" y="56"/>
                  </a:cxn>
                </a:cxnLst>
                <a:rect l="0" t="0" r="r" b="b"/>
                <a:pathLst>
                  <a:path w="40" h="63">
                    <a:moveTo>
                      <a:pt x="0" y="56"/>
                    </a:moveTo>
                    <a:lnTo>
                      <a:pt x="20" y="63"/>
                    </a:lnTo>
                    <a:lnTo>
                      <a:pt x="40" y="7"/>
                    </a:lnTo>
                    <a:lnTo>
                      <a:pt x="20" y="0"/>
                    </a:lnTo>
                    <a:lnTo>
                      <a:pt x="0" y="5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3" name="Rectangle 98"/>
              <p:cNvSpPr>
                <a:spLocks/>
              </p:cNvSpPr>
              <p:nvPr/>
            </p:nvSpPr>
            <p:spPr bwMode="auto">
              <a:xfrm>
                <a:off x="4602580" y="3291082"/>
                <a:ext cx="80276" cy="175839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4" name="Freeform: Shape 99"/>
              <p:cNvSpPr>
                <a:spLocks/>
              </p:cNvSpPr>
              <p:nvPr/>
            </p:nvSpPr>
            <p:spPr bwMode="auto">
              <a:xfrm>
                <a:off x="4690500" y="3260501"/>
                <a:ext cx="160549" cy="263760"/>
              </a:xfrm>
              <a:custGeom>
                <a:avLst/>
                <a:gdLst/>
                <a:ahLst/>
                <a:cxnLst>
                  <a:cxn ang="0">
                    <a:pos x="23" y="69"/>
                  </a:cxn>
                  <a:cxn ang="0">
                    <a:pos x="42" y="63"/>
                  </a:cxn>
                  <a:cxn ang="0">
                    <a:pos x="20" y="0"/>
                  </a:cxn>
                  <a:cxn ang="0">
                    <a:pos x="0" y="7"/>
                  </a:cxn>
                  <a:cxn ang="0">
                    <a:pos x="23" y="69"/>
                  </a:cxn>
                </a:cxnLst>
                <a:rect l="0" t="0" r="r" b="b"/>
                <a:pathLst>
                  <a:path w="42" h="69">
                    <a:moveTo>
                      <a:pt x="23" y="69"/>
                    </a:moveTo>
                    <a:lnTo>
                      <a:pt x="42" y="63"/>
                    </a:lnTo>
                    <a:lnTo>
                      <a:pt x="20" y="0"/>
                    </a:lnTo>
                    <a:lnTo>
                      <a:pt x="0" y="7"/>
                    </a:lnTo>
                    <a:lnTo>
                      <a:pt x="23" y="6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5" name="Freeform: Shape 100"/>
              <p:cNvSpPr>
                <a:spLocks/>
              </p:cNvSpPr>
              <p:nvPr/>
            </p:nvSpPr>
            <p:spPr bwMode="auto">
              <a:xfrm>
                <a:off x="4774597" y="3203161"/>
                <a:ext cx="175839" cy="191130"/>
              </a:xfrm>
              <a:custGeom>
                <a:avLst/>
                <a:gdLst/>
                <a:ahLst/>
                <a:cxnLst>
                  <a:cxn ang="0">
                    <a:pos x="30" y="50"/>
                  </a:cxn>
                  <a:cxn ang="0">
                    <a:pos x="46" y="36"/>
                  </a:cxn>
                  <a:cxn ang="0">
                    <a:pos x="16" y="0"/>
                  </a:cxn>
                  <a:cxn ang="0">
                    <a:pos x="0" y="14"/>
                  </a:cxn>
                  <a:cxn ang="0">
                    <a:pos x="30" y="50"/>
                  </a:cxn>
                </a:cxnLst>
                <a:rect l="0" t="0" r="r" b="b"/>
                <a:pathLst>
                  <a:path w="46" h="50">
                    <a:moveTo>
                      <a:pt x="30" y="50"/>
                    </a:moveTo>
                    <a:lnTo>
                      <a:pt x="46" y="36"/>
                    </a:lnTo>
                    <a:lnTo>
                      <a:pt x="16" y="0"/>
                    </a:lnTo>
                    <a:lnTo>
                      <a:pt x="0" y="14"/>
                    </a:lnTo>
                    <a:lnTo>
                      <a:pt x="30" y="5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6" name="Freeform: Shape 101"/>
              <p:cNvSpPr>
                <a:spLocks/>
              </p:cNvSpPr>
              <p:nvPr/>
            </p:nvSpPr>
            <p:spPr bwMode="auto">
              <a:xfrm>
                <a:off x="4839580" y="3130533"/>
                <a:ext cx="225534" cy="175839"/>
              </a:xfrm>
              <a:custGeom>
                <a:avLst/>
                <a:gdLst/>
                <a:ahLst/>
                <a:cxnLst>
                  <a:cxn ang="0">
                    <a:pos x="49" y="46"/>
                  </a:cxn>
                  <a:cxn ang="0">
                    <a:pos x="59" y="27"/>
                  </a:cxn>
                  <a:cxn ang="0">
                    <a:pos x="11" y="0"/>
                  </a:cxn>
                  <a:cxn ang="0">
                    <a:pos x="0" y="18"/>
                  </a:cxn>
                  <a:cxn ang="0">
                    <a:pos x="49" y="46"/>
                  </a:cxn>
                </a:cxnLst>
                <a:rect l="0" t="0" r="r" b="b"/>
                <a:pathLst>
                  <a:path w="59" h="46">
                    <a:moveTo>
                      <a:pt x="49" y="46"/>
                    </a:moveTo>
                    <a:lnTo>
                      <a:pt x="59" y="27"/>
                    </a:lnTo>
                    <a:lnTo>
                      <a:pt x="11" y="0"/>
                    </a:lnTo>
                    <a:lnTo>
                      <a:pt x="0" y="18"/>
                    </a:lnTo>
                    <a:lnTo>
                      <a:pt x="49" y="4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7" name="Freeform: Shape 102"/>
              <p:cNvSpPr>
                <a:spLocks/>
              </p:cNvSpPr>
              <p:nvPr/>
            </p:nvSpPr>
            <p:spPr bwMode="auto">
              <a:xfrm>
                <a:off x="4881630" y="3038791"/>
                <a:ext cx="152904" cy="107033"/>
              </a:xfrm>
              <a:custGeom>
                <a:avLst/>
                <a:gdLst/>
                <a:ahLst/>
                <a:cxnLst>
                  <a:cxn ang="0">
                    <a:pos x="36" y="28"/>
                  </a:cxn>
                  <a:cxn ang="0">
                    <a:pos x="40" y="7"/>
                  </a:cxn>
                  <a:cxn ang="0">
                    <a:pos x="4" y="0"/>
                  </a:cxn>
                  <a:cxn ang="0">
                    <a:pos x="0" y="21"/>
                  </a:cxn>
                  <a:cxn ang="0">
                    <a:pos x="36" y="28"/>
                  </a:cxn>
                </a:cxnLst>
                <a:rect l="0" t="0" r="r" b="b"/>
                <a:pathLst>
                  <a:path w="40" h="28">
                    <a:moveTo>
                      <a:pt x="36" y="28"/>
                    </a:moveTo>
                    <a:lnTo>
                      <a:pt x="40" y="7"/>
                    </a:lnTo>
                    <a:lnTo>
                      <a:pt x="4" y="0"/>
                    </a:lnTo>
                    <a:lnTo>
                      <a:pt x="0" y="21"/>
                    </a:lnTo>
                    <a:lnTo>
                      <a:pt x="36" y="2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8" name="Freeform: Shape 103"/>
              <p:cNvSpPr>
                <a:spLocks/>
              </p:cNvSpPr>
              <p:nvPr/>
            </p:nvSpPr>
            <p:spPr bwMode="auto">
              <a:xfrm>
                <a:off x="4881630" y="2908823"/>
                <a:ext cx="263760" cy="126147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65" y="0"/>
                  </a:cxn>
                  <a:cxn ang="0">
                    <a:pos x="0" y="11"/>
                  </a:cxn>
                  <a:cxn ang="0">
                    <a:pos x="4" y="33"/>
                  </a:cxn>
                  <a:cxn ang="0">
                    <a:pos x="69" y="21"/>
                  </a:cxn>
                </a:cxnLst>
                <a:rect l="0" t="0" r="r" b="b"/>
                <a:pathLst>
                  <a:path w="69" h="33">
                    <a:moveTo>
                      <a:pt x="69" y="21"/>
                    </a:moveTo>
                    <a:lnTo>
                      <a:pt x="65" y="0"/>
                    </a:lnTo>
                    <a:lnTo>
                      <a:pt x="0" y="11"/>
                    </a:lnTo>
                    <a:lnTo>
                      <a:pt x="4" y="33"/>
                    </a:lnTo>
                    <a:lnTo>
                      <a:pt x="69" y="2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9" name="Freeform: Shape 104"/>
              <p:cNvSpPr>
                <a:spLocks/>
              </p:cNvSpPr>
              <p:nvPr/>
            </p:nvSpPr>
            <p:spPr bwMode="auto">
              <a:xfrm>
                <a:off x="4839580" y="2752095"/>
                <a:ext cx="256115" cy="194953"/>
              </a:xfrm>
              <a:custGeom>
                <a:avLst/>
                <a:gdLst/>
                <a:ahLst/>
                <a:cxnLst>
                  <a:cxn ang="0">
                    <a:pos x="67" y="18"/>
                  </a:cxn>
                  <a:cxn ang="0">
                    <a:pos x="57" y="0"/>
                  </a:cxn>
                  <a:cxn ang="0">
                    <a:pos x="0" y="33"/>
                  </a:cxn>
                  <a:cxn ang="0">
                    <a:pos x="11" y="51"/>
                  </a:cxn>
                  <a:cxn ang="0">
                    <a:pos x="67" y="18"/>
                  </a:cxn>
                </a:cxnLst>
                <a:rect l="0" t="0" r="r" b="b"/>
                <a:pathLst>
                  <a:path w="67" h="51">
                    <a:moveTo>
                      <a:pt x="67" y="18"/>
                    </a:moveTo>
                    <a:lnTo>
                      <a:pt x="57" y="0"/>
                    </a:lnTo>
                    <a:lnTo>
                      <a:pt x="0" y="33"/>
                    </a:lnTo>
                    <a:lnTo>
                      <a:pt x="11" y="51"/>
                    </a:lnTo>
                    <a:lnTo>
                      <a:pt x="67" y="1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0" name="Freeform: Shape 105"/>
              <p:cNvSpPr>
                <a:spLocks/>
              </p:cNvSpPr>
              <p:nvPr/>
            </p:nvSpPr>
            <p:spPr bwMode="auto">
              <a:xfrm>
                <a:off x="4774597" y="2725338"/>
                <a:ext cx="141437" cy="145258"/>
              </a:xfrm>
              <a:custGeom>
                <a:avLst/>
                <a:gdLst/>
                <a:ahLst/>
                <a:cxnLst>
                  <a:cxn ang="0">
                    <a:pos x="37" y="14"/>
                  </a:cxn>
                  <a:cxn ang="0">
                    <a:pos x="20" y="0"/>
                  </a:cxn>
                  <a:cxn ang="0">
                    <a:pos x="0" y="24"/>
                  </a:cxn>
                  <a:cxn ang="0">
                    <a:pos x="16" y="38"/>
                  </a:cxn>
                  <a:cxn ang="0">
                    <a:pos x="37" y="14"/>
                  </a:cxn>
                </a:cxnLst>
                <a:rect l="0" t="0" r="r" b="b"/>
                <a:pathLst>
                  <a:path w="37" h="38">
                    <a:moveTo>
                      <a:pt x="37" y="14"/>
                    </a:moveTo>
                    <a:lnTo>
                      <a:pt x="20" y="0"/>
                    </a:lnTo>
                    <a:lnTo>
                      <a:pt x="0" y="24"/>
                    </a:lnTo>
                    <a:lnTo>
                      <a:pt x="16" y="38"/>
                    </a:lnTo>
                    <a:lnTo>
                      <a:pt x="37" y="1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1" name="Freeform: Shape 106"/>
              <p:cNvSpPr>
                <a:spLocks/>
              </p:cNvSpPr>
              <p:nvPr/>
            </p:nvSpPr>
            <p:spPr bwMode="auto">
              <a:xfrm>
                <a:off x="4690500" y="2580080"/>
                <a:ext cx="152904" cy="233179"/>
              </a:xfrm>
              <a:custGeom>
                <a:avLst/>
                <a:gdLst/>
                <a:ahLst/>
                <a:cxnLst>
                  <a:cxn ang="0">
                    <a:pos x="40" y="7"/>
                  </a:cxn>
                  <a:cxn ang="0">
                    <a:pos x="19" y="0"/>
                  </a:cxn>
                  <a:cxn ang="0">
                    <a:pos x="0" y="54"/>
                  </a:cxn>
                  <a:cxn ang="0">
                    <a:pos x="20" y="61"/>
                  </a:cxn>
                  <a:cxn ang="0">
                    <a:pos x="40" y="7"/>
                  </a:cxn>
                </a:cxnLst>
                <a:rect l="0" t="0" r="r" b="b"/>
                <a:pathLst>
                  <a:path w="40" h="61">
                    <a:moveTo>
                      <a:pt x="40" y="7"/>
                    </a:moveTo>
                    <a:lnTo>
                      <a:pt x="19" y="0"/>
                    </a:lnTo>
                    <a:lnTo>
                      <a:pt x="0" y="54"/>
                    </a:lnTo>
                    <a:lnTo>
                      <a:pt x="20" y="61"/>
                    </a:lnTo>
                    <a:lnTo>
                      <a:pt x="40" y="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55" name="Title 1">
            <a:extLst>
              <a:ext uri="{FF2B5EF4-FFF2-40B4-BE49-F238E27FC236}">
                <a16:creationId xmlns:a16="http://schemas.microsoft.com/office/drawing/2014/main" id="{804235DE-0095-4C04-A075-180E391924B3}"/>
              </a:ext>
            </a:extLst>
          </p:cNvPr>
          <p:cNvSpPr txBox="1">
            <a:spLocks/>
          </p:cNvSpPr>
          <p:nvPr/>
        </p:nvSpPr>
        <p:spPr>
          <a:xfrm>
            <a:off x="611560" y="175643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6" name="图片 55">
            <a:extLst>
              <a:ext uri="{FF2B5EF4-FFF2-40B4-BE49-F238E27FC236}">
                <a16:creationId xmlns:a16="http://schemas.microsoft.com/office/drawing/2014/main" id="{A1A24738-8843-4461-A995-94C3B686776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6266"/>
          <a:stretch/>
        </p:blipFill>
        <p:spPr>
          <a:xfrm>
            <a:off x="0" y="4636020"/>
            <a:ext cx="9144000" cy="125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30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447138" y="951570"/>
            <a:ext cx="1959857" cy="1964564"/>
            <a:chOff x="5883275" y="1908175"/>
            <a:chExt cx="1982788" cy="1987551"/>
          </a:xfrm>
        </p:grpSpPr>
        <p:grpSp>
          <p:nvGrpSpPr>
            <p:cNvPr id="37" name="Group 4"/>
            <p:cNvGrpSpPr/>
            <p:nvPr/>
          </p:nvGrpSpPr>
          <p:grpSpPr>
            <a:xfrm>
              <a:off x="5883275" y="1908175"/>
              <a:ext cx="1982788" cy="1987551"/>
              <a:chOff x="5883275" y="1908175"/>
              <a:chExt cx="1982788" cy="1987551"/>
            </a:xfrm>
          </p:grpSpPr>
          <p:sp>
            <p:nvSpPr>
              <p:cNvPr id="56" name="Freeform: Shape 23"/>
              <p:cNvSpPr>
                <a:spLocks/>
              </p:cNvSpPr>
              <p:nvPr/>
            </p:nvSpPr>
            <p:spPr bwMode="auto">
              <a:xfrm>
                <a:off x="6711950" y="1908175"/>
                <a:ext cx="1130300" cy="955675"/>
              </a:xfrm>
              <a:custGeom>
                <a:avLst/>
                <a:gdLst>
                  <a:gd name="T0" fmla="*/ 66 w 596"/>
                  <a:gd name="T1" fmla="*/ 420 h 504"/>
                  <a:gd name="T2" fmla="*/ 190 w 596"/>
                  <a:gd name="T3" fmla="*/ 504 h 504"/>
                  <a:gd name="T4" fmla="*/ 596 w 596"/>
                  <a:gd name="T5" fmla="*/ 428 h 504"/>
                  <a:gd name="T6" fmla="*/ 583 w 596"/>
                  <a:gd name="T7" fmla="*/ 360 h 504"/>
                  <a:gd name="T8" fmla="*/ 476 w 596"/>
                  <a:gd name="T9" fmla="*/ 358 h 504"/>
                  <a:gd name="T10" fmla="*/ 436 w 596"/>
                  <a:gd name="T11" fmla="*/ 284 h 504"/>
                  <a:gd name="T12" fmla="*/ 491 w 596"/>
                  <a:gd name="T13" fmla="*/ 192 h 504"/>
                  <a:gd name="T14" fmla="*/ 392 w 596"/>
                  <a:gd name="T15" fmla="*/ 99 h 504"/>
                  <a:gd name="T16" fmla="*/ 304 w 596"/>
                  <a:gd name="T17" fmla="*/ 160 h 504"/>
                  <a:gd name="T18" fmla="*/ 228 w 596"/>
                  <a:gd name="T19" fmla="*/ 124 h 504"/>
                  <a:gd name="T20" fmla="*/ 219 w 596"/>
                  <a:gd name="T21" fmla="*/ 17 h 504"/>
                  <a:gd name="T22" fmla="*/ 84 w 596"/>
                  <a:gd name="T23" fmla="*/ 0 h 504"/>
                  <a:gd name="T24" fmla="*/ 48 w 596"/>
                  <a:gd name="T25" fmla="*/ 101 h 504"/>
                  <a:gd name="T26" fmla="*/ 0 w 596"/>
                  <a:gd name="T27" fmla="*/ 108 h 504"/>
                  <a:gd name="T28" fmla="*/ 59 w 596"/>
                  <a:gd name="T29" fmla="*/ 422 h 504"/>
                  <a:gd name="T30" fmla="*/ 66 w 596"/>
                  <a:gd name="T31" fmla="*/ 420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6" h="504">
                    <a:moveTo>
                      <a:pt x="66" y="420"/>
                    </a:moveTo>
                    <a:cubicBezTo>
                      <a:pt x="124" y="409"/>
                      <a:pt x="179" y="447"/>
                      <a:pt x="190" y="504"/>
                    </a:cubicBezTo>
                    <a:cubicBezTo>
                      <a:pt x="596" y="428"/>
                      <a:pt x="596" y="428"/>
                      <a:pt x="596" y="428"/>
                    </a:cubicBezTo>
                    <a:cubicBezTo>
                      <a:pt x="583" y="360"/>
                      <a:pt x="583" y="360"/>
                      <a:pt x="583" y="360"/>
                    </a:cubicBezTo>
                    <a:cubicBezTo>
                      <a:pt x="476" y="358"/>
                      <a:pt x="476" y="358"/>
                      <a:pt x="476" y="358"/>
                    </a:cubicBezTo>
                    <a:cubicBezTo>
                      <a:pt x="465" y="332"/>
                      <a:pt x="452" y="307"/>
                      <a:pt x="436" y="284"/>
                    </a:cubicBezTo>
                    <a:cubicBezTo>
                      <a:pt x="491" y="192"/>
                      <a:pt x="491" y="192"/>
                      <a:pt x="491" y="192"/>
                    </a:cubicBezTo>
                    <a:cubicBezTo>
                      <a:pt x="392" y="99"/>
                      <a:pt x="392" y="99"/>
                      <a:pt x="392" y="99"/>
                    </a:cubicBezTo>
                    <a:cubicBezTo>
                      <a:pt x="304" y="160"/>
                      <a:pt x="304" y="160"/>
                      <a:pt x="304" y="160"/>
                    </a:cubicBezTo>
                    <a:cubicBezTo>
                      <a:pt x="280" y="145"/>
                      <a:pt x="255" y="133"/>
                      <a:pt x="228" y="124"/>
                    </a:cubicBezTo>
                    <a:cubicBezTo>
                      <a:pt x="219" y="17"/>
                      <a:pt x="219" y="17"/>
                      <a:pt x="219" y="17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48" y="101"/>
                      <a:pt x="48" y="101"/>
                      <a:pt x="48" y="101"/>
                    </a:cubicBezTo>
                    <a:cubicBezTo>
                      <a:pt x="32" y="102"/>
                      <a:pt x="16" y="105"/>
                      <a:pt x="0" y="108"/>
                    </a:cubicBezTo>
                    <a:cubicBezTo>
                      <a:pt x="59" y="422"/>
                      <a:pt x="59" y="422"/>
                      <a:pt x="59" y="422"/>
                    </a:cubicBezTo>
                    <a:cubicBezTo>
                      <a:pt x="61" y="421"/>
                      <a:pt x="64" y="420"/>
                      <a:pt x="66" y="420"/>
                    </a:cubicBezTo>
                    <a:close/>
                  </a:path>
                </a:pathLst>
              </a:cu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7" name="Freeform: Shape 24"/>
              <p:cNvSpPr>
                <a:spLocks/>
              </p:cNvSpPr>
              <p:nvPr/>
            </p:nvSpPr>
            <p:spPr bwMode="auto">
              <a:xfrm>
                <a:off x="6897688" y="2719388"/>
                <a:ext cx="968375" cy="1108075"/>
              </a:xfrm>
              <a:custGeom>
                <a:avLst/>
                <a:gdLst>
                  <a:gd name="T0" fmla="*/ 7 w 511"/>
                  <a:gd name="T1" fmla="*/ 200 h 584"/>
                  <a:gd name="T2" fmla="*/ 0 w 511"/>
                  <a:gd name="T3" fmla="*/ 201 h 584"/>
                  <a:gd name="T4" fmla="*/ 59 w 511"/>
                  <a:gd name="T5" fmla="*/ 515 h 584"/>
                  <a:gd name="T6" fmla="*/ 108 w 511"/>
                  <a:gd name="T7" fmla="*/ 503 h 584"/>
                  <a:gd name="T8" fmla="*/ 178 w 511"/>
                  <a:gd name="T9" fmla="*/ 584 h 584"/>
                  <a:gd name="T10" fmla="*/ 297 w 511"/>
                  <a:gd name="T11" fmla="*/ 519 h 584"/>
                  <a:gd name="T12" fmla="*/ 266 w 511"/>
                  <a:gd name="T13" fmla="*/ 416 h 584"/>
                  <a:gd name="T14" fmla="*/ 324 w 511"/>
                  <a:gd name="T15" fmla="*/ 355 h 584"/>
                  <a:gd name="T16" fmla="*/ 428 w 511"/>
                  <a:gd name="T17" fmla="*/ 379 h 584"/>
                  <a:gd name="T18" fmla="*/ 486 w 511"/>
                  <a:gd name="T19" fmla="*/ 256 h 584"/>
                  <a:gd name="T20" fmla="*/ 401 w 511"/>
                  <a:gd name="T21" fmla="*/ 191 h 584"/>
                  <a:gd name="T22" fmla="*/ 409 w 511"/>
                  <a:gd name="T23" fmla="*/ 150 h 584"/>
                  <a:gd name="T24" fmla="*/ 412 w 511"/>
                  <a:gd name="T25" fmla="*/ 107 h 584"/>
                  <a:gd name="T26" fmla="*/ 511 w 511"/>
                  <a:gd name="T27" fmla="*/ 66 h 584"/>
                  <a:gd name="T28" fmla="*/ 498 w 511"/>
                  <a:gd name="T29" fmla="*/ 0 h 584"/>
                  <a:gd name="T30" fmla="*/ 92 w 511"/>
                  <a:gd name="T31" fmla="*/ 76 h 584"/>
                  <a:gd name="T32" fmla="*/ 7 w 511"/>
                  <a:gd name="T33" fmla="*/ 200 h 5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11" h="584">
                    <a:moveTo>
                      <a:pt x="7" y="200"/>
                    </a:moveTo>
                    <a:cubicBezTo>
                      <a:pt x="5" y="201"/>
                      <a:pt x="2" y="201"/>
                      <a:pt x="0" y="201"/>
                    </a:cubicBezTo>
                    <a:cubicBezTo>
                      <a:pt x="59" y="515"/>
                      <a:pt x="59" y="515"/>
                      <a:pt x="59" y="515"/>
                    </a:cubicBezTo>
                    <a:cubicBezTo>
                      <a:pt x="75" y="512"/>
                      <a:pt x="92" y="508"/>
                      <a:pt x="108" y="503"/>
                    </a:cubicBezTo>
                    <a:cubicBezTo>
                      <a:pt x="178" y="584"/>
                      <a:pt x="178" y="584"/>
                      <a:pt x="178" y="584"/>
                    </a:cubicBezTo>
                    <a:cubicBezTo>
                      <a:pt x="297" y="519"/>
                      <a:pt x="297" y="519"/>
                      <a:pt x="297" y="519"/>
                    </a:cubicBezTo>
                    <a:cubicBezTo>
                      <a:pt x="266" y="416"/>
                      <a:pt x="266" y="416"/>
                      <a:pt x="266" y="416"/>
                    </a:cubicBezTo>
                    <a:cubicBezTo>
                      <a:pt x="288" y="398"/>
                      <a:pt x="307" y="377"/>
                      <a:pt x="324" y="355"/>
                    </a:cubicBezTo>
                    <a:cubicBezTo>
                      <a:pt x="428" y="379"/>
                      <a:pt x="428" y="379"/>
                      <a:pt x="428" y="379"/>
                    </a:cubicBezTo>
                    <a:cubicBezTo>
                      <a:pt x="486" y="256"/>
                      <a:pt x="486" y="256"/>
                      <a:pt x="486" y="256"/>
                    </a:cubicBezTo>
                    <a:cubicBezTo>
                      <a:pt x="401" y="191"/>
                      <a:pt x="401" y="191"/>
                      <a:pt x="401" y="191"/>
                    </a:cubicBezTo>
                    <a:cubicBezTo>
                      <a:pt x="405" y="178"/>
                      <a:pt x="407" y="164"/>
                      <a:pt x="409" y="150"/>
                    </a:cubicBezTo>
                    <a:cubicBezTo>
                      <a:pt x="411" y="135"/>
                      <a:pt x="412" y="121"/>
                      <a:pt x="412" y="107"/>
                    </a:cubicBezTo>
                    <a:cubicBezTo>
                      <a:pt x="511" y="66"/>
                      <a:pt x="511" y="66"/>
                      <a:pt x="511" y="66"/>
                    </a:cubicBezTo>
                    <a:cubicBezTo>
                      <a:pt x="498" y="0"/>
                      <a:pt x="498" y="0"/>
                      <a:pt x="498" y="0"/>
                    </a:cubicBezTo>
                    <a:cubicBezTo>
                      <a:pt x="92" y="76"/>
                      <a:pt x="92" y="76"/>
                      <a:pt x="92" y="76"/>
                    </a:cubicBezTo>
                    <a:cubicBezTo>
                      <a:pt x="103" y="134"/>
                      <a:pt x="65" y="189"/>
                      <a:pt x="7" y="200"/>
                    </a:cubicBezTo>
                    <a:close/>
                  </a:path>
                </a:pathLst>
              </a:custGeom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solidFill>
                    <a:schemeClr val="lt1"/>
                  </a:solidFill>
                </a:endParaRPr>
              </a:p>
            </p:txBody>
          </p:sp>
          <p:sp>
            <p:nvSpPr>
              <p:cNvPr id="58" name="Freeform: Shape 25"/>
              <p:cNvSpPr>
                <a:spLocks/>
              </p:cNvSpPr>
              <p:nvPr/>
            </p:nvSpPr>
            <p:spPr bwMode="auto">
              <a:xfrm>
                <a:off x="5905500" y="2938463"/>
                <a:ext cx="1103312" cy="957263"/>
              </a:xfrm>
              <a:custGeom>
                <a:avLst/>
                <a:gdLst>
                  <a:gd name="T0" fmla="*/ 582 w 582"/>
                  <a:gd name="T1" fmla="*/ 400 h 505"/>
                  <a:gd name="T2" fmla="*/ 523 w 582"/>
                  <a:gd name="T3" fmla="*/ 86 h 505"/>
                  <a:gd name="T4" fmla="*/ 407 w 582"/>
                  <a:gd name="T5" fmla="*/ 0 h 505"/>
                  <a:gd name="T6" fmla="*/ 0 w 582"/>
                  <a:gd name="T7" fmla="*/ 77 h 505"/>
                  <a:gd name="T8" fmla="*/ 13 w 582"/>
                  <a:gd name="T9" fmla="*/ 145 h 505"/>
                  <a:gd name="T10" fmla="*/ 120 w 582"/>
                  <a:gd name="T11" fmla="*/ 147 h 505"/>
                  <a:gd name="T12" fmla="*/ 160 w 582"/>
                  <a:gd name="T13" fmla="*/ 221 h 505"/>
                  <a:gd name="T14" fmla="*/ 105 w 582"/>
                  <a:gd name="T15" fmla="*/ 313 h 505"/>
                  <a:gd name="T16" fmla="*/ 204 w 582"/>
                  <a:gd name="T17" fmla="*/ 406 h 505"/>
                  <a:gd name="T18" fmla="*/ 292 w 582"/>
                  <a:gd name="T19" fmla="*/ 345 h 505"/>
                  <a:gd name="T20" fmla="*/ 368 w 582"/>
                  <a:gd name="T21" fmla="*/ 381 h 505"/>
                  <a:gd name="T22" fmla="*/ 378 w 582"/>
                  <a:gd name="T23" fmla="*/ 488 h 505"/>
                  <a:gd name="T24" fmla="*/ 512 w 582"/>
                  <a:gd name="T25" fmla="*/ 505 h 505"/>
                  <a:gd name="T26" fmla="*/ 548 w 582"/>
                  <a:gd name="T27" fmla="*/ 404 h 505"/>
                  <a:gd name="T28" fmla="*/ 582 w 582"/>
                  <a:gd name="T29" fmla="*/ 400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82" h="505">
                    <a:moveTo>
                      <a:pt x="582" y="400"/>
                    </a:moveTo>
                    <a:cubicBezTo>
                      <a:pt x="523" y="86"/>
                      <a:pt x="523" y="86"/>
                      <a:pt x="523" y="86"/>
                    </a:cubicBezTo>
                    <a:cubicBezTo>
                      <a:pt x="468" y="93"/>
                      <a:pt x="417" y="56"/>
                      <a:pt x="407" y="0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13" y="145"/>
                      <a:pt x="13" y="145"/>
                      <a:pt x="13" y="145"/>
                    </a:cubicBezTo>
                    <a:cubicBezTo>
                      <a:pt x="120" y="147"/>
                      <a:pt x="120" y="147"/>
                      <a:pt x="120" y="147"/>
                    </a:cubicBezTo>
                    <a:cubicBezTo>
                      <a:pt x="131" y="173"/>
                      <a:pt x="145" y="198"/>
                      <a:pt x="160" y="221"/>
                    </a:cubicBezTo>
                    <a:cubicBezTo>
                      <a:pt x="105" y="313"/>
                      <a:pt x="105" y="313"/>
                      <a:pt x="105" y="313"/>
                    </a:cubicBezTo>
                    <a:cubicBezTo>
                      <a:pt x="204" y="406"/>
                      <a:pt x="204" y="406"/>
                      <a:pt x="204" y="406"/>
                    </a:cubicBezTo>
                    <a:cubicBezTo>
                      <a:pt x="292" y="345"/>
                      <a:pt x="292" y="345"/>
                      <a:pt x="292" y="345"/>
                    </a:cubicBezTo>
                    <a:cubicBezTo>
                      <a:pt x="316" y="359"/>
                      <a:pt x="342" y="372"/>
                      <a:pt x="368" y="381"/>
                    </a:cubicBezTo>
                    <a:cubicBezTo>
                      <a:pt x="378" y="488"/>
                      <a:pt x="378" y="488"/>
                      <a:pt x="378" y="488"/>
                    </a:cubicBezTo>
                    <a:cubicBezTo>
                      <a:pt x="512" y="505"/>
                      <a:pt x="512" y="505"/>
                      <a:pt x="512" y="505"/>
                    </a:cubicBezTo>
                    <a:cubicBezTo>
                      <a:pt x="548" y="404"/>
                      <a:pt x="548" y="404"/>
                      <a:pt x="548" y="404"/>
                    </a:cubicBezTo>
                    <a:cubicBezTo>
                      <a:pt x="559" y="403"/>
                      <a:pt x="570" y="401"/>
                      <a:pt x="582" y="400"/>
                    </a:cubicBezTo>
                    <a:close/>
                  </a:path>
                </a:pathLst>
              </a:cu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9" name="Freeform: Shape 26"/>
              <p:cNvSpPr>
                <a:spLocks/>
              </p:cNvSpPr>
              <p:nvPr/>
            </p:nvSpPr>
            <p:spPr bwMode="auto">
              <a:xfrm>
                <a:off x="5883275" y="1976438"/>
                <a:ext cx="939800" cy="1108075"/>
              </a:xfrm>
              <a:custGeom>
                <a:avLst/>
                <a:gdLst>
                  <a:gd name="T0" fmla="*/ 496 w 496"/>
                  <a:gd name="T1" fmla="*/ 386 h 584"/>
                  <a:gd name="T2" fmla="*/ 437 w 496"/>
                  <a:gd name="T3" fmla="*/ 72 h 584"/>
                  <a:gd name="T4" fmla="*/ 402 w 496"/>
                  <a:gd name="T5" fmla="*/ 81 h 584"/>
                  <a:gd name="T6" fmla="*/ 333 w 496"/>
                  <a:gd name="T7" fmla="*/ 0 h 584"/>
                  <a:gd name="T8" fmla="*/ 213 w 496"/>
                  <a:gd name="T9" fmla="*/ 65 h 584"/>
                  <a:gd name="T10" fmla="*/ 244 w 496"/>
                  <a:gd name="T11" fmla="*/ 168 h 584"/>
                  <a:gd name="T12" fmla="*/ 186 w 496"/>
                  <a:gd name="T13" fmla="*/ 229 h 584"/>
                  <a:gd name="T14" fmla="*/ 82 w 496"/>
                  <a:gd name="T15" fmla="*/ 205 h 584"/>
                  <a:gd name="T16" fmla="*/ 24 w 496"/>
                  <a:gd name="T17" fmla="*/ 328 h 584"/>
                  <a:gd name="T18" fmla="*/ 109 w 496"/>
                  <a:gd name="T19" fmla="*/ 393 h 584"/>
                  <a:gd name="T20" fmla="*/ 101 w 496"/>
                  <a:gd name="T21" fmla="*/ 434 h 584"/>
                  <a:gd name="T22" fmla="*/ 98 w 496"/>
                  <a:gd name="T23" fmla="*/ 476 h 584"/>
                  <a:gd name="T24" fmla="*/ 0 w 496"/>
                  <a:gd name="T25" fmla="*/ 518 h 584"/>
                  <a:gd name="T26" fmla="*/ 12 w 496"/>
                  <a:gd name="T27" fmla="*/ 584 h 584"/>
                  <a:gd name="T28" fmla="*/ 419 w 496"/>
                  <a:gd name="T29" fmla="*/ 507 h 584"/>
                  <a:gd name="T30" fmla="*/ 496 w 496"/>
                  <a:gd name="T31" fmla="*/ 386 h 5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96" h="584">
                    <a:moveTo>
                      <a:pt x="496" y="386"/>
                    </a:moveTo>
                    <a:cubicBezTo>
                      <a:pt x="437" y="72"/>
                      <a:pt x="437" y="72"/>
                      <a:pt x="437" y="72"/>
                    </a:cubicBezTo>
                    <a:cubicBezTo>
                      <a:pt x="425" y="74"/>
                      <a:pt x="414" y="77"/>
                      <a:pt x="402" y="81"/>
                    </a:cubicBezTo>
                    <a:cubicBezTo>
                      <a:pt x="333" y="0"/>
                      <a:pt x="333" y="0"/>
                      <a:pt x="333" y="0"/>
                    </a:cubicBezTo>
                    <a:cubicBezTo>
                      <a:pt x="213" y="65"/>
                      <a:pt x="213" y="65"/>
                      <a:pt x="213" y="65"/>
                    </a:cubicBezTo>
                    <a:cubicBezTo>
                      <a:pt x="244" y="168"/>
                      <a:pt x="244" y="168"/>
                      <a:pt x="244" y="168"/>
                    </a:cubicBezTo>
                    <a:cubicBezTo>
                      <a:pt x="223" y="186"/>
                      <a:pt x="203" y="207"/>
                      <a:pt x="186" y="229"/>
                    </a:cubicBezTo>
                    <a:cubicBezTo>
                      <a:pt x="82" y="205"/>
                      <a:pt x="82" y="205"/>
                      <a:pt x="82" y="205"/>
                    </a:cubicBezTo>
                    <a:cubicBezTo>
                      <a:pt x="24" y="328"/>
                      <a:pt x="24" y="328"/>
                      <a:pt x="24" y="328"/>
                    </a:cubicBezTo>
                    <a:cubicBezTo>
                      <a:pt x="109" y="393"/>
                      <a:pt x="109" y="393"/>
                      <a:pt x="109" y="393"/>
                    </a:cubicBezTo>
                    <a:cubicBezTo>
                      <a:pt x="106" y="406"/>
                      <a:pt x="103" y="420"/>
                      <a:pt x="101" y="434"/>
                    </a:cubicBezTo>
                    <a:cubicBezTo>
                      <a:pt x="100" y="448"/>
                      <a:pt x="99" y="462"/>
                      <a:pt x="98" y="476"/>
                    </a:cubicBezTo>
                    <a:cubicBezTo>
                      <a:pt x="0" y="518"/>
                      <a:pt x="0" y="518"/>
                      <a:pt x="0" y="518"/>
                    </a:cubicBezTo>
                    <a:cubicBezTo>
                      <a:pt x="12" y="584"/>
                      <a:pt x="12" y="584"/>
                      <a:pt x="12" y="584"/>
                    </a:cubicBezTo>
                    <a:cubicBezTo>
                      <a:pt x="419" y="507"/>
                      <a:pt x="419" y="507"/>
                      <a:pt x="419" y="507"/>
                    </a:cubicBezTo>
                    <a:cubicBezTo>
                      <a:pt x="408" y="452"/>
                      <a:pt x="442" y="399"/>
                      <a:pt x="496" y="386"/>
                    </a:cubicBezTo>
                    <a:close/>
                  </a:path>
                </a:pathLst>
              </a:custGeom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38" name="Group 5"/>
            <p:cNvGrpSpPr/>
            <p:nvPr/>
          </p:nvGrpSpPr>
          <p:grpSpPr>
            <a:xfrm rot="20768491">
              <a:off x="7109364" y="3043603"/>
              <a:ext cx="359673" cy="360288"/>
              <a:chOff x="7275629" y="3973834"/>
              <a:chExt cx="464344" cy="465138"/>
            </a:xfrm>
            <a:solidFill>
              <a:schemeClr val="bg1"/>
            </a:solidFill>
          </p:grpSpPr>
          <p:sp>
            <p:nvSpPr>
              <p:cNvPr id="50" name="Freeform: Shape 17"/>
              <p:cNvSpPr>
                <a:spLocks/>
              </p:cNvSpPr>
              <p:nvPr/>
            </p:nvSpPr>
            <p:spPr bwMode="auto">
              <a:xfrm>
                <a:off x="7275629" y="4017490"/>
                <a:ext cx="423069" cy="421482"/>
              </a:xfrm>
              <a:custGeom>
                <a:avLst/>
                <a:gdLst>
                  <a:gd name="T0" fmla="+- 0 10849 98"/>
                  <a:gd name="T1" fmla="*/ T0 w 21502"/>
                  <a:gd name="T2" fmla="*/ 10800 h 21600"/>
                  <a:gd name="T3" fmla="+- 0 10849 98"/>
                  <a:gd name="T4" fmla="*/ T3 w 21502"/>
                  <a:gd name="T5" fmla="*/ 10800 h 21600"/>
                  <a:gd name="T6" fmla="+- 0 10849 98"/>
                  <a:gd name="T7" fmla="*/ T6 w 21502"/>
                  <a:gd name="T8" fmla="*/ 10800 h 21600"/>
                  <a:gd name="T9" fmla="+- 0 10849 98"/>
                  <a:gd name="T10" fmla="*/ T9 w 21502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1502" h="21600">
                    <a:moveTo>
                      <a:pt x="19917" y="7880"/>
                    </a:moveTo>
                    <a:lnTo>
                      <a:pt x="18875" y="8932"/>
                    </a:lnTo>
                    <a:cubicBezTo>
                      <a:pt x="18730" y="9079"/>
                      <a:pt x="18497" y="9079"/>
                      <a:pt x="18353" y="8932"/>
                    </a:cubicBezTo>
                    <a:lnTo>
                      <a:pt x="17048" y="7617"/>
                    </a:lnTo>
                    <a:lnTo>
                      <a:pt x="15991" y="10290"/>
                    </a:lnTo>
                    <a:lnTo>
                      <a:pt x="16080" y="10064"/>
                    </a:lnTo>
                    <a:cubicBezTo>
                      <a:pt x="13859" y="7826"/>
                      <a:pt x="11601" y="7544"/>
                      <a:pt x="9565" y="7291"/>
                    </a:cubicBezTo>
                    <a:cubicBezTo>
                      <a:pt x="8910" y="7210"/>
                      <a:pt x="8276" y="7126"/>
                      <a:pt x="7652" y="6990"/>
                    </a:cubicBezTo>
                    <a:lnTo>
                      <a:pt x="13918" y="4456"/>
                    </a:lnTo>
                    <a:lnTo>
                      <a:pt x="12652" y="3179"/>
                    </a:lnTo>
                    <a:cubicBezTo>
                      <a:pt x="12508" y="3033"/>
                      <a:pt x="12508" y="2798"/>
                      <a:pt x="12652" y="2652"/>
                    </a:cubicBezTo>
                    <a:lnTo>
                      <a:pt x="13695" y="1598"/>
                    </a:lnTo>
                    <a:cubicBezTo>
                      <a:pt x="13840" y="1453"/>
                      <a:pt x="14073" y="1453"/>
                      <a:pt x="14217" y="1598"/>
                    </a:cubicBezTo>
                    <a:lnTo>
                      <a:pt x="19917" y="7353"/>
                    </a:lnTo>
                    <a:cubicBezTo>
                      <a:pt x="20062" y="7499"/>
                      <a:pt x="20062" y="7734"/>
                      <a:pt x="19917" y="7880"/>
                    </a:cubicBezTo>
                    <a:moveTo>
                      <a:pt x="12292" y="19639"/>
                    </a:moveTo>
                    <a:cubicBezTo>
                      <a:pt x="12200" y="19872"/>
                      <a:pt x="11999" y="20044"/>
                      <a:pt x="11756" y="20095"/>
                    </a:cubicBezTo>
                    <a:cubicBezTo>
                      <a:pt x="11700" y="20106"/>
                      <a:pt x="11643" y="20111"/>
                      <a:pt x="11587" y="20110"/>
                    </a:cubicBezTo>
                    <a:cubicBezTo>
                      <a:pt x="11400" y="20105"/>
                      <a:pt x="11219" y="20030"/>
                      <a:pt x="11084" y="19892"/>
                    </a:cubicBezTo>
                    <a:lnTo>
                      <a:pt x="1692" y="10517"/>
                    </a:lnTo>
                    <a:cubicBezTo>
                      <a:pt x="1519" y="10343"/>
                      <a:pt x="1443" y="10094"/>
                      <a:pt x="1488" y="9852"/>
                    </a:cubicBezTo>
                    <a:cubicBezTo>
                      <a:pt x="1533" y="9610"/>
                      <a:pt x="1695" y="9407"/>
                      <a:pt x="1917" y="9308"/>
                    </a:cubicBezTo>
                    <a:lnTo>
                      <a:pt x="6505" y="7453"/>
                    </a:lnTo>
                    <a:cubicBezTo>
                      <a:pt x="9597" y="8490"/>
                      <a:pt x="12689" y="7491"/>
                      <a:pt x="15781" y="10821"/>
                    </a:cubicBezTo>
                    <a:cubicBezTo>
                      <a:pt x="15781" y="10821"/>
                      <a:pt x="12292" y="19639"/>
                      <a:pt x="12292" y="19639"/>
                    </a:cubicBezTo>
                    <a:close/>
                    <a:moveTo>
                      <a:pt x="15260" y="545"/>
                    </a:moveTo>
                    <a:cubicBezTo>
                      <a:pt x="14912" y="193"/>
                      <a:pt x="14449" y="0"/>
                      <a:pt x="13956" y="0"/>
                    </a:cubicBezTo>
                    <a:cubicBezTo>
                      <a:pt x="13463" y="0"/>
                      <a:pt x="13000" y="193"/>
                      <a:pt x="12651" y="546"/>
                    </a:cubicBezTo>
                    <a:lnTo>
                      <a:pt x="11610" y="1598"/>
                    </a:lnTo>
                    <a:cubicBezTo>
                      <a:pt x="11261" y="1949"/>
                      <a:pt x="11068" y="2417"/>
                      <a:pt x="11068" y="2915"/>
                    </a:cubicBezTo>
                    <a:cubicBezTo>
                      <a:pt x="11068" y="3265"/>
                      <a:pt x="11164" y="3601"/>
                      <a:pt x="11342" y="3893"/>
                    </a:cubicBezTo>
                    <a:lnTo>
                      <a:pt x="1324" y="7944"/>
                    </a:lnTo>
                    <a:cubicBezTo>
                      <a:pt x="654" y="8241"/>
                      <a:pt x="173" y="8851"/>
                      <a:pt x="38" y="9575"/>
                    </a:cubicBezTo>
                    <a:cubicBezTo>
                      <a:pt x="-98" y="10302"/>
                      <a:pt x="130" y="11048"/>
                      <a:pt x="654" y="11576"/>
                    </a:cubicBezTo>
                    <a:lnTo>
                      <a:pt x="10041" y="20946"/>
                    </a:lnTo>
                    <a:cubicBezTo>
                      <a:pt x="10445" y="21354"/>
                      <a:pt x="10982" y="21586"/>
                      <a:pt x="11549" y="21599"/>
                    </a:cubicBezTo>
                    <a:cubicBezTo>
                      <a:pt x="11562" y="21599"/>
                      <a:pt x="11593" y="21599"/>
                      <a:pt x="11605" y="21599"/>
                    </a:cubicBezTo>
                    <a:cubicBezTo>
                      <a:pt x="11754" y="21599"/>
                      <a:pt x="11906" y="21584"/>
                      <a:pt x="12056" y="21553"/>
                    </a:cubicBezTo>
                    <a:cubicBezTo>
                      <a:pt x="12789" y="21399"/>
                      <a:pt x="13390" y="20888"/>
                      <a:pt x="13662" y="20191"/>
                    </a:cubicBezTo>
                    <a:lnTo>
                      <a:pt x="17604" y="10229"/>
                    </a:lnTo>
                    <a:cubicBezTo>
                      <a:pt x="17902" y="10426"/>
                      <a:pt x="18250" y="10532"/>
                      <a:pt x="18613" y="10532"/>
                    </a:cubicBezTo>
                    <a:cubicBezTo>
                      <a:pt x="19107" y="10532"/>
                      <a:pt x="19570" y="10338"/>
                      <a:pt x="19918" y="9986"/>
                    </a:cubicBezTo>
                    <a:lnTo>
                      <a:pt x="20957" y="8937"/>
                    </a:lnTo>
                    <a:cubicBezTo>
                      <a:pt x="21308" y="8585"/>
                      <a:pt x="21502" y="8116"/>
                      <a:pt x="21502" y="7617"/>
                    </a:cubicBezTo>
                    <a:cubicBezTo>
                      <a:pt x="21502" y="7117"/>
                      <a:pt x="21308" y="6648"/>
                      <a:pt x="20961" y="6300"/>
                    </a:cubicBezTo>
                    <a:cubicBezTo>
                      <a:pt x="20961" y="6300"/>
                      <a:pt x="15260" y="545"/>
                      <a:pt x="15260" y="545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lc="http://schemas.openxmlformats.org/drawingml/2006/lockedCanvas" xmlns:p14="http://schemas.microsoft.com/office/powerpoint/2010/main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lc="http://schemas.openxmlformats.org/drawingml/2006/lockedCanvas" xmlns:p14="http://schemas.microsoft.com/office/powerpoint/2010/main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1" name="Freeform: Shape 18"/>
              <p:cNvSpPr>
                <a:spLocks/>
              </p:cNvSpPr>
              <p:nvPr/>
            </p:nvSpPr>
            <p:spPr bwMode="auto">
              <a:xfrm>
                <a:off x="7478829" y="4206403"/>
                <a:ext cx="72231" cy="7302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4320"/>
                    </a:moveTo>
                    <a:cubicBezTo>
                      <a:pt x="14381" y="4320"/>
                      <a:pt x="17279" y="7222"/>
                      <a:pt x="17279" y="10800"/>
                    </a:cubicBezTo>
                    <a:cubicBezTo>
                      <a:pt x="17279" y="14377"/>
                      <a:pt x="14381" y="17279"/>
                      <a:pt x="10800" y="17279"/>
                    </a:cubicBezTo>
                    <a:cubicBezTo>
                      <a:pt x="7218" y="17279"/>
                      <a:pt x="4319" y="14377"/>
                      <a:pt x="4319" y="10800"/>
                    </a:cubicBezTo>
                    <a:cubicBezTo>
                      <a:pt x="4319" y="7222"/>
                      <a:pt x="7218" y="4320"/>
                      <a:pt x="10800" y="4320"/>
                    </a:cubicBezTo>
                    <a:moveTo>
                      <a:pt x="10800" y="21599"/>
                    </a:moveTo>
                    <a:cubicBezTo>
                      <a:pt x="16752" y="21599"/>
                      <a:pt x="21600" y="16756"/>
                      <a:pt x="21600" y="10800"/>
                    </a:cubicBezTo>
                    <a:cubicBezTo>
                      <a:pt x="21600" y="4843"/>
                      <a:pt x="16752" y="0"/>
                      <a:pt x="10800" y="0"/>
                    </a:cubicBezTo>
                    <a:cubicBezTo>
                      <a:pt x="4847" y="0"/>
                      <a:pt x="0" y="4843"/>
                      <a:pt x="0" y="10800"/>
                    </a:cubicBezTo>
                    <a:cubicBezTo>
                      <a:pt x="0" y="16756"/>
                      <a:pt x="4847" y="21599"/>
                      <a:pt x="10800" y="21599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lc="http://schemas.openxmlformats.org/drawingml/2006/lockedCanvas" xmlns:p14="http://schemas.microsoft.com/office/powerpoint/2010/main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lc="http://schemas.openxmlformats.org/drawingml/2006/lockedCanvas" xmlns:p14="http://schemas.microsoft.com/office/powerpoint/2010/main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2" name="Freeform: Shape 19"/>
              <p:cNvSpPr>
                <a:spLocks/>
              </p:cNvSpPr>
              <p:nvPr/>
            </p:nvSpPr>
            <p:spPr bwMode="auto">
              <a:xfrm>
                <a:off x="7667742" y="3973834"/>
                <a:ext cx="72231" cy="7302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17279"/>
                    </a:moveTo>
                    <a:cubicBezTo>
                      <a:pt x="7218" y="17279"/>
                      <a:pt x="4320" y="14377"/>
                      <a:pt x="4320" y="10800"/>
                    </a:cubicBezTo>
                    <a:cubicBezTo>
                      <a:pt x="4320" y="7222"/>
                      <a:pt x="7218" y="4320"/>
                      <a:pt x="10800" y="4320"/>
                    </a:cubicBezTo>
                    <a:cubicBezTo>
                      <a:pt x="14381" y="4320"/>
                      <a:pt x="17280" y="7222"/>
                      <a:pt x="17280" y="10800"/>
                    </a:cubicBezTo>
                    <a:cubicBezTo>
                      <a:pt x="17280" y="14377"/>
                      <a:pt x="14381" y="17279"/>
                      <a:pt x="10800" y="17279"/>
                    </a:cubicBezTo>
                    <a:moveTo>
                      <a:pt x="10800" y="0"/>
                    </a:moveTo>
                    <a:cubicBezTo>
                      <a:pt x="4847" y="0"/>
                      <a:pt x="0" y="4843"/>
                      <a:pt x="0" y="10800"/>
                    </a:cubicBezTo>
                    <a:cubicBezTo>
                      <a:pt x="0" y="16756"/>
                      <a:pt x="4847" y="21599"/>
                      <a:pt x="10800" y="21599"/>
                    </a:cubicBezTo>
                    <a:cubicBezTo>
                      <a:pt x="16752" y="21599"/>
                      <a:pt x="21600" y="16756"/>
                      <a:pt x="21600" y="10800"/>
                    </a:cubicBezTo>
                    <a:cubicBezTo>
                      <a:pt x="21600" y="4843"/>
                      <a:pt x="16752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lc="http://schemas.openxmlformats.org/drawingml/2006/lockedCanvas" xmlns:p14="http://schemas.microsoft.com/office/powerpoint/2010/main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lc="http://schemas.openxmlformats.org/drawingml/2006/lockedCanvas" xmlns:p14="http://schemas.microsoft.com/office/powerpoint/2010/main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3" name="Freeform: Shape 20"/>
              <p:cNvSpPr>
                <a:spLocks/>
              </p:cNvSpPr>
              <p:nvPr/>
            </p:nvSpPr>
            <p:spPr bwMode="auto">
              <a:xfrm>
                <a:off x="7391517" y="4192115"/>
                <a:ext cx="57944" cy="579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5400"/>
                    </a:moveTo>
                    <a:cubicBezTo>
                      <a:pt x="13779" y="5400"/>
                      <a:pt x="16199" y="7815"/>
                      <a:pt x="16199" y="10800"/>
                    </a:cubicBezTo>
                    <a:cubicBezTo>
                      <a:pt x="16199" y="13784"/>
                      <a:pt x="13779" y="16200"/>
                      <a:pt x="10800" y="16200"/>
                    </a:cubicBezTo>
                    <a:cubicBezTo>
                      <a:pt x="7820" y="16200"/>
                      <a:pt x="5399" y="13784"/>
                      <a:pt x="5399" y="10800"/>
                    </a:cubicBezTo>
                    <a:cubicBezTo>
                      <a:pt x="5399" y="7815"/>
                      <a:pt x="7820" y="5400"/>
                      <a:pt x="10800" y="5400"/>
                    </a:cubicBezTo>
                    <a:moveTo>
                      <a:pt x="0" y="10800"/>
                    </a:moveTo>
                    <a:cubicBezTo>
                      <a:pt x="0" y="16753"/>
                      <a:pt x="4843" y="21599"/>
                      <a:pt x="10800" y="21599"/>
                    </a:cubicBezTo>
                    <a:cubicBezTo>
                      <a:pt x="16756" y="21599"/>
                      <a:pt x="21600" y="16753"/>
                      <a:pt x="21600" y="10800"/>
                    </a:cubicBezTo>
                    <a:cubicBezTo>
                      <a:pt x="21600" y="4846"/>
                      <a:pt x="16756" y="0"/>
                      <a:pt x="10800" y="0"/>
                    </a:cubicBezTo>
                    <a:cubicBezTo>
                      <a:pt x="4843" y="0"/>
                      <a:pt x="0" y="4846"/>
                      <a:pt x="0" y="1080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lc="http://schemas.openxmlformats.org/drawingml/2006/lockedCanvas" xmlns:p14="http://schemas.microsoft.com/office/powerpoint/2010/main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lc="http://schemas.openxmlformats.org/drawingml/2006/lockedCanvas" xmlns:p14="http://schemas.microsoft.com/office/powerpoint/2010/main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4" name="Freeform: Shape 21"/>
              <p:cNvSpPr>
                <a:spLocks/>
              </p:cNvSpPr>
              <p:nvPr/>
            </p:nvSpPr>
            <p:spPr bwMode="auto">
              <a:xfrm>
                <a:off x="7449460" y="4293715"/>
                <a:ext cx="29369" cy="2857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21599"/>
                    </a:moveTo>
                    <a:cubicBezTo>
                      <a:pt x="16758" y="21599"/>
                      <a:pt x="21600" y="16769"/>
                      <a:pt x="21600" y="10800"/>
                    </a:cubicBezTo>
                    <a:cubicBezTo>
                      <a:pt x="21600" y="4830"/>
                      <a:pt x="16758" y="0"/>
                      <a:pt x="10800" y="0"/>
                    </a:cubicBezTo>
                    <a:cubicBezTo>
                      <a:pt x="4841" y="0"/>
                      <a:pt x="0" y="4830"/>
                      <a:pt x="0" y="10800"/>
                    </a:cubicBezTo>
                    <a:cubicBezTo>
                      <a:pt x="0" y="16769"/>
                      <a:pt x="4841" y="21599"/>
                      <a:pt x="10800" y="21599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lc="http://schemas.openxmlformats.org/drawingml/2006/lockedCanvas" xmlns:p14="http://schemas.microsoft.com/office/powerpoint/2010/main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lc="http://schemas.openxmlformats.org/drawingml/2006/lockedCanvas" xmlns:p14="http://schemas.microsoft.com/office/powerpoint/2010/main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5" name="Freeform: Shape 22"/>
              <p:cNvSpPr>
                <a:spLocks/>
              </p:cNvSpPr>
              <p:nvPr/>
            </p:nvSpPr>
            <p:spPr bwMode="auto">
              <a:xfrm>
                <a:off x="7682029" y="4075434"/>
                <a:ext cx="28575" cy="293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41" y="0"/>
                      <a:pt x="0" y="4830"/>
                      <a:pt x="0" y="10800"/>
                    </a:cubicBezTo>
                    <a:cubicBezTo>
                      <a:pt x="0" y="16769"/>
                      <a:pt x="4841" y="21599"/>
                      <a:pt x="10800" y="21599"/>
                    </a:cubicBezTo>
                    <a:cubicBezTo>
                      <a:pt x="16758" y="21599"/>
                      <a:pt x="21600" y="16769"/>
                      <a:pt x="21600" y="10800"/>
                    </a:cubicBezTo>
                    <a:cubicBezTo>
                      <a:pt x="21600" y="4830"/>
                      <a:pt x="16758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lc="http://schemas.openxmlformats.org/drawingml/2006/lockedCanvas" xmlns:p14="http://schemas.microsoft.com/office/powerpoint/2010/main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lc="http://schemas.openxmlformats.org/drawingml/2006/lockedCanvas" xmlns:p14="http://schemas.microsoft.com/office/powerpoint/2010/main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39" name="Group 6"/>
            <p:cNvGrpSpPr/>
            <p:nvPr/>
          </p:nvGrpSpPr>
          <p:grpSpPr>
            <a:xfrm rot="21041155">
              <a:off x="6402434" y="3208595"/>
              <a:ext cx="360288" cy="314790"/>
              <a:chOff x="6357938" y="3535363"/>
              <a:chExt cx="465138" cy="406400"/>
            </a:xfrm>
            <a:solidFill>
              <a:schemeClr val="bg1"/>
            </a:solidFill>
          </p:grpSpPr>
          <p:sp>
            <p:nvSpPr>
              <p:cNvPr id="47" name="Freeform: Shape 14"/>
              <p:cNvSpPr>
                <a:spLocks/>
              </p:cNvSpPr>
              <p:nvPr/>
            </p:nvSpPr>
            <p:spPr bwMode="auto">
              <a:xfrm>
                <a:off x="6357938" y="3535363"/>
                <a:ext cx="465138" cy="3341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951" y="9367"/>
                    </a:moveTo>
                    <a:cubicBezTo>
                      <a:pt x="10901" y="9383"/>
                      <a:pt x="10851" y="9391"/>
                      <a:pt x="10800" y="9391"/>
                    </a:cubicBezTo>
                    <a:cubicBezTo>
                      <a:pt x="10748" y="9391"/>
                      <a:pt x="10698" y="9383"/>
                      <a:pt x="10648" y="9367"/>
                    </a:cubicBezTo>
                    <a:lnTo>
                      <a:pt x="1873" y="6550"/>
                    </a:lnTo>
                    <a:cubicBezTo>
                      <a:pt x="1566" y="6452"/>
                      <a:pt x="1349" y="6072"/>
                      <a:pt x="1349" y="5634"/>
                    </a:cubicBezTo>
                    <a:cubicBezTo>
                      <a:pt x="1349" y="5197"/>
                      <a:pt x="1566" y="4817"/>
                      <a:pt x="1873" y="4719"/>
                    </a:cubicBezTo>
                    <a:lnTo>
                      <a:pt x="10648" y="1902"/>
                    </a:lnTo>
                    <a:cubicBezTo>
                      <a:pt x="10698" y="1886"/>
                      <a:pt x="10748" y="1878"/>
                      <a:pt x="10800" y="1878"/>
                    </a:cubicBezTo>
                    <a:cubicBezTo>
                      <a:pt x="10851" y="1878"/>
                      <a:pt x="10901" y="1886"/>
                      <a:pt x="10951" y="1902"/>
                    </a:cubicBezTo>
                    <a:lnTo>
                      <a:pt x="19726" y="4719"/>
                    </a:lnTo>
                    <a:cubicBezTo>
                      <a:pt x="20033" y="4817"/>
                      <a:pt x="20249" y="5197"/>
                      <a:pt x="20249" y="5634"/>
                    </a:cubicBezTo>
                    <a:cubicBezTo>
                      <a:pt x="20249" y="6072"/>
                      <a:pt x="20033" y="6452"/>
                      <a:pt x="19726" y="6550"/>
                    </a:cubicBezTo>
                    <a:cubicBezTo>
                      <a:pt x="19726" y="6550"/>
                      <a:pt x="10951" y="9367"/>
                      <a:pt x="10951" y="9367"/>
                    </a:cubicBezTo>
                    <a:close/>
                    <a:moveTo>
                      <a:pt x="16874" y="16904"/>
                    </a:moveTo>
                    <a:cubicBezTo>
                      <a:pt x="16874" y="17942"/>
                      <a:pt x="14849" y="19721"/>
                      <a:pt x="10800" y="19721"/>
                    </a:cubicBezTo>
                    <a:cubicBezTo>
                      <a:pt x="6749" y="19721"/>
                      <a:pt x="4724" y="17942"/>
                      <a:pt x="4724" y="16904"/>
                    </a:cubicBezTo>
                    <a:lnTo>
                      <a:pt x="4724" y="9394"/>
                    </a:lnTo>
                    <a:lnTo>
                      <a:pt x="10353" y="11200"/>
                    </a:lnTo>
                    <a:cubicBezTo>
                      <a:pt x="10501" y="11246"/>
                      <a:pt x="10651" y="11269"/>
                      <a:pt x="10800" y="11269"/>
                    </a:cubicBezTo>
                    <a:cubicBezTo>
                      <a:pt x="10949" y="11269"/>
                      <a:pt x="11098" y="11246"/>
                      <a:pt x="11255" y="11198"/>
                    </a:cubicBezTo>
                    <a:lnTo>
                      <a:pt x="16874" y="9394"/>
                    </a:lnTo>
                    <a:cubicBezTo>
                      <a:pt x="16874" y="9394"/>
                      <a:pt x="16874" y="16904"/>
                      <a:pt x="16874" y="16904"/>
                    </a:cubicBezTo>
                    <a:close/>
                    <a:moveTo>
                      <a:pt x="21600" y="5634"/>
                    </a:moveTo>
                    <a:cubicBezTo>
                      <a:pt x="21600" y="4314"/>
                      <a:pt x="20954" y="3185"/>
                      <a:pt x="20030" y="2888"/>
                    </a:cubicBezTo>
                    <a:lnTo>
                      <a:pt x="11246" y="68"/>
                    </a:lnTo>
                    <a:cubicBezTo>
                      <a:pt x="11098" y="22"/>
                      <a:pt x="10949" y="0"/>
                      <a:pt x="10800" y="0"/>
                    </a:cubicBezTo>
                    <a:cubicBezTo>
                      <a:pt x="10651" y="0"/>
                      <a:pt x="10501" y="22"/>
                      <a:pt x="10344" y="71"/>
                    </a:cubicBezTo>
                    <a:lnTo>
                      <a:pt x="1570" y="2888"/>
                    </a:lnTo>
                    <a:cubicBezTo>
                      <a:pt x="645" y="3185"/>
                      <a:pt x="0" y="4314"/>
                      <a:pt x="0" y="5634"/>
                    </a:cubicBezTo>
                    <a:cubicBezTo>
                      <a:pt x="0" y="6955"/>
                      <a:pt x="645" y="8084"/>
                      <a:pt x="1569" y="8380"/>
                    </a:cubicBezTo>
                    <a:lnTo>
                      <a:pt x="3374" y="8960"/>
                    </a:lnTo>
                    <a:lnTo>
                      <a:pt x="3374" y="16904"/>
                    </a:lnTo>
                    <a:cubicBezTo>
                      <a:pt x="3374" y="19397"/>
                      <a:pt x="5425" y="21600"/>
                      <a:pt x="10800" y="21600"/>
                    </a:cubicBezTo>
                    <a:cubicBezTo>
                      <a:pt x="16174" y="21600"/>
                      <a:pt x="18224" y="19397"/>
                      <a:pt x="18224" y="16904"/>
                    </a:cubicBezTo>
                    <a:lnTo>
                      <a:pt x="18224" y="8960"/>
                    </a:lnTo>
                    <a:lnTo>
                      <a:pt x="20030" y="8380"/>
                    </a:lnTo>
                    <a:cubicBezTo>
                      <a:pt x="20954" y="8084"/>
                      <a:pt x="21600" y="6955"/>
                      <a:pt x="21600" y="563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lc="http://schemas.openxmlformats.org/drawingml/2006/lockedCanvas" xmlns:p14="http://schemas.microsoft.com/office/powerpoint/2010/main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lc="http://schemas.openxmlformats.org/drawingml/2006/lockedCanvas" xmlns:p14="http://schemas.microsoft.com/office/powerpoint/2010/main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8" name="Freeform: Shape 15"/>
              <p:cNvSpPr>
                <a:spLocks/>
              </p:cNvSpPr>
              <p:nvPr/>
            </p:nvSpPr>
            <p:spPr bwMode="auto">
              <a:xfrm>
                <a:off x="6779419" y="3680619"/>
                <a:ext cx="28575" cy="1595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1963"/>
                    </a:moveTo>
                    <a:lnTo>
                      <a:pt x="0" y="19636"/>
                    </a:lnTo>
                    <a:cubicBezTo>
                      <a:pt x="0" y="20721"/>
                      <a:pt x="4841" y="21599"/>
                      <a:pt x="10800" y="21599"/>
                    </a:cubicBezTo>
                    <a:cubicBezTo>
                      <a:pt x="16758" y="21599"/>
                      <a:pt x="21600" y="20721"/>
                      <a:pt x="21600" y="19636"/>
                    </a:cubicBezTo>
                    <a:lnTo>
                      <a:pt x="21600" y="1963"/>
                    </a:lnTo>
                    <a:cubicBezTo>
                      <a:pt x="21600" y="878"/>
                      <a:pt x="16758" y="0"/>
                      <a:pt x="10800" y="0"/>
                    </a:cubicBezTo>
                    <a:cubicBezTo>
                      <a:pt x="4841" y="0"/>
                      <a:pt x="0" y="878"/>
                      <a:pt x="0" y="196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lc="http://schemas.openxmlformats.org/drawingml/2006/lockedCanvas" xmlns:p14="http://schemas.microsoft.com/office/powerpoint/2010/main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lc="http://schemas.openxmlformats.org/drawingml/2006/lockedCanvas" xmlns:p14="http://schemas.microsoft.com/office/powerpoint/2010/main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9" name="Freeform: Shape 16"/>
              <p:cNvSpPr>
                <a:spLocks/>
              </p:cNvSpPr>
              <p:nvPr/>
            </p:nvSpPr>
            <p:spPr bwMode="auto">
              <a:xfrm>
                <a:off x="6764338" y="3854450"/>
                <a:ext cx="58738" cy="8731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8" y="0"/>
                      <a:pt x="0" y="10427"/>
                      <a:pt x="0" y="14400"/>
                    </a:cubicBezTo>
                    <a:cubicBezTo>
                      <a:pt x="0" y="18372"/>
                      <a:pt x="4838" y="21599"/>
                      <a:pt x="10800" y="21599"/>
                    </a:cubicBezTo>
                    <a:cubicBezTo>
                      <a:pt x="16761" y="21599"/>
                      <a:pt x="21600" y="18372"/>
                      <a:pt x="21600" y="14400"/>
                    </a:cubicBezTo>
                    <a:cubicBezTo>
                      <a:pt x="21600" y="10427"/>
                      <a:pt x="16761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lc="http://schemas.openxmlformats.org/drawingml/2006/lockedCanvas" xmlns:p14="http://schemas.microsoft.com/office/powerpoint/2010/main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lc="http://schemas.openxmlformats.org/drawingml/2006/lockedCanvas" xmlns:p14="http://schemas.microsoft.com/office/powerpoint/2010/main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40" name="Group 7"/>
            <p:cNvGrpSpPr/>
            <p:nvPr/>
          </p:nvGrpSpPr>
          <p:grpSpPr>
            <a:xfrm rot="20932149">
              <a:off x="6964855" y="2306308"/>
              <a:ext cx="360288" cy="337539"/>
              <a:chOff x="5368132" y="3540125"/>
              <a:chExt cx="465138" cy="435769"/>
            </a:xfrm>
            <a:solidFill>
              <a:schemeClr val="bg1"/>
            </a:solidFill>
          </p:grpSpPr>
          <p:sp>
            <p:nvSpPr>
              <p:cNvPr id="45" name="Freeform: Shape 12"/>
              <p:cNvSpPr>
                <a:spLocks/>
              </p:cNvSpPr>
              <p:nvPr/>
            </p:nvSpPr>
            <p:spPr bwMode="auto">
              <a:xfrm>
                <a:off x="5426869" y="3598069"/>
                <a:ext cx="347663" cy="2325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699" y="20255"/>
                    </a:moveTo>
                    <a:lnTo>
                      <a:pt x="899" y="20255"/>
                    </a:lnTo>
                    <a:lnTo>
                      <a:pt x="899" y="1350"/>
                    </a:lnTo>
                    <a:lnTo>
                      <a:pt x="20699" y="1350"/>
                    </a:lnTo>
                    <a:cubicBezTo>
                      <a:pt x="20699" y="1350"/>
                      <a:pt x="20699" y="20255"/>
                      <a:pt x="20699" y="20255"/>
                    </a:cubicBezTo>
                    <a:close/>
                    <a:moveTo>
                      <a:pt x="20699" y="0"/>
                    </a:moveTo>
                    <a:lnTo>
                      <a:pt x="899" y="5"/>
                    </a:lnTo>
                    <a:cubicBezTo>
                      <a:pt x="402" y="5"/>
                      <a:pt x="0" y="603"/>
                      <a:pt x="0" y="1350"/>
                    </a:cubicBezTo>
                    <a:lnTo>
                      <a:pt x="0" y="20249"/>
                    </a:lnTo>
                    <a:cubicBezTo>
                      <a:pt x="0" y="20996"/>
                      <a:pt x="402" y="21599"/>
                      <a:pt x="899" y="21599"/>
                    </a:cubicBezTo>
                    <a:lnTo>
                      <a:pt x="20699" y="21599"/>
                    </a:lnTo>
                    <a:cubicBezTo>
                      <a:pt x="21197" y="21599"/>
                      <a:pt x="21600" y="20996"/>
                      <a:pt x="21600" y="20249"/>
                    </a:cubicBezTo>
                    <a:lnTo>
                      <a:pt x="21600" y="1350"/>
                    </a:lnTo>
                    <a:cubicBezTo>
                      <a:pt x="21600" y="603"/>
                      <a:pt x="21197" y="0"/>
                      <a:pt x="20699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lc="http://schemas.openxmlformats.org/drawingml/2006/lockedCanvas" xmlns:p14="http://schemas.microsoft.com/office/powerpoint/2010/main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lc="http://schemas.openxmlformats.org/drawingml/2006/lockedCanvas" xmlns:p14="http://schemas.microsoft.com/office/powerpoint/2010/main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6" name="Freeform: Shape 13"/>
              <p:cNvSpPr>
                <a:spLocks/>
              </p:cNvSpPr>
              <p:nvPr/>
            </p:nvSpPr>
            <p:spPr bwMode="auto">
              <a:xfrm>
                <a:off x="5368132" y="3540125"/>
                <a:ext cx="465138" cy="4357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49" y="16562"/>
                    </a:moveTo>
                    <a:cubicBezTo>
                      <a:pt x="20249" y="16959"/>
                      <a:pt x="19946" y="17282"/>
                      <a:pt x="19575" y="17282"/>
                    </a:cubicBezTo>
                    <a:lnTo>
                      <a:pt x="13499" y="17282"/>
                    </a:lnTo>
                    <a:lnTo>
                      <a:pt x="8099" y="17282"/>
                    </a:lnTo>
                    <a:lnTo>
                      <a:pt x="2024" y="17282"/>
                    </a:lnTo>
                    <a:cubicBezTo>
                      <a:pt x="1651" y="17282"/>
                      <a:pt x="1349" y="16959"/>
                      <a:pt x="1349" y="16562"/>
                    </a:cubicBezTo>
                    <a:lnTo>
                      <a:pt x="1349" y="2160"/>
                    </a:lnTo>
                    <a:cubicBezTo>
                      <a:pt x="1349" y="1762"/>
                      <a:pt x="1651" y="1440"/>
                      <a:pt x="2024" y="1440"/>
                    </a:cubicBezTo>
                    <a:lnTo>
                      <a:pt x="19575" y="1440"/>
                    </a:lnTo>
                    <a:cubicBezTo>
                      <a:pt x="19946" y="1440"/>
                      <a:pt x="20249" y="1762"/>
                      <a:pt x="20249" y="2160"/>
                    </a:cubicBezTo>
                    <a:cubicBezTo>
                      <a:pt x="20249" y="2160"/>
                      <a:pt x="20249" y="16562"/>
                      <a:pt x="20249" y="16562"/>
                    </a:cubicBezTo>
                    <a:close/>
                    <a:moveTo>
                      <a:pt x="19575" y="0"/>
                    </a:moveTo>
                    <a:lnTo>
                      <a:pt x="2024" y="0"/>
                    </a:lnTo>
                    <a:cubicBezTo>
                      <a:pt x="905" y="0"/>
                      <a:pt x="0" y="966"/>
                      <a:pt x="0" y="2160"/>
                    </a:cubicBezTo>
                    <a:lnTo>
                      <a:pt x="0" y="16562"/>
                    </a:lnTo>
                    <a:cubicBezTo>
                      <a:pt x="0" y="17753"/>
                      <a:pt x="903" y="18718"/>
                      <a:pt x="2018" y="18721"/>
                    </a:cubicBezTo>
                    <a:lnTo>
                      <a:pt x="8774" y="18721"/>
                    </a:lnTo>
                    <a:lnTo>
                      <a:pt x="8774" y="19597"/>
                    </a:lnTo>
                    <a:lnTo>
                      <a:pt x="4561" y="20181"/>
                    </a:lnTo>
                    <a:cubicBezTo>
                      <a:pt x="4260" y="20262"/>
                      <a:pt x="4049" y="20549"/>
                      <a:pt x="4049" y="20879"/>
                    </a:cubicBezTo>
                    <a:cubicBezTo>
                      <a:pt x="4049" y="21277"/>
                      <a:pt x="4351" y="21599"/>
                      <a:pt x="4724" y="21599"/>
                    </a:cubicBezTo>
                    <a:lnTo>
                      <a:pt x="16874" y="21599"/>
                    </a:lnTo>
                    <a:cubicBezTo>
                      <a:pt x="17248" y="21599"/>
                      <a:pt x="17549" y="21277"/>
                      <a:pt x="17549" y="20879"/>
                    </a:cubicBezTo>
                    <a:cubicBezTo>
                      <a:pt x="17549" y="20549"/>
                      <a:pt x="17339" y="20262"/>
                      <a:pt x="17038" y="20181"/>
                    </a:cubicBezTo>
                    <a:lnTo>
                      <a:pt x="12824" y="19597"/>
                    </a:lnTo>
                    <a:lnTo>
                      <a:pt x="12824" y="18721"/>
                    </a:lnTo>
                    <a:lnTo>
                      <a:pt x="19581" y="18721"/>
                    </a:lnTo>
                    <a:cubicBezTo>
                      <a:pt x="20696" y="18718"/>
                      <a:pt x="21600" y="17753"/>
                      <a:pt x="21600" y="16562"/>
                    </a:cubicBezTo>
                    <a:lnTo>
                      <a:pt x="21600" y="2160"/>
                    </a:lnTo>
                    <a:cubicBezTo>
                      <a:pt x="21600" y="966"/>
                      <a:pt x="20692" y="0"/>
                      <a:pt x="19575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lc="http://schemas.openxmlformats.org/drawingml/2006/lockedCanvas" xmlns:p14="http://schemas.microsoft.com/office/powerpoint/2010/main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lc="http://schemas.openxmlformats.org/drawingml/2006/lockedCanvas" xmlns:p14="http://schemas.microsoft.com/office/powerpoint/2010/main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41" name="Group 8"/>
            <p:cNvGrpSpPr/>
            <p:nvPr/>
          </p:nvGrpSpPr>
          <p:grpSpPr>
            <a:xfrm rot="20768491">
              <a:off x="6276284" y="2465688"/>
              <a:ext cx="360288" cy="303109"/>
              <a:chOff x="5356342" y="3093565"/>
              <a:chExt cx="465138" cy="391319"/>
            </a:xfrm>
            <a:solidFill>
              <a:schemeClr val="bg1"/>
            </a:solidFill>
          </p:grpSpPr>
          <p:sp>
            <p:nvSpPr>
              <p:cNvPr id="42" name="Freeform: Shape 9"/>
              <p:cNvSpPr>
                <a:spLocks/>
              </p:cNvSpPr>
              <p:nvPr/>
            </p:nvSpPr>
            <p:spPr bwMode="auto">
              <a:xfrm>
                <a:off x="5473023" y="3195165"/>
                <a:ext cx="231775" cy="23177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6948" y="16070"/>
                    </a:moveTo>
                    <a:cubicBezTo>
                      <a:pt x="14037" y="19468"/>
                      <a:pt x="8925" y="19859"/>
                      <a:pt x="5529" y="16948"/>
                    </a:cubicBezTo>
                    <a:cubicBezTo>
                      <a:pt x="2130" y="14038"/>
                      <a:pt x="1740" y="8924"/>
                      <a:pt x="4651" y="5527"/>
                    </a:cubicBezTo>
                    <a:cubicBezTo>
                      <a:pt x="7559" y="2131"/>
                      <a:pt x="12674" y="1740"/>
                      <a:pt x="16070" y="4650"/>
                    </a:cubicBezTo>
                    <a:cubicBezTo>
                      <a:pt x="19466" y="7560"/>
                      <a:pt x="19859" y="12673"/>
                      <a:pt x="16948" y="16070"/>
                    </a:cubicBezTo>
                    <a:moveTo>
                      <a:pt x="10800" y="0"/>
                    </a:moveTo>
                    <a:cubicBezTo>
                      <a:pt x="4833" y="0"/>
                      <a:pt x="0" y="4834"/>
                      <a:pt x="0" y="10800"/>
                    </a:cubicBezTo>
                    <a:cubicBezTo>
                      <a:pt x="0" y="16765"/>
                      <a:pt x="4833" y="21599"/>
                      <a:pt x="10800" y="21599"/>
                    </a:cubicBezTo>
                    <a:cubicBezTo>
                      <a:pt x="16764" y="21599"/>
                      <a:pt x="21600" y="16765"/>
                      <a:pt x="21600" y="10800"/>
                    </a:cubicBezTo>
                    <a:cubicBezTo>
                      <a:pt x="21600" y="483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lc="http://schemas.openxmlformats.org/drawingml/2006/lockedCanvas" xmlns:p14="http://schemas.microsoft.com/office/powerpoint/2010/main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lc="http://schemas.openxmlformats.org/drawingml/2006/lockedCanvas" xmlns:p14="http://schemas.microsoft.com/office/powerpoint/2010/main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3" name="Freeform: Shape 10"/>
              <p:cNvSpPr>
                <a:spLocks/>
              </p:cNvSpPr>
              <p:nvPr/>
            </p:nvSpPr>
            <p:spPr bwMode="auto">
              <a:xfrm>
                <a:off x="5530967" y="3253109"/>
                <a:ext cx="65088" cy="6508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200" y="0"/>
                    </a:moveTo>
                    <a:cubicBezTo>
                      <a:pt x="8596" y="0"/>
                      <a:pt x="0" y="8596"/>
                      <a:pt x="0" y="19195"/>
                    </a:cubicBezTo>
                    <a:lnTo>
                      <a:pt x="0" y="19199"/>
                    </a:lnTo>
                    <a:cubicBezTo>
                      <a:pt x="0" y="20524"/>
                      <a:pt x="1068" y="21599"/>
                      <a:pt x="2400" y="21599"/>
                    </a:cubicBezTo>
                    <a:cubicBezTo>
                      <a:pt x="3721" y="21599"/>
                      <a:pt x="4800" y="20524"/>
                      <a:pt x="4800" y="19199"/>
                    </a:cubicBezTo>
                    <a:lnTo>
                      <a:pt x="4800" y="19195"/>
                    </a:lnTo>
                    <a:cubicBezTo>
                      <a:pt x="4800" y="11247"/>
                      <a:pt x="11240" y="4799"/>
                      <a:pt x="19200" y="4799"/>
                    </a:cubicBezTo>
                    <a:cubicBezTo>
                      <a:pt x="20521" y="4799"/>
                      <a:pt x="21600" y="3724"/>
                      <a:pt x="21600" y="2399"/>
                    </a:cubicBezTo>
                    <a:cubicBezTo>
                      <a:pt x="21600" y="1075"/>
                      <a:pt x="20521" y="0"/>
                      <a:pt x="192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lc="http://schemas.openxmlformats.org/drawingml/2006/lockedCanvas" xmlns:p14="http://schemas.microsoft.com/office/powerpoint/2010/main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lc="http://schemas.openxmlformats.org/drawingml/2006/lockedCanvas" xmlns:p14="http://schemas.microsoft.com/office/powerpoint/2010/main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4" name="Freeform: Shape 11"/>
              <p:cNvSpPr>
                <a:spLocks/>
              </p:cNvSpPr>
              <p:nvPr/>
            </p:nvSpPr>
            <p:spPr bwMode="auto">
              <a:xfrm>
                <a:off x="5356342" y="3093565"/>
                <a:ext cx="465138" cy="39131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49" y="19199"/>
                    </a:moveTo>
                    <a:cubicBezTo>
                      <a:pt x="20249" y="19642"/>
                      <a:pt x="19948" y="19999"/>
                      <a:pt x="19575" y="19999"/>
                    </a:cubicBezTo>
                    <a:lnTo>
                      <a:pt x="2024" y="19999"/>
                    </a:lnTo>
                    <a:cubicBezTo>
                      <a:pt x="1651" y="19999"/>
                      <a:pt x="1349" y="19642"/>
                      <a:pt x="1349" y="19199"/>
                    </a:cubicBezTo>
                    <a:lnTo>
                      <a:pt x="1349" y="7200"/>
                    </a:lnTo>
                    <a:cubicBezTo>
                      <a:pt x="1349" y="6809"/>
                      <a:pt x="1588" y="6475"/>
                      <a:pt x="1914" y="6411"/>
                    </a:cubicBezTo>
                    <a:lnTo>
                      <a:pt x="5588" y="5684"/>
                    </a:lnTo>
                    <a:lnTo>
                      <a:pt x="6797" y="2103"/>
                    </a:lnTo>
                    <a:cubicBezTo>
                      <a:pt x="6900" y="1799"/>
                      <a:pt x="7148" y="1600"/>
                      <a:pt x="7424" y="1600"/>
                    </a:cubicBezTo>
                    <a:lnTo>
                      <a:pt x="14174" y="1600"/>
                    </a:lnTo>
                    <a:cubicBezTo>
                      <a:pt x="14450" y="1600"/>
                      <a:pt x="14698" y="1799"/>
                      <a:pt x="14801" y="2103"/>
                    </a:cubicBezTo>
                    <a:lnTo>
                      <a:pt x="16010" y="5684"/>
                    </a:lnTo>
                    <a:lnTo>
                      <a:pt x="19685" y="6411"/>
                    </a:lnTo>
                    <a:cubicBezTo>
                      <a:pt x="20011" y="6475"/>
                      <a:pt x="20249" y="6809"/>
                      <a:pt x="20249" y="7200"/>
                    </a:cubicBezTo>
                    <a:cubicBezTo>
                      <a:pt x="20249" y="7200"/>
                      <a:pt x="20249" y="19199"/>
                      <a:pt x="20249" y="19199"/>
                    </a:cubicBezTo>
                    <a:close/>
                    <a:moveTo>
                      <a:pt x="19907" y="4832"/>
                    </a:moveTo>
                    <a:lnTo>
                      <a:pt x="16981" y="4254"/>
                    </a:lnTo>
                    <a:lnTo>
                      <a:pt x="16054" y="1507"/>
                    </a:lnTo>
                    <a:cubicBezTo>
                      <a:pt x="15745" y="591"/>
                      <a:pt x="15006" y="0"/>
                      <a:pt x="14174" y="0"/>
                    </a:cubicBezTo>
                    <a:lnTo>
                      <a:pt x="7424" y="0"/>
                    </a:lnTo>
                    <a:cubicBezTo>
                      <a:pt x="6593" y="0"/>
                      <a:pt x="5854" y="591"/>
                      <a:pt x="5543" y="1509"/>
                    </a:cubicBezTo>
                    <a:lnTo>
                      <a:pt x="4618" y="4254"/>
                    </a:lnTo>
                    <a:lnTo>
                      <a:pt x="1692" y="4832"/>
                    </a:lnTo>
                    <a:cubicBezTo>
                      <a:pt x="711" y="5025"/>
                      <a:pt x="0" y="6020"/>
                      <a:pt x="0" y="7200"/>
                    </a:cubicBezTo>
                    <a:lnTo>
                      <a:pt x="0" y="19199"/>
                    </a:lnTo>
                    <a:cubicBezTo>
                      <a:pt x="0" y="20523"/>
                      <a:pt x="908" y="21600"/>
                      <a:pt x="2024" y="21600"/>
                    </a:cubicBezTo>
                    <a:lnTo>
                      <a:pt x="19575" y="21600"/>
                    </a:lnTo>
                    <a:cubicBezTo>
                      <a:pt x="20691" y="21600"/>
                      <a:pt x="21600" y="20523"/>
                      <a:pt x="21600" y="19199"/>
                    </a:cubicBezTo>
                    <a:lnTo>
                      <a:pt x="21600" y="7200"/>
                    </a:lnTo>
                    <a:cubicBezTo>
                      <a:pt x="21600" y="6020"/>
                      <a:pt x="20888" y="5025"/>
                      <a:pt x="19907" y="483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lc="http://schemas.openxmlformats.org/drawingml/2006/lockedCanvas" xmlns:p14="http://schemas.microsoft.com/office/powerpoint/2010/main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lc="http://schemas.openxmlformats.org/drawingml/2006/lockedCanvas" xmlns:p14="http://schemas.microsoft.com/office/powerpoint/2010/main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grpSp>
        <p:nvGrpSpPr>
          <p:cNvPr id="5" name="Group 27"/>
          <p:cNvGrpSpPr/>
          <p:nvPr/>
        </p:nvGrpSpPr>
        <p:grpSpPr>
          <a:xfrm>
            <a:off x="2645765" y="2068798"/>
            <a:ext cx="2400785" cy="2419613"/>
            <a:chOff x="4060825" y="3038475"/>
            <a:chExt cx="2428875" cy="2447925"/>
          </a:xfrm>
        </p:grpSpPr>
        <p:grpSp>
          <p:nvGrpSpPr>
            <p:cNvPr id="22" name="Group 28"/>
            <p:cNvGrpSpPr/>
            <p:nvPr/>
          </p:nvGrpSpPr>
          <p:grpSpPr>
            <a:xfrm>
              <a:off x="4060825" y="3038475"/>
              <a:ext cx="2428875" cy="2447925"/>
              <a:chOff x="4060825" y="3038475"/>
              <a:chExt cx="2428875" cy="2447925"/>
            </a:xfrm>
          </p:grpSpPr>
          <p:sp>
            <p:nvSpPr>
              <p:cNvPr id="33" name="Freeform: Shape 39"/>
              <p:cNvSpPr>
                <a:spLocks/>
              </p:cNvSpPr>
              <p:nvPr/>
            </p:nvSpPr>
            <p:spPr bwMode="auto">
              <a:xfrm>
                <a:off x="4060825" y="3038475"/>
                <a:ext cx="1214437" cy="1241425"/>
              </a:xfrm>
              <a:custGeom>
                <a:avLst/>
                <a:gdLst>
                  <a:gd name="T0" fmla="*/ 509 w 640"/>
                  <a:gd name="T1" fmla="*/ 645 h 655"/>
                  <a:gd name="T2" fmla="*/ 640 w 640"/>
                  <a:gd name="T3" fmla="*/ 514 h 655"/>
                  <a:gd name="T4" fmla="*/ 640 w 640"/>
                  <a:gd name="T5" fmla="*/ 0 h 655"/>
                  <a:gd name="T6" fmla="*/ 555 w 640"/>
                  <a:gd name="T7" fmla="*/ 0 h 655"/>
                  <a:gd name="T8" fmla="*/ 527 w 640"/>
                  <a:gd name="T9" fmla="*/ 130 h 655"/>
                  <a:gd name="T10" fmla="*/ 427 w 640"/>
                  <a:gd name="T11" fmla="*/ 163 h 655"/>
                  <a:gd name="T12" fmla="*/ 328 w 640"/>
                  <a:gd name="T13" fmla="*/ 74 h 655"/>
                  <a:gd name="T14" fmla="*/ 192 w 640"/>
                  <a:gd name="T15" fmla="*/ 174 h 655"/>
                  <a:gd name="T16" fmla="*/ 246 w 640"/>
                  <a:gd name="T17" fmla="*/ 295 h 655"/>
                  <a:gd name="T18" fmla="*/ 184 w 640"/>
                  <a:gd name="T19" fmla="*/ 380 h 655"/>
                  <a:gd name="T20" fmla="*/ 52 w 640"/>
                  <a:gd name="T21" fmla="*/ 367 h 655"/>
                  <a:gd name="T22" fmla="*/ 0 w 640"/>
                  <a:gd name="T23" fmla="*/ 528 h 655"/>
                  <a:gd name="T24" fmla="*/ 115 w 640"/>
                  <a:gd name="T25" fmla="*/ 594 h 655"/>
                  <a:gd name="T26" fmla="*/ 113 w 640"/>
                  <a:gd name="T27" fmla="*/ 655 h 655"/>
                  <a:gd name="T28" fmla="*/ 509 w 640"/>
                  <a:gd name="T29" fmla="*/ 655 h 655"/>
                  <a:gd name="T30" fmla="*/ 509 w 640"/>
                  <a:gd name="T31" fmla="*/ 645 h 6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40" h="655">
                    <a:moveTo>
                      <a:pt x="509" y="645"/>
                    </a:moveTo>
                    <a:cubicBezTo>
                      <a:pt x="509" y="573"/>
                      <a:pt x="568" y="514"/>
                      <a:pt x="640" y="514"/>
                    </a:cubicBezTo>
                    <a:cubicBezTo>
                      <a:pt x="640" y="0"/>
                      <a:pt x="640" y="0"/>
                      <a:pt x="640" y="0"/>
                    </a:cubicBezTo>
                    <a:cubicBezTo>
                      <a:pt x="555" y="0"/>
                      <a:pt x="555" y="0"/>
                      <a:pt x="555" y="0"/>
                    </a:cubicBezTo>
                    <a:cubicBezTo>
                      <a:pt x="527" y="130"/>
                      <a:pt x="527" y="130"/>
                      <a:pt x="527" y="130"/>
                    </a:cubicBezTo>
                    <a:cubicBezTo>
                      <a:pt x="493" y="138"/>
                      <a:pt x="459" y="149"/>
                      <a:pt x="427" y="163"/>
                    </a:cubicBezTo>
                    <a:cubicBezTo>
                      <a:pt x="328" y="74"/>
                      <a:pt x="328" y="74"/>
                      <a:pt x="328" y="74"/>
                    </a:cubicBezTo>
                    <a:cubicBezTo>
                      <a:pt x="192" y="174"/>
                      <a:pt x="192" y="174"/>
                      <a:pt x="192" y="174"/>
                    </a:cubicBezTo>
                    <a:cubicBezTo>
                      <a:pt x="246" y="295"/>
                      <a:pt x="246" y="295"/>
                      <a:pt x="246" y="295"/>
                    </a:cubicBezTo>
                    <a:cubicBezTo>
                      <a:pt x="223" y="321"/>
                      <a:pt x="202" y="349"/>
                      <a:pt x="184" y="380"/>
                    </a:cubicBezTo>
                    <a:cubicBezTo>
                      <a:pt x="52" y="367"/>
                      <a:pt x="52" y="367"/>
                      <a:pt x="52" y="367"/>
                    </a:cubicBezTo>
                    <a:cubicBezTo>
                      <a:pt x="0" y="528"/>
                      <a:pt x="0" y="528"/>
                      <a:pt x="0" y="528"/>
                    </a:cubicBezTo>
                    <a:cubicBezTo>
                      <a:pt x="115" y="594"/>
                      <a:pt x="115" y="594"/>
                      <a:pt x="115" y="594"/>
                    </a:cubicBezTo>
                    <a:cubicBezTo>
                      <a:pt x="113" y="614"/>
                      <a:pt x="112" y="635"/>
                      <a:pt x="113" y="655"/>
                    </a:cubicBezTo>
                    <a:cubicBezTo>
                      <a:pt x="509" y="655"/>
                      <a:pt x="509" y="655"/>
                      <a:pt x="509" y="655"/>
                    </a:cubicBezTo>
                    <a:cubicBezTo>
                      <a:pt x="509" y="652"/>
                      <a:pt x="509" y="649"/>
                      <a:pt x="509" y="645"/>
                    </a:cubicBezTo>
                    <a:close/>
                  </a:path>
                </a:pathLst>
              </a:cu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4" name="Freeform: Shape 40"/>
              <p:cNvSpPr>
                <a:spLocks/>
              </p:cNvSpPr>
              <p:nvPr/>
            </p:nvSpPr>
            <p:spPr bwMode="auto">
              <a:xfrm>
                <a:off x="5275263" y="3038475"/>
                <a:ext cx="1212850" cy="1241425"/>
              </a:xfrm>
              <a:custGeom>
                <a:avLst/>
                <a:gdLst>
                  <a:gd name="T0" fmla="*/ 132 w 640"/>
                  <a:gd name="T1" fmla="*/ 645 h 655"/>
                  <a:gd name="T2" fmla="*/ 132 w 640"/>
                  <a:gd name="T3" fmla="*/ 655 h 655"/>
                  <a:gd name="T4" fmla="*/ 528 w 640"/>
                  <a:gd name="T5" fmla="*/ 655 h 655"/>
                  <a:gd name="T6" fmla="*/ 525 w 640"/>
                  <a:gd name="T7" fmla="*/ 592 h 655"/>
                  <a:gd name="T8" fmla="*/ 640 w 640"/>
                  <a:gd name="T9" fmla="*/ 525 h 655"/>
                  <a:gd name="T10" fmla="*/ 588 w 640"/>
                  <a:gd name="T11" fmla="*/ 364 h 655"/>
                  <a:gd name="T12" fmla="*/ 455 w 640"/>
                  <a:gd name="T13" fmla="*/ 378 h 655"/>
                  <a:gd name="T14" fmla="*/ 394 w 640"/>
                  <a:gd name="T15" fmla="*/ 294 h 655"/>
                  <a:gd name="T16" fmla="*/ 447 w 640"/>
                  <a:gd name="T17" fmla="*/ 172 h 655"/>
                  <a:gd name="T18" fmla="*/ 310 w 640"/>
                  <a:gd name="T19" fmla="*/ 73 h 655"/>
                  <a:gd name="T20" fmla="*/ 212 w 640"/>
                  <a:gd name="T21" fmla="*/ 162 h 655"/>
                  <a:gd name="T22" fmla="*/ 162 w 640"/>
                  <a:gd name="T23" fmla="*/ 143 h 655"/>
                  <a:gd name="T24" fmla="*/ 112 w 640"/>
                  <a:gd name="T25" fmla="*/ 130 h 655"/>
                  <a:gd name="T26" fmla="*/ 84 w 640"/>
                  <a:gd name="T27" fmla="*/ 0 h 655"/>
                  <a:gd name="T28" fmla="*/ 0 w 640"/>
                  <a:gd name="T29" fmla="*/ 0 h 655"/>
                  <a:gd name="T30" fmla="*/ 0 w 640"/>
                  <a:gd name="T31" fmla="*/ 514 h 655"/>
                  <a:gd name="T32" fmla="*/ 132 w 640"/>
                  <a:gd name="T33" fmla="*/ 645 h 6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40" h="655">
                    <a:moveTo>
                      <a:pt x="132" y="645"/>
                    </a:moveTo>
                    <a:cubicBezTo>
                      <a:pt x="132" y="649"/>
                      <a:pt x="132" y="652"/>
                      <a:pt x="132" y="655"/>
                    </a:cubicBezTo>
                    <a:cubicBezTo>
                      <a:pt x="528" y="655"/>
                      <a:pt x="528" y="655"/>
                      <a:pt x="528" y="655"/>
                    </a:cubicBezTo>
                    <a:cubicBezTo>
                      <a:pt x="528" y="634"/>
                      <a:pt x="528" y="613"/>
                      <a:pt x="525" y="592"/>
                    </a:cubicBezTo>
                    <a:cubicBezTo>
                      <a:pt x="640" y="525"/>
                      <a:pt x="640" y="525"/>
                      <a:pt x="640" y="525"/>
                    </a:cubicBezTo>
                    <a:cubicBezTo>
                      <a:pt x="588" y="364"/>
                      <a:pt x="588" y="364"/>
                      <a:pt x="588" y="364"/>
                    </a:cubicBezTo>
                    <a:cubicBezTo>
                      <a:pt x="455" y="378"/>
                      <a:pt x="455" y="378"/>
                      <a:pt x="455" y="378"/>
                    </a:cubicBezTo>
                    <a:cubicBezTo>
                      <a:pt x="438" y="348"/>
                      <a:pt x="417" y="320"/>
                      <a:pt x="394" y="294"/>
                    </a:cubicBezTo>
                    <a:cubicBezTo>
                      <a:pt x="447" y="172"/>
                      <a:pt x="447" y="172"/>
                      <a:pt x="447" y="172"/>
                    </a:cubicBezTo>
                    <a:cubicBezTo>
                      <a:pt x="310" y="73"/>
                      <a:pt x="310" y="73"/>
                      <a:pt x="310" y="73"/>
                    </a:cubicBezTo>
                    <a:cubicBezTo>
                      <a:pt x="212" y="162"/>
                      <a:pt x="212" y="162"/>
                      <a:pt x="212" y="162"/>
                    </a:cubicBezTo>
                    <a:cubicBezTo>
                      <a:pt x="196" y="155"/>
                      <a:pt x="179" y="149"/>
                      <a:pt x="162" y="143"/>
                    </a:cubicBezTo>
                    <a:cubicBezTo>
                      <a:pt x="146" y="138"/>
                      <a:pt x="129" y="133"/>
                      <a:pt x="112" y="130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514"/>
                      <a:pt x="0" y="514"/>
                      <a:pt x="0" y="514"/>
                    </a:cubicBezTo>
                    <a:cubicBezTo>
                      <a:pt x="73" y="514"/>
                      <a:pt x="132" y="573"/>
                      <a:pt x="132" y="645"/>
                    </a:cubicBezTo>
                    <a:close/>
                  </a:path>
                </a:pathLst>
              </a:custGeom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solidFill>
                    <a:schemeClr val="lt1"/>
                  </a:solidFill>
                </a:endParaRPr>
              </a:p>
            </p:txBody>
          </p:sp>
          <p:sp>
            <p:nvSpPr>
              <p:cNvPr id="35" name="Freeform: Shape 41"/>
              <p:cNvSpPr>
                <a:spLocks/>
              </p:cNvSpPr>
              <p:nvPr/>
            </p:nvSpPr>
            <p:spPr bwMode="auto">
              <a:xfrm>
                <a:off x="5275263" y="4279900"/>
                <a:ext cx="1214437" cy="1206500"/>
              </a:xfrm>
              <a:custGeom>
                <a:avLst/>
                <a:gdLst>
                  <a:gd name="T0" fmla="*/ 528 w 641"/>
                  <a:gd name="T1" fmla="*/ 0 h 636"/>
                  <a:gd name="T2" fmla="*/ 132 w 641"/>
                  <a:gd name="T3" fmla="*/ 0 h 636"/>
                  <a:gd name="T4" fmla="*/ 0 w 641"/>
                  <a:gd name="T5" fmla="*/ 122 h 636"/>
                  <a:gd name="T6" fmla="*/ 0 w 641"/>
                  <a:gd name="T7" fmla="*/ 636 h 636"/>
                  <a:gd name="T8" fmla="*/ 86 w 641"/>
                  <a:gd name="T9" fmla="*/ 636 h 636"/>
                  <a:gd name="T10" fmla="*/ 114 w 641"/>
                  <a:gd name="T11" fmla="*/ 506 h 636"/>
                  <a:gd name="T12" fmla="*/ 213 w 641"/>
                  <a:gd name="T13" fmla="*/ 473 h 636"/>
                  <a:gd name="T14" fmla="*/ 312 w 641"/>
                  <a:gd name="T15" fmla="*/ 562 h 636"/>
                  <a:gd name="T16" fmla="*/ 449 w 641"/>
                  <a:gd name="T17" fmla="*/ 462 h 636"/>
                  <a:gd name="T18" fmla="*/ 395 w 641"/>
                  <a:gd name="T19" fmla="*/ 341 h 636"/>
                  <a:gd name="T20" fmla="*/ 456 w 641"/>
                  <a:gd name="T21" fmla="*/ 256 h 636"/>
                  <a:gd name="T22" fmla="*/ 589 w 641"/>
                  <a:gd name="T23" fmla="*/ 269 h 636"/>
                  <a:gd name="T24" fmla="*/ 641 w 641"/>
                  <a:gd name="T25" fmla="*/ 108 h 636"/>
                  <a:gd name="T26" fmla="*/ 525 w 641"/>
                  <a:gd name="T27" fmla="*/ 42 h 636"/>
                  <a:gd name="T28" fmla="*/ 528 w 641"/>
                  <a:gd name="T29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41" h="636">
                    <a:moveTo>
                      <a:pt x="528" y="0"/>
                    </a:moveTo>
                    <a:cubicBezTo>
                      <a:pt x="132" y="0"/>
                      <a:pt x="132" y="0"/>
                      <a:pt x="132" y="0"/>
                    </a:cubicBezTo>
                    <a:cubicBezTo>
                      <a:pt x="127" y="68"/>
                      <a:pt x="70" y="122"/>
                      <a:pt x="0" y="122"/>
                    </a:cubicBezTo>
                    <a:cubicBezTo>
                      <a:pt x="0" y="636"/>
                      <a:pt x="0" y="636"/>
                      <a:pt x="0" y="636"/>
                    </a:cubicBezTo>
                    <a:cubicBezTo>
                      <a:pt x="86" y="636"/>
                      <a:pt x="86" y="636"/>
                      <a:pt x="86" y="636"/>
                    </a:cubicBezTo>
                    <a:cubicBezTo>
                      <a:pt x="114" y="506"/>
                      <a:pt x="114" y="506"/>
                      <a:pt x="114" y="506"/>
                    </a:cubicBezTo>
                    <a:cubicBezTo>
                      <a:pt x="148" y="498"/>
                      <a:pt x="181" y="487"/>
                      <a:pt x="213" y="473"/>
                    </a:cubicBezTo>
                    <a:cubicBezTo>
                      <a:pt x="312" y="562"/>
                      <a:pt x="312" y="562"/>
                      <a:pt x="312" y="562"/>
                    </a:cubicBezTo>
                    <a:cubicBezTo>
                      <a:pt x="449" y="462"/>
                      <a:pt x="449" y="462"/>
                      <a:pt x="449" y="462"/>
                    </a:cubicBezTo>
                    <a:cubicBezTo>
                      <a:pt x="395" y="341"/>
                      <a:pt x="395" y="341"/>
                      <a:pt x="395" y="341"/>
                    </a:cubicBezTo>
                    <a:cubicBezTo>
                      <a:pt x="418" y="315"/>
                      <a:pt x="439" y="286"/>
                      <a:pt x="456" y="256"/>
                    </a:cubicBezTo>
                    <a:cubicBezTo>
                      <a:pt x="589" y="269"/>
                      <a:pt x="589" y="269"/>
                      <a:pt x="589" y="269"/>
                    </a:cubicBezTo>
                    <a:cubicBezTo>
                      <a:pt x="641" y="108"/>
                      <a:pt x="641" y="108"/>
                      <a:pt x="641" y="108"/>
                    </a:cubicBezTo>
                    <a:cubicBezTo>
                      <a:pt x="525" y="42"/>
                      <a:pt x="525" y="42"/>
                      <a:pt x="525" y="42"/>
                    </a:cubicBezTo>
                    <a:cubicBezTo>
                      <a:pt x="527" y="28"/>
                      <a:pt x="528" y="14"/>
                      <a:pt x="528" y="0"/>
                    </a:cubicBezTo>
                    <a:close/>
                  </a:path>
                </a:pathLst>
              </a:cu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6" name="Freeform: Shape 42"/>
              <p:cNvSpPr>
                <a:spLocks/>
              </p:cNvSpPr>
              <p:nvPr/>
            </p:nvSpPr>
            <p:spPr bwMode="auto">
              <a:xfrm>
                <a:off x="4062413" y="4279900"/>
                <a:ext cx="1212850" cy="1206500"/>
              </a:xfrm>
              <a:custGeom>
                <a:avLst/>
                <a:gdLst>
                  <a:gd name="T0" fmla="*/ 508 w 639"/>
                  <a:gd name="T1" fmla="*/ 0 h 636"/>
                  <a:gd name="T2" fmla="*/ 112 w 639"/>
                  <a:gd name="T3" fmla="*/ 0 h 636"/>
                  <a:gd name="T4" fmla="*/ 114 w 639"/>
                  <a:gd name="T5" fmla="*/ 44 h 636"/>
                  <a:gd name="T6" fmla="*/ 0 w 639"/>
                  <a:gd name="T7" fmla="*/ 111 h 636"/>
                  <a:gd name="T8" fmla="*/ 52 w 639"/>
                  <a:gd name="T9" fmla="*/ 271 h 636"/>
                  <a:gd name="T10" fmla="*/ 184 w 639"/>
                  <a:gd name="T11" fmla="*/ 257 h 636"/>
                  <a:gd name="T12" fmla="*/ 246 w 639"/>
                  <a:gd name="T13" fmla="*/ 342 h 636"/>
                  <a:gd name="T14" fmla="*/ 192 w 639"/>
                  <a:gd name="T15" fmla="*/ 464 h 636"/>
                  <a:gd name="T16" fmla="*/ 329 w 639"/>
                  <a:gd name="T17" fmla="*/ 563 h 636"/>
                  <a:gd name="T18" fmla="*/ 428 w 639"/>
                  <a:gd name="T19" fmla="*/ 474 h 636"/>
                  <a:gd name="T20" fmla="*/ 477 w 639"/>
                  <a:gd name="T21" fmla="*/ 492 h 636"/>
                  <a:gd name="T22" fmla="*/ 528 w 639"/>
                  <a:gd name="T23" fmla="*/ 506 h 636"/>
                  <a:gd name="T24" fmla="*/ 556 w 639"/>
                  <a:gd name="T25" fmla="*/ 636 h 636"/>
                  <a:gd name="T26" fmla="*/ 639 w 639"/>
                  <a:gd name="T27" fmla="*/ 636 h 636"/>
                  <a:gd name="T28" fmla="*/ 639 w 639"/>
                  <a:gd name="T29" fmla="*/ 122 h 636"/>
                  <a:gd name="T30" fmla="*/ 508 w 639"/>
                  <a:gd name="T3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39" h="636">
                    <a:moveTo>
                      <a:pt x="508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12" y="14"/>
                      <a:pt x="113" y="29"/>
                      <a:pt x="114" y="44"/>
                    </a:cubicBezTo>
                    <a:cubicBezTo>
                      <a:pt x="0" y="111"/>
                      <a:pt x="0" y="111"/>
                      <a:pt x="0" y="111"/>
                    </a:cubicBezTo>
                    <a:cubicBezTo>
                      <a:pt x="52" y="271"/>
                      <a:pt x="52" y="271"/>
                      <a:pt x="52" y="271"/>
                    </a:cubicBezTo>
                    <a:cubicBezTo>
                      <a:pt x="184" y="257"/>
                      <a:pt x="184" y="257"/>
                      <a:pt x="184" y="257"/>
                    </a:cubicBezTo>
                    <a:cubicBezTo>
                      <a:pt x="202" y="288"/>
                      <a:pt x="223" y="316"/>
                      <a:pt x="246" y="342"/>
                    </a:cubicBezTo>
                    <a:cubicBezTo>
                      <a:pt x="192" y="464"/>
                      <a:pt x="192" y="464"/>
                      <a:pt x="192" y="464"/>
                    </a:cubicBezTo>
                    <a:cubicBezTo>
                      <a:pt x="329" y="563"/>
                      <a:pt x="329" y="563"/>
                      <a:pt x="329" y="563"/>
                    </a:cubicBezTo>
                    <a:cubicBezTo>
                      <a:pt x="428" y="474"/>
                      <a:pt x="428" y="474"/>
                      <a:pt x="428" y="474"/>
                    </a:cubicBezTo>
                    <a:cubicBezTo>
                      <a:pt x="444" y="481"/>
                      <a:pt x="460" y="487"/>
                      <a:pt x="477" y="492"/>
                    </a:cubicBezTo>
                    <a:cubicBezTo>
                      <a:pt x="494" y="498"/>
                      <a:pt x="511" y="502"/>
                      <a:pt x="528" y="506"/>
                    </a:cubicBezTo>
                    <a:cubicBezTo>
                      <a:pt x="556" y="636"/>
                      <a:pt x="556" y="636"/>
                      <a:pt x="556" y="636"/>
                    </a:cubicBezTo>
                    <a:cubicBezTo>
                      <a:pt x="639" y="636"/>
                      <a:pt x="639" y="636"/>
                      <a:pt x="639" y="636"/>
                    </a:cubicBezTo>
                    <a:cubicBezTo>
                      <a:pt x="639" y="122"/>
                      <a:pt x="639" y="122"/>
                      <a:pt x="639" y="122"/>
                    </a:cubicBezTo>
                    <a:cubicBezTo>
                      <a:pt x="570" y="122"/>
                      <a:pt x="513" y="68"/>
                      <a:pt x="508" y="0"/>
                    </a:cubicBezTo>
                    <a:close/>
                  </a:path>
                </a:pathLst>
              </a:custGeom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23" name="Group 29"/>
            <p:cNvGrpSpPr/>
            <p:nvPr/>
          </p:nvGrpSpPr>
          <p:grpSpPr>
            <a:xfrm>
              <a:off x="4669756" y="3473029"/>
              <a:ext cx="247160" cy="360288"/>
              <a:chOff x="3582988" y="3510757"/>
              <a:chExt cx="319088" cy="465138"/>
            </a:xfrm>
            <a:solidFill>
              <a:schemeClr val="bg1"/>
            </a:solidFill>
          </p:grpSpPr>
          <p:sp>
            <p:nvSpPr>
              <p:cNvPr id="31" name="Freeform: Shape 37"/>
              <p:cNvSpPr>
                <a:spLocks/>
              </p:cNvSpPr>
              <p:nvPr/>
            </p:nvSpPr>
            <p:spPr bwMode="auto">
              <a:xfrm>
                <a:off x="3582988" y="3510757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lc="http://schemas.openxmlformats.org/drawingml/2006/lockedCanvas" xmlns:p14="http://schemas.microsoft.com/office/powerpoint/2010/main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lc="http://schemas.openxmlformats.org/drawingml/2006/lockedCanvas" xmlns:p14="http://schemas.microsoft.com/office/powerpoint/2010/main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2" name="Freeform: Shape 38"/>
              <p:cNvSpPr>
                <a:spLocks/>
              </p:cNvSpPr>
              <p:nvPr/>
            </p:nvSpPr>
            <p:spPr bwMode="auto">
              <a:xfrm>
                <a:off x="3655219" y="3583782"/>
                <a:ext cx="94456" cy="944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lc="http://schemas.openxmlformats.org/drawingml/2006/lockedCanvas" xmlns:p14="http://schemas.microsoft.com/office/powerpoint/2010/main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lc="http://schemas.openxmlformats.org/drawingml/2006/lockedCanvas" xmlns:p14="http://schemas.microsoft.com/office/powerpoint/2010/main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24" name="Freeform: Shape 30"/>
            <p:cNvSpPr>
              <a:spLocks/>
            </p:cNvSpPr>
            <p:nvPr/>
          </p:nvSpPr>
          <p:spPr bwMode="auto">
            <a:xfrm>
              <a:off x="5595937" y="3473336"/>
              <a:ext cx="359673" cy="359673"/>
            </a:xfrm>
            <a:custGeom>
              <a:avLst/>
              <a:gdLst>
                <a:gd name="T0" fmla="+- 0 10799 113"/>
                <a:gd name="T1" fmla="*/ T0 w 21373"/>
                <a:gd name="T2" fmla="*/ 10800 h 21600"/>
                <a:gd name="T3" fmla="+- 0 10799 113"/>
                <a:gd name="T4" fmla="*/ T3 w 21373"/>
                <a:gd name="T5" fmla="*/ 10800 h 21600"/>
                <a:gd name="T6" fmla="+- 0 10799 113"/>
                <a:gd name="T7" fmla="*/ T6 w 21373"/>
                <a:gd name="T8" fmla="*/ 10800 h 21600"/>
                <a:gd name="T9" fmla="+- 0 10799 113"/>
                <a:gd name="T10" fmla="*/ T9 w 21373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373" h="21600">
                  <a:moveTo>
                    <a:pt x="1336" y="20249"/>
                  </a:moveTo>
                  <a:cubicBezTo>
                    <a:pt x="1428" y="20188"/>
                    <a:pt x="3691" y="18688"/>
                    <a:pt x="7070" y="17950"/>
                  </a:cubicBezTo>
                  <a:lnTo>
                    <a:pt x="8729" y="17587"/>
                  </a:lnTo>
                  <a:cubicBezTo>
                    <a:pt x="9321" y="17980"/>
                    <a:pt x="9972" y="18225"/>
                    <a:pt x="10686" y="18225"/>
                  </a:cubicBezTo>
                  <a:cubicBezTo>
                    <a:pt x="11401" y="18225"/>
                    <a:pt x="12052" y="17980"/>
                    <a:pt x="12644" y="17587"/>
                  </a:cubicBezTo>
                  <a:lnTo>
                    <a:pt x="14303" y="17950"/>
                  </a:lnTo>
                  <a:cubicBezTo>
                    <a:pt x="17656" y="18682"/>
                    <a:pt x="19911" y="20165"/>
                    <a:pt x="20037" y="20249"/>
                  </a:cubicBezTo>
                  <a:cubicBezTo>
                    <a:pt x="20037" y="20249"/>
                    <a:pt x="1336" y="20249"/>
                    <a:pt x="1336" y="20249"/>
                  </a:cubicBezTo>
                  <a:close/>
                  <a:moveTo>
                    <a:pt x="13537" y="15793"/>
                  </a:moveTo>
                  <a:lnTo>
                    <a:pt x="13317" y="16073"/>
                  </a:lnTo>
                  <a:cubicBezTo>
                    <a:pt x="11725" y="17923"/>
                    <a:pt x="9648" y="17923"/>
                    <a:pt x="8056" y="16073"/>
                  </a:cubicBezTo>
                  <a:lnTo>
                    <a:pt x="7836" y="15793"/>
                  </a:lnTo>
                  <a:cubicBezTo>
                    <a:pt x="5977" y="13411"/>
                    <a:pt x="5053" y="10261"/>
                    <a:pt x="5451" y="7255"/>
                  </a:cubicBezTo>
                  <a:cubicBezTo>
                    <a:pt x="5815" y="4367"/>
                    <a:pt x="7453" y="1350"/>
                    <a:pt x="10686" y="1350"/>
                  </a:cubicBezTo>
                  <a:cubicBezTo>
                    <a:pt x="13920" y="1350"/>
                    <a:pt x="15558" y="4367"/>
                    <a:pt x="15922" y="7255"/>
                  </a:cubicBezTo>
                  <a:cubicBezTo>
                    <a:pt x="16318" y="10262"/>
                    <a:pt x="15398" y="13411"/>
                    <a:pt x="13537" y="15793"/>
                  </a:cubicBezTo>
                  <a:moveTo>
                    <a:pt x="20778" y="19126"/>
                  </a:moveTo>
                  <a:cubicBezTo>
                    <a:pt x="20644" y="19037"/>
                    <a:pt x="18209" y="17422"/>
                    <a:pt x="14585" y="16630"/>
                  </a:cubicBezTo>
                  <a:cubicBezTo>
                    <a:pt x="15914" y="14927"/>
                    <a:pt x="16767" y="12639"/>
                    <a:pt x="17130" y="11115"/>
                  </a:cubicBezTo>
                  <a:cubicBezTo>
                    <a:pt x="17633" y="9004"/>
                    <a:pt x="17438" y="4873"/>
                    <a:pt x="15431" y="2299"/>
                  </a:cubicBezTo>
                  <a:cubicBezTo>
                    <a:pt x="14259" y="795"/>
                    <a:pt x="12618" y="0"/>
                    <a:pt x="10686" y="0"/>
                  </a:cubicBezTo>
                  <a:cubicBezTo>
                    <a:pt x="8755" y="0"/>
                    <a:pt x="7114" y="795"/>
                    <a:pt x="5942" y="2299"/>
                  </a:cubicBezTo>
                  <a:cubicBezTo>
                    <a:pt x="3935" y="4873"/>
                    <a:pt x="3740" y="9004"/>
                    <a:pt x="4243" y="11115"/>
                  </a:cubicBezTo>
                  <a:cubicBezTo>
                    <a:pt x="4606" y="12639"/>
                    <a:pt x="5459" y="14927"/>
                    <a:pt x="6788" y="16630"/>
                  </a:cubicBezTo>
                  <a:cubicBezTo>
                    <a:pt x="3164" y="17422"/>
                    <a:pt x="729" y="19037"/>
                    <a:pt x="595" y="19126"/>
                  </a:cubicBezTo>
                  <a:cubicBezTo>
                    <a:pt x="105" y="19457"/>
                    <a:pt x="-113" y="20071"/>
                    <a:pt x="57" y="20640"/>
                  </a:cubicBezTo>
                  <a:cubicBezTo>
                    <a:pt x="228" y="21210"/>
                    <a:pt x="747" y="21599"/>
                    <a:pt x="1336" y="21599"/>
                  </a:cubicBezTo>
                  <a:lnTo>
                    <a:pt x="20037" y="21599"/>
                  </a:lnTo>
                  <a:cubicBezTo>
                    <a:pt x="20626" y="21599"/>
                    <a:pt x="21145" y="21210"/>
                    <a:pt x="21316" y="20640"/>
                  </a:cubicBezTo>
                  <a:cubicBezTo>
                    <a:pt x="21487" y="20071"/>
                    <a:pt x="21268" y="19457"/>
                    <a:pt x="20778" y="1912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lc="http://schemas.openxmlformats.org/drawingml/2006/lockedCanvas" xmlns:p14="http://schemas.microsoft.com/office/powerpoint/2010/main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" name="Freeform: Shape 31"/>
            <p:cNvSpPr>
              <a:spLocks/>
            </p:cNvSpPr>
            <p:nvPr/>
          </p:nvSpPr>
          <p:spPr bwMode="auto">
            <a:xfrm>
              <a:off x="5574727" y="4388481"/>
              <a:ext cx="359673" cy="348607"/>
            </a:xfrm>
            <a:custGeom>
              <a:avLst/>
              <a:gdLst>
                <a:gd name="T0" fmla="+- 0 10800 104"/>
                <a:gd name="T1" fmla="*/ T0 w 21392"/>
                <a:gd name="T2" fmla="*/ 10800 h 21600"/>
                <a:gd name="T3" fmla="+- 0 10800 104"/>
                <a:gd name="T4" fmla="*/ T3 w 21392"/>
                <a:gd name="T5" fmla="*/ 10800 h 21600"/>
                <a:gd name="T6" fmla="+- 0 10800 104"/>
                <a:gd name="T7" fmla="*/ T6 w 21392"/>
                <a:gd name="T8" fmla="*/ 10800 h 21600"/>
                <a:gd name="T9" fmla="+- 0 10800 104"/>
                <a:gd name="T10" fmla="*/ T9 w 21392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392" h="21600">
                  <a:moveTo>
                    <a:pt x="15768" y="12794"/>
                  </a:moveTo>
                  <a:cubicBezTo>
                    <a:pt x="15426" y="13150"/>
                    <a:pt x="15271" y="13651"/>
                    <a:pt x="15350" y="14142"/>
                  </a:cubicBezTo>
                  <a:lnTo>
                    <a:pt x="16296" y="20031"/>
                  </a:lnTo>
                  <a:lnTo>
                    <a:pt x="11443" y="17309"/>
                  </a:lnTo>
                  <a:cubicBezTo>
                    <a:pt x="11210" y="17178"/>
                    <a:pt x="10953" y="17112"/>
                    <a:pt x="10696" y="17112"/>
                  </a:cubicBezTo>
                  <a:cubicBezTo>
                    <a:pt x="10439" y="17112"/>
                    <a:pt x="10182" y="17178"/>
                    <a:pt x="9949" y="17309"/>
                  </a:cubicBezTo>
                  <a:lnTo>
                    <a:pt x="5095" y="20031"/>
                  </a:lnTo>
                  <a:lnTo>
                    <a:pt x="6042" y="14142"/>
                  </a:lnTo>
                  <a:cubicBezTo>
                    <a:pt x="6121" y="13651"/>
                    <a:pt x="5966" y="13150"/>
                    <a:pt x="5624" y="12794"/>
                  </a:cubicBezTo>
                  <a:lnTo>
                    <a:pt x="1545" y="8550"/>
                  </a:lnTo>
                  <a:lnTo>
                    <a:pt x="7111" y="7685"/>
                  </a:lnTo>
                  <a:cubicBezTo>
                    <a:pt x="7619" y="7607"/>
                    <a:pt x="8057" y="7275"/>
                    <a:pt x="8276" y="6802"/>
                  </a:cubicBezTo>
                  <a:lnTo>
                    <a:pt x="10696" y="1568"/>
                  </a:lnTo>
                  <a:lnTo>
                    <a:pt x="13116" y="6802"/>
                  </a:lnTo>
                  <a:cubicBezTo>
                    <a:pt x="13334" y="7275"/>
                    <a:pt x="13772" y="7607"/>
                    <a:pt x="14280" y="7685"/>
                  </a:cubicBezTo>
                  <a:lnTo>
                    <a:pt x="19847" y="8550"/>
                  </a:lnTo>
                  <a:cubicBezTo>
                    <a:pt x="19847" y="8550"/>
                    <a:pt x="15768" y="12794"/>
                    <a:pt x="15768" y="12794"/>
                  </a:cubicBezTo>
                  <a:close/>
                  <a:moveTo>
                    <a:pt x="21312" y="8051"/>
                  </a:moveTo>
                  <a:cubicBezTo>
                    <a:pt x="21127" y="7495"/>
                    <a:pt x="20652" y="7088"/>
                    <a:pt x="20080" y="6999"/>
                  </a:cubicBezTo>
                  <a:lnTo>
                    <a:pt x="14514" y="6136"/>
                  </a:lnTo>
                  <a:lnTo>
                    <a:pt x="12094" y="901"/>
                  </a:lnTo>
                  <a:cubicBezTo>
                    <a:pt x="11840" y="351"/>
                    <a:pt x="11295" y="0"/>
                    <a:pt x="10696" y="0"/>
                  </a:cubicBezTo>
                  <a:cubicBezTo>
                    <a:pt x="10097" y="0"/>
                    <a:pt x="9552" y="351"/>
                    <a:pt x="9297" y="901"/>
                  </a:cubicBezTo>
                  <a:lnTo>
                    <a:pt x="6878" y="6136"/>
                  </a:lnTo>
                  <a:lnTo>
                    <a:pt x="1311" y="6999"/>
                  </a:lnTo>
                  <a:cubicBezTo>
                    <a:pt x="739" y="7088"/>
                    <a:pt x="264" y="7495"/>
                    <a:pt x="80" y="8051"/>
                  </a:cubicBezTo>
                  <a:cubicBezTo>
                    <a:pt x="-104" y="8609"/>
                    <a:pt x="35" y="9224"/>
                    <a:pt x="439" y="9644"/>
                  </a:cubicBezTo>
                  <a:lnTo>
                    <a:pt x="4518" y="13889"/>
                  </a:lnTo>
                  <a:lnTo>
                    <a:pt x="3572" y="19777"/>
                  </a:lnTo>
                  <a:cubicBezTo>
                    <a:pt x="3476" y="20370"/>
                    <a:pt x="3722" y="20966"/>
                    <a:pt x="4206" y="21313"/>
                  </a:cubicBezTo>
                  <a:cubicBezTo>
                    <a:pt x="4471" y="21503"/>
                    <a:pt x="4783" y="21600"/>
                    <a:pt x="5095" y="21600"/>
                  </a:cubicBezTo>
                  <a:cubicBezTo>
                    <a:pt x="5352" y="21600"/>
                    <a:pt x="5609" y="21534"/>
                    <a:pt x="5843" y="21404"/>
                  </a:cubicBezTo>
                  <a:lnTo>
                    <a:pt x="10696" y="18681"/>
                  </a:lnTo>
                  <a:lnTo>
                    <a:pt x="15549" y="21404"/>
                  </a:lnTo>
                  <a:cubicBezTo>
                    <a:pt x="15782" y="21534"/>
                    <a:pt x="16040" y="21600"/>
                    <a:pt x="16296" y="21600"/>
                  </a:cubicBezTo>
                  <a:cubicBezTo>
                    <a:pt x="16608" y="21600"/>
                    <a:pt x="16920" y="21503"/>
                    <a:pt x="17186" y="21313"/>
                  </a:cubicBezTo>
                  <a:cubicBezTo>
                    <a:pt x="17669" y="20966"/>
                    <a:pt x="17915" y="20370"/>
                    <a:pt x="17820" y="19777"/>
                  </a:cubicBezTo>
                  <a:lnTo>
                    <a:pt x="16873" y="13889"/>
                  </a:lnTo>
                  <a:lnTo>
                    <a:pt x="20953" y="9644"/>
                  </a:lnTo>
                  <a:cubicBezTo>
                    <a:pt x="21357" y="9224"/>
                    <a:pt x="21496" y="8609"/>
                    <a:pt x="21312" y="805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lc="http://schemas.openxmlformats.org/drawingml/2006/lockedCanvas" xmlns:p14="http://schemas.microsoft.com/office/powerpoint/2010/main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" name="Freeform: Shape 32"/>
            <p:cNvSpPr>
              <a:spLocks/>
            </p:cNvSpPr>
            <p:nvPr/>
          </p:nvSpPr>
          <p:spPr bwMode="auto">
            <a:xfrm>
              <a:off x="4612430" y="4419917"/>
              <a:ext cx="359673" cy="25884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537" y="19720"/>
                  </a:moveTo>
                  <a:lnTo>
                    <a:pt x="16537" y="19721"/>
                  </a:lnTo>
                  <a:lnTo>
                    <a:pt x="4387" y="19721"/>
                  </a:lnTo>
                  <a:cubicBezTo>
                    <a:pt x="2713" y="19720"/>
                    <a:pt x="1350" y="17824"/>
                    <a:pt x="1350" y="15494"/>
                  </a:cubicBezTo>
                  <a:cubicBezTo>
                    <a:pt x="1350" y="13992"/>
                    <a:pt x="1918" y="12635"/>
                    <a:pt x="2871" y="11862"/>
                  </a:cubicBezTo>
                  <a:cubicBezTo>
                    <a:pt x="3797" y="11123"/>
                    <a:pt x="3860" y="10975"/>
                    <a:pt x="3472" y="9647"/>
                  </a:cubicBezTo>
                  <a:cubicBezTo>
                    <a:pt x="3406" y="9374"/>
                    <a:pt x="3375" y="9136"/>
                    <a:pt x="3375" y="8921"/>
                  </a:cubicBezTo>
                  <a:cubicBezTo>
                    <a:pt x="3375" y="7626"/>
                    <a:pt x="4131" y="6573"/>
                    <a:pt x="5062" y="6573"/>
                  </a:cubicBezTo>
                  <a:cubicBezTo>
                    <a:pt x="5062" y="6573"/>
                    <a:pt x="5505" y="6529"/>
                    <a:pt x="5976" y="6789"/>
                  </a:cubicBezTo>
                  <a:cubicBezTo>
                    <a:pt x="6750" y="7219"/>
                    <a:pt x="6834" y="6808"/>
                    <a:pt x="7200" y="5701"/>
                  </a:cubicBezTo>
                  <a:cubicBezTo>
                    <a:pt x="7974" y="3380"/>
                    <a:pt x="9652" y="1878"/>
                    <a:pt x="11475" y="1878"/>
                  </a:cubicBezTo>
                  <a:cubicBezTo>
                    <a:pt x="13905" y="1878"/>
                    <a:pt x="15914" y="4435"/>
                    <a:pt x="16148" y="7826"/>
                  </a:cubicBezTo>
                  <a:cubicBezTo>
                    <a:pt x="16231" y="9171"/>
                    <a:pt x="16231" y="9171"/>
                    <a:pt x="17239" y="9491"/>
                  </a:cubicBezTo>
                  <a:cubicBezTo>
                    <a:pt x="18984" y="9955"/>
                    <a:pt x="20250" y="12085"/>
                    <a:pt x="20250" y="14555"/>
                  </a:cubicBezTo>
                  <a:cubicBezTo>
                    <a:pt x="20250" y="17404"/>
                    <a:pt x="18585" y="19720"/>
                    <a:pt x="16537" y="19720"/>
                  </a:cubicBezTo>
                  <a:moveTo>
                    <a:pt x="17492" y="7647"/>
                  </a:moveTo>
                  <a:cubicBezTo>
                    <a:pt x="17196" y="3362"/>
                    <a:pt x="14632" y="0"/>
                    <a:pt x="11475" y="0"/>
                  </a:cubicBezTo>
                  <a:cubicBezTo>
                    <a:pt x="9031" y="0"/>
                    <a:pt x="6939" y="2017"/>
                    <a:pt x="5976" y="4911"/>
                  </a:cubicBezTo>
                  <a:cubicBezTo>
                    <a:pt x="5685" y="4784"/>
                    <a:pt x="5383" y="4695"/>
                    <a:pt x="5062" y="4695"/>
                  </a:cubicBezTo>
                  <a:cubicBezTo>
                    <a:pt x="3385" y="4695"/>
                    <a:pt x="2025" y="6589"/>
                    <a:pt x="2025" y="8921"/>
                  </a:cubicBezTo>
                  <a:cubicBezTo>
                    <a:pt x="2025" y="9385"/>
                    <a:pt x="2092" y="9824"/>
                    <a:pt x="2191" y="10240"/>
                  </a:cubicBezTo>
                  <a:cubicBezTo>
                    <a:pt x="886" y="11298"/>
                    <a:pt x="0" y="13242"/>
                    <a:pt x="0" y="15494"/>
                  </a:cubicBezTo>
                  <a:cubicBezTo>
                    <a:pt x="0" y="18866"/>
                    <a:pt x="1964" y="21599"/>
                    <a:pt x="4387" y="21599"/>
                  </a:cubicBezTo>
                  <a:lnTo>
                    <a:pt x="4387" y="21600"/>
                  </a:lnTo>
                  <a:lnTo>
                    <a:pt x="16537" y="21600"/>
                  </a:lnTo>
                  <a:lnTo>
                    <a:pt x="16537" y="21599"/>
                  </a:lnTo>
                  <a:cubicBezTo>
                    <a:pt x="19334" y="21599"/>
                    <a:pt x="21599" y="18446"/>
                    <a:pt x="21599" y="14555"/>
                  </a:cubicBezTo>
                  <a:cubicBezTo>
                    <a:pt x="21599" y="11120"/>
                    <a:pt x="19831" y="8269"/>
                    <a:pt x="17492" y="764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lc="http://schemas.openxmlformats.org/drawingml/2006/lockedCanvas" xmlns:p14="http://schemas.microsoft.com/office/powerpoint/2010/main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lc="http://schemas.openxmlformats.org/drawingml/2006/lockedCanvas" xmlns:p14="http://schemas.microsoft.com/office/powerpoint/2010/main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" name="TextBox 33"/>
            <p:cNvSpPr txBox="1"/>
            <p:nvPr/>
          </p:nvSpPr>
          <p:spPr>
            <a:xfrm>
              <a:off x="4391683" y="3812694"/>
              <a:ext cx="782336" cy="198503"/>
            </a:xfrm>
            <a:prstGeom prst="rect">
              <a:avLst/>
            </a:prstGeom>
            <a:noFill/>
          </p:spPr>
          <p:txBody>
            <a:bodyPr wrap="none">
              <a:normAutofit fontScale="77500" lnSpcReduction="20000"/>
            </a:bodyPr>
            <a:lstStyle/>
            <a:p>
              <a:pPr algn="ctr"/>
              <a:r>
                <a:rPr lang="zh-CN" altLang="en-US" sz="1050">
                  <a:solidFill>
                    <a:schemeClr val="bg1"/>
                  </a:solidFill>
                </a:rPr>
                <a:t>标题文本预设</a:t>
              </a:r>
            </a:p>
          </p:txBody>
        </p:sp>
        <p:sp>
          <p:nvSpPr>
            <p:cNvPr id="28" name="TextBox 34"/>
            <p:cNvSpPr txBox="1"/>
            <p:nvPr/>
          </p:nvSpPr>
          <p:spPr>
            <a:xfrm>
              <a:off x="5396815" y="3828404"/>
              <a:ext cx="782336" cy="198503"/>
            </a:xfrm>
            <a:prstGeom prst="rect">
              <a:avLst/>
            </a:prstGeom>
            <a:noFill/>
          </p:spPr>
          <p:txBody>
            <a:bodyPr wrap="none">
              <a:normAutofit fontScale="77500" lnSpcReduction="20000"/>
            </a:bodyPr>
            <a:lstStyle/>
            <a:p>
              <a:pPr algn="ctr"/>
              <a:r>
                <a:rPr lang="zh-CN" altLang="en-US" sz="1050" dirty="0">
                  <a:solidFill>
                    <a:schemeClr val="bg1"/>
                  </a:solidFill>
                </a:rPr>
                <a:t>标题文本预设</a:t>
              </a:r>
            </a:p>
          </p:txBody>
        </p:sp>
        <p:sp>
          <p:nvSpPr>
            <p:cNvPr id="29" name="TextBox 35"/>
            <p:cNvSpPr txBox="1"/>
            <p:nvPr/>
          </p:nvSpPr>
          <p:spPr>
            <a:xfrm>
              <a:off x="4451555" y="4705682"/>
              <a:ext cx="782336" cy="198503"/>
            </a:xfrm>
            <a:prstGeom prst="rect">
              <a:avLst/>
            </a:prstGeom>
            <a:noFill/>
          </p:spPr>
          <p:txBody>
            <a:bodyPr wrap="none">
              <a:normAutofit fontScale="77500" lnSpcReduction="20000"/>
            </a:bodyPr>
            <a:lstStyle/>
            <a:p>
              <a:pPr algn="ctr"/>
              <a:r>
                <a:rPr lang="zh-CN" altLang="en-US" sz="1050">
                  <a:solidFill>
                    <a:schemeClr val="bg1"/>
                  </a:solidFill>
                </a:rPr>
                <a:t>标题文本预设</a:t>
              </a:r>
            </a:p>
          </p:txBody>
        </p:sp>
        <p:sp>
          <p:nvSpPr>
            <p:cNvPr id="30" name="TextBox 36"/>
            <p:cNvSpPr txBox="1"/>
            <p:nvPr/>
          </p:nvSpPr>
          <p:spPr>
            <a:xfrm>
              <a:off x="5323158" y="4738901"/>
              <a:ext cx="782336" cy="198503"/>
            </a:xfrm>
            <a:prstGeom prst="rect">
              <a:avLst/>
            </a:prstGeom>
            <a:noFill/>
          </p:spPr>
          <p:txBody>
            <a:bodyPr wrap="none">
              <a:normAutofit fontScale="77500" lnSpcReduction="20000"/>
            </a:bodyPr>
            <a:lstStyle/>
            <a:p>
              <a:pPr algn="ctr"/>
              <a:r>
                <a:rPr lang="zh-CN" altLang="en-US" sz="1050">
                  <a:solidFill>
                    <a:schemeClr val="bg1"/>
                  </a:solidFill>
                </a:rPr>
                <a:t>标题文本预设</a:t>
              </a: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653702" y="1089879"/>
            <a:ext cx="4078258" cy="2445858"/>
            <a:chOff x="653702" y="1089879"/>
            <a:chExt cx="4078258" cy="2445858"/>
          </a:xfrm>
        </p:grpSpPr>
        <p:cxnSp>
          <p:nvCxnSpPr>
            <p:cNvPr id="6" name="Straight Connector 43"/>
            <p:cNvCxnSpPr/>
            <p:nvPr/>
          </p:nvCxnSpPr>
          <p:spPr>
            <a:xfrm>
              <a:off x="1507939" y="1446201"/>
              <a:ext cx="322402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1"/>
            <p:cNvGrpSpPr/>
            <p:nvPr/>
          </p:nvGrpSpPr>
          <p:grpSpPr>
            <a:xfrm>
              <a:off x="1502731" y="1089879"/>
              <a:ext cx="2313185" cy="969295"/>
              <a:chOff x="1910354" y="1453172"/>
              <a:chExt cx="3084247" cy="1292393"/>
            </a:xfrm>
          </p:grpSpPr>
          <p:sp>
            <p:nvSpPr>
              <p:cNvPr id="20" name="TextBox 44"/>
              <p:cNvSpPr txBox="1"/>
              <p:nvPr/>
            </p:nvSpPr>
            <p:spPr>
              <a:xfrm>
                <a:off x="1910354" y="1453172"/>
                <a:ext cx="3084247" cy="276999"/>
              </a:xfrm>
              <a:prstGeom prst="rect">
                <a:avLst/>
              </a:prstGeom>
              <a:noFill/>
            </p:spPr>
            <p:txBody>
              <a:bodyPr wrap="none" lIns="0" tIns="0" rIns="0" bIns="0" anchor="ctr" anchorCtr="0">
                <a:normAutofit fontScale="85000" lnSpcReduction="10000"/>
              </a:bodyPr>
              <a:lstStyle/>
              <a:p>
                <a:r>
                  <a:rPr lang="zh-CN" altLang="en-US" b="1">
                    <a:solidFill>
                      <a:schemeClr val="accent1"/>
                    </a:solidFill>
                  </a:rPr>
                  <a:t>标题文本预设</a:t>
                </a:r>
              </a:p>
            </p:txBody>
          </p:sp>
          <p:sp>
            <p:nvSpPr>
              <p:cNvPr id="21" name="Rectangle 45"/>
              <p:cNvSpPr/>
              <p:nvPr/>
            </p:nvSpPr>
            <p:spPr>
              <a:xfrm>
                <a:off x="1910354" y="2018443"/>
                <a:ext cx="3084247" cy="727122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050">
                    <a:solidFill>
                      <a:sysClr val="windowText" lastClr="000000"/>
                    </a:solidFill>
                  </a:rPr>
                  <a:t>此部分内容作为文字排版占位显示</a:t>
                </a:r>
                <a:br>
                  <a:rPr lang="zh-CN" altLang="en-US" sz="1050">
                    <a:solidFill>
                      <a:sysClr val="windowText" lastClr="000000"/>
                    </a:solidFill>
                  </a:rPr>
                </a:br>
                <a:r>
                  <a:rPr lang="zh-CN" altLang="en-US" sz="1050">
                    <a:solidFill>
                      <a:sysClr val="windowText" lastClr="000000"/>
                    </a:solidFill>
                  </a:rPr>
                  <a:t> （建议使用主题字体）</a:t>
                </a:r>
              </a:p>
            </p:txBody>
          </p:sp>
        </p:grpSp>
        <p:cxnSp>
          <p:nvCxnSpPr>
            <p:cNvPr id="8" name="Straight Connector 46"/>
            <p:cNvCxnSpPr/>
            <p:nvPr/>
          </p:nvCxnSpPr>
          <p:spPr>
            <a:xfrm>
              <a:off x="653702" y="2922765"/>
              <a:ext cx="2187956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58"/>
            <p:cNvGrpSpPr/>
            <p:nvPr/>
          </p:nvGrpSpPr>
          <p:grpSpPr>
            <a:xfrm>
              <a:off x="665638" y="2566442"/>
              <a:ext cx="2313185" cy="969295"/>
              <a:chOff x="747025" y="3421923"/>
              <a:chExt cx="3084247" cy="1292393"/>
            </a:xfrm>
          </p:grpSpPr>
          <p:sp>
            <p:nvSpPr>
              <p:cNvPr id="18" name="TextBox 47"/>
              <p:cNvSpPr txBox="1"/>
              <p:nvPr/>
            </p:nvSpPr>
            <p:spPr>
              <a:xfrm>
                <a:off x="747025" y="3421923"/>
                <a:ext cx="3084247" cy="276999"/>
              </a:xfrm>
              <a:prstGeom prst="rect">
                <a:avLst/>
              </a:prstGeom>
              <a:noFill/>
            </p:spPr>
            <p:txBody>
              <a:bodyPr wrap="none" lIns="0" tIns="0" rIns="0" bIns="0" anchor="ctr" anchorCtr="0">
                <a:normAutofit fontScale="85000" lnSpcReduction="10000"/>
              </a:bodyPr>
              <a:lstStyle/>
              <a:p>
                <a:r>
                  <a:rPr lang="zh-CN" altLang="en-US" b="1">
                    <a:solidFill>
                      <a:schemeClr val="accent2"/>
                    </a:solidFill>
                  </a:rPr>
                  <a:t>标题文本预设</a:t>
                </a:r>
              </a:p>
            </p:txBody>
          </p:sp>
          <p:sp>
            <p:nvSpPr>
              <p:cNvPr id="19" name="Rectangle 48"/>
              <p:cNvSpPr/>
              <p:nvPr/>
            </p:nvSpPr>
            <p:spPr>
              <a:xfrm>
                <a:off x="747026" y="3987194"/>
                <a:ext cx="2259752" cy="727122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normAutofit lnSpcReduction="100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050">
                    <a:solidFill>
                      <a:sysClr val="windowText" lastClr="000000"/>
                    </a:solidFill>
                  </a:rPr>
                  <a:t>此部分内容作为文字排版占位显示 </a:t>
                </a:r>
                <a:br>
                  <a:rPr lang="zh-CN" altLang="en-US" sz="1050">
                    <a:solidFill>
                      <a:sysClr val="windowText" lastClr="000000"/>
                    </a:solidFill>
                  </a:rPr>
                </a:br>
                <a:r>
                  <a:rPr lang="zh-CN" altLang="en-US" sz="1050">
                    <a:solidFill>
                      <a:sysClr val="windowText" lastClr="000000"/>
                    </a:solidFill>
                  </a:rPr>
                  <a:t>（建议使用主题字体）</a:t>
                </a:r>
              </a:p>
            </p:txBody>
          </p:sp>
        </p:grpSp>
      </p:grpSp>
      <p:cxnSp>
        <p:nvCxnSpPr>
          <p:cNvPr id="10" name="Straight Connector 49"/>
          <p:cNvCxnSpPr/>
          <p:nvPr/>
        </p:nvCxnSpPr>
        <p:spPr>
          <a:xfrm>
            <a:off x="6102998" y="2220652"/>
            <a:ext cx="2367512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56"/>
          <p:cNvGrpSpPr/>
          <p:nvPr/>
        </p:nvGrpSpPr>
        <p:grpSpPr>
          <a:xfrm>
            <a:off x="6192180" y="1864330"/>
            <a:ext cx="2313185" cy="969295"/>
            <a:chOff x="8360728" y="2485773"/>
            <a:chExt cx="3084247" cy="1292393"/>
          </a:xfrm>
        </p:grpSpPr>
        <p:sp>
          <p:nvSpPr>
            <p:cNvPr id="16" name="TextBox 50"/>
            <p:cNvSpPr txBox="1"/>
            <p:nvPr/>
          </p:nvSpPr>
          <p:spPr>
            <a:xfrm>
              <a:off x="8360728" y="2485773"/>
              <a:ext cx="3084247" cy="276999"/>
            </a:xfrm>
            <a:prstGeom prst="rect">
              <a:avLst/>
            </a:prstGeom>
            <a:noFill/>
          </p:spPr>
          <p:txBody>
            <a:bodyPr wrap="none" lIns="0" tIns="0" rIns="0" bIns="0" anchor="ctr" anchorCtr="0">
              <a:normAutofit fontScale="85000" lnSpcReduction="10000"/>
            </a:bodyPr>
            <a:lstStyle/>
            <a:p>
              <a:pPr algn="r"/>
              <a:r>
                <a:rPr lang="zh-CN" altLang="en-US" b="1">
                  <a:solidFill>
                    <a:schemeClr val="accent3"/>
                  </a:solidFill>
                </a:rPr>
                <a:t>标题文本预设</a:t>
              </a:r>
            </a:p>
          </p:txBody>
        </p:sp>
        <p:sp>
          <p:nvSpPr>
            <p:cNvPr id="17" name="Rectangle 51"/>
            <p:cNvSpPr/>
            <p:nvPr/>
          </p:nvSpPr>
          <p:spPr>
            <a:xfrm>
              <a:off x="8360728" y="3051044"/>
              <a:ext cx="3084247" cy="727122"/>
            </a:xfrm>
            <a:prstGeom prst="rect">
              <a:avLst/>
            </a:prstGeom>
          </p:spPr>
          <p:txBody>
            <a:bodyPr wrap="square" lIns="0" tIns="0" rIns="0" bIns="0" anchor="ctr" anchorCtr="0">
              <a:norm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050">
                  <a:solidFill>
                    <a:sysClr val="windowText" lastClr="000000"/>
                  </a:solidFill>
                </a:rPr>
                <a:t>此部分内容作为文字排版占位显示 </a:t>
              </a:r>
              <a:br>
                <a:rPr lang="zh-CN" altLang="en-US" sz="1050">
                  <a:solidFill>
                    <a:sysClr val="windowText" lastClr="000000"/>
                  </a:solidFill>
                </a:rPr>
              </a:br>
              <a:r>
                <a:rPr lang="zh-CN" altLang="en-US" sz="1050">
                  <a:solidFill>
                    <a:sysClr val="windowText" lastClr="000000"/>
                  </a:solidFill>
                </a:rPr>
                <a:t>（建议使用主题字体）</a:t>
              </a:r>
            </a:p>
          </p:txBody>
        </p:sp>
      </p:grpSp>
      <p:cxnSp>
        <p:nvCxnSpPr>
          <p:cNvPr id="12" name="Straight Connector 52"/>
          <p:cNvCxnSpPr/>
          <p:nvPr/>
        </p:nvCxnSpPr>
        <p:spPr>
          <a:xfrm>
            <a:off x="4963966" y="3591059"/>
            <a:ext cx="2230458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57"/>
          <p:cNvGrpSpPr/>
          <p:nvPr/>
        </p:nvGrpSpPr>
        <p:grpSpPr>
          <a:xfrm>
            <a:off x="4896036" y="3234737"/>
            <a:ext cx="2313185" cy="969294"/>
            <a:chOff x="6656706" y="4312982"/>
            <a:chExt cx="3084247" cy="1292392"/>
          </a:xfrm>
        </p:grpSpPr>
        <p:sp>
          <p:nvSpPr>
            <p:cNvPr id="14" name="TextBox 53"/>
            <p:cNvSpPr txBox="1"/>
            <p:nvPr/>
          </p:nvSpPr>
          <p:spPr>
            <a:xfrm>
              <a:off x="6656706" y="4312982"/>
              <a:ext cx="3084247" cy="276999"/>
            </a:xfrm>
            <a:prstGeom prst="rect">
              <a:avLst/>
            </a:prstGeom>
            <a:noFill/>
          </p:spPr>
          <p:txBody>
            <a:bodyPr wrap="none" lIns="0" tIns="0" rIns="0" bIns="0" anchor="ctr" anchorCtr="0">
              <a:normAutofit fontScale="85000" lnSpcReduction="10000"/>
            </a:bodyPr>
            <a:lstStyle/>
            <a:p>
              <a:pPr algn="r"/>
              <a:r>
                <a:rPr lang="zh-CN" altLang="en-US" b="1">
                  <a:solidFill>
                    <a:schemeClr val="accent4"/>
                  </a:solidFill>
                </a:rPr>
                <a:t>标题文本预设</a:t>
              </a:r>
            </a:p>
          </p:txBody>
        </p:sp>
        <p:sp>
          <p:nvSpPr>
            <p:cNvPr id="15" name="Rectangle 54"/>
            <p:cNvSpPr/>
            <p:nvPr/>
          </p:nvSpPr>
          <p:spPr>
            <a:xfrm>
              <a:off x="6656706" y="4878252"/>
              <a:ext cx="3084247" cy="727122"/>
            </a:xfrm>
            <a:prstGeom prst="rect">
              <a:avLst/>
            </a:prstGeom>
          </p:spPr>
          <p:txBody>
            <a:bodyPr wrap="square" lIns="0" tIns="0" rIns="0" bIns="0" anchor="ctr" anchorCtr="0">
              <a:norm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050">
                  <a:solidFill>
                    <a:sysClr val="windowText" lastClr="000000"/>
                  </a:solidFill>
                </a:rPr>
                <a:t>此部分内容作为文字排版占位显示 </a:t>
              </a:r>
              <a:br>
                <a:rPr lang="zh-CN" altLang="en-US" sz="1050">
                  <a:solidFill>
                    <a:sysClr val="windowText" lastClr="000000"/>
                  </a:solidFill>
                </a:rPr>
              </a:br>
              <a:r>
                <a:rPr lang="zh-CN" altLang="en-US" sz="1050">
                  <a:solidFill>
                    <a:sysClr val="windowText" lastClr="000000"/>
                  </a:solidFill>
                </a:rPr>
                <a:t>（建议使用主题字体）</a:t>
              </a:r>
            </a:p>
          </p:txBody>
        </p:sp>
      </p:grpSp>
      <p:sp>
        <p:nvSpPr>
          <p:cNvPr id="60" name="Title 1">
            <a:extLst>
              <a:ext uri="{FF2B5EF4-FFF2-40B4-BE49-F238E27FC236}">
                <a16:creationId xmlns:a16="http://schemas.microsoft.com/office/drawing/2014/main" id="{D5ACA67C-7091-4E7D-88BA-4259EA7A1EBE}"/>
              </a:ext>
            </a:extLst>
          </p:cNvPr>
          <p:cNvSpPr txBox="1">
            <a:spLocks/>
          </p:cNvSpPr>
          <p:nvPr/>
        </p:nvSpPr>
        <p:spPr>
          <a:xfrm>
            <a:off x="611560" y="175643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1" name="图片 60">
            <a:extLst>
              <a:ext uri="{FF2B5EF4-FFF2-40B4-BE49-F238E27FC236}">
                <a16:creationId xmlns:a16="http://schemas.microsoft.com/office/drawing/2014/main" id="{1FEABEA6-F939-4F30-BC74-47E07AB585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6266"/>
          <a:stretch/>
        </p:blipFill>
        <p:spPr>
          <a:xfrm>
            <a:off x="0" y="4636020"/>
            <a:ext cx="9144000" cy="125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89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d8b18db5-ea6b-4636-ac14-a508ff57b9f1"/>
          <p:cNvGrpSpPr>
            <a:grpSpLocks noChangeAspect="1"/>
          </p:cNvGrpSpPr>
          <p:nvPr/>
        </p:nvGrpSpPr>
        <p:grpSpPr>
          <a:xfrm>
            <a:off x="1282375" y="1271726"/>
            <a:ext cx="6579250" cy="2977979"/>
            <a:chOff x="719138" y="1249327"/>
            <a:chExt cx="10744391" cy="4863254"/>
          </a:xfrm>
        </p:grpSpPr>
        <p:sp>
          <p:nvSpPr>
            <p:cNvPr id="4" name="Arrow: Chevron 2"/>
            <p:cNvSpPr/>
            <p:nvPr/>
          </p:nvSpPr>
          <p:spPr>
            <a:xfrm rot="5400000" flipH="1">
              <a:off x="8909712" y="1488665"/>
              <a:ext cx="2641600" cy="2466032"/>
            </a:xfrm>
            <a:prstGeom prst="chevron">
              <a:avLst>
                <a:gd name="adj" fmla="val 29178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" name="Parallelogram 3"/>
            <p:cNvSpPr/>
            <p:nvPr/>
          </p:nvSpPr>
          <p:spPr>
            <a:xfrm rot="16200000" flipV="1">
              <a:off x="8232379" y="2881432"/>
              <a:ext cx="3996267" cy="2466032"/>
            </a:xfrm>
            <a:prstGeom prst="parallelogram">
              <a:avLst>
                <a:gd name="adj" fmla="val 51853"/>
              </a:avLst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" name="Arrow: Chevron 5"/>
            <p:cNvSpPr/>
            <p:nvPr/>
          </p:nvSpPr>
          <p:spPr>
            <a:xfrm rot="5400000" flipV="1">
              <a:off x="631354" y="1501365"/>
              <a:ext cx="2641600" cy="2466032"/>
            </a:xfrm>
            <a:prstGeom prst="chevron">
              <a:avLst>
                <a:gd name="adj" fmla="val 32778"/>
              </a:avLst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" name="Parallelogram 6"/>
            <p:cNvSpPr/>
            <p:nvPr/>
          </p:nvSpPr>
          <p:spPr>
            <a:xfrm rot="5400000" flipH="1" flipV="1">
              <a:off x="-45979" y="2881432"/>
              <a:ext cx="3996267" cy="2466032"/>
            </a:xfrm>
            <a:prstGeom prst="parallelogram">
              <a:avLst>
                <a:gd name="adj" fmla="val 51853"/>
              </a:avLst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" name="Rectangle 7"/>
            <p:cNvSpPr/>
            <p:nvPr/>
          </p:nvSpPr>
          <p:spPr>
            <a:xfrm flipV="1">
              <a:off x="3185170" y="4605514"/>
              <a:ext cx="295924" cy="150706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" name="Parallelogram 8"/>
            <p:cNvSpPr/>
            <p:nvPr/>
          </p:nvSpPr>
          <p:spPr>
            <a:xfrm rot="5400000" flipH="1" flipV="1">
              <a:off x="5047959" y="2449631"/>
              <a:ext cx="4859867" cy="2466032"/>
            </a:xfrm>
            <a:prstGeom prst="parallelogram">
              <a:avLst>
                <a:gd name="adj" fmla="val 51853"/>
              </a:avLst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 flipV="1">
              <a:off x="8710908" y="4605514"/>
              <a:ext cx="295924" cy="150706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" name="Parallelogram 10"/>
            <p:cNvSpPr/>
            <p:nvPr/>
          </p:nvSpPr>
          <p:spPr>
            <a:xfrm rot="16200000" flipV="1">
              <a:off x="2287360" y="2449631"/>
              <a:ext cx="4859867" cy="2466032"/>
            </a:xfrm>
            <a:prstGeom prst="parallelogram">
              <a:avLst>
                <a:gd name="adj" fmla="val 51853"/>
              </a:avLst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 flipV="1">
              <a:off x="5948039" y="1249327"/>
              <a:ext cx="295924" cy="150706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3" name="Group 12"/>
            <p:cNvGrpSpPr/>
            <p:nvPr/>
          </p:nvGrpSpPr>
          <p:grpSpPr>
            <a:xfrm flipV="1">
              <a:off x="1452399" y="2375742"/>
              <a:ext cx="999510" cy="981250"/>
              <a:chOff x="1885300" y="3375790"/>
              <a:chExt cx="762000" cy="762000"/>
            </a:xfrm>
          </p:grpSpPr>
          <p:sp>
            <p:nvSpPr>
              <p:cNvPr id="35" name="Oval 13"/>
              <p:cNvSpPr/>
              <p:nvPr/>
            </p:nvSpPr>
            <p:spPr>
              <a:xfrm>
                <a:off x="1885300" y="3375790"/>
                <a:ext cx="762000" cy="762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6" name="Freeform: Shape 14"/>
              <p:cNvSpPr>
                <a:spLocks noChangeAspect="1"/>
              </p:cNvSpPr>
              <p:nvPr/>
            </p:nvSpPr>
            <p:spPr bwMode="auto">
              <a:xfrm>
                <a:off x="2103232" y="3516668"/>
                <a:ext cx="326136" cy="480244"/>
              </a:xfrm>
              <a:custGeom>
                <a:avLst/>
                <a:gdLst/>
                <a:ahLst/>
                <a:cxnLst>
                  <a:cxn ang="0">
                    <a:pos x="37" y="29"/>
                  </a:cxn>
                  <a:cxn ang="0">
                    <a:pos x="31" y="41"/>
                  </a:cxn>
                  <a:cxn ang="0">
                    <a:pos x="33" y="44"/>
                  </a:cxn>
                  <a:cxn ang="0">
                    <a:pos x="32" y="47"/>
                  </a:cxn>
                  <a:cxn ang="0">
                    <a:pos x="33" y="49"/>
                  </a:cxn>
                  <a:cxn ang="0">
                    <a:pos x="31" y="53"/>
                  </a:cxn>
                  <a:cxn ang="0">
                    <a:pos x="31" y="54"/>
                  </a:cxn>
                  <a:cxn ang="0">
                    <a:pos x="27" y="58"/>
                  </a:cxn>
                  <a:cxn ang="0">
                    <a:pos x="21" y="62"/>
                  </a:cxn>
                  <a:cxn ang="0">
                    <a:pos x="15" y="58"/>
                  </a:cxn>
                  <a:cxn ang="0">
                    <a:pos x="11" y="54"/>
                  </a:cxn>
                  <a:cxn ang="0">
                    <a:pos x="11" y="53"/>
                  </a:cxn>
                  <a:cxn ang="0">
                    <a:pos x="9" y="49"/>
                  </a:cxn>
                  <a:cxn ang="0">
                    <a:pos x="10" y="47"/>
                  </a:cxn>
                  <a:cxn ang="0">
                    <a:pos x="9" y="44"/>
                  </a:cxn>
                  <a:cxn ang="0">
                    <a:pos x="11" y="41"/>
                  </a:cxn>
                  <a:cxn ang="0">
                    <a:pos x="5" y="29"/>
                  </a:cxn>
                  <a:cxn ang="0">
                    <a:pos x="0" y="18"/>
                  </a:cxn>
                  <a:cxn ang="0">
                    <a:pos x="21" y="0"/>
                  </a:cxn>
                  <a:cxn ang="0">
                    <a:pos x="42" y="18"/>
                  </a:cxn>
                  <a:cxn ang="0">
                    <a:pos x="37" y="29"/>
                  </a:cxn>
                  <a:cxn ang="0">
                    <a:pos x="21" y="6"/>
                  </a:cxn>
                  <a:cxn ang="0">
                    <a:pos x="6" y="18"/>
                  </a:cxn>
                  <a:cxn ang="0">
                    <a:pos x="8" y="26"/>
                  </a:cxn>
                  <a:cxn ang="0">
                    <a:pos x="11" y="28"/>
                  </a:cxn>
                  <a:cxn ang="0">
                    <a:pos x="16" y="40"/>
                  </a:cxn>
                  <a:cxn ang="0">
                    <a:pos x="26" y="40"/>
                  </a:cxn>
                  <a:cxn ang="0">
                    <a:pos x="31" y="28"/>
                  </a:cxn>
                  <a:cxn ang="0">
                    <a:pos x="34" y="26"/>
                  </a:cxn>
                  <a:cxn ang="0">
                    <a:pos x="36" y="18"/>
                  </a:cxn>
                  <a:cxn ang="0">
                    <a:pos x="21" y="6"/>
                  </a:cxn>
                  <a:cxn ang="0">
                    <a:pos x="29" y="20"/>
                  </a:cxn>
                  <a:cxn ang="0">
                    <a:pos x="27" y="18"/>
                  </a:cxn>
                  <a:cxn ang="0">
                    <a:pos x="21" y="15"/>
                  </a:cxn>
                  <a:cxn ang="0">
                    <a:pos x="20" y="13"/>
                  </a:cxn>
                  <a:cxn ang="0">
                    <a:pos x="21" y="12"/>
                  </a:cxn>
                  <a:cxn ang="0">
                    <a:pos x="30" y="18"/>
                  </a:cxn>
                  <a:cxn ang="0">
                    <a:pos x="29" y="20"/>
                  </a:cxn>
                </a:cxnLst>
                <a:rect l="0" t="0" r="r" b="b"/>
                <a:pathLst>
                  <a:path w="42" h="62">
                    <a:moveTo>
                      <a:pt x="37" y="29"/>
                    </a:moveTo>
                    <a:cubicBezTo>
                      <a:pt x="35" y="32"/>
                      <a:pt x="31" y="37"/>
                      <a:pt x="31" y="41"/>
                    </a:cubicBezTo>
                    <a:cubicBezTo>
                      <a:pt x="32" y="42"/>
                      <a:pt x="33" y="43"/>
                      <a:pt x="33" y="44"/>
                    </a:cubicBezTo>
                    <a:cubicBezTo>
                      <a:pt x="33" y="45"/>
                      <a:pt x="32" y="46"/>
                      <a:pt x="32" y="47"/>
                    </a:cubicBezTo>
                    <a:cubicBezTo>
                      <a:pt x="32" y="47"/>
                      <a:pt x="33" y="48"/>
                      <a:pt x="33" y="49"/>
                    </a:cubicBezTo>
                    <a:cubicBezTo>
                      <a:pt x="33" y="51"/>
                      <a:pt x="32" y="52"/>
                      <a:pt x="31" y="53"/>
                    </a:cubicBezTo>
                    <a:cubicBezTo>
                      <a:pt x="31" y="53"/>
                      <a:pt x="31" y="54"/>
                      <a:pt x="31" y="54"/>
                    </a:cubicBezTo>
                    <a:cubicBezTo>
                      <a:pt x="31" y="57"/>
                      <a:pt x="29" y="58"/>
                      <a:pt x="27" y="58"/>
                    </a:cubicBezTo>
                    <a:cubicBezTo>
                      <a:pt x="26" y="61"/>
                      <a:pt x="24" y="62"/>
                      <a:pt x="21" y="62"/>
                    </a:cubicBezTo>
                    <a:cubicBezTo>
                      <a:pt x="19" y="62"/>
                      <a:pt x="16" y="61"/>
                      <a:pt x="15" y="58"/>
                    </a:cubicBezTo>
                    <a:cubicBezTo>
                      <a:pt x="13" y="58"/>
                      <a:pt x="11" y="57"/>
                      <a:pt x="11" y="54"/>
                    </a:cubicBezTo>
                    <a:cubicBezTo>
                      <a:pt x="11" y="54"/>
                      <a:pt x="11" y="53"/>
                      <a:pt x="11" y="53"/>
                    </a:cubicBezTo>
                    <a:cubicBezTo>
                      <a:pt x="10" y="52"/>
                      <a:pt x="9" y="51"/>
                      <a:pt x="9" y="49"/>
                    </a:cubicBezTo>
                    <a:cubicBezTo>
                      <a:pt x="9" y="48"/>
                      <a:pt x="10" y="47"/>
                      <a:pt x="10" y="47"/>
                    </a:cubicBezTo>
                    <a:cubicBezTo>
                      <a:pt x="10" y="46"/>
                      <a:pt x="9" y="45"/>
                      <a:pt x="9" y="44"/>
                    </a:cubicBezTo>
                    <a:cubicBezTo>
                      <a:pt x="9" y="43"/>
                      <a:pt x="10" y="42"/>
                      <a:pt x="11" y="41"/>
                    </a:cubicBezTo>
                    <a:cubicBezTo>
                      <a:pt x="11" y="37"/>
                      <a:pt x="7" y="32"/>
                      <a:pt x="5" y="29"/>
                    </a:cubicBezTo>
                    <a:cubicBezTo>
                      <a:pt x="2" y="26"/>
                      <a:pt x="0" y="23"/>
                      <a:pt x="0" y="18"/>
                    </a:cubicBezTo>
                    <a:cubicBezTo>
                      <a:pt x="0" y="8"/>
                      <a:pt x="11" y="0"/>
                      <a:pt x="21" y="0"/>
                    </a:cubicBezTo>
                    <a:cubicBezTo>
                      <a:pt x="31" y="0"/>
                      <a:pt x="42" y="8"/>
                      <a:pt x="42" y="18"/>
                    </a:cubicBezTo>
                    <a:cubicBezTo>
                      <a:pt x="42" y="23"/>
                      <a:pt x="40" y="26"/>
                      <a:pt x="37" y="29"/>
                    </a:cubicBezTo>
                    <a:close/>
                    <a:moveTo>
                      <a:pt x="21" y="6"/>
                    </a:moveTo>
                    <a:cubicBezTo>
                      <a:pt x="14" y="6"/>
                      <a:pt x="6" y="10"/>
                      <a:pt x="6" y="18"/>
                    </a:cubicBezTo>
                    <a:cubicBezTo>
                      <a:pt x="6" y="21"/>
                      <a:pt x="7" y="24"/>
                      <a:pt x="8" y="26"/>
                    </a:cubicBezTo>
                    <a:cubicBezTo>
                      <a:pt x="9" y="27"/>
                      <a:pt x="10" y="27"/>
                      <a:pt x="11" y="28"/>
                    </a:cubicBezTo>
                    <a:cubicBezTo>
                      <a:pt x="14" y="32"/>
                      <a:pt x="16" y="36"/>
                      <a:pt x="16" y="40"/>
                    </a:cubicBezTo>
                    <a:cubicBezTo>
                      <a:pt x="26" y="40"/>
                      <a:pt x="26" y="40"/>
                      <a:pt x="26" y="40"/>
                    </a:cubicBezTo>
                    <a:cubicBezTo>
                      <a:pt x="26" y="36"/>
                      <a:pt x="28" y="32"/>
                      <a:pt x="31" y="28"/>
                    </a:cubicBezTo>
                    <a:cubicBezTo>
                      <a:pt x="32" y="27"/>
                      <a:pt x="33" y="27"/>
                      <a:pt x="34" y="26"/>
                    </a:cubicBezTo>
                    <a:cubicBezTo>
                      <a:pt x="35" y="24"/>
                      <a:pt x="36" y="21"/>
                      <a:pt x="36" y="18"/>
                    </a:cubicBezTo>
                    <a:cubicBezTo>
                      <a:pt x="36" y="10"/>
                      <a:pt x="28" y="6"/>
                      <a:pt x="21" y="6"/>
                    </a:cubicBezTo>
                    <a:close/>
                    <a:moveTo>
                      <a:pt x="29" y="20"/>
                    </a:moveTo>
                    <a:cubicBezTo>
                      <a:pt x="28" y="20"/>
                      <a:pt x="27" y="19"/>
                      <a:pt x="27" y="18"/>
                    </a:cubicBezTo>
                    <a:cubicBezTo>
                      <a:pt x="27" y="16"/>
                      <a:pt x="23" y="15"/>
                      <a:pt x="21" y="15"/>
                    </a:cubicBezTo>
                    <a:cubicBezTo>
                      <a:pt x="20" y="15"/>
                      <a:pt x="20" y="14"/>
                      <a:pt x="20" y="13"/>
                    </a:cubicBezTo>
                    <a:cubicBezTo>
                      <a:pt x="20" y="13"/>
                      <a:pt x="20" y="12"/>
                      <a:pt x="21" y="12"/>
                    </a:cubicBezTo>
                    <a:cubicBezTo>
                      <a:pt x="25" y="12"/>
                      <a:pt x="30" y="14"/>
                      <a:pt x="30" y="18"/>
                    </a:cubicBezTo>
                    <a:cubicBezTo>
                      <a:pt x="30" y="19"/>
                      <a:pt x="29" y="20"/>
                      <a:pt x="29" y="2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4" name="Group 15"/>
            <p:cNvGrpSpPr/>
            <p:nvPr/>
          </p:nvGrpSpPr>
          <p:grpSpPr>
            <a:xfrm flipV="1">
              <a:off x="4217540" y="4093876"/>
              <a:ext cx="999510" cy="981250"/>
              <a:chOff x="3423263" y="1809750"/>
              <a:chExt cx="762000" cy="762000"/>
            </a:xfrm>
          </p:grpSpPr>
          <p:sp>
            <p:nvSpPr>
              <p:cNvPr id="33" name="Oval 16"/>
              <p:cNvSpPr/>
              <p:nvPr/>
            </p:nvSpPr>
            <p:spPr>
              <a:xfrm>
                <a:off x="3423263" y="1809750"/>
                <a:ext cx="762000" cy="762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4" name="Freeform: Shape 17"/>
              <p:cNvSpPr>
                <a:spLocks noChangeAspect="1"/>
              </p:cNvSpPr>
              <p:nvPr/>
            </p:nvSpPr>
            <p:spPr bwMode="auto">
              <a:xfrm flipV="1">
                <a:off x="3613763" y="1985798"/>
                <a:ext cx="381000" cy="409904"/>
              </a:xfrm>
              <a:custGeom>
                <a:avLst/>
                <a:gdLst/>
                <a:ahLst/>
                <a:cxnLst>
                  <a:cxn ang="0">
                    <a:pos x="67" y="67"/>
                  </a:cxn>
                  <a:cxn ang="0">
                    <a:pos x="61" y="72"/>
                  </a:cxn>
                  <a:cxn ang="0">
                    <a:pos x="5" y="72"/>
                  </a:cxn>
                  <a:cxn ang="0">
                    <a:pos x="0" y="67"/>
                  </a:cxn>
                  <a:cxn ang="0">
                    <a:pos x="0" y="16"/>
                  </a:cxn>
                  <a:cxn ang="0">
                    <a:pos x="5" y="11"/>
                  </a:cxn>
                  <a:cxn ang="0">
                    <a:pos x="10" y="11"/>
                  </a:cxn>
                  <a:cxn ang="0">
                    <a:pos x="10" y="7"/>
                  </a:cxn>
                  <a:cxn ang="0">
                    <a:pos x="16" y="0"/>
                  </a:cxn>
                  <a:cxn ang="0">
                    <a:pos x="19" y="0"/>
                  </a:cxn>
                  <a:cxn ang="0">
                    <a:pos x="25" y="7"/>
                  </a:cxn>
                  <a:cxn ang="0">
                    <a:pos x="25" y="11"/>
                  </a:cxn>
                  <a:cxn ang="0">
                    <a:pos x="41" y="11"/>
                  </a:cxn>
                  <a:cxn ang="0">
                    <a:pos x="41" y="7"/>
                  </a:cxn>
                  <a:cxn ang="0">
                    <a:pos x="47" y="0"/>
                  </a:cxn>
                  <a:cxn ang="0">
                    <a:pos x="50" y="0"/>
                  </a:cxn>
                  <a:cxn ang="0">
                    <a:pos x="56" y="7"/>
                  </a:cxn>
                  <a:cxn ang="0">
                    <a:pos x="56" y="11"/>
                  </a:cxn>
                  <a:cxn ang="0">
                    <a:pos x="61" y="11"/>
                  </a:cxn>
                  <a:cxn ang="0">
                    <a:pos x="67" y="16"/>
                  </a:cxn>
                  <a:cxn ang="0">
                    <a:pos x="67" y="67"/>
                  </a:cxn>
                  <a:cxn ang="0">
                    <a:pos x="61" y="67"/>
                  </a:cxn>
                  <a:cxn ang="0">
                    <a:pos x="61" y="26"/>
                  </a:cxn>
                  <a:cxn ang="0">
                    <a:pos x="5" y="26"/>
                  </a:cxn>
                  <a:cxn ang="0">
                    <a:pos x="5" y="67"/>
                  </a:cxn>
                  <a:cxn ang="0">
                    <a:pos x="61" y="67"/>
                  </a:cxn>
                  <a:cxn ang="0">
                    <a:pos x="20" y="7"/>
                  </a:cxn>
                  <a:cxn ang="0">
                    <a:pos x="19" y="5"/>
                  </a:cxn>
                  <a:cxn ang="0">
                    <a:pos x="16" y="5"/>
                  </a:cxn>
                  <a:cxn ang="0">
                    <a:pos x="15" y="7"/>
                  </a:cxn>
                  <a:cxn ang="0">
                    <a:pos x="15" y="18"/>
                  </a:cxn>
                  <a:cxn ang="0">
                    <a:pos x="16" y="20"/>
                  </a:cxn>
                  <a:cxn ang="0">
                    <a:pos x="19" y="20"/>
                  </a:cxn>
                  <a:cxn ang="0">
                    <a:pos x="20" y="18"/>
                  </a:cxn>
                  <a:cxn ang="0">
                    <a:pos x="20" y="7"/>
                  </a:cxn>
                  <a:cxn ang="0">
                    <a:pos x="51" y="7"/>
                  </a:cxn>
                  <a:cxn ang="0">
                    <a:pos x="50" y="5"/>
                  </a:cxn>
                  <a:cxn ang="0">
                    <a:pos x="47" y="5"/>
                  </a:cxn>
                  <a:cxn ang="0">
                    <a:pos x="46" y="7"/>
                  </a:cxn>
                  <a:cxn ang="0">
                    <a:pos x="46" y="18"/>
                  </a:cxn>
                  <a:cxn ang="0">
                    <a:pos x="47" y="20"/>
                  </a:cxn>
                  <a:cxn ang="0">
                    <a:pos x="50" y="20"/>
                  </a:cxn>
                  <a:cxn ang="0">
                    <a:pos x="51" y="18"/>
                  </a:cxn>
                  <a:cxn ang="0">
                    <a:pos x="51" y="7"/>
                  </a:cxn>
                </a:cxnLst>
                <a:rect l="0" t="0" r="r" b="b"/>
                <a:pathLst>
                  <a:path w="67" h="72">
                    <a:moveTo>
                      <a:pt x="67" y="67"/>
                    </a:moveTo>
                    <a:cubicBezTo>
                      <a:pt x="67" y="70"/>
                      <a:pt x="64" y="72"/>
                      <a:pt x="61" y="72"/>
                    </a:cubicBezTo>
                    <a:cubicBezTo>
                      <a:pt x="5" y="72"/>
                      <a:pt x="5" y="72"/>
                      <a:pt x="5" y="72"/>
                    </a:cubicBezTo>
                    <a:cubicBezTo>
                      <a:pt x="2" y="72"/>
                      <a:pt x="0" y="70"/>
                      <a:pt x="0" y="67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3"/>
                      <a:pt x="2" y="11"/>
                      <a:pt x="5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3"/>
                      <a:pt x="13" y="0"/>
                      <a:pt x="16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23" y="0"/>
                      <a:pt x="25" y="3"/>
                      <a:pt x="25" y="7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41" y="11"/>
                      <a:pt x="41" y="11"/>
                      <a:pt x="41" y="11"/>
                    </a:cubicBezTo>
                    <a:cubicBezTo>
                      <a:pt x="41" y="7"/>
                      <a:pt x="41" y="7"/>
                      <a:pt x="41" y="7"/>
                    </a:cubicBezTo>
                    <a:cubicBezTo>
                      <a:pt x="41" y="3"/>
                      <a:pt x="44" y="0"/>
                      <a:pt x="47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3" y="0"/>
                      <a:pt x="56" y="3"/>
                      <a:pt x="56" y="7"/>
                    </a:cubicBezTo>
                    <a:cubicBezTo>
                      <a:pt x="56" y="11"/>
                      <a:pt x="56" y="11"/>
                      <a:pt x="56" y="11"/>
                    </a:cubicBezTo>
                    <a:cubicBezTo>
                      <a:pt x="61" y="11"/>
                      <a:pt x="61" y="11"/>
                      <a:pt x="61" y="11"/>
                    </a:cubicBezTo>
                    <a:cubicBezTo>
                      <a:pt x="64" y="11"/>
                      <a:pt x="67" y="13"/>
                      <a:pt x="67" y="16"/>
                    </a:cubicBezTo>
                    <a:lnTo>
                      <a:pt x="67" y="67"/>
                    </a:lnTo>
                    <a:close/>
                    <a:moveTo>
                      <a:pt x="61" y="67"/>
                    </a:moveTo>
                    <a:cubicBezTo>
                      <a:pt x="61" y="26"/>
                      <a:pt x="61" y="26"/>
                      <a:pt x="61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5" y="67"/>
                      <a:pt x="5" y="67"/>
                      <a:pt x="5" y="67"/>
                    </a:cubicBezTo>
                    <a:lnTo>
                      <a:pt x="61" y="67"/>
                    </a:lnTo>
                    <a:close/>
                    <a:moveTo>
                      <a:pt x="20" y="7"/>
                    </a:moveTo>
                    <a:cubicBezTo>
                      <a:pt x="20" y="6"/>
                      <a:pt x="20" y="5"/>
                      <a:pt x="19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5"/>
                      <a:pt x="15" y="6"/>
                      <a:pt x="15" y="7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9"/>
                      <a:pt x="16" y="20"/>
                      <a:pt x="16" y="2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20" y="20"/>
                      <a:pt x="20" y="19"/>
                      <a:pt x="20" y="18"/>
                    </a:cubicBezTo>
                    <a:lnTo>
                      <a:pt x="20" y="7"/>
                    </a:lnTo>
                    <a:close/>
                    <a:moveTo>
                      <a:pt x="51" y="7"/>
                    </a:moveTo>
                    <a:cubicBezTo>
                      <a:pt x="51" y="6"/>
                      <a:pt x="51" y="5"/>
                      <a:pt x="50" y="5"/>
                    </a:cubicBezTo>
                    <a:cubicBezTo>
                      <a:pt x="47" y="5"/>
                      <a:pt x="47" y="5"/>
                      <a:pt x="47" y="5"/>
                    </a:cubicBezTo>
                    <a:cubicBezTo>
                      <a:pt x="47" y="5"/>
                      <a:pt x="46" y="6"/>
                      <a:pt x="46" y="7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6" y="19"/>
                      <a:pt x="47" y="20"/>
                      <a:pt x="47" y="20"/>
                    </a:cubicBezTo>
                    <a:cubicBezTo>
                      <a:pt x="50" y="20"/>
                      <a:pt x="50" y="20"/>
                      <a:pt x="50" y="20"/>
                    </a:cubicBezTo>
                    <a:cubicBezTo>
                      <a:pt x="51" y="20"/>
                      <a:pt x="51" y="19"/>
                      <a:pt x="51" y="18"/>
                    </a:cubicBezTo>
                    <a:lnTo>
                      <a:pt x="51" y="7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5" name="Group 18"/>
            <p:cNvGrpSpPr/>
            <p:nvPr/>
          </p:nvGrpSpPr>
          <p:grpSpPr>
            <a:xfrm flipV="1">
              <a:off x="9741006" y="2375742"/>
              <a:ext cx="999510" cy="981250"/>
              <a:chOff x="6495400" y="3375790"/>
              <a:chExt cx="762000" cy="762000"/>
            </a:xfrm>
          </p:grpSpPr>
          <p:sp>
            <p:nvSpPr>
              <p:cNvPr id="31" name="Oval 19"/>
              <p:cNvSpPr/>
              <p:nvPr/>
            </p:nvSpPr>
            <p:spPr>
              <a:xfrm>
                <a:off x="6495400" y="3375790"/>
                <a:ext cx="762000" cy="762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2" name="Freeform: Shape 20"/>
              <p:cNvSpPr>
                <a:spLocks noChangeAspect="1"/>
              </p:cNvSpPr>
              <p:nvPr/>
            </p:nvSpPr>
            <p:spPr bwMode="auto">
              <a:xfrm flipV="1">
                <a:off x="6645523" y="3543430"/>
                <a:ext cx="461754" cy="426720"/>
              </a:xfrm>
              <a:custGeom>
                <a:avLst/>
                <a:gdLst/>
                <a:ahLst/>
                <a:cxnLst>
                  <a:cxn ang="0">
                    <a:pos x="67" y="20"/>
                  </a:cxn>
                  <a:cxn ang="0">
                    <a:pos x="46" y="36"/>
                  </a:cxn>
                  <a:cxn ang="0">
                    <a:pos x="42" y="40"/>
                  </a:cxn>
                  <a:cxn ang="0">
                    <a:pos x="39" y="47"/>
                  </a:cxn>
                  <a:cxn ang="0">
                    <a:pos x="44" y="52"/>
                  </a:cxn>
                  <a:cxn ang="0">
                    <a:pos x="52" y="58"/>
                  </a:cxn>
                  <a:cxn ang="0">
                    <a:pos x="52" y="61"/>
                  </a:cxn>
                  <a:cxn ang="0">
                    <a:pos x="51" y="62"/>
                  </a:cxn>
                  <a:cxn ang="0">
                    <a:pos x="17" y="62"/>
                  </a:cxn>
                  <a:cxn ang="0">
                    <a:pos x="16" y="61"/>
                  </a:cxn>
                  <a:cxn ang="0">
                    <a:pos x="16" y="58"/>
                  </a:cxn>
                  <a:cxn ang="0">
                    <a:pos x="24" y="52"/>
                  </a:cxn>
                  <a:cxn ang="0">
                    <a:pos x="29" y="47"/>
                  </a:cxn>
                  <a:cxn ang="0">
                    <a:pos x="26" y="40"/>
                  </a:cxn>
                  <a:cxn ang="0">
                    <a:pos x="22" y="36"/>
                  </a:cxn>
                  <a:cxn ang="0">
                    <a:pos x="0" y="20"/>
                  </a:cxn>
                  <a:cxn ang="0">
                    <a:pos x="0" y="15"/>
                  </a:cxn>
                  <a:cxn ang="0">
                    <a:pos x="4" y="11"/>
                  </a:cxn>
                  <a:cxn ang="0">
                    <a:pos x="16" y="11"/>
                  </a:cxn>
                  <a:cxn ang="0">
                    <a:pos x="16" y="7"/>
                  </a:cxn>
                  <a:cxn ang="0">
                    <a:pos x="22" y="0"/>
                  </a:cxn>
                  <a:cxn ang="0">
                    <a:pos x="45" y="0"/>
                  </a:cxn>
                  <a:cxn ang="0">
                    <a:pos x="52" y="7"/>
                  </a:cxn>
                  <a:cxn ang="0">
                    <a:pos x="52" y="11"/>
                  </a:cxn>
                  <a:cxn ang="0">
                    <a:pos x="63" y="11"/>
                  </a:cxn>
                  <a:cxn ang="0">
                    <a:pos x="67" y="15"/>
                  </a:cxn>
                  <a:cxn ang="0">
                    <a:pos x="67" y="20"/>
                  </a:cxn>
                  <a:cxn ang="0">
                    <a:pos x="16" y="16"/>
                  </a:cxn>
                  <a:cxn ang="0">
                    <a:pos x="6" y="16"/>
                  </a:cxn>
                  <a:cxn ang="0">
                    <a:pos x="6" y="20"/>
                  </a:cxn>
                  <a:cxn ang="0">
                    <a:pos x="19" y="31"/>
                  </a:cxn>
                  <a:cxn ang="0">
                    <a:pos x="16" y="16"/>
                  </a:cxn>
                  <a:cxn ang="0">
                    <a:pos x="62" y="16"/>
                  </a:cxn>
                  <a:cxn ang="0">
                    <a:pos x="52" y="16"/>
                  </a:cxn>
                  <a:cxn ang="0">
                    <a:pos x="49" y="31"/>
                  </a:cxn>
                  <a:cxn ang="0">
                    <a:pos x="62" y="20"/>
                  </a:cxn>
                  <a:cxn ang="0">
                    <a:pos x="62" y="16"/>
                  </a:cxn>
                </a:cxnLst>
                <a:rect l="0" t="0" r="r" b="b"/>
                <a:pathLst>
                  <a:path w="67" h="62">
                    <a:moveTo>
                      <a:pt x="67" y="20"/>
                    </a:moveTo>
                    <a:cubicBezTo>
                      <a:pt x="67" y="27"/>
                      <a:pt x="58" y="36"/>
                      <a:pt x="46" y="36"/>
                    </a:cubicBezTo>
                    <a:cubicBezTo>
                      <a:pt x="44" y="38"/>
                      <a:pt x="42" y="40"/>
                      <a:pt x="42" y="40"/>
                    </a:cubicBezTo>
                    <a:cubicBezTo>
                      <a:pt x="40" y="42"/>
                      <a:pt x="39" y="44"/>
                      <a:pt x="39" y="47"/>
                    </a:cubicBezTo>
                    <a:cubicBezTo>
                      <a:pt x="39" y="49"/>
                      <a:pt x="40" y="52"/>
                      <a:pt x="44" y="52"/>
                    </a:cubicBezTo>
                    <a:cubicBezTo>
                      <a:pt x="48" y="52"/>
                      <a:pt x="52" y="54"/>
                      <a:pt x="52" y="58"/>
                    </a:cubicBezTo>
                    <a:cubicBezTo>
                      <a:pt x="52" y="61"/>
                      <a:pt x="52" y="61"/>
                      <a:pt x="52" y="61"/>
                    </a:cubicBezTo>
                    <a:cubicBezTo>
                      <a:pt x="52" y="62"/>
                      <a:pt x="51" y="62"/>
                      <a:pt x="51" y="62"/>
                    </a:cubicBezTo>
                    <a:cubicBezTo>
                      <a:pt x="17" y="62"/>
                      <a:pt x="17" y="62"/>
                      <a:pt x="17" y="62"/>
                    </a:cubicBezTo>
                    <a:cubicBezTo>
                      <a:pt x="16" y="62"/>
                      <a:pt x="16" y="62"/>
                      <a:pt x="16" y="61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54"/>
                      <a:pt x="20" y="52"/>
                      <a:pt x="24" y="52"/>
                    </a:cubicBezTo>
                    <a:cubicBezTo>
                      <a:pt x="27" y="52"/>
                      <a:pt x="29" y="49"/>
                      <a:pt x="29" y="47"/>
                    </a:cubicBezTo>
                    <a:cubicBezTo>
                      <a:pt x="29" y="44"/>
                      <a:pt x="28" y="42"/>
                      <a:pt x="26" y="40"/>
                    </a:cubicBezTo>
                    <a:cubicBezTo>
                      <a:pt x="25" y="40"/>
                      <a:pt x="24" y="38"/>
                      <a:pt x="22" y="36"/>
                    </a:cubicBezTo>
                    <a:cubicBezTo>
                      <a:pt x="10" y="36"/>
                      <a:pt x="0" y="27"/>
                      <a:pt x="0" y="2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2"/>
                      <a:pt x="2" y="11"/>
                      <a:pt x="4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3"/>
                      <a:pt x="19" y="0"/>
                      <a:pt x="22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9" y="0"/>
                      <a:pt x="52" y="3"/>
                      <a:pt x="52" y="7"/>
                    </a:cubicBezTo>
                    <a:cubicBezTo>
                      <a:pt x="52" y="11"/>
                      <a:pt x="52" y="11"/>
                      <a:pt x="52" y="11"/>
                    </a:cubicBezTo>
                    <a:cubicBezTo>
                      <a:pt x="63" y="11"/>
                      <a:pt x="63" y="11"/>
                      <a:pt x="63" y="11"/>
                    </a:cubicBezTo>
                    <a:cubicBezTo>
                      <a:pt x="66" y="11"/>
                      <a:pt x="67" y="12"/>
                      <a:pt x="67" y="15"/>
                    </a:cubicBezTo>
                    <a:lnTo>
                      <a:pt x="67" y="20"/>
                    </a:lnTo>
                    <a:close/>
                    <a:moveTo>
                      <a:pt x="16" y="16"/>
                    </a:moveTo>
                    <a:cubicBezTo>
                      <a:pt x="6" y="16"/>
                      <a:pt x="6" y="16"/>
                      <a:pt x="6" y="16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4"/>
                      <a:pt x="11" y="29"/>
                      <a:pt x="19" y="31"/>
                    </a:cubicBezTo>
                    <a:cubicBezTo>
                      <a:pt x="17" y="27"/>
                      <a:pt x="16" y="22"/>
                      <a:pt x="16" y="16"/>
                    </a:cubicBezTo>
                    <a:close/>
                    <a:moveTo>
                      <a:pt x="62" y="16"/>
                    </a:moveTo>
                    <a:cubicBezTo>
                      <a:pt x="52" y="16"/>
                      <a:pt x="52" y="16"/>
                      <a:pt x="52" y="16"/>
                    </a:cubicBezTo>
                    <a:cubicBezTo>
                      <a:pt x="52" y="22"/>
                      <a:pt x="51" y="27"/>
                      <a:pt x="49" y="31"/>
                    </a:cubicBezTo>
                    <a:cubicBezTo>
                      <a:pt x="57" y="29"/>
                      <a:pt x="62" y="24"/>
                      <a:pt x="62" y="20"/>
                    </a:cubicBezTo>
                    <a:lnTo>
                      <a:pt x="62" y="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6" name="Group 21"/>
            <p:cNvGrpSpPr/>
            <p:nvPr/>
          </p:nvGrpSpPr>
          <p:grpSpPr>
            <a:xfrm flipV="1">
              <a:off x="6978137" y="4093876"/>
              <a:ext cx="999510" cy="981250"/>
              <a:chOff x="4958700" y="1809750"/>
              <a:chExt cx="762000" cy="762000"/>
            </a:xfrm>
          </p:grpSpPr>
          <p:sp>
            <p:nvSpPr>
              <p:cNvPr id="29" name="Oval 22"/>
              <p:cNvSpPr/>
              <p:nvPr/>
            </p:nvSpPr>
            <p:spPr>
              <a:xfrm>
                <a:off x="4958700" y="1809750"/>
                <a:ext cx="762000" cy="762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0" name="Freeform: Shape 23"/>
              <p:cNvSpPr>
                <a:spLocks/>
              </p:cNvSpPr>
              <p:nvPr/>
            </p:nvSpPr>
            <p:spPr bwMode="auto">
              <a:xfrm flipV="1">
                <a:off x="5119359" y="1984288"/>
                <a:ext cx="440682" cy="412924"/>
              </a:xfrm>
              <a:custGeom>
                <a:avLst/>
                <a:gdLst/>
                <a:ahLst/>
                <a:cxnLst>
                  <a:cxn ang="0">
                    <a:pos x="59" y="51"/>
                  </a:cxn>
                  <a:cxn ang="0">
                    <a:pos x="56" y="55"/>
                  </a:cxn>
                  <a:cxn ang="0">
                    <a:pos x="3" y="55"/>
                  </a:cxn>
                  <a:cxn ang="0">
                    <a:pos x="0" y="51"/>
                  </a:cxn>
                  <a:cxn ang="0">
                    <a:pos x="0" y="40"/>
                  </a:cxn>
                  <a:cxn ang="0">
                    <a:pos x="3" y="37"/>
                  </a:cxn>
                  <a:cxn ang="0">
                    <a:pos x="20" y="37"/>
                  </a:cxn>
                  <a:cxn ang="0">
                    <a:pos x="25" y="41"/>
                  </a:cxn>
                  <a:cxn ang="0">
                    <a:pos x="29" y="43"/>
                  </a:cxn>
                  <a:cxn ang="0">
                    <a:pos x="34" y="41"/>
                  </a:cxn>
                  <a:cxn ang="0">
                    <a:pos x="39" y="37"/>
                  </a:cxn>
                  <a:cxn ang="0">
                    <a:pos x="56" y="37"/>
                  </a:cxn>
                  <a:cxn ang="0">
                    <a:pos x="59" y="40"/>
                  </a:cxn>
                  <a:cxn ang="0">
                    <a:pos x="59" y="51"/>
                  </a:cxn>
                  <a:cxn ang="0">
                    <a:pos x="47" y="22"/>
                  </a:cxn>
                  <a:cxn ang="0">
                    <a:pos x="31" y="38"/>
                  </a:cxn>
                  <a:cxn ang="0">
                    <a:pos x="29" y="39"/>
                  </a:cxn>
                  <a:cxn ang="0">
                    <a:pos x="28" y="38"/>
                  </a:cxn>
                  <a:cxn ang="0">
                    <a:pos x="12" y="22"/>
                  </a:cxn>
                  <a:cxn ang="0">
                    <a:pos x="11" y="20"/>
                  </a:cxn>
                  <a:cxn ang="0">
                    <a:pos x="13" y="18"/>
                  </a:cxn>
                  <a:cxn ang="0">
                    <a:pos x="23" y="18"/>
                  </a:cxn>
                  <a:cxn ang="0">
                    <a:pos x="23" y="2"/>
                  </a:cxn>
                  <a:cxn ang="0">
                    <a:pos x="25" y="0"/>
                  </a:cxn>
                  <a:cxn ang="0">
                    <a:pos x="34" y="0"/>
                  </a:cxn>
                  <a:cxn ang="0">
                    <a:pos x="36" y="2"/>
                  </a:cxn>
                  <a:cxn ang="0">
                    <a:pos x="36" y="18"/>
                  </a:cxn>
                  <a:cxn ang="0">
                    <a:pos x="45" y="18"/>
                  </a:cxn>
                  <a:cxn ang="0">
                    <a:pos x="48" y="20"/>
                  </a:cxn>
                  <a:cxn ang="0">
                    <a:pos x="47" y="22"/>
                  </a:cxn>
                  <a:cxn ang="0">
                    <a:pos x="43" y="46"/>
                  </a:cxn>
                  <a:cxn ang="0">
                    <a:pos x="41" y="48"/>
                  </a:cxn>
                  <a:cxn ang="0">
                    <a:pos x="43" y="50"/>
                  </a:cxn>
                  <a:cxn ang="0">
                    <a:pos x="45" y="48"/>
                  </a:cxn>
                  <a:cxn ang="0">
                    <a:pos x="43" y="46"/>
                  </a:cxn>
                  <a:cxn ang="0">
                    <a:pos x="52" y="46"/>
                  </a:cxn>
                  <a:cxn ang="0">
                    <a:pos x="50" y="48"/>
                  </a:cxn>
                  <a:cxn ang="0">
                    <a:pos x="52" y="50"/>
                  </a:cxn>
                  <a:cxn ang="0">
                    <a:pos x="55" y="48"/>
                  </a:cxn>
                  <a:cxn ang="0">
                    <a:pos x="52" y="46"/>
                  </a:cxn>
                </a:cxnLst>
                <a:rect l="0" t="0" r="r" b="b"/>
                <a:pathLst>
                  <a:path w="59" h="55">
                    <a:moveTo>
                      <a:pt x="59" y="51"/>
                    </a:moveTo>
                    <a:cubicBezTo>
                      <a:pt x="59" y="53"/>
                      <a:pt x="58" y="55"/>
                      <a:pt x="56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1" y="55"/>
                      <a:pt x="0" y="53"/>
                      <a:pt x="0" y="51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38"/>
                      <a:pt x="1" y="37"/>
                      <a:pt x="3" y="37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25" y="41"/>
                      <a:pt x="25" y="41"/>
                      <a:pt x="25" y="41"/>
                    </a:cubicBezTo>
                    <a:cubicBezTo>
                      <a:pt x="26" y="43"/>
                      <a:pt x="28" y="43"/>
                      <a:pt x="29" y="43"/>
                    </a:cubicBezTo>
                    <a:cubicBezTo>
                      <a:pt x="31" y="43"/>
                      <a:pt x="33" y="43"/>
                      <a:pt x="34" y="41"/>
                    </a:cubicBezTo>
                    <a:cubicBezTo>
                      <a:pt x="39" y="37"/>
                      <a:pt x="39" y="37"/>
                      <a:pt x="39" y="37"/>
                    </a:cubicBezTo>
                    <a:cubicBezTo>
                      <a:pt x="56" y="37"/>
                      <a:pt x="56" y="37"/>
                      <a:pt x="56" y="37"/>
                    </a:cubicBezTo>
                    <a:cubicBezTo>
                      <a:pt x="58" y="37"/>
                      <a:pt x="59" y="38"/>
                      <a:pt x="59" y="40"/>
                    </a:cubicBezTo>
                    <a:lnTo>
                      <a:pt x="59" y="51"/>
                    </a:lnTo>
                    <a:close/>
                    <a:moveTo>
                      <a:pt x="47" y="22"/>
                    </a:moveTo>
                    <a:cubicBezTo>
                      <a:pt x="31" y="38"/>
                      <a:pt x="31" y="38"/>
                      <a:pt x="31" y="38"/>
                    </a:cubicBezTo>
                    <a:cubicBezTo>
                      <a:pt x="31" y="39"/>
                      <a:pt x="30" y="39"/>
                      <a:pt x="29" y="39"/>
                    </a:cubicBezTo>
                    <a:cubicBezTo>
                      <a:pt x="29" y="39"/>
                      <a:pt x="28" y="39"/>
                      <a:pt x="28" y="38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1" y="21"/>
                      <a:pt x="11" y="20"/>
                      <a:pt x="11" y="20"/>
                    </a:cubicBezTo>
                    <a:cubicBezTo>
                      <a:pt x="12" y="19"/>
                      <a:pt x="13" y="18"/>
                      <a:pt x="13" y="18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1"/>
                      <a:pt x="24" y="0"/>
                      <a:pt x="25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5" y="0"/>
                      <a:pt x="36" y="1"/>
                      <a:pt x="36" y="2"/>
                    </a:cubicBezTo>
                    <a:cubicBezTo>
                      <a:pt x="36" y="18"/>
                      <a:pt x="36" y="18"/>
                      <a:pt x="36" y="18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6" y="18"/>
                      <a:pt x="47" y="19"/>
                      <a:pt x="48" y="20"/>
                    </a:cubicBezTo>
                    <a:cubicBezTo>
                      <a:pt x="48" y="20"/>
                      <a:pt x="48" y="21"/>
                      <a:pt x="47" y="22"/>
                    </a:cubicBezTo>
                    <a:close/>
                    <a:moveTo>
                      <a:pt x="43" y="46"/>
                    </a:moveTo>
                    <a:cubicBezTo>
                      <a:pt x="42" y="46"/>
                      <a:pt x="41" y="47"/>
                      <a:pt x="41" y="48"/>
                    </a:cubicBezTo>
                    <a:cubicBezTo>
                      <a:pt x="41" y="49"/>
                      <a:pt x="42" y="50"/>
                      <a:pt x="43" y="50"/>
                    </a:cubicBezTo>
                    <a:cubicBezTo>
                      <a:pt x="44" y="50"/>
                      <a:pt x="45" y="49"/>
                      <a:pt x="45" y="48"/>
                    </a:cubicBezTo>
                    <a:cubicBezTo>
                      <a:pt x="45" y="47"/>
                      <a:pt x="44" y="46"/>
                      <a:pt x="43" y="46"/>
                    </a:cubicBezTo>
                    <a:close/>
                    <a:moveTo>
                      <a:pt x="52" y="46"/>
                    </a:moveTo>
                    <a:cubicBezTo>
                      <a:pt x="51" y="46"/>
                      <a:pt x="50" y="47"/>
                      <a:pt x="50" y="48"/>
                    </a:cubicBezTo>
                    <a:cubicBezTo>
                      <a:pt x="50" y="49"/>
                      <a:pt x="51" y="50"/>
                      <a:pt x="52" y="50"/>
                    </a:cubicBezTo>
                    <a:cubicBezTo>
                      <a:pt x="54" y="50"/>
                      <a:pt x="55" y="49"/>
                      <a:pt x="55" y="48"/>
                    </a:cubicBezTo>
                    <a:cubicBezTo>
                      <a:pt x="55" y="47"/>
                      <a:pt x="54" y="46"/>
                      <a:pt x="52" y="4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7" name="Group 1"/>
            <p:cNvGrpSpPr/>
            <p:nvPr/>
          </p:nvGrpSpPr>
          <p:grpSpPr>
            <a:xfrm>
              <a:off x="719141" y="3646711"/>
              <a:ext cx="2466030" cy="1115410"/>
              <a:chOff x="719141" y="3646711"/>
              <a:chExt cx="2466030" cy="1115410"/>
            </a:xfrm>
          </p:grpSpPr>
          <p:sp>
            <p:nvSpPr>
              <p:cNvPr id="27" name="TextBox 25"/>
              <p:cNvSpPr txBox="1"/>
              <p:nvPr/>
            </p:nvSpPr>
            <p:spPr>
              <a:xfrm>
                <a:off x="719141" y="3892932"/>
                <a:ext cx="2466030" cy="869189"/>
              </a:xfrm>
              <a:prstGeom prst="rect">
                <a:avLst/>
              </a:prstGeom>
              <a:noFill/>
            </p:spPr>
            <p:txBody>
              <a:bodyPr wrap="square" lIns="0" tIns="0" rIns="0" bIns="0" anchor="t">
                <a:normAutofit fontScale="92500" lnSpcReduction="10000"/>
              </a:bodyPr>
              <a:lstStyle/>
              <a:p>
                <a:pPr algn="ctr">
                  <a:lnSpc>
                    <a:spcPct val="120000"/>
                  </a:lnSpc>
                  <a:spcBef>
                    <a:spcPct val="0"/>
                  </a:spcBef>
                  <a:defRPr/>
                </a:pPr>
                <a:r>
                  <a:rPr lang="zh-CN" altLang="en-US" sz="1100">
                    <a:solidFill>
                      <a:schemeClr val="bg1"/>
                    </a:solidFill>
                  </a:rPr>
                  <a:t>此部分内容作为文字排版占位显示</a:t>
                </a:r>
                <a:br>
                  <a:rPr lang="zh-CN" altLang="en-US" sz="1100">
                    <a:solidFill>
                      <a:schemeClr val="bg1"/>
                    </a:solidFill>
                  </a:rPr>
                </a:br>
                <a:r>
                  <a:rPr lang="zh-CN" altLang="en-US" sz="1100">
                    <a:solidFill>
                      <a:schemeClr val="bg1"/>
                    </a:solidFill>
                  </a:rPr>
                  <a:t>（建议使用主题字体）</a:t>
                </a:r>
              </a:p>
            </p:txBody>
          </p:sp>
          <p:sp>
            <p:nvSpPr>
              <p:cNvPr id="28" name="TextBox 26"/>
              <p:cNvSpPr txBox="1"/>
              <p:nvPr/>
            </p:nvSpPr>
            <p:spPr>
              <a:xfrm>
                <a:off x="814617" y="3646711"/>
                <a:ext cx="2275077" cy="246221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normAutofit fontScale="77500" lnSpcReduction="20000"/>
              </a:bodyPr>
              <a:lstStyle/>
              <a:p>
                <a:pPr algn="ctr"/>
                <a:r>
                  <a:rPr lang="zh-CN" altLang="en-US" sz="1600" b="1">
                    <a:solidFill>
                      <a:schemeClr val="bg1"/>
                    </a:solidFill>
                  </a:rPr>
                  <a:t>标题文本预设</a:t>
                </a:r>
              </a:p>
            </p:txBody>
          </p:sp>
        </p:grpSp>
        <p:grpSp>
          <p:nvGrpSpPr>
            <p:cNvPr id="18" name="Group 27"/>
            <p:cNvGrpSpPr/>
            <p:nvPr/>
          </p:nvGrpSpPr>
          <p:grpSpPr>
            <a:xfrm>
              <a:off x="8997499" y="3646710"/>
              <a:ext cx="2466030" cy="1115410"/>
              <a:chOff x="8997499" y="3646710"/>
              <a:chExt cx="2466030" cy="1115410"/>
            </a:xfrm>
          </p:grpSpPr>
          <p:sp>
            <p:nvSpPr>
              <p:cNvPr id="25" name="TextBox 28"/>
              <p:cNvSpPr txBox="1"/>
              <p:nvPr/>
            </p:nvSpPr>
            <p:spPr>
              <a:xfrm>
                <a:off x="8997499" y="3892931"/>
                <a:ext cx="2466030" cy="869189"/>
              </a:xfrm>
              <a:prstGeom prst="rect">
                <a:avLst/>
              </a:prstGeom>
              <a:noFill/>
            </p:spPr>
            <p:txBody>
              <a:bodyPr wrap="square" lIns="0" tIns="0" rIns="0" bIns="0" anchor="t">
                <a:normAutofit fontScale="92500" lnSpcReduction="10000"/>
              </a:bodyPr>
              <a:lstStyle/>
              <a:p>
                <a:pPr algn="ctr">
                  <a:lnSpc>
                    <a:spcPct val="120000"/>
                  </a:lnSpc>
                  <a:spcBef>
                    <a:spcPct val="0"/>
                  </a:spcBef>
                  <a:defRPr/>
                </a:pPr>
                <a:r>
                  <a:rPr lang="zh-CN" altLang="en-US" sz="1100">
                    <a:solidFill>
                      <a:schemeClr val="bg1"/>
                    </a:solidFill>
                  </a:rPr>
                  <a:t>此部分内容作为文字排版占位显示</a:t>
                </a:r>
                <a:br>
                  <a:rPr lang="zh-CN" altLang="en-US" sz="1100">
                    <a:solidFill>
                      <a:schemeClr val="bg1"/>
                    </a:solidFill>
                  </a:rPr>
                </a:br>
                <a:r>
                  <a:rPr lang="zh-CN" altLang="en-US" sz="1100">
                    <a:solidFill>
                      <a:schemeClr val="bg1"/>
                    </a:solidFill>
                  </a:rPr>
                  <a:t>（建议使用主题字体）</a:t>
                </a:r>
              </a:p>
            </p:txBody>
          </p:sp>
          <p:sp>
            <p:nvSpPr>
              <p:cNvPr id="26" name="TextBox 29"/>
              <p:cNvSpPr txBox="1"/>
              <p:nvPr/>
            </p:nvSpPr>
            <p:spPr>
              <a:xfrm>
                <a:off x="9092975" y="3646710"/>
                <a:ext cx="2275077" cy="246221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normAutofit fontScale="77500" lnSpcReduction="20000"/>
              </a:bodyPr>
              <a:lstStyle/>
              <a:p>
                <a:pPr algn="ctr"/>
                <a:r>
                  <a:rPr lang="zh-CN" altLang="en-US" sz="1600" b="1">
                    <a:solidFill>
                      <a:schemeClr val="bg1"/>
                    </a:solidFill>
                  </a:rPr>
                  <a:t>标题文本预设</a:t>
                </a:r>
              </a:p>
            </p:txBody>
          </p:sp>
        </p:grpSp>
        <p:grpSp>
          <p:nvGrpSpPr>
            <p:cNvPr id="19" name="Group 24"/>
            <p:cNvGrpSpPr/>
            <p:nvPr/>
          </p:nvGrpSpPr>
          <p:grpSpPr>
            <a:xfrm>
              <a:off x="6244878" y="2585177"/>
              <a:ext cx="2466030" cy="1115410"/>
              <a:chOff x="6244878" y="2585177"/>
              <a:chExt cx="2466030" cy="1115410"/>
            </a:xfrm>
          </p:grpSpPr>
          <p:sp>
            <p:nvSpPr>
              <p:cNvPr id="23" name="TextBox 31"/>
              <p:cNvSpPr txBox="1"/>
              <p:nvPr/>
            </p:nvSpPr>
            <p:spPr>
              <a:xfrm>
                <a:off x="6244878" y="2831398"/>
                <a:ext cx="2466030" cy="869189"/>
              </a:xfrm>
              <a:prstGeom prst="rect">
                <a:avLst/>
              </a:prstGeom>
              <a:noFill/>
            </p:spPr>
            <p:txBody>
              <a:bodyPr wrap="square" lIns="0" tIns="0" rIns="0" bIns="0" anchor="t">
                <a:normAutofit fontScale="92500" lnSpcReduction="10000"/>
              </a:bodyPr>
              <a:lstStyle/>
              <a:p>
                <a:pPr algn="ctr">
                  <a:lnSpc>
                    <a:spcPct val="120000"/>
                  </a:lnSpc>
                  <a:spcBef>
                    <a:spcPct val="0"/>
                  </a:spcBef>
                  <a:defRPr/>
                </a:pPr>
                <a:r>
                  <a:rPr lang="zh-CN" altLang="en-US" sz="1100">
                    <a:solidFill>
                      <a:schemeClr val="bg1"/>
                    </a:solidFill>
                  </a:rPr>
                  <a:t>此部分内容作为文字排版占位显示</a:t>
                </a:r>
                <a:br>
                  <a:rPr lang="zh-CN" altLang="en-US" sz="1100">
                    <a:solidFill>
                      <a:schemeClr val="bg1"/>
                    </a:solidFill>
                  </a:rPr>
                </a:br>
                <a:r>
                  <a:rPr lang="zh-CN" altLang="en-US" sz="1100">
                    <a:solidFill>
                      <a:schemeClr val="bg1"/>
                    </a:solidFill>
                  </a:rPr>
                  <a:t>（建议使用主题字体）</a:t>
                </a:r>
              </a:p>
            </p:txBody>
          </p:sp>
          <p:sp>
            <p:nvSpPr>
              <p:cNvPr id="24" name="TextBox 32"/>
              <p:cNvSpPr txBox="1"/>
              <p:nvPr/>
            </p:nvSpPr>
            <p:spPr>
              <a:xfrm>
                <a:off x="6340354" y="2585177"/>
                <a:ext cx="2275077" cy="246221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normAutofit fontScale="77500" lnSpcReduction="20000"/>
              </a:bodyPr>
              <a:lstStyle/>
              <a:p>
                <a:pPr algn="ctr"/>
                <a:r>
                  <a:rPr lang="zh-CN" altLang="en-US" sz="1600" b="1">
                    <a:solidFill>
                      <a:schemeClr val="bg1"/>
                    </a:solidFill>
                  </a:rPr>
                  <a:t>标题文本预设</a:t>
                </a:r>
              </a:p>
            </p:txBody>
          </p:sp>
        </p:grpSp>
        <p:grpSp>
          <p:nvGrpSpPr>
            <p:cNvPr id="20" name="Group 4"/>
            <p:cNvGrpSpPr/>
            <p:nvPr/>
          </p:nvGrpSpPr>
          <p:grpSpPr>
            <a:xfrm>
              <a:off x="3484280" y="2585177"/>
              <a:ext cx="2466030" cy="1115410"/>
              <a:chOff x="3484280" y="2585177"/>
              <a:chExt cx="2466030" cy="1115410"/>
            </a:xfrm>
          </p:grpSpPr>
          <p:sp>
            <p:nvSpPr>
              <p:cNvPr id="21" name="TextBox 34"/>
              <p:cNvSpPr txBox="1"/>
              <p:nvPr/>
            </p:nvSpPr>
            <p:spPr>
              <a:xfrm>
                <a:off x="3484280" y="2831398"/>
                <a:ext cx="2466030" cy="869189"/>
              </a:xfrm>
              <a:prstGeom prst="rect">
                <a:avLst/>
              </a:prstGeom>
              <a:noFill/>
            </p:spPr>
            <p:txBody>
              <a:bodyPr wrap="square" lIns="0" tIns="0" rIns="0" bIns="0" anchor="t">
                <a:normAutofit fontScale="92500" lnSpcReduction="10000"/>
              </a:bodyPr>
              <a:lstStyle/>
              <a:p>
                <a:pPr algn="ctr">
                  <a:lnSpc>
                    <a:spcPct val="120000"/>
                  </a:lnSpc>
                  <a:spcBef>
                    <a:spcPct val="0"/>
                  </a:spcBef>
                  <a:defRPr/>
                </a:pPr>
                <a:r>
                  <a:rPr lang="zh-CN" altLang="en-US" sz="1100">
                    <a:solidFill>
                      <a:schemeClr val="bg1"/>
                    </a:solidFill>
                  </a:rPr>
                  <a:t>此部分内容作为文字排版占位显示</a:t>
                </a:r>
                <a:br>
                  <a:rPr lang="zh-CN" altLang="en-US" sz="1100">
                    <a:solidFill>
                      <a:schemeClr val="bg1"/>
                    </a:solidFill>
                  </a:rPr>
                </a:br>
                <a:r>
                  <a:rPr lang="zh-CN" altLang="en-US" sz="1100">
                    <a:solidFill>
                      <a:schemeClr val="bg1"/>
                    </a:solidFill>
                  </a:rPr>
                  <a:t>（建议使用主题字体）</a:t>
                </a:r>
              </a:p>
            </p:txBody>
          </p:sp>
          <p:sp>
            <p:nvSpPr>
              <p:cNvPr id="22" name="TextBox 35"/>
              <p:cNvSpPr txBox="1"/>
              <p:nvPr/>
            </p:nvSpPr>
            <p:spPr>
              <a:xfrm>
                <a:off x="3579756" y="2585177"/>
                <a:ext cx="2275077" cy="246221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normAutofit fontScale="77500" lnSpcReduction="20000"/>
              </a:bodyPr>
              <a:lstStyle/>
              <a:p>
                <a:pPr algn="ctr"/>
                <a:r>
                  <a:rPr lang="zh-CN" altLang="en-US" sz="1600" b="1">
                    <a:solidFill>
                      <a:schemeClr val="bg1"/>
                    </a:solidFill>
                  </a:rPr>
                  <a:t>标题文本预设</a:t>
                </a:r>
              </a:p>
            </p:txBody>
          </p:sp>
        </p:grpSp>
      </p:grpSp>
      <p:sp>
        <p:nvSpPr>
          <p:cNvPr id="37" name="Title 1">
            <a:extLst>
              <a:ext uri="{FF2B5EF4-FFF2-40B4-BE49-F238E27FC236}">
                <a16:creationId xmlns:a16="http://schemas.microsoft.com/office/drawing/2014/main" id="{CEFE23AC-1849-49DC-9DCC-759C73B47D7C}"/>
              </a:ext>
            </a:extLst>
          </p:cNvPr>
          <p:cNvSpPr txBox="1">
            <a:spLocks/>
          </p:cNvSpPr>
          <p:nvPr/>
        </p:nvSpPr>
        <p:spPr>
          <a:xfrm>
            <a:off x="611560" y="175643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519A8FDD-EF8D-4D26-8C8C-F03A36166B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6266"/>
          <a:stretch/>
        </p:blipFill>
        <p:spPr>
          <a:xfrm>
            <a:off x="0" y="4636020"/>
            <a:ext cx="9144000" cy="125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55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/>
        </p:nvGrpSpPr>
        <p:grpSpPr>
          <a:xfrm>
            <a:off x="4855532" y="2006705"/>
            <a:ext cx="1068683" cy="1947746"/>
            <a:chOff x="4855532" y="2006705"/>
            <a:chExt cx="1068683" cy="1947746"/>
          </a:xfrm>
        </p:grpSpPr>
        <p:grpSp>
          <p:nvGrpSpPr>
            <p:cNvPr id="4" name="Group 19"/>
            <p:cNvGrpSpPr/>
            <p:nvPr/>
          </p:nvGrpSpPr>
          <p:grpSpPr>
            <a:xfrm>
              <a:off x="4855532" y="2006705"/>
              <a:ext cx="1068683" cy="1947746"/>
              <a:chOff x="6474042" y="2675607"/>
              <a:chExt cx="1424911" cy="2596994"/>
            </a:xfrm>
          </p:grpSpPr>
          <p:sp>
            <p:nvSpPr>
              <p:cNvPr id="29" name="Speech Bubble: Oval 1"/>
              <p:cNvSpPr/>
              <p:nvPr/>
            </p:nvSpPr>
            <p:spPr>
              <a:xfrm>
                <a:off x="6474042" y="2675607"/>
                <a:ext cx="1424911" cy="1347837"/>
              </a:xfrm>
              <a:prstGeom prst="wedgeEllipseCallout">
                <a:avLst>
                  <a:gd name="adj1" fmla="val -29"/>
                  <a:gd name="adj2" fmla="val 65817"/>
                </a:avLst>
              </a:pr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cxnSp>
            <p:nvCxnSpPr>
              <p:cNvPr id="30" name="Straight Connector 3"/>
              <p:cNvCxnSpPr/>
              <p:nvPr/>
            </p:nvCxnSpPr>
            <p:spPr>
              <a:xfrm>
                <a:off x="7186497" y="4363198"/>
                <a:ext cx="0" cy="909403"/>
              </a:xfrm>
              <a:prstGeom prst="line">
                <a:avLst/>
              </a:prstGeom>
              <a:solidFill>
                <a:schemeClr val="accent4"/>
              </a:solidFill>
              <a:ln w="28575">
                <a:solidFill>
                  <a:srgbClr val="17375E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Freeform: Shape 32"/>
            <p:cNvSpPr>
              <a:spLocks/>
            </p:cNvSpPr>
            <p:nvPr/>
          </p:nvSpPr>
          <p:spPr bwMode="auto">
            <a:xfrm>
              <a:off x="5172310" y="2290114"/>
              <a:ext cx="430250" cy="429453"/>
            </a:xfrm>
            <a:custGeom>
              <a:avLst/>
              <a:gdLst>
                <a:gd name="T0" fmla="*/ 164 w 204"/>
                <a:gd name="T1" fmla="*/ 0 h 204"/>
                <a:gd name="T2" fmla="*/ 39 w 204"/>
                <a:gd name="T3" fmla="*/ 0 h 204"/>
                <a:gd name="T4" fmla="*/ 0 w 204"/>
                <a:gd name="T5" fmla="*/ 39 h 204"/>
                <a:gd name="T6" fmla="*/ 0 w 204"/>
                <a:gd name="T7" fmla="*/ 81 h 204"/>
                <a:gd name="T8" fmla="*/ 0 w 204"/>
                <a:gd name="T9" fmla="*/ 164 h 204"/>
                <a:gd name="T10" fmla="*/ 39 w 204"/>
                <a:gd name="T11" fmla="*/ 204 h 204"/>
                <a:gd name="T12" fmla="*/ 164 w 204"/>
                <a:gd name="T13" fmla="*/ 204 h 204"/>
                <a:gd name="T14" fmla="*/ 204 w 204"/>
                <a:gd name="T15" fmla="*/ 164 h 204"/>
                <a:gd name="T16" fmla="*/ 204 w 204"/>
                <a:gd name="T17" fmla="*/ 81 h 204"/>
                <a:gd name="T18" fmla="*/ 204 w 204"/>
                <a:gd name="T19" fmla="*/ 39 h 204"/>
                <a:gd name="T20" fmla="*/ 164 w 204"/>
                <a:gd name="T21" fmla="*/ 0 h 204"/>
                <a:gd name="T22" fmla="*/ 176 w 204"/>
                <a:gd name="T23" fmla="*/ 23 h 204"/>
                <a:gd name="T24" fmla="*/ 180 w 204"/>
                <a:gd name="T25" fmla="*/ 23 h 204"/>
                <a:gd name="T26" fmla="*/ 180 w 204"/>
                <a:gd name="T27" fmla="*/ 28 h 204"/>
                <a:gd name="T28" fmla="*/ 180 w 204"/>
                <a:gd name="T29" fmla="*/ 58 h 204"/>
                <a:gd name="T30" fmla="*/ 146 w 204"/>
                <a:gd name="T31" fmla="*/ 58 h 204"/>
                <a:gd name="T32" fmla="*/ 146 w 204"/>
                <a:gd name="T33" fmla="*/ 24 h 204"/>
                <a:gd name="T34" fmla="*/ 176 w 204"/>
                <a:gd name="T35" fmla="*/ 23 h 204"/>
                <a:gd name="T36" fmla="*/ 73 w 204"/>
                <a:gd name="T37" fmla="*/ 81 h 204"/>
                <a:gd name="T38" fmla="*/ 102 w 204"/>
                <a:gd name="T39" fmla="*/ 66 h 204"/>
                <a:gd name="T40" fmla="*/ 131 w 204"/>
                <a:gd name="T41" fmla="*/ 81 h 204"/>
                <a:gd name="T42" fmla="*/ 138 w 204"/>
                <a:gd name="T43" fmla="*/ 102 h 204"/>
                <a:gd name="T44" fmla="*/ 102 w 204"/>
                <a:gd name="T45" fmla="*/ 138 h 204"/>
                <a:gd name="T46" fmla="*/ 66 w 204"/>
                <a:gd name="T47" fmla="*/ 102 h 204"/>
                <a:gd name="T48" fmla="*/ 73 w 204"/>
                <a:gd name="T49" fmla="*/ 81 h 204"/>
                <a:gd name="T50" fmla="*/ 184 w 204"/>
                <a:gd name="T51" fmla="*/ 164 h 204"/>
                <a:gd name="T52" fmla="*/ 164 w 204"/>
                <a:gd name="T53" fmla="*/ 184 h 204"/>
                <a:gd name="T54" fmla="*/ 39 w 204"/>
                <a:gd name="T55" fmla="*/ 184 h 204"/>
                <a:gd name="T56" fmla="*/ 20 w 204"/>
                <a:gd name="T57" fmla="*/ 164 h 204"/>
                <a:gd name="T58" fmla="*/ 20 w 204"/>
                <a:gd name="T59" fmla="*/ 81 h 204"/>
                <a:gd name="T60" fmla="*/ 50 w 204"/>
                <a:gd name="T61" fmla="*/ 81 h 204"/>
                <a:gd name="T62" fmla="*/ 46 w 204"/>
                <a:gd name="T63" fmla="*/ 102 h 204"/>
                <a:gd name="T64" fmla="*/ 102 w 204"/>
                <a:gd name="T65" fmla="*/ 158 h 204"/>
                <a:gd name="T66" fmla="*/ 157 w 204"/>
                <a:gd name="T67" fmla="*/ 102 h 204"/>
                <a:gd name="T68" fmla="*/ 153 w 204"/>
                <a:gd name="T69" fmla="*/ 81 h 204"/>
                <a:gd name="T70" fmla="*/ 184 w 204"/>
                <a:gd name="T71" fmla="*/ 81 h 204"/>
                <a:gd name="T72" fmla="*/ 184 w 204"/>
                <a:gd name="T73" fmla="*/ 16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4" h="204">
                  <a:moveTo>
                    <a:pt x="164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17" y="0"/>
                    <a:pt x="0" y="18"/>
                    <a:pt x="0" y="39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86"/>
                    <a:pt x="17" y="204"/>
                    <a:pt x="39" y="204"/>
                  </a:cubicBezTo>
                  <a:cubicBezTo>
                    <a:pt x="164" y="204"/>
                    <a:pt x="164" y="204"/>
                    <a:pt x="164" y="204"/>
                  </a:cubicBezTo>
                  <a:cubicBezTo>
                    <a:pt x="186" y="204"/>
                    <a:pt x="204" y="186"/>
                    <a:pt x="204" y="164"/>
                  </a:cubicBezTo>
                  <a:cubicBezTo>
                    <a:pt x="204" y="81"/>
                    <a:pt x="204" y="81"/>
                    <a:pt x="204" y="81"/>
                  </a:cubicBezTo>
                  <a:cubicBezTo>
                    <a:pt x="204" y="39"/>
                    <a:pt x="204" y="39"/>
                    <a:pt x="204" y="39"/>
                  </a:cubicBezTo>
                  <a:cubicBezTo>
                    <a:pt x="204" y="18"/>
                    <a:pt x="186" y="0"/>
                    <a:pt x="164" y="0"/>
                  </a:cubicBezTo>
                  <a:close/>
                  <a:moveTo>
                    <a:pt x="176" y="23"/>
                  </a:moveTo>
                  <a:cubicBezTo>
                    <a:pt x="180" y="23"/>
                    <a:pt x="180" y="23"/>
                    <a:pt x="180" y="23"/>
                  </a:cubicBezTo>
                  <a:cubicBezTo>
                    <a:pt x="180" y="28"/>
                    <a:pt x="180" y="28"/>
                    <a:pt x="180" y="28"/>
                  </a:cubicBezTo>
                  <a:cubicBezTo>
                    <a:pt x="180" y="58"/>
                    <a:pt x="180" y="58"/>
                    <a:pt x="180" y="58"/>
                  </a:cubicBezTo>
                  <a:cubicBezTo>
                    <a:pt x="146" y="58"/>
                    <a:pt x="146" y="58"/>
                    <a:pt x="146" y="58"/>
                  </a:cubicBezTo>
                  <a:cubicBezTo>
                    <a:pt x="146" y="24"/>
                    <a:pt x="146" y="24"/>
                    <a:pt x="146" y="24"/>
                  </a:cubicBezTo>
                  <a:lnTo>
                    <a:pt x="176" y="23"/>
                  </a:lnTo>
                  <a:close/>
                  <a:moveTo>
                    <a:pt x="73" y="81"/>
                  </a:moveTo>
                  <a:cubicBezTo>
                    <a:pt x="79" y="72"/>
                    <a:pt x="90" y="66"/>
                    <a:pt x="102" y="66"/>
                  </a:cubicBezTo>
                  <a:cubicBezTo>
                    <a:pt x="114" y="66"/>
                    <a:pt x="124" y="72"/>
                    <a:pt x="131" y="81"/>
                  </a:cubicBezTo>
                  <a:cubicBezTo>
                    <a:pt x="135" y="87"/>
                    <a:pt x="138" y="94"/>
                    <a:pt x="138" y="102"/>
                  </a:cubicBezTo>
                  <a:cubicBezTo>
                    <a:pt x="138" y="122"/>
                    <a:pt x="121" y="138"/>
                    <a:pt x="102" y="138"/>
                  </a:cubicBezTo>
                  <a:cubicBezTo>
                    <a:pt x="82" y="138"/>
                    <a:pt x="66" y="122"/>
                    <a:pt x="66" y="102"/>
                  </a:cubicBezTo>
                  <a:cubicBezTo>
                    <a:pt x="66" y="94"/>
                    <a:pt x="68" y="87"/>
                    <a:pt x="73" y="81"/>
                  </a:cubicBezTo>
                  <a:close/>
                  <a:moveTo>
                    <a:pt x="184" y="164"/>
                  </a:moveTo>
                  <a:cubicBezTo>
                    <a:pt x="184" y="175"/>
                    <a:pt x="175" y="184"/>
                    <a:pt x="164" y="184"/>
                  </a:cubicBezTo>
                  <a:cubicBezTo>
                    <a:pt x="39" y="184"/>
                    <a:pt x="39" y="184"/>
                    <a:pt x="39" y="184"/>
                  </a:cubicBezTo>
                  <a:cubicBezTo>
                    <a:pt x="28" y="184"/>
                    <a:pt x="20" y="175"/>
                    <a:pt x="20" y="164"/>
                  </a:cubicBezTo>
                  <a:cubicBezTo>
                    <a:pt x="20" y="81"/>
                    <a:pt x="20" y="81"/>
                    <a:pt x="20" y="81"/>
                  </a:cubicBezTo>
                  <a:cubicBezTo>
                    <a:pt x="50" y="81"/>
                    <a:pt x="50" y="81"/>
                    <a:pt x="50" y="81"/>
                  </a:cubicBezTo>
                  <a:cubicBezTo>
                    <a:pt x="47" y="87"/>
                    <a:pt x="46" y="95"/>
                    <a:pt x="46" y="102"/>
                  </a:cubicBezTo>
                  <a:cubicBezTo>
                    <a:pt x="46" y="133"/>
                    <a:pt x="71" y="158"/>
                    <a:pt x="102" y="158"/>
                  </a:cubicBezTo>
                  <a:cubicBezTo>
                    <a:pt x="132" y="158"/>
                    <a:pt x="157" y="133"/>
                    <a:pt x="157" y="102"/>
                  </a:cubicBezTo>
                  <a:cubicBezTo>
                    <a:pt x="157" y="95"/>
                    <a:pt x="156" y="87"/>
                    <a:pt x="153" y="81"/>
                  </a:cubicBezTo>
                  <a:cubicBezTo>
                    <a:pt x="184" y="81"/>
                    <a:pt x="184" y="81"/>
                    <a:pt x="184" y="81"/>
                  </a:cubicBezTo>
                  <a:lnTo>
                    <a:pt x="184" y="1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3234315" y="1189049"/>
            <a:ext cx="1068683" cy="1947746"/>
            <a:chOff x="3234315" y="1189049"/>
            <a:chExt cx="1068683" cy="1947746"/>
          </a:xfrm>
        </p:grpSpPr>
        <p:grpSp>
          <p:nvGrpSpPr>
            <p:cNvPr id="7" name="Group 21"/>
            <p:cNvGrpSpPr/>
            <p:nvPr/>
          </p:nvGrpSpPr>
          <p:grpSpPr>
            <a:xfrm>
              <a:off x="3234315" y="1189049"/>
              <a:ext cx="1068683" cy="1947746"/>
              <a:chOff x="4312419" y="1585399"/>
              <a:chExt cx="1424911" cy="2596994"/>
            </a:xfrm>
          </p:grpSpPr>
          <p:sp>
            <p:nvSpPr>
              <p:cNvPr id="23" name="Speech Bubble: Oval 15"/>
              <p:cNvSpPr/>
              <p:nvPr/>
            </p:nvSpPr>
            <p:spPr>
              <a:xfrm flipV="1">
                <a:off x="4312419" y="2834556"/>
                <a:ext cx="1424911" cy="1347837"/>
              </a:xfrm>
              <a:prstGeom prst="wedgeEllipseCallout">
                <a:avLst>
                  <a:gd name="adj1" fmla="val -29"/>
                  <a:gd name="adj2" fmla="val 65817"/>
                </a:avLst>
              </a:pr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cxnSp>
            <p:nvCxnSpPr>
              <p:cNvPr id="24" name="Straight Connector 16"/>
              <p:cNvCxnSpPr/>
              <p:nvPr/>
            </p:nvCxnSpPr>
            <p:spPr>
              <a:xfrm flipV="1">
                <a:off x="5024875" y="1585399"/>
                <a:ext cx="0" cy="909403"/>
              </a:xfrm>
              <a:prstGeom prst="line">
                <a:avLst/>
              </a:prstGeom>
              <a:solidFill>
                <a:schemeClr val="accent1"/>
              </a:solidFill>
              <a:ln w="28575">
                <a:solidFill>
                  <a:schemeClr val="accent1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Freeform: Shape 33"/>
            <p:cNvSpPr>
              <a:spLocks/>
            </p:cNvSpPr>
            <p:nvPr/>
          </p:nvSpPr>
          <p:spPr bwMode="auto">
            <a:xfrm>
              <a:off x="3514622" y="2394388"/>
              <a:ext cx="539450" cy="443381"/>
            </a:xfrm>
            <a:custGeom>
              <a:avLst/>
              <a:gdLst>
                <a:gd name="T0" fmla="*/ 285 w 293"/>
                <a:gd name="T1" fmla="*/ 32 h 238"/>
                <a:gd name="T2" fmla="*/ 259 w 293"/>
                <a:gd name="T3" fmla="*/ 38 h 238"/>
                <a:gd name="T4" fmla="*/ 275 w 293"/>
                <a:gd name="T5" fmla="*/ 24 h 238"/>
                <a:gd name="T6" fmla="*/ 285 w 293"/>
                <a:gd name="T7" fmla="*/ 4 h 238"/>
                <a:gd name="T8" fmla="*/ 257 w 293"/>
                <a:gd name="T9" fmla="*/ 16 h 238"/>
                <a:gd name="T10" fmla="*/ 237 w 293"/>
                <a:gd name="T11" fmla="*/ 11 h 238"/>
                <a:gd name="T12" fmla="*/ 216 w 293"/>
                <a:gd name="T13" fmla="*/ 1 h 238"/>
                <a:gd name="T14" fmla="*/ 203 w 293"/>
                <a:gd name="T15" fmla="*/ 0 h 238"/>
                <a:gd name="T16" fmla="*/ 179 w 293"/>
                <a:gd name="T17" fmla="*/ 5 h 238"/>
                <a:gd name="T18" fmla="*/ 154 w 293"/>
                <a:gd name="T19" fmla="*/ 27 h 238"/>
                <a:gd name="T20" fmla="*/ 143 w 293"/>
                <a:gd name="T21" fmla="*/ 54 h 238"/>
                <a:gd name="T22" fmla="*/ 143 w 293"/>
                <a:gd name="T23" fmla="*/ 67 h 238"/>
                <a:gd name="T24" fmla="*/ 126 w 293"/>
                <a:gd name="T25" fmla="*/ 72 h 238"/>
                <a:gd name="T26" fmla="*/ 75 w 293"/>
                <a:gd name="T27" fmla="*/ 55 h 238"/>
                <a:gd name="T28" fmla="*/ 33 w 293"/>
                <a:gd name="T29" fmla="*/ 24 h 238"/>
                <a:gd name="T30" fmla="*/ 17 w 293"/>
                <a:gd name="T31" fmla="*/ 17 h 238"/>
                <a:gd name="T32" fmla="*/ 12 w 293"/>
                <a:gd name="T33" fmla="*/ 41 h 238"/>
                <a:gd name="T34" fmla="*/ 14 w 293"/>
                <a:gd name="T35" fmla="*/ 57 h 238"/>
                <a:gd name="T36" fmla="*/ 23 w 293"/>
                <a:gd name="T37" fmla="*/ 76 h 238"/>
                <a:gd name="T38" fmla="*/ 39 w 293"/>
                <a:gd name="T39" fmla="*/ 91 h 238"/>
                <a:gd name="T40" fmla="*/ 25 w 293"/>
                <a:gd name="T41" fmla="*/ 89 h 238"/>
                <a:gd name="T42" fmla="*/ 12 w 293"/>
                <a:gd name="T43" fmla="*/ 84 h 238"/>
                <a:gd name="T44" fmla="*/ 13 w 293"/>
                <a:gd name="T45" fmla="*/ 95 h 238"/>
                <a:gd name="T46" fmla="*/ 25 w 293"/>
                <a:gd name="T47" fmla="*/ 123 h 238"/>
                <a:gd name="T48" fmla="*/ 50 w 293"/>
                <a:gd name="T49" fmla="*/ 140 h 238"/>
                <a:gd name="T50" fmla="*/ 52 w 293"/>
                <a:gd name="T51" fmla="*/ 145 h 238"/>
                <a:gd name="T52" fmla="*/ 33 w 293"/>
                <a:gd name="T53" fmla="*/ 145 h 238"/>
                <a:gd name="T54" fmla="*/ 41 w 293"/>
                <a:gd name="T55" fmla="*/ 161 h 238"/>
                <a:gd name="T56" fmla="*/ 62 w 293"/>
                <a:gd name="T57" fmla="*/ 179 h 238"/>
                <a:gd name="T58" fmla="*/ 89 w 293"/>
                <a:gd name="T59" fmla="*/ 186 h 238"/>
                <a:gd name="T60" fmla="*/ 73 w 293"/>
                <a:gd name="T61" fmla="*/ 197 h 238"/>
                <a:gd name="T62" fmla="*/ 45 w 293"/>
                <a:gd name="T63" fmla="*/ 208 h 238"/>
                <a:gd name="T64" fmla="*/ 14 w 293"/>
                <a:gd name="T65" fmla="*/ 212 h 238"/>
                <a:gd name="T66" fmla="*/ 0 w 293"/>
                <a:gd name="T67" fmla="*/ 211 h 238"/>
                <a:gd name="T68" fmla="*/ 32 w 293"/>
                <a:gd name="T69" fmla="*/ 227 h 238"/>
                <a:gd name="T70" fmla="*/ 68 w 293"/>
                <a:gd name="T71" fmla="*/ 237 h 238"/>
                <a:gd name="T72" fmla="*/ 93 w 293"/>
                <a:gd name="T73" fmla="*/ 238 h 238"/>
                <a:gd name="T74" fmla="*/ 149 w 293"/>
                <a:gd name="T75" fmla="*/ 229 h 238"/>
                <a:gd name="T76" fmla="*/ 195 w 293"/>
                <a:gd name="T77" fmla="*/ 205 h 238"/>
                <a:gd name="T78" fmla="*/ 229 w 293"/>
                <a:gd name="T79" fmla="*/ 169 h 238"/>
                <a:gd name="T80" fmla="*/ 252 w 293"/>
                <a:gd name="T81" fmla="*/ 127 h 238"/>
                <a:gd name="T82" fmla="*/ 262 w 293"/>
                <a:gd name="T83" fmla="*/ 82 h 238"/>
                <a:gd name="T84" fmla="*/ 263 w 293"/>
                <a:gd name="T85" fmla="*/ 59 h 238"/>
                <a:gd name="T86" fmla="*/ 280 w 293"/>
                <a:gd name="T87" fmla="*/ 45 h 238"/>
                <a:gd name="T88" fmla="*/ 293 w 293"/>
                <a:gd name="T89" fmla="*/ 2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93" h="238">
                  <a:moveTo>
                    <a:pt x="293" y="28"/>
                  </a:moveTo>
                  <a:lnTo>
                    <a:pt x="293" y="28"/>
                  </a:lnTo>
                  <a:lnTo>
                    <a:pt x="285" y="32"/>
                  </a:lnTo>
                  <a:lnTo>
                    <a:pt x="277" y="34"/>
                  </a:lnTo>
                  <a:lnTo>
                    <a:pt x="267" y="36"/>
                  </a:lnTo>
                  <a:lnTo>
                    <a:pt x="259" y="38"/>
                  </a:lnTo>
                  <a:lnTo>
                    <a:pt x="259" y="38"/>
                  </a:lnTo>
                  <a:lnTo>
                    <a:pt x="267" y="31"/>
                  </a:lnTo>
                  <a:lnTo>
                    <a:pt x="275" y="24"/>
                  </a:lnTo>
                  <a:lnTo>
                    <a:pt x="281" y="14"/>
                  </a:lnTo>
                  <a:lnTo>
                    <a:pt x="285" y="4"/>
                  </a:lnTo>
                  <a:lnTo>
                    <a:pt x="285" y="4"/>
                  </a:lnTo>
                  <a:lnTo>
                    <a:pt x="277" y="9"/>
                  </a:lnTo>
                  <a:lnTo>
                    <a:pt x="266" y="13"/>
                  </a:lnTo>
                  <a:lnTo>
                    <a:pt x="257" y="16"/>
                  </a:lnTo>
                  <a:lnTo>
                    <a:pt x="247" y="18"/>
                  </a:lnTo>
                  <a:lnTo>
                    <a:pt x="247" y="18"/>
                  </a:lnTo>
                  <a:lnTo>
                    <a:pt x="237" y="11"/>
                  </a:lnTo>
                  <a:lnTo>
                    <a:pt x="227" y="5"/>
                  </a:lnTo>
                  <a:lnTo>
                    <a:pt x="222" y="3"/>
                  </a:lnTo>
                  <a:lnTo>
                    <a:pt x="216" y="1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1" y="1"/>
                  </a:lnTo>
                  <a:lnTo>
                    <a:pt x="179" y="5"/>
                  </a:lnTo>
                  <a:lnTo>
                    <a:pt x="169" y="10"/>
                  </a:lnTo>
                  <a:lnTo>
                    <a:pt x="161" y="17"/>
                  </a:lnTo>
                  <a:lnTo>
                    <a:pt x="154" y="27"/>
                  </a:lnTo>
                  <a:lnTo>
                    <a:pt x="147" y="37"/>
                  </a:lnTo>
                  <a:lnTo>
                    <a:pt x="144" y="48"/>
                  </a:lnTo>
                  <a:lnTo>
                    <a:pt x="143" y="54"/>
                  </a:lnTo>
                  <a:lnTo>
                    <a:pt x="143" y="60"/>
                  </a:lnTo>
                  <a:lnTo>
                    <a:pt x="143" y="60"/>
                  </a:lnTo>
                  <a:lnTo>
                    <a:pt x="143" y="67"/>
                  </a:lnTo>
                  <a:lnTo>
                    <a:pt x="144" y="74"/>
                  </a:lnTo>
                  <a:lnTo>
                    <a:pt x="144" y="74"/>
                  </a:lnTo>
                  <a:lnTo>
                    <a:pt x="126" y="72"/>
                  </a:lnTo>
                  <a:lnTo>
                    <a:pt x="108" y="68"/>
                  </a:lnTo>
                  <a:lnTo>
                    <a:pt x="92" y="63"/>
                  </a:lnTo>
                  <a:lnTo>
                    <a:pt x="75" y="55"/>
                  </a:lnTo>
                  <a:lnTo>
                    <a:pt x="59" y="46"/>
                  </a:lnTo>
                  <a:lnTo>
                    <a:pt x="45" y="36"/>
                  </a:lnTo>
                  <a:lnTo>
                    <a:pt x="33" y="24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17" y="17"/>
                  </a:lnTo>
                  <a:lnTo>
                    <a:pt x="15" y="26"/>
                  </a:lnTo>
                  <a:lnTo>
                    <a:pt x="13" y="33"/>
                  </a:lnTo>
                  <a:lnTo>
                    <a:pt x="12" y="41"/>
                  </a:lnTo>
                  <a:lnTo>
                    <a:pt x="12" y="41"/>
                  </a:lnTo>
                  <a:lnTo>
                    <a:pt x="13" y="48"/>
                  </a:lnTo>
                  <a:lnTo>
                    <a:pt x="14" y="57"/>
                  </a:lnTo>
                  <a:lnTo>
                    <a:pt x="17" y="63"/>
                  </a:lnTo>
                  <a:lnTo>
                    <a:pt x="20" y="70"/>
                  </a:lnTo>
                  <a:lnTo>
                    <a:pt x="23" y="76"/>
                  </a:lnTo>
                  <a:lnTo>
                    <a:pt x="28" y="81"/>
                  </a:lnTo>
                  <a:lnTo>
                    <a:pt x="34" y="87"/>
                  </a:lnTo>
                  <a:lnTo>
                    <a:pt x="39" y="91"/>
                  </a:lnTo>
                  <a:lnTo>
                    <a:pt x="39" y="91"/>
                  </a:lnTo>
                  <a:lnTo>
                    <a:pt x="32" y="91"/>
                  </a:lnTo>
                  <a:lnTo>
                    <a:pt x="25" y="89"/>
                  </a:lnTo>
                  <a:lnTo>
                    <a:pt x="18" y="87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2" y="85"/>
                  </a:lnTo>
                  <a:lnTo>
                    <a:pt x="12" y="85"/>
                  </a:lnTo>
                  <a:lnTo>
                    <a:pt x="13" y="95"/>
                  </a:lnTo>
                  <a:lnTo>
                    <a:pt x="16" y="105"/>
                  </a:lnTo>
                  <a:lnTo>
                    <a:pt x="20" y="115"/>
                  </a:lnTo>
                  <a:lnTo>
                    <a:pt x="25" y="123"/>
                  </a:lnTo>
                  <a:lnTo>
                    <a:pt x="33" y="130"/>
                  </a:lnTo>
                  <a:lnTo>
                    <a:pt x="41" y="136"/>
                  </a:lnTo>
                  <a:lnTo>
                    <a:pt x="50" y="140"/>
                  </a:lnTo>
                  <a:lnTo>
                    <a:pt x="60" y="143"/>
                  </a:lnTo>
                  <a:lnTo>
                    <a:pt x="60" y="143"/>
                  </a:lnTo>
                  <a:lnTo>
                    <a:pt x="52" y="145"/>
                  </a:lnTo>
                  <a:lnTo>
                    <a:pt x="44" y="146"/>
                  </a:lnTo>
                  <a:lnTo>
                    <a:pt x="44" y="146"/>
                  </a:lnTo>
                  <a:lnTo>
                    <a:pt x="33" y="145"/>
                  </a:lnTo>
                  <a:lnTo>
                    <a:pt x="33" y="145"/>
                  </a:lnTo>
                  <a:lnTo>
                    <a:pt x="37" y="153"/>
                  </a:lnTo>
                  <a:lnTo>
                    <a:pt x="41" y="161"/>
                  </a:lnTo>
                  <a:lnTo>
                    <a:pt x="47" y="168"/>
                  </a:lnTo>
                  <a:lnTo>
                    <a:pt x="54" y="175"/>
                  </a:lnTo>
                  <a:lnTo>
                    <a:pt x="62" y="179"/>
                  </a:lnTo>
                  <a:lnTo>
                    <a:pt x="71" y="183"/>
                  </a:lnTo>
                  <a:lnTo>
                    <a:pt x="79" y="185"/>
                  </a:lnTo>
                  <a:lnTo>
                    <a:pt x="89" y="186"/>
                  </a:lnTo>
                  <a:lnTo>
                    <a:pt x="89" y="186"/>
                  </a:lnTo>
                  <a:lnTo>
                    <a:pt x="81" y="192"/>
                  </a:lnTo>
                  <a:lnTo>
                    <a:pt x="73" y="197"/>
                  </a:lnTo>
                  <a:lnTo>
                    <a:pt x="64" y="201"/>
                  </a:lnTo>
                  <a:lnTo>
                    <a:pt x="54" y="206"/>
                  </a:lnTo>
                  <a:lnTo>
                    <a:pt x="45" y="208"/>
                  </a:lnTo>
                  <a:lnTo>
                    <a:pt x="35" y="210"/>
                  </a:lnTo>
                  <a:lnTo>
                    <a:pt x="25" y="212"/>
                  </a:lnTo>
                  <a:lnTo>
                    <a:pt x="14" y="212"/>
                  </a:lnTo>
                  <a:lnTo>
                    <a:pt x="14" y="212"/>
                  </a:lnTo>
                  <a:lnTo>
                    <a:pt x="0" y="211"/>
                  </a:lnTo>
                  <a:lnTo>
                    <a:pt x="0" y="211"/>
                  </a:lnTo>
                  <a:lnTo>
                    <a:pt x="10" y="217"/>
                  </a:lnTo>
                  <a:lnTo>
                    <a:pt x="21" y="222"/>
                  </a:lnTo>
                  <a:lnTo>
                    <a:pt x="32" y="227"/>
                  </a:lnTo>
                  <a:lnTo>
                    <a:pt x="44" y="231"/>
                  </a:lnTo>
                  <a:lnTo>
                    <a:pt x="55" y="235"/>
                  </a:lnTo>
                  <a:lnTo>
                    <a:pt x="68" y="237"/>
                  </a:lnTo>
                  <a:lnTo>
                    <a:pt x="80" y="238"/>
                  </a:lnTo>
                  <a:lnTo>
                    <a:pt x="93" y="238"/>
                  </a:lnTo>
                  <a:lnTo>
                    <a:pt x="93" y="238"/>
                  </a:lnTo>
                  <a:lnTo>
                    <a:pt x="112" y="237"/>
                  </a:lnTo>
                  <a:lnTo>
                    <a:pt x="132" y="233"/>
                  </a:lnTo>
                  <a:lnTo>
                    <a:pt x="149" y="229"/>
                  </a:lnTo>
                  <a:lnTo>
                    <a:pt x="166" y="222"/>
                  </a:lnTo>
                  <a:lnTo>
                    <a:pt x="180" y="215"/>
                  </a:lnTo>
                  <a:lnTo>
                    <a:pt x="195" y="205"/>
                  </a:lnTo>
                  <a:lnTo>
                    <a:pt x="207" y="194"/>
                  </a:lnTo>
                  <a:lnTo>
                    <a:pt x="220" y="183"/>
                  </a:lnTo>
                  <a:lnTo>
                    <a:pt x="229" y="169"/>
                  </a:lnTo>
                  <a:lnTo>
                    <a:pt x="238" y="156"/>
                  </a:lnTo>
                  <a:lnTo>
                    <a:pt x="246" y="141"/>
                  </a:lnTo>
                  <a:lnTo>
                    <a:pt x="252" y="127"/>
                  </a:lnTo>
                  <a:lnTo>
                    <a:pt x="257" y="112"/>
                  </a:lnTo>
                  <a:lnTo>
                    <a:pt x="260" y="97"/>
                  </a:lnTo>
                  <a:lnTo>
                    <a:pt x="262" y="82"/>
                  </a:lnTo>
                  <a:lnTo>
                    <a:pt x="263" y="67"/>
                  </a:lnTo>
                  <a:lnTo>
                    <a:pt x="263" y="67"/>
                  </a:lnTo>
                  <a:lnTo>
                    <a:pt x="263" y="59"/>
                  </a:lnTo>
                  <a:lnTo>
                    <a:pt x="263" y="59"/>
                  </a:lnTo>
                  <a:lnTo>
                    <a:pt x="271" y="52"/>
                  </a:lnTo>
                  <a:lnTo>
                    <a:pt x="280" y="45"/>
                  </a:lnTo>
                  <a:lnTo>
                    <a:pt x="287" y="37"/>
                  </a:lnTo>
                  <a:lnTo>
                    <a:pt x="293" y="28"/>
                  </a:lnTo>
                  <a:lnTo>
                    <a:pt x="293" y="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3995841" y="1217548"/>
            <a:ext cx="1947745" cy="1068683"/>
            <a:chOff x="3995841" y="1217548"/>
            <a:chExt cx="1947745" cy="1068683"/>
          </a:xfrm>
        </p:grpSpPr>
        <p:grpSp>
          <p:nvGrpSpPr>
            <p:cNvPr id="6" name="Group 18"/>
            <p:cNvGrpSpPr/>
            <p:nvPr/>
          </p:nvGrpSpPr>
          <p:grpSpPr>
            <a:xfrm>
              <a:off x="3995841" y="1217548"/>
              <a:ext cx="1947745" cy="1068683"/>
              <a:chOff x="5327788" y="1623397"/>
              <a:chExt cx="2596993" cy="1424911"/>
            </a:xfrm>
          </p:grpSpPr>
          <p:sp>
            <p:nvSpPr>
              <p:cNvPr id="25" name="Speech Bubble: Oval 12"/>
              <p:cNvSpPr/>
              <p:nvPr/>
            </p:nvSpPr>
            <p:spPr>
              <a:xfrm rot="16200000" flipH="1">
                <a:off x="5289251" y="1661934"/>
                <a:ext cx="1424911" cy="1347837"/>
              </a:xfrm>
              <a:prstGeom prst="wedgeEllipseCallout">
                <a:avLst>
                  <a:gd name="adj1" fmla="val -29"/>
                  <a:gd name="adj2" fmla="val 65817"/>
                </a:avLst>
              </a:prstGeom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/>
              </a:p>
            </p:txBody>
          </p:sp>
          <p:cxnSp>
            <p:nvCxnSpPr>
              <p:cNvPr id="26" name="Straight Connector 13"/>
              <p:cNvCxnSpPr/>
              <p:nvPr/>
            </p:nvCxnSpPr>
            <p:spPr>
              <a:xfrm rot="16200000" flipH="1">
                <a:off x="7470080" y="1881151"/>
                <a:ext cx="0" cy="909403"/>
              </a:xfrm>
              <a:prstGeom prst="line">
                <a:avLst/>
              </a:prstGeom>
              <a:solidFill>
                <a:schemeClr val="accent2"/>
              </a:solidFill>
              <a:ln w="28575">
                <a:solidFill>
                  <a:schemeClr val="accent2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Freeform: Shape 34"/>
            <p:cNvSpPr>
              <a:spLocks/>
            </p:cNvSpPr>
            <p:nvPr/>
          </p:nvSpPr>
          <p:spPr bwMode="auto">
            <a:xfrm>
              <a:off x="4270194" y="1505591"/>
              <a:ext cx="462171" cy="445364"/>
            </a:xfrm>
            <a:custGeom>
              <a:avLst/>
              <a:gdLst>
                <a:gd name="T0" fmla="*/ 0 w 208"/>
                <a:gd name="T1" fmla="*/ 68 h 201"/>
                <a:gd name="T2" fmla="*/ 8 w 208"/>
                <a:gd name="T3" fmla="*/ 78 h 201"/>
                <a:gd name="T4" fmla="*/ 31 w 208"/>
                <a:gd name="T5" fmla="*/ 72 h 201"/>
                <a:gd name="T6" fmla="*/ 64 w 208"/>
                <a:gd name="T7" fmla="*/ 172 h 201"/>
                <a:gd name="T8" fmla="*/ 106 w 208"/>
                <a:gd name="T9" fmla="*/ 189 h 201"/>
                <a:gd name="T10" fmla="*/ 197 w 208"/>
                <a:gd name="T11" fmla="*/ 62 h 201"/>
                <a:gd name="T12" fmla="*/ 114 w 208"/>
                <a:gd name="T13" fmla="*/ 67 h 201"/>
                <a:gd name="T14" fmla="*/ 137 w 208"/>
                <a:gd name="T15" fmla="*/ 94 h 201"/>
                <a:gd name="T16" fmla="*/ 109 w 208"/>
                <a:gd name="T17" fmla="*/ 130 h 201"/>
                <a:gd name="T18" fmla="*/ 93 w 208"/>
                <a:gd name="T19" fmla="*/ 90 h 201"/>
                <a:gd name="T20" fmla="*/ 60 w 208"/>
                <a:gd name="T21" fmla="*/ 22 h 201"/>
                <a:gd name="T22" fmla="*/ 0 w 208"/>
                <a:gd name="T23" fmla="*/ 68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8" h="201">
                  <a:moveTo>
                    <a:pt x="0" y="68"/>
                  </a:moveTo>
                  <a:cubicBezTo>
                    <a:pt x="8" y="78"/>
                    <a:pt x="8" y="78"/>
                    <a:pt x="8" y="78"/>
                  </a:cubicBezTo>
                  <a:cubicBezTo>
                    <a:pt x="8" y="78"/>
                    <a:pt x="25" y="65"/>
                    <a:pt x="31" y="72"/>
                  </a:cubicBezTo>
                  <a:cubicBezTo>
                    <a:pt x="36" y="78"/>
                    <a:pt x="57" y="157"/>
                    <a:pt x="64" y="172"/>
                  </a:cubicBezTo>
                  <a:cubicBezTo>
                    <a:pt x="70" y="184"/>
                    <a:pt x="87" y="201"/>
                    <a:pt x="106" y="189"/>
                  </a:cubicBezTo>
                  <a:cubicBezTo>
                    <a:pt x="125" y="177"/>
                    <a:pt x="186" y="124"/>
                    <a:pt x="197" y="62"/>
                  </a:cubicBezTo>
                  <a:cubicBezTo>
                    <a:pt x="208" y="0"/>
                    <a:pt x="123" y="13"/>
                    <a:pt x="114" y="67"/>
                  </a:cubicBezTo>
                  <a:cubicBezTo>
                    <a:pt x="137" y="54"/>
                    <a:pt x="149" y="73"/>
                    <a:pt x="137" y="94"/>
                  </a:cubicBezTo>
                  <a:cubicBezTo>
                    <a:pt x="126" y="116"/>
                    <a:pt x="115" y="130"/>
                    <a:pt x="109" y="130"/>
                  </a:cubicBezTo>
                  <a:cubicBezTo>
                    <a:pt x="104" y="130"/>
                    <a:pt x="100" y="116"/>
                    <a:pt x="93" y="90"/>
                  </a:cubicBezTo>
                  <a:cubicBezTo>
                    <a:pt x="87" y="64"/>
                    <a:pt x="87" y="17"/>
                    <a:pt x="60" y="22"/>
                  </a:cubicBezTo>
                  <a:cubicBezTo>
                    <a:pt x="34" y="27"/>
                    <a:pt x="0" y="68"/>
                    <a:pt x="0" y="6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3200414" y="2854289"/>
            <a:ext cx="1947746" cy="1068683"/>
            <a:chOff x="3200414" y="2854289"/>
            <a:chExt cx="1947746" cy="1068683"/>
          </a:xfrm>
        </p:grpSpPr>
        <p:grpSp>
          <p:nvGrpSpPr>
            <p:cNvPr id="5" name="Group 20"/>
            <p:cNvGrpSpPr/>
            <p:nvPr/>
          </p:nvGrpSpPr>
          <p:grpSpPr>
            <a:xfrm>
              <a:off x="3200414" y="2854289"/>
              <a:ext cx="1947746" cy="1068683"/>
              <a:chOff x="4267218" y="3805718"/>
              <a:chExt cx="2596994" cy="1424911"/>
            </a:xfrm>
          </p:grpSpPr>
          <p:sp>
            <p:nvSpPr>
              <p:cNvPr id="27" name="Speech Bubble: Oval 9"/>
              <p:cNvSpPr/>
              <p:nvPr/>
            </p:nvSpPr>
            <p:spPr>
              <a:xfrm rot="5400000">
                <a:off x="5477838" y="3844255"/>
                <a:ext cx="1424911" cy="1347837"/>
              </a:xfrm>
              <a:prstGeom prst="wedgeEllipseCallout">
                <a:avLst>
                  <a:gd name="adj1" fmla="val -29"/>
                  <a:gd name="adj2" fmla="val 65817"/>
                </a:avLst>
              </a:prstGeom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cxnSp>
            <p:nvCxnSpPr>
              <p:cNvPr id="28" name="Straight Connector 10"/>
              <p:cNvCxnSpPr/>
              <p:nvPr/>
            </p:nvCxnSpPr>
            <p:spPr>
              <a:xfrm rot="5400000">
                <a:off x="4721920" y="4063471"/>
                <a:ext cx="0" cy="909403"/>
              </a:xfrm>
              <a:prstGeom prst="line">
                <a:avLst/>
              </a:prstGeom>
              <a:ln w="28575">
                <a:solidFill>
                  <a:schemeClr val="accent6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Freeform: Shape 35"/>
            <p:cNvSpPr>
              <a:spLocks noChangeAspect="1"/>
            </p:cNvSpPr>
            <p:nvPr/>
          </p:nvSpPr>
          <p:spPr bwMode="auto">
            <a:xfrm>
              <a:off x="4389341" y="3133814"/>
              <a:ext cx="506759" cy="506222"/>
            </a:xfrm>
            <a:custGeom>
              <a:avLst/>
              <a:gdLst>
                <a:gd name="T0" fmla="*/ 374 w 400"/>
                <a:gd name="T1" fmla="*/ 100 h 400"/>
                <a:gd name="T2" fmla="*/ 301 w 400"/>
                <a:gd name="T3" fmla="*/ 27 h 400"/>
                <a:gd name="T4" fmla="*/ 200 w 400"/>
                <a:gd name="T5" fmla="*/ 0 h 400"/>
                <a:gd name="T6" fmla="*/ 100 w 400"/>
                <a:gd name="T7" fmla="*/ 27 h 400"/>
                <a:gd name="T8" fmla="*/ 27 w 400"/>
                <a:gd name="T9" fmla="*/ 100 h 400"/>
                <a:gd name="T10" fmla="*/ 0 w 400"/>
                <a:gd name="T11" fmla="*/ 200 h 400"/>
                <a:gd name="T12" fmla="*/ 27 w 400"/>
                <a:gd name="T13" fmla="*/ 301 h 400"/>
                <a:gd name="T14" fmla="*/ 100 w 400"/>
                <a:gd name="T15" fmla="*/ 374 h 400"/>
                <a:gd name="T16" fmla="*/ 200 w 400"/>
                <a:gd name="T17" fmla="*/ 400 h 400"/>
                <a:gd name="T18" fmla="*/ 301 w 400"/>
                <a:gd name="T19" fmla="*/ 374 h 400"/>
                <a:gd name="T20" fmla="*/ 374 w 400"/>
                <a:gd name="T21" fmla="*/ 301 h 400"/>
                <a:gd name="T22" fmla="*/ 400 w 400"/>
                <a:gd name="T23" fmla="*/ 200 h 400"/>
                <a:gd name="T24" fmla="*/ 374 w 400"/>
                <a:gd name="T25" fmla="*/ 100 h 400"/>
                <a:gd name="T26" fmla="*/ 330 w 400"/>
                <a:gd name="T27" fmla="*/ 170 h 400"/>
                <a:gd name="T28" fmla="*/ 188 w 400"/>
                <a:gd name="T29" fmla="*/ 311 h 400"/>
                <a:gd name="T30" fmla="*/ 176 w 400"/>
                <a:gd name="T31" fmla="*/ 316 h 400"/>
                <a:gd name="T32" fmla="*/ 165 w 400"/>
                <a:gd name="T33" fmla="*/ 311 h 400"/>
                <a:gd name="T34" fmla="*/ 70 w 400"/>
                <a:gd name="T35" fmla="*/ 217 h 400"/>
                <a:gd name="T36" fmla="*/ 66 w 400"/>
                <a:gd name="T37" fmla="*/ 205 h 400"/>
                <a:gd name="T38" fmla="*/ 70 w 400"/>
                <a:gd name="T39" fmla="*/ 193 h 400"/>
                <a:gd name="T40" fmla="*/ 94 w 400"/>
                <a:gd name="T41" fmla="*/ 170 h 400"/>
                <a:gd name="T42" fmla="*/ 106 w 400"/>
                <a:gd name="T43" fmla="*/ 165 h 400"/>
                <a:gd name="T44" fmla="*/ 118 w 400"/>
                <a:gd name="T45" fmla="*/ 170 h 400"/>
                <a:gd name="T46" fmla="*/ 176 w 400"/>
                <a:gd name="T47" fmla="*/ 229 h 400"/>
                <a:gd name="T48" fmla="*/ 283 w 400"/>
                <a:gd name="T49" fmla="*/ 123 h 400"/>
                <a:gd name="T50" fmla="*/ 295 w 400"/>
                <a:gd name="T51" fmla="*/ 118 h 400"/>
                <a:gd name="T52" fmla="*/ 306 w 400"/>
                <a:gd name="T53" fmla="*/ 123 h 400"/>
                <a:gd name="T54" fmla="*/ 330 w 400"/>
                <a:gd name="T55" fmla="*/ 146 h 400"/>
                <a:gd name="T56" fmla="*/ 335 w 400"/>
                <a:gd name="T57" fmla="*/ 158 h 400"/>
                <a:gd name="T58" fmla="*/ 330 w 400"/>
                <a:gd name="T59" fmla="*/ 170 h 400"/>
                <a:gd name="T60" fmla="*/ 330 w 400"/>
                <a:gd name="T61" fmla="*/ 170 h 400"/>
                <a:gd name="T62" fmla="*/ 330 w 400"/>
                <a:gd name="T63" fmla="*/ 17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0" h="400">
                  <a:moveTo>
                    <a:pt x="374" y="100"/>
                  </a:moveTo>
                  <a:cubicBezTo>
                    <a:pt x="356" y="69"/>
                    <a:pt x="331" y="45"/>
                    <a:pt x="301" y="27"/>
                  </a:cubicBezTo>
                  <a:cubicBezTo>
                    <a:pt x="270" y="9"/>
                    <a:pt x="237" y="0"/>
                    <a:pt x="200" y="0"/>
                  </a:cubicBezTo>
                  <a:cubicBezTo>
                    <a:pt x="164" y="0"/>
                    <a:pt x="130" y="9"/>
                    <a:pt x="100" y="27"/>
                  </a:cubicBezTo>
                  <a:cubicBezTo>
                    <a:pt x="69" y="45"/>
                    <a:pt x="45" y="69"/>
                    <a:pt x="27" y="100"/>
                  </a:cubicBezTo>
                  <a:cubicBezTo>
                    <a:pt x="9" y="130"/>
                    <a:pt x="0" y="164"/>
                    <a:pt x="0" y="200"/>
                  </a:cubicBezTo>
                  <a:cubicBezTo>
                    <a:pt x="0" y="237"/>
                    <a:pt x="9" y="270"/>
                    <a:pt x="27" y="301"/>
                  </a:cubicBezTo>
                  <a:cubicBezTo>
                    <a:pt x="45" y="331"/>
                    <a:pt x="69" y="356"/>
                    <a:pt x="100" y="374"/>
                  </a:cubicBezTo>
                  <a:cubicBezTo>
                    <a:pt x="130" y="391"/>
                    <a:pt x="164" y="400"/>
                    <a:pt x="200" y="400"/>
                  </a:cubicBezTo>
                  <a:cubicBezTo>
                    <a:pt x="237" y="400"/>
                    <a:pt x="270" y="391"/>
                    <a:pt x="301" y="374"/>
                  </a:cubicBezTo>
                  <a:cubicBezTo>
                    <a:pt x="331" y="356"/>
                    <a:pt x="356" y="331"/>
                    <a:pt x="374" y="301"/>
                  </a:cubicBezTo>
                  <a:cubicBezTo>
                    <a:pt x="392" y="270"/>
                    <a:pt x="400" y="237"/>
                    <a:pt x="400" y="200"/>
                  </a:cubicBezTo>
                  <a:cubicBezTo>
                    <a:pt x="400" y="164"/>
                    <a:pt x="392" y="130"/>
                    <a:pt x="374" y="100"/>
                  </a:cubicBezTo>
                  <a:close/>
                  <a:moveTo>
                    <a:pt x="330" y="170"/>
                  </a:moveTo>
                  <a:cubicBezTo>
                    <a:pt x="188" y="311"/>
                    <a:pt x="188" y="311"/>
                    <a:pt x="188" y="311"/>
                  </a:cubicBezTo>
                  <a:cubicBezTo>
                    <a:pt x="185" y="315"/>
                    <a:pt x="181" y="316"/>
                    <a:pt x="176" y="316"/>
                  </a:cubicBezTo>
                  <a:cubicBezTo>
                    <a:pt x="172" y="316"/>
                    <a:pt x="168" y="315"/>
                    <a:pt x="165" y="311"/>
                  </a:cubicBezTo>
                  <a:cubicBezTo>
                    <a:pt x="70" y="217"/>
                    <a:pt x="70" y="217"/>
                    <a:pt x="70" y="217"/>
                  </a:cubicBezTo>
                  <a:cubicBezTo>
                    <a:pt x="67" y="214"/>
                    <a:pt x="66" y="210"/>
                    <a:pt x="66" y="205"/>
                  </a:cubicBezTo>
                  <a:cubicBezTo>
                    <a:pt x="66" y="200"/>
                    <a:pt x="67" y="196"/>
                    <a:pt x="70" y="193"/>
                  </a:cubicBezTo>
                  <a:cubicBezTo>
                    <a:pt x="94" y="170"/>
                    <a:pt x="94" y="170"/>
                    <a:pt x="94" y="170"/>
                  </a:cubicBezTo>
                  <a:cubicBezTo>
                    <a:pt x="97" y="166"/>
                    <a:pt x="101" y="165"/>
                    <a:pt x="106" y="165"/>
                  </a:cubicBezTo>
                  <a:cubicBezTo>
                    <a:pt x="110" y="165"/>
                    <a:pt x="114" y="166"/>
                    <a:pt x="118" y="170"/>
                  </a:cubicBezTo>
                  <a:cubicBezTo>
                    <a:pt x="176" y="229"/>
                    <a:pt x="176" y="229"/>
                    <a:pt x="176" y="229"/>
                  </a:cubicBezTo>
                  <a:cubicBezTo>
                    <a:pt x="283" y="123"/>
                    <a:pt x="283" y="123"/>
                    <a:pt x="283" y="123"/>
                  </a:cubicBezTo>
                  <a:cubicBezTo>
                    <a:pt x="286" y="119"/>
                    <a:pt x="290" y="118"/>
                    <a:pt x="295" y="118"/>
                  </a:cubicBezTo>
                  <a:cubicBezTo>
                    <a:pt x="299" y="118"/>
                    <a:pt x="303" y="119"/>
                    <a:pt x="306" y="123"/>
                  </a:cubicBezTo>
                  <a:cubicBezTo>
                    <a:pt x="330" y="146"/>
                    <a:pt x="330" y="146"/>
                    <a:pt x="330" y="146"/>
                  </a:cubicBezTo>
                  <a:cubicBezTo>
                    <a:pt x="333" y="149"/>
                    <a:pt x="335" y="153"/>
                    <a:pt x="335" y="158"/>
                  </a:cubicBezTo>
                  <a:cubicBezTo>
                    <a:pt x="335" y="163"/>
                    <a:pt x="333" y="167"/>
                    <a:pt x="330" y="170"/>
                  </a:cubicBezTo>
                  <a:close/>
                  <a:moveTo>
                    <a:pt x="330" y="170"/>
                  </a:moveTo>
                  <a:cubicBezTo>
                    <a:pt x="330" y="170"/>
                    <a:pt x="330" y="170"/>
                    <a:pt x="330" y="17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2" name="Group 36"/>
          <p:cNvGrpSpPr/>
          <p:nvPr/>
        </p:nvGrpSpPr>
        <p:grpSpPr>
          <a:xfrm>
            <a:off x="532714" y="1427967"/>
            <a:ext cx="8078573" cy="2287566"/>
            <a:chOff x="735248" y="2643961"/>
            <a:chExt cx="10771430" cy="3050088"/>
          </a:xfrm>
        </p:grpSpPr>
        <p:grpSp>
          <p:nvGrpSpPr>
            <p:cNvPr id="13" name="Group 37"/>
            <p:cNvGrpSpPr/>
            <p:nvPr/>
          </p:nvGrpSpPr>
          <p:grpSpPr>
            <a:xfrm>
              <a:off x="8575271" y="2643961"/>
              <a:ext cx="2931407" cy="3046673"/>
              <a:chOff x="8575271" y="2643961"/>
              <a:chExt cx="2931407" cy="3046673"/>
            </a:xfrm>
          </p:grpSpPr>
          <p:sp>
            <p:nvSpPr>
              <p:cNvPr id="19" name="TextBox 43"/>
              <p:cNvSpPr txBox="1"/>
              <p:nvPr/>
            </p:nvSpPr>
            <p:spPr>
              <a:xfrm>
                <a:off x="8575271" y="2643961"/>
                <a:ext cx="2897592" cy="276999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normAutofit fontScale="85000" lnSpcReduction="10000"/>
              </a:bodyPr>
              <a:lstStyle/>
              <a:p>
                <a:r>
                  <a:rPr lang="zh-CN" altLang="en-US" b="1">
                    <a:solidFill>
                      <a:schemeClr val="accent2"/>
                    </a:solidFill>
                  </a:rPr>
                  <a:t>标题文本预设</a:t>
                </a:r>
              </a:p>
            </p:txBody>
          </p:sp>
          <p:sp>
            <p:nvSpPr>
              <p:cNvPr id="20" name="Rectangle 44"/>
              <p:cNvSpPr/>
              <p:nvPr/>
            </p:nvSpPr>
            <p:spPr>
              <a:xfrm>
                <a:off x="8575271" y="2920959"/>
                <a:ext cx="2897592" cy="604673"/>
              </a:xfrm>
              <a:prstGeom prst="rect">
                <a:avLst/>
              </a:prstGeom>
            </p:spPr>
            <p:txBody>
              <a:bodyPr wrap="square" lIns="0" tIns="0" rIns="0" bIns="0" anchor="ctr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050">
                    <a:solidFill>
                      <a:sysClr val="windowText" lastClr="000000"/>
                    </a:solidFill>
                  </a:rPr>
                  <a:t>此部分内容作为文字排版占位显示 </a:t>
                </a:r>
                <a:br>
                  <a:rPr lang="zh-CN" altLang="en-US" sz="1050">
                    <a:solidFill>
                      <a:sysClr val="windowText" lastClr="000000"/>
                    </a:solidFill>
                  </a:rPr>
                </a:br>
                <a:r>
                  <a:rPr lang="zh-CN" altLang="en-US" sz="1050">
                    <a:solidFill>
                      <a:sysClr val="windowText" lastClr="000000"/>
                    </a:solidFill>
                  </a:rPr>
                  <a:t>（建议使用主题字体）</a:t>
                </a:r>
              </a:p>
            </p:txBody>
          </p:sp>
          <p:sp>
            <p:nvSpPr>
              <p:cNvPr id="21" name="TextBox 45"/>
              <p:cNvSpPr txBox="1"/>
              <p:nvPr/>
            </p:nvSpPr>
            <p:spPr>
              <a:xfrm>
                <a:off x="8591128" y="4808963"/>
                <a:ext cx="2915550" cy="276999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normAutofit fontScale="85000" lnSpcReduction="10000"/>
              </a:bodyPr>
              <a:lstStyle/>
              <a:p>
                <a:r>
                  <a:rPr lang="zh-CN" altLang="en-US" b="1">
                    <a:solidFill>
                      <a:schemeClr val="accent5"/>
                    </a:solidFill>
                  </a:rPr>
                  <a:t>标题文本预设</a:t>
                </a:r>
              </a:p>
            </p:txBody>
          </p:sp>
          <p:sp>
            <p:nvSpPr>
              <p:cNvPr id="22" name="Rectangle 46"/>
              <p:cNvSpPr/>
              <p:nvPr/>
            </p:nvSpPr>
            <p:spPr>
              <a:xfrm>
                <a:off x="8591128" y="5085961"/>
                <a:ext cx="2915550" cy="604673"/>
              </a:xfrm>
              <a:prstGeom prst="rect">
                <a:avLst/>
              </a:prstGeom>
            </p:spPr>
            <p:txBody>
              <a:bodyPr wrap="square" lIns="0" tIns="0" rIns="0" bIns="0" anchor="ctr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050">
                    <a:solidFill>
                      <a:sysClr val="windowText" lastClr="000000"/>
                    </a:solidFill>
                  </a:rPr>
                  <a:t>此部分内容作为文字排版占位显示 </a:t>
                </a:r>
                <a:br>
                  <a:rPr lang="zh-CN" altLang="en-US" sz="1050">
                    <a:solidFill>
                      <a:sysClr val="windowText" lastClr="000000"/>
                    </a:solidFill>
                  </a:rPr>
                </a:br>
                <a:r>
                  <a:rPr lang="zh-CN" altLang="en-US" sz="1050">
                    <a:solidFill>
                      <a:sysClr val="windowText" lastClr="000000"/>
                    </a:solidFill>
                  </a:rPr>
                  <a:t>（建议使用主题字体）</a:t>
                </a:r>
              </a:p>
            </p:txBody>
          </p:sp>
        </p:grpSp>
        <p:grpSp>
          <p:nvGrpSpPr>
            <p:cNvPr id="14" name="Group 38"/>
            <p:cNvGrpSpPr/>
            <p:nvPr/>
          </p:nvGrpSpPr>
          <p:grpSpPr>
            <a:xfrm>
              <a:off x="735248" y="2719547"/>
              <a:ext cx="2902014" cy="2974502"/>
              <a:chOff x="735248" y="2719547"/>
              <a:chExt cx="2902014" cy="2974502"/>
            </a:xfrm>
          </p:grpSpPr>
          <p:sp>
            <p:nvSpPr>
              <p:cNvPr id="15" name="TextBox 39"/>
              <p:cNvSpPr txBox="1"/>
              <p:nvPr/>
            </p:nvSpPr>
            <p:spPr>
              <a:xfrm>
                <a:off x="735248" y="2719547"/>
                <a:ext cx="2902014" cy="276999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normAutofit fontScale="85000" lnSpcReduction="10000"/>
              </a:bodyPr>
              <a:lstStyle/>
              <a:p>
                <a:pPr algn="r"/>
                <a:r>
                  <a:rPr lang="zh-CN" altLang="en-US" b="1">
                    <a:solidFill>
                      <a:schemeClr val="accent1"/>
                    </a:solidFill>
                  </a:rPr>
                  <a:t>标题文本预设</a:t>
                </a:r>
              </a:p>
            </p:txBody>
          </p:sp>
          <p:sp>
            <p:nvSpPr>
              <p:cNvPr id="16" name="Rectangle 40"/>
              <p:cNvSpPr/>
              <p:nvPr/>
            </p:nvSpPr>
            <p:spPr>
              <a:xfrm>
                <a:off x="735248" y="2996545"/>
                <a:ext cx="2902014" cy="604673"/>
              </a:xfrm>
              <a:prstGeom prst="rect">
                <a:avLst/>
              </a:prstGeom>
            </p:spPr>
            <p:txBody>
              <a:bodyPr wrap="square" lIns="0" tIns="0" rIns="0" bIns="0" anchor="ctr">
                <a:normAutofit/>
              </a:bodyPr>
              <a:lstStyle/>
              <a:p>
                <a:pPr algn="r">
                  <a:lnSpc>
                    <a:spcPct val="120000"/>
                  </a:lnSpc>
                </a:pPr>
                <a:r>
                  <a:rPr lang="zh-CN" altLang="en-US" sz="1050">
                    <a:solidFill>
                      <a:sysClr val="windowText" lastClr="000000"/>
                    </a:solidFill>
                  </a:rPr>
                  <a:t>此部分内容作为文字排版占位显示 </a:t>
                </a:r>
                <a:br>
                  <a:rPr lang="zh-CN" altLang="en-US" sz="1050">
                    <a:solidFill>
                      <a:sysClr val="windowText" lastClr="000000"/>
                    </a:solidFill>
                  </a:rPr>
                </a:br>
                <a:r>
                  <a:rPr lang="zh-CN" altLang="en-US" sz="1050">
                    <a:solidFill>
                      <a:sysClr val="windowText" lastClr="000000"/>
                    </a:solidFill>
                  </a:rPr>
                  <a:t>（建议使用主题字体）</a:t>
                </a:r>
              </a:p>
            </p:txBody>
          </p:sp>
          <p:sp>
            <p:nvSpPr>
              <p:cNvPr id="17" name="TextBox 41"/>
              <p:cNvSpPr txBox="1"/>
              <p:nvPr/>
            </p:nvSpPr>
            <p:spPr>
              <a:xfrm>
                <a:off x="735248" y="4812378"/>
                <a:ext cx="2855562" cy="276999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normAutofit fontScale="85000" lnSpcReduction="10000"/>
              </a:bodyPr>
              <a:lstStyle/>
              <a:p>
                <a:pPr algn="r"/>
                <a:r>
                  <a:rPr lang="zh-CN" altLang="en-US" b="1">
                    <a:solidFill>
                      <a:schemeClr val="accent4"/>
                    </a:solidFill>
                  </a:rPr>
                  <a:t>标题文本预设</a:t>
                </a:r>
              </a:p>
            </p:txBody>
          </p:sp>
          <p:sp>
            <p:nvSpPr>
              <p:cNvPr id="18" name="Rectangle 42"/>
              <p:cNvSpPr/>
              <p:nvPr/>
            </p:nvSpPr>
            <p:spPr>
              <a:xfrm>
                <a:off x="735248" y="5089376"/>
                <a:ext cx="2855562" cy="604673"/>
              </a:xfrm>
              <a:prstGeom prst="rect">
                <a:avLst/>
              </a:prstGeom>
            </p:spPr>
            <p:txBody>
              <a:bodyPr wrap="square" lIns="0" tIns="0" rIns="0" bIns="0" anchor="ctr">
                <a:normAutofit/>
              </a:bodyPr>
              <a:lstStyle/>
              <a:p>
                <a:pPr algn="r">
                  <a:lnSpc>
                    <a:spcPct val="120000"/>
                  </a:lnSpc>
                </a:pPr>
                <a:r>
                  <a:rPr lang="zh-CN" altLang="en-US" sz="1050">
                    <a:solidFill>
                      <a:sysClr val="windowText" lastClr="000000"/>
                    </a:solidFill>
                  </a:rPr>
                  <a:t>此部分内容作为文字排版占位显示 </a:t>
                </a:r>
                <a:br>
                  <a:rPr lang="zh-CN" altLang="en-US" sz="1050">
                    <a:solidFill>
                      <a:sysClr val="windowText" lastClr="000000"/>
                    </a:solidFill>
                  </a:rPr>
                </a:br>
                <a:r>
                  <a:rPr lang="zh-CN" altLang="en-US" sz="1050">
                    <a:solidFill>
                      <a:sysClr val="windowText" lastClr="000000"/>
                    </a:solidFill>
                  </a:rPr>
                  <a:t>（建议使用主题字体）</a:t>
                </a:r>
              </a:p>
            </p:txBody>
          </p:sp>
        </p:grpSp>
      </p:grpSp>
      <p:sp>
        <p:nvSpPr>
          <p:cNvPr id="35" name="Title 1">
            <a:extLst>
              <a:ext uri="{FF2B5EF4-FFF2-40B4-BE49-F238E27FC236}">
                <a16:creationId xmlns:a16="http://schemas.microsoft.com/office/drawing/2014/main" id="{DB275C9E-3487-4887-883C-BF4C06F4D7D2}"/>
              </a:ext>
            </a:extLst>
          </p:cNvPr>
          <p:cNvSpPr txBox="1">
            <a:spLocks/>
          </p:cNvSpPr>
          <p:nvPr/>
        </p:nvSpPr>
        <p:spPr>
          <a:xfrm>
            <a:off x="611560" y="175643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20767CCB-9EDD-418B-A2D4-37CA56A055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6266"/>
          <a:stretch/>
        </p:blipFill>
        <p:spPr>
          <a:xfrm>
            <a:off x="0" y="4636020"/>
            <a:ext cx="9144000" cy="125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9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7f972aa8-cee5-4d35-91e5-c3b48638f480"/>
          <p:cNvGrpSpPr>
            <a:grpSpLocks noChangeAspect="1"/>
          </p:cNvGrpSpPr>
          <p:nvPr/>
        </p:nvGrpSpPr>
        <p:grpSpPr>
          <a:xfrm>
            <a:off x="1851987" y="1518633"/>
            <a:ext cx="5714698" cy="2257425"/>
            <a:chOff x="765804" y="1924051"/>
            <a:chExt cx="7619598" cy="3009900"/>
          </a:xfrm>
        </p:grpSpPr>
        <p:sp>
          <p:nvSpPr>
            <p:cNvPr id="4" name="任意多边形: 形状 3"/>
            <p:cNvSpPr/>
            <p:nvPr/>
          </p:nvSpPr>
          <p:spPr>
            <a:xfrm>
              <a:off x="936104" y="3438526"/>
              <a:ext cx="5159896" cy="1495425"/>
            </a:xfrm>
            <a:custGeom>
              <a:avLst/>
              <a:gdLst>
                <a:gd name="connsiteX0" fmla="*/ 5640070 w 6096000"/>
                <a:gd name="connsiteY0" fmla="*/ 0 h 1495425"/>
                <a:gd name="connsiteX1" fmla="*/ 6096000 w 6096000"/>
                <a:gd name="connsiteY1" fmla="*/ 0 h 1495425"/>
                <a:gd name="connsiteX2" fmla="*/ 6096000 w 6096000"/>
                <a:gd name="connsiteY2" fmla="*/ 382726 h 1495425"/>
                <a:gd name="connsiteX3" fmla="*/ 4941046 w 6096000"/>
                <a:gd name="connsiteY3" fmla="*/ 1495425 h 1495425"/>
                <a:gd name="connsiteX4" fmla="*/ 0 w 6096000"/>
                <a:gd name="connsiteY4" fmla="*/ 1495425 h 1495425"/>
                <a:gd name="connsiteX5" fmla="*/ 0 w 6096000"/>
                <a:gd name="connsiteY5" fmla="*/ 1070668 h 1495425"/>
                <a:gd name="connsiteX6" fmla="*/ 4811090 w 6096000"/>
                <a:gd name="connsiteY6" fmla="*/ 1070668 h 1495425"/>
                <a:gd name="connsiteX7" fmla="*/ 5640070 w 6096000"/>
                <a:gd name="connsiteY7" fmla="*/ 272017 h 1495425"/>
                <a:gd name="connsiteX8" fmla="*/ 5640070 w 6096000"/>
                <a:gd name="connsiteY8" fmla="*/ 0 h 1495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0" h="1495425">
                  <a:moveTo>
                    <a:pt x="5640070" y="0"/>
                  </a:moveTo>
                  <a:lnTo>
                    <a:pt x="6096000" y="0"/>
                  </a:lnTo>
                  <a:lnTo>
                    <a:pt x="6096000" y="382726"/>
                  </a:lnTo>
                  <a:cubicBezTo>
                    <a:pt x="6096000" y="997252"/>
                    <a:pt x="5578909" y="1495425"/>
                    <a:pt x="4941046" y="1495425"/>
                  </a:cubicBezTo>
                  <a:lnTo>
                    <a:pt x="0" y="1495425"/>
                  </a:lnTo>
                  <a:lnTo>
                    <a:pt x="0" y="1070668"/>
                  </a:lnTo>
                  <a:lnTo>
                    <a:pt x="4811090" y="1070668"/>
                  </a:lnTo>
                  <a:cubicBezTo>
                    <a:pt x="5268923" y="1070668"/>
                    <a:pt x="5640070" y="713100"/>
                    <a:pt x="5640070" y="272017"/>
                  </a:cubicBezTo>
                  <a:lnTo>
                    <a:pt x="5640070" y="0"/>
                  </a:lnTo>
                  <a:close/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" name="任意多边形: 形状 4"/>
            <p:cNvSpPr/>
            <p:nvPr/>
          </p:nvSpPr>
          <p:spPr>
            <a:xfrm>
              <a:off x="936104" y="1924051"/>
              <a:ext cx="5159896" cy="1514475"/>
            </a:xfrm>
            <a:custGeom>
              <a:avLst/>
              <a:gdLst>
                <a:gd name="connsiteX0" fmla="*/ 0 w 6096000"/>
                <a:gd name="connsiteY0" fmla="*/ 0 h 1514475"/>
                <a:gd name="connsiteX1" fmla="*/ 4941046 w 6096000"/>
                <a:gd name="connsiteY1" fmla="*/ 0 h 1514475"/>
                <a:gd name="connsiteX2" fmla="*/ 6096000 w 6096000"/>
                <a:gd name="connsiteY2" fmla="*/ 1112700 h 1514475"/>
                <a:gd name="connsiteX3" fmla="*/ 6096000 w 6096000"/>
                <a:gd name="connsiteY3" fmla="*/ 1514475 h 1514475"/>
                <a:gd name="connsiteX4" fmla="*/ 5640070 w 6096000"/>
                <a:gd name="connsiteY4" fmla="*/ 1514475 h 1514475"/>
                <a:gd name="connsiteX5" fmla="*/ 5640070 w 6096000"/>
                <a:gd name="connsiteY5" fmla="*/ 1223409 h 1514475"/>
                <a:gd name="connsiteX6" fmla="*/ 4811090 w 6096000"/>
                <a:gd name="connsiteY6" fmla="*/ 424757 h 1514475"/>
                <a:gd name="connsiteX7" fmla="*/ 0 w 6096000"/>
                <a:gd name="connsiteY7" fmla="*/ 424757 h 1514475"/>
                <a:gd name="connsiteX8" fmla="*/ 0 w 6096000"/>
                <a:gd name="connsiteY8" fmla="*/ 0 h 151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0" h="1514475">
                  <a:moveTo>
                    <a:pt x="0" y="0"/>
                  </a:moveTo>
                  <a:lnTo>
                    <a:pt x="4941046" y="0"/>
                  </a:lnTo>
                  <a:cubicBezTo>
                    <a:pt x="5578909" y="0"/>
                    <a:pt x="6096000" y="498173"/>
                    <a:pt x="6096000" y="1112700"/>
                  </a:cubicBezTo>
                  <a:lnTo>
                    <a:pt x="6096000" y="1514475"/>
                  </a:lnTo>
                  <a:lnTo>
                    <a:pt x="5640070" y="1514475"/>
                  </a:lnTo>
                  <a:lnTo>
                    <a:pt x="5640070" y="1223409"/>
                  </a:lnTo>
                  <a:cubicBezTo>
                    <a:pt x="5640070" y="782326"/>
                    <a:pt x="5268923" y="424757"/>
                    <a:pt x="4811090" y="424757"/>
                  </a:cubicBezTo>
                  <a:lnTo>
                    <a:pt x="0" y="424757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" name="任意多边形: 形状 5"/>
            <p:cNvSpPr/>
            <p:nvPr/>
          </p:nvSpPr>
          <p:spPr>
            <a:xfrm>
              <a:off x="936104" y="3438525"/>
              <a:ext cx="5159896" cy="892175"/>
            </a:xfrm>
            <a:custGeom>
              <a:avLst/>
              <a:gdLst>
                <a:gd name="connsiteX0" fmla="*/ 5640070 w 6096000"/>
                <a:gd name="connsiteY0" fmla="*/ 0 h 892175"/>
                <a:gd name="connsiteX1" fmla="*/ 6096000 w 6096000"/>
                <a:gd name="connsiteY1" fmla="*/ 0 h 892175"/>
                <a:gd name="connsiteX2" fmla="*/ 6096000 w 6096000"/>
                <a:gd name="connsiteY2" fmla="*/ 225495 h 892175"/>
                <a:gd name="connsiteX3" fmla="*/ 5391760 w 6096000"/>
                <a:gd name="connsiteY3" fmla="*/ 892175 h 892175"/>
                <a:gd name="connsiteX4" fmla="*/ 0 w 6096000"/>
                <a:gd name="connsiteY4" fmla="*/ 892175 h 892175"/>
                <a:gd name="connsiteX5" fmla="*/ 0 w 6096000"/>
                <a:gd name="connsiteY5" fmla="*/ 481000 h 892175"/>
                <a:gd name="connsiteX6" fmla="*/ 5256963 w 6096000"/>
                <a:gd name="connsiteY6" fmla="*/ 481000 h 892175"/>
                <a:gd name="connsiteX7" fmla="*/ 5640070 w 6096000"/>
                <a:gd name="connsiteY7" fmla="*/ 118325 h 892175"/>
                <a:gd name="connsiteX8" fmla="*/ 5640070 w 6096000"/>
                <a:gd name="connsiteY8" fmla="*/ 0 h 892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0" h="892175">
                  <a:moveTo>
                    <a:pt x="5640070" y="0"/>
                  </a:moveTo>
                  <a:lnTo>
                    <a:pt x="6096000" y="0"/>
                  </a:lnTo>
                  <a:lnTo>
                    <a:pt x="6096000" y="225495"/>
                  </a:lnTo>
                  <a:cubicBezTo>
                    <a:pt x="6096000" y="593692"/>
                    <a:pt x="5780701" y="892175"/>
                    <a:pt x="5391760" y="892175"/>
                  </a:cubicBezTo>
                  <a:lnTo>
                    <a:pt x="0" y="892175"/>
                  </a:lnTo>
                  <a:lnTo>
                    <a:pt x="0" y="481000"/>
                  </a:lnTo>
                  <a:lnTo>
                    <a:pt x="5256963" y="481000"/>
                  </a:lnTo>
                  <a:cubicBezTo>
                    <a:pt x="5468547" y="481000"/>
                    <a:pt x="5640070" y="318625"/>
                    <a:pt x="5640070" y="118325"/>
                  </a:cubicBezTo>
                  <a:lnTo>
                    <a:pt x="5640070" y="0"/>
                  </a:lnTo>
                  <a:close/>
                </a:path>
              </a:pathLst>
            </a:cu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" name="任意多边形: 形状 6"/>
            <p:cNvSpPr/>
            <p:nvPr/>
          </p:nvSpPr>
          <p:spPr>
            <a:xfrm>
              <a:off x="936104" y="2527300"/>
              <a:ext cx="5159896" cy="911225"/>
            </a:xfrm>
            <a:custGeom>
              <a:avLst/>
              <a:gdLst>
                <a:gd name="connsiteX0" fmla="*/ 0 w 6096000"/>
                <a:gd name="connsiteY0" fmla="*/ 0 h 911225"/>
                <a:gd name="connsiteX1" fmla="*/ 5391760 w 6096000"/>
                <a:gd name="connsiteY1" fmla="*/ 0 h 911225"/>
                <a:gd name="connsiteX2" fmla="*/ 6096000 w 6096000"/>
                <a:gd name="connsiteY2" fmla="*/ 666681 h 911225"/>
                <a:gd name="connsiteX3" fmla="*/ 6096000 w 6096000"/>
                <a:gd name="connsiteY3" fmla="*/ 911225 h 911225"/>
                <a:gd name="connsiteX4" fmla="*/ 5640070 w 6096000"/>
                <a:gd name="connsiteY4" fmla="*/ 911225 h 911225"/>
                <a:gd name="connsiteX5" fmla="*/ 5640070 w 6096000"/>
                <a:gd name="connsiteY5" fmla="*/ 773850 h 911225"/>
                <a:gd name="connsiteX6" fmla="*/ 5256963 w 6096000"/>
                <a:gd name="connsiteY6" fmla="*/ 411175 h 911225"/>
                <a:gd name="connsiteX7" fmla="*/ 0 w 6096000"/>
                <a:gd name="connsiteY7" fmla="*/ 411175 h 911225"/>
                <a:gd name="connsiteX8" fmla="*/ 0 w 6096000"/>
                <a:gd name="connsiteY8" fmla="*/ 0 h 911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0" h="911225">
                  <a:moveTo>
                    <a:pt x="0" y="0"/>
                  </a:moveTo>
                  <a:lnTo>
                    <a:pt x="5391760" y="0"/>
                  </a:lnTo>
                  <a:cubicBezTo>
                    <a:pt x="5780701" y="0"/>
                    <a:pt x="6096000" y="298483"/>
                    <a:pt x="6096000" y="666681"/>
                  </a:cubicBezTo>
                  <a:lnTo>
                    <a:pt x="6096000" y="911225"/>
                  </a:lnTo>
                  <a:lnTo>
                    <a:pt x="5640070" y="911225"/>
                  </a:lnTo>
                  <a:lnTo>
                    <a:pt x="5640070" y="773850"/>
                  </a:lnTo>
                  <a:cubicBezTo>
                    <a:pt x="5640070" y="573550"/>
                    <a:pt x="5468547" y="411175"/>
                    <a:pt x="5256963" y="411175"/>
                  </a:cubicBezTo>
                  <a:lnTo>
                    <a:pt x="0" y="411175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" name="矩形: 单圆角 7"/>
            <p:cNvSpPr/>
            <p:nvPr/>
          </p:nvSpPr>
          <p:spPr>
            <a:xfrm>
              <a:off x="1155728" y="3166696"/>
              <a:ext cx="6370487" cy="543658"/>
            </a:xfrm>
            <a:prstGeom prst="round1Rect">
              <a:avLst/>
            </a:prstGeom>
            <a:solidFill>
              <a:schemeClr val="bg1">
                <a:lumMod val="7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" name="矩形: 圆角 8"/>
            <p:cNvSpPr/>
            <p:nvPr/>
          </p:nvSpPr>
          <p:spPr>
            <a:xfrm rot="485710">
              <a:off x="6122220" y="2612048"/>
              <a:ext cx="575371" cy="1652954"/>
            </a:xfrm>
            <a:prstGeom prst="roundRect">
              <a:avLst>
                <a:gd name="adj" fmla="val 50000"/>
              </a:avLst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CN"/>
                <a:t>1</a:t>
              </a:r>
            </a:p>
          </p:txBody>
        </p:sp>
        <p:sp>
          <p:nvSpPr>
            <p:cNvPr id="10" name="矩形: 圆角 9"/>
            <p:cNvSpPr/>
            <p:nvPr/>
          </p:nvSpPr>
          <p:spPr>
            <a:xfrm rot="485710">
              <a:off x="6693720" y="2612048"/>
              <a:ext cx="575371" cy="1652954"/>
            </a:xfrm>
            <a:prstGeom prst="roundRect">
              <a:avLst>
                <a:gd name="adj" fmla="val 50000"/>
              </a:avLst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r>
                <a:rPr lang="en-US" altLang="zh-CN" sz="2400" b="1"/>
                <a:t>2</a:t>
              </a:r>
            </a:p>
          </p:txBody>
        </p:sp>
        <p:sp>
          <p:nvSpPr>
            <p:cNvPr id="11" name="矩形: 圆角 10"/>
            <p:cNvSpPr/>
            <p:nvPr/>
          </p:nvSpPr>
          <p:spPr>
            <a:xfrm rot="485710">
              <a:off x="7238531" y="2612047"/>
              <a:ext cx="575371" cy="1652954"/>
            </a:xfrm>
            <a:prstGeom prst="roundRect">
              <a:avLst>
                <a:gd name="adj" fmla="val 50000"/>
              </a:avLst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CN"/>
                <a:t>3</a:t>
              </a:r>
            </a:p>
          </p:txBody>
        </p:sp>
        <p:sp>
          <p:nvSpPr>
            <p:cNvPr id="12" name="矩形: 圆角 11"/>
            <p:cNvSpPr/>
            <p:nvPr/>
          </p:nvSpPr>
          <p:spPr>
            <a:xfrm rot="485710">
              <a:off x="7810031" y="2612047"/>
              <a:ext cx="575371" cy="1652954"/>
            </a:xfrm>
            <a:prstGeom prst="roundRect">
              <a:avLst>
                <a:gd name="adj" fmla="val 50000"/>
              </a:avLst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r>
                <a:rPr lang="en-US" altLang="zh-CN" sz="2400" b="1"/>
                <a:t>4</a:t>
              </a:r>
            </a:p>
          </p:txBody>
        </p:sp>
        <p:sp>
          <p:nvSpPr>
            <p:cNvPr id="13" name="文本框 11"/>
            <p:cNvSpPr txBox="1"/>
            <p:nvPr/>
          </p:nvSpPr>
          <p:spPr>
            <a:xfrm>
              <a:off x="765804" y="3239964"/>
              <a:ext cx="4800110" cy="378071"/>
            </a:xfrm>
            <a:prstGeom prst="rect">
              <a:avLst/>
            </a:prstGeom>
            <a:noFill/>
          </p:spPr>
          <p:txBody>
            <a:bodyPr wrap="square" lIns="72000" tIns="0" rIns="72000" bIns="0" anchor="ctr" anchorCtr="0">
              <a:normAutofit/>
            </a:bodyPr>
            <a:lstStyle/>
            <a:p>
              <a:pPr algn="ctr" defTabSz="914378">
                <a:lnSpc>
                  <a:spcPct val="120000"/>
                </a:lnSpc>
                <a:defRPr/>
              </a:pPr>
              <a:r>
                <a:rPr lang="zh-CN" altLang="en-US" sz="1100">
                  <a:solidFill>
                    <a:schemeClr val="bg1"/>
                  </a:solidFill>
                </a:rPr>
                <a:t>此部分内容作为文字排版占位显示（建议使用主题字体）</a:t>
              </a:r>
            </a:p>
          </p:txBody>
        </p:sp>
        <p:sp>
          <p:nvSpPr>
            <p:cNvPr id="14" name="文本框 14"/>
            <p:cNvSpPr txBox="1"/>
            <p:nvPr/>
          </p:nvSpPr>
          <p:spPr>
            <a:xfrm>
              <a:off x="765804" y="2538288"/>
              <a:ext cx="4800110" cy="378071"/>
            </a:xfrm>
            <a:prstGeom prst="rect">
              <a:avLst/>
            </a:prstGeom>
            <a:noFill/>
          </p:spPr>
          <p:txBody>
            <a:bodyPr wrap="square" lIns="72000" tIns="0" rIns="72000" bIns="0" anchor="ctr" anchorCtr="0">
              <a:normAutofit/>
            </a:bodyPr>
            <a:lstStyle/>
            <a:p>
              <a:pPr algn="ctr" defTabSz="914378">
                <a:lnSpc>
                  <a:spcPct val="120000"/>
                </a:lnSpc>
                <a:defRPr/>
              </a:pPr>
              <a:r>
                <a:rPr lang="zh-CN" altLang="en-US" sz="1100">
                  <a:solidFill>
                    <a:schemeClr val="bg1"/>
                  </a:solidFill>
                </a:rPr>
                <a:t>此部分内容作为文字排版占位显示（建议使用主题字体）</a:t>
              </a:r>
            </a:p>
          </p:txBody>
        </p:sp>
        <p:sp>
          <p:nvSpPr>
            <p:cNvPr id="15" name="文本框 15"/>
            <p:cNvSpPr txBox="1"/>
            <p:nvPr/>
          </p:nvSpPr>
          <p:spPr>
            <a:xfrm>
              <a:off x="765804" y="1949164"/>
              <a:ext cx="4800110" cy="378071"/>
            </a:xfrm>
            <a:prstGeom prst="rect">
              <a:avLst/>
            </a:prstGeom>
            <a:noFill/>
          </p:spPr>
          <p:txBody>
            <a:bodyPr wrap="square" lIns="72000" tIns="0" rIns="72000" bIns="0" anchor="ctr" anchorCtr="0">
              <a:normAutofit/>
            </a:bodyPr>
            <a:lstStyle/>
            <a:p>
              <a:pPr algn="ctr" defTabSz="914378">
                <a:lnSpc>
                  <a:spcPct val="120000"/>
                </a:lnSpc>
                <a:defRPr/>
              </a:pPr>
              <a:r>
                <a:rPr lang="zh-CN" altLang="en-US" sz="1100">
                  <a:solidFill>
                    <a:schemeClr val="bg1"/>
                  </a:solidFill>
                </a:rPr>
                <a:t>此部分内容作为文字排版占位显示（建议使用主题字体）</a:t>
              </a:r>
            </a:p>
          </p:txBody>
        </p:sp>
        <p:sp>
          <p:nvSpPr>
            <p:cNvPr id="16" name="文本框 18"/>
            <p:cNvSpPr txBox="1"/>
            <p:nvPr/>
          </p:nvSpPr>
          <p:spPr>
            <a:xfrm>
              <a:off x="765804" y="4527380"/>
              <a:ext cx="4800110" cy="378071"/>
            </a:xfrm>
            <a:prstGeom prst="rect">
              <a:avLst/>
            </a:prstGeom>
            <a:noFill/>
          </p:spPr>
          <p:txBody>
            <a:bodyPr wrap="square" lIns="72000" tIns="0" rIns="72000" bIns="0" anchor="ctr" anchorCtr="0">
              <a:normAutofit/>
            </a:bodyPr>
            <a:lstStyle/>
            <a:p>
              <a:pPr algn="ctr" defTabSz="914378">
                <a:lnSpc>
                  <a:spcPct val="120000"/>
                </a:lnSpc>
                <a:defRPr/>
              </a:pPr>
              <a:r>
                <a:rPr lang="zh-CN" altLang="en-US" sz="1100">
                  <a:solidFill>
                    <a:schemeClr val="bg1"/>
                  </a:solidFill>
                </a:rPr>
                <a:t>此部分内容作为文字排版占位显示（建议使用主题字体）</a:t>
              </a:r>
            </a:p>
          </p:txBody>
        </p:sp>
        <p:sp>
          <p:nvSpPr>
            <p:cNvPr id="17" name="文本框 19"/>
            <p:cNvSpPr txBox="1"/>
            <p:nvPr/>
          </p:nvSpPr>
          <p:spPr>
            <a:xfrm>
              <a:off x="765804" y="3938256"/>
              <a:ext cx="4800110" cy="378071"/>
            </a:xfrm>
            <a:prstGeom prst="rect">
              <a:avLst/>
            </a:prstGeom>
            <a:noFill/>
          </p:spPr>
          <p:txBody>
            <a:bodyPr wrap="square" lIns="72000" tIns="0" rIns="72000" bIns="0" anchor="ctr" anchorCtr="0">
              <a:normAutofit/>
            </a:bodyPr>
            <a:lstStyle/>
            <a:p>
              <a:pPr algn="ctr" defTabSz="914378">
                <a:lnSpc>
                  <a:spcPct val="120000"/>
                </a:lnSpc>
                <a:defRPr/>
              </a:pPr>
              <a:r>
                <a:rPr lang="zh-CN" altLang="en-US" sz="1100">
                  <a:solidFill>
                    <a:schemeClr val="bg1"/>
                  </a:solidFill>
                </a:rPr>
                <a:t>此部分内容作为文字排版占位显示（建议使用主题字体）</a:t>
              </a:r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868471A5-62CE-4772-9CA7-08FB693D8B6B}"/>
              </a:ext>
            </a:extLst>
          </p:cNvPr>
          <p:cNvSpPr txBox="1">
            <a:spLocks/>
          </p:cNvSpPr>
          <p:nvPr/>
        </p:nvSpPr>
        <p:spPr>
          <a:xfrm>
            <a:off x="611560" y="175643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3D47241A-A3FA-4865-9A73-4A8979397D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6266"/>
          <a:stretch/>
        </p:blipFill>
        <p:spPr>
          <a:xfrm>
            <a:off x="0" y="4636020"/>
            <a:ext cx="9144000" cy="125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31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9471 0.013302 L 0 0 E" pathEditMode="relative" ptsTypes="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  <p:from x="10080" y="19139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63698B91-F7C9-4431-9C3A-DC5D33651B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60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B1409D-6324-40C8-95D7-0C48849271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4284" y="622300"/>
            <a:ext cx="3795432" cy="3898900"/>
          </a:xfrm>
          <a:prstGeom prst="rect">
            <a:avLst/>
          </a:prstGeom>
          <a:effectLst>
            <a:outerShdw blurRad="1524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FFB08B5-0112-4092-9371-8A0984704F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3509" y="698500"/>
            <a:ext cx="3896982" cy="3746500"/>
          </a:xfrm>
          <a:prstGeom prst="rect">
            <a:avLst/>
          </a:prstGeom>
        </p:spPr>
      </p:pic>
      <p:sp>
        <p:nvSpPr>
          <p:cNvPr id="20" name="椭圆 19">
            <a:extLst>
              <a:ext uri="{FF2B5EF4-FFF2-40B4-BE49-F238E27FC236}">
                <a16:creationId xmlns:a16="http://schemas.microsoft.com/office/drawing/2014/main" id="{249E2D78-C75C-48E7-8BD3-2D053E5C3180}"/>
              </a:ext>
            </a:extLst>
          </p:cNvPr>
          <p:cNvSpPr/>
          <p:nvPr/>
        </p:nvSpPr>
        <p:spPr>
          <a:xfrm>
            <a:off x="2987824" y="987574"/>
            <a:ext cx="3168352" cy="3168352"/>
          </a:xfrm>
          <a:prstGeom prst="ellipse">
            <a:avLst/>
          </a:prstGeom>
          <a:noFill/>
          <a:ln>
            <a:solidFill>
              <a:srgbClr val="0FBE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1156D83F-C568-4ACF-AAF5-A6680C02BD76}"/>
              </a:ext>
            </a:extLst>
          </p:cNvPr>
          <p:cNvSpPr/>
          <p:nvPr/>
        </p:nvSpPr>
        <p:spPr>
          <a:xfrm>
            <a:off x="3090327" y="2266639"/>
            <a:ext cx="31274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spc="300" dirty="0">
                <a:solidFill>
                  <a:srgbClr val="0FBED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演示完毕 谢谢欣赏</a:t>
            </a:r>
          </a:p>
        </p:txBody>
      </p:sp>
      <p:sp>
        <p:nvSpPr>
          <p:cNvPr id="22" name="TextBox 71">
            <a:extLst>
              <a:ext uri="{FF2B5EF4-FFF2-40B4-BE49-F238E27FC236}">
                <a16:creationId xmlns:a16="http://schemas.microsoft.com/office/drawing/2014/main" id="{7E078677-366A-43D5-97A2-9B62334A3AC7}"/>
              </a:ext>
            </a:extLst>
          </p:cNvPr>
          <p:cNvSpPr txBox="1"/>
          <p:nvPr/>
        </p:nvSpPr>
        <p:spPr>
          <a:xfrm>
            <a:off x="3579117" y="3241308"/>
            <a:ext cx="20730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0FBEDD"/>
                </a:solidFill>
                <a:latin typeface="Gloucester MT Extra Condensed" panose="02030808020601010101" pitchFamily="18" charset="0"/>
                <a:ea typeface="微软雅黑" pitchFamily="34" charset="-122"/>
              </a:rPr>
              <a:t>汇 报 总 结 通 用 模 板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9DD3AC37-0130-465F-855F-A8E46F0C6822}"/>
              </a:ext>
            </a:extLst>
          </p:cNvPr>
          <p:cNvSpPr/>
          <p:nvPr/>
        </p:nvSpPr>
        <p:spPr>
          <a:xfrm>
            <a:off x="3254234" y="2655726"/>
            <a:ext cx="26859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spc="300" dirty="0">
                <a:solidFill>
                  <a:srgbClr val="0FBEDD"/>
                </a:solidFill>
                <a:latin typeface="Gloucester MT Extra Condensed" panose="02030808020601010101" pitchFamily="18" charset="0"/>
                <a:ea typeface="DFTongTong-B5" panose="02010609010101010101" pitchFamily="49" charset="-120"/>
                <a:cs typeface="Adobe Arabic" panose="02040503050201020203" pitchFamily="18" charset="-78"/>
                <a:sym typeface="微软雅黑" pitchFamily="34" charset="-122"/>
              </a:rPr>
              <a:t>POWERPOINT</a:t>
            </a:r>
            <a:endParaRPr lang="zh-CN" altLang="en-US" sz="4000" spc="300" dirty="0">
              <a:solidFill>
                <a:srgbClr val="0FBEDD"/>
              </a:solidFill>
              <a:latin typeface="Gloucester MT Extra Condensed" panose="02030808020601010101" pitchFamily="18" charset="0"/>
              <a:ea typeface="DFTongTong-B5" panose="02010609010101010101" pitchFamily="49" charset="-120"/>
              <a:cs typeface="Adobe Arabic" panose="02040503050201020203" pitchFamily="18" charset="-78"/>
              <a:sym typeface="微软雅黑" pitchFamily="34" charset="-122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FF78A16A-08F4-44D4-BFD9-1A505B541DDC}"/>
              </a:ext>
            </a:extLst>
          </p:cNvPr>
          <p:cNvSpPr/>
          <p:nvPr/>
        </p:nvSpPr>
        <p:spPr>
          <a:xfrm>
            <a:off x="3779912" y="1320899"/>
            <a:ext cx="216024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600" spc="300" dirty="0">
                <a:solidFill>
                  <a:srgbClr val="0FBEDD"/>
                </a:solidFill>
                <a:latin typeface="Agency FB" panose="020B0503020202020204" pitchFamily="34" charset="0"/>
                <a:ea typeface="DFTongTong-B5" panose="02010609010101010101" pitchFamily="49" charset="-120"/>
                <a:cs typeface="Adobe Arabic" panose="02040503050201020203" pitchFamily="18" charset="-78"/>
                <a:sym typeface="微软雅黑" pitchFamily="34" charset="-122"/>
              </a:rPr>
              <a:t>20XX</a:t>
            </a:r>
            <a:endParaRPr lang="zh-CN" altLang="en-US" sz="6600" spc="300" dirty="0">
              <a:solidFill>
                <a:srgbClr val="0FBEDD"/>
              </a:solidFill>
              <a:latin typeface="Agency FB" panose="020B0503020202020204" pitchFamily="34" charset="0"/>
              <a:ea typeface="DFTongTong-B5" panose="02010609010101010101" pitchFamily="49" charset="-120"/>
              <a:cs typeface="Adobe Arabic" panose="02040503050201020203" pitchFamily="18" charset="-78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8496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25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2" grpId="0"/>
      <p:bldP spid="23" grpId="0"/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447548D4-0636-43A8-866C-B7B8AAFC9D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60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399D972-5698-4814-93EF-17DD86727E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4284" y="622300"/>
            <a:ext cx="3795432" cy="3898900"/>
          </a:xfrm>
          <a:prstGeom prst="rect">
            <a:avLst/>
          </a:prstGeom>
          <a:effectLst>
            <a:outerShdw blurRad="1524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717CF6F-106F-4A38-ACD7-CB3EC41B7F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3509" y="698500"/>
            <a:ext cx="3896982" cy="3746500"/>
          </a:xfrm>
          <a:prstGeom prst="rect">
            <a:avLst/>
          </a:prstGeom>
        </p:spPr>
      </p:pic>
      <p:sp>
        <p:nvSpPr>
          <p:cNvPr id="21" name="椭圆 20">
            <a:extLst>
              <a:ext uri="{FF2B5EF4-FFF2-40B4-BE49-F238E27FC236}">
                <a16:creationId xmlns:a16="http://schemas.microsoft.com/office/drawing/2014/main" id="{7298EAFA-5E88-4281-875C-5BF2711213F3}"/>
              </a:ext>
            </a:extLst>
          </p:cNvPr>
          <p:cNvSpPr/>
          <p:nvPr/>
        </p:nvSpPr>
        <p:spPr>
          <a:xfrm>
            <a:off x="2987824" y="987574"/>
            <a:ext cx="3168352" cy="3168352"/>
          </a:xfrm>
          <a:prstGeom prst="ellipse">
            <a:avLst/>
          </a:prstGeom>
          <a:noFill/>
          <a:ln>
            <a:solidFill>
              <a:srgbClr val="0FBE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C0C1EEF5-4C7E-4EE1-8A5F-0E57028DECDD}"/>
              </a:ext>
            </a:extLst>
          </p:cNvPr>
          <p:cNvSpPr/>
          <p:nvPr/>
        </p:nvSpPr>
        <p:spPr>
          <a:xfrm>
            <a:off x="3347864" y="2696602"/>
            <a:ext cx="26449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spc="300" dirty="0">
                <a:solidFill>
                  <a:srgbClr val="0FBED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标题文本预设 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748D6A99-9E38-430F-8575-9CDB66C19774}"/>
              </a:ext>
            </a:extLst>
          </p:cNvPr>
          <p:cNvSpPr/>
          <p:nvPr/>
        </p:nvSpPr>
        <p:spPr>
          <a:xfrm>
            <a:off x="4192659" y="1668401"/>
            <a:ext cx="216024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600" spc="300" dirty="0">
                <a:solidFill>
                  <a:srgbClr val="0FBEDD"/>
                </a:solidFill>
                <a:latin typeface="Agency FB" panose="020B0503020202020204" pitchFamily="34" charset="0"/>
                <a:ea typeface="DFTongTong-B5" panose="02010609010101010101" pitchFamily="49" charset="-120"/>
                <a:cs typeface="Adobe Arabic" panose="02040503050201020203" pitchFamily="18" charset="-78"/>
                <a:sym typeface="微软雅黑" pitchFamily="34" charset="-122"/>
              </a:rPr>
              <a:t>01</a:t>
            </a:r>
            <a:endParaRPr lang="zh-CN" altLang="en-US" sz="6600" spc="300" dirty="0">
              <a:solidFill>
                <a:srgbClr val="0FBEDD"/>
              </a:solidFill>
              <a:latin typeface="Agency FB" panose="020B0503020202020204" pitchFamily="34" charset="0"/>
              <a:ea typeface="DFTongTong-B5" panose="02010609010101010101" pitchFamily="49" charset="-120"/>
              <a:cs typeface="Adobe Arabic" panose="02040503050201020203" pitchFamily="18" charset="-78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8728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D3DA2B62-9201-4DB6-9120-F22289339085}"/>
              </a:ext>
            </a:extLst>
          </p:cNvPr>
          <p:cNvCxnSpPr/>
          <p:nvPr/>
        </p:nvCxnSpPr>
        <p:spPr>
          <a:xfrm>
            <a:off x="2729304" y="2286242"/>
            <a:ext cx="571500" cy="0"/>
          </a:xfrm>
          <a:prstGeom prst="line">
            <a:avLst/>
          </a:prstGeom>
          <a:ln w="19050">
            <a:solidFill>
              <a:schemeClr val="bg2">
                <a:lumMod val="85000"/>
              </a:schemeClr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E883A444-7459-4B57-9089-D68DA1B7B5B4}"/>
              </a:ext>
            </a:extLst>
          </p:cNvPr>
          <p:cNvCxnSpPr/>
          <p:nvPr/>
        </p:nvCxnSpPr>
        <p:spPr>
          <a:xfrm>
            <a:off x="5773270" y="2286242"/>
            <a:ext cx="571500" cy="0"/>
          </a:xfrm>
          <a:prstGeom prst="line">
            <a:avLst/>
          </a:prstGeom>
          <a:ln w="19050">
            <a:solidFill>
              <a:schemeClr val="bg2">
                <a:lumMod val="85000"/>
              </a:schemeClr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AB941032-F8F7-4499-965F-6C08616494C2}"/>
              </a:ext>
            </a:extLst>
          </p:cNvPr>
          <p:cNvGrpSpPr/>
          <p:nvPr/>
        </p:nvGrpSpPr>
        <p:grpSpPr>
          <a:xfrm>
            <a:off x="5922739" y="1840950"/>
            <a:ext cx="1933522" cy="2051227"/>
            <a:chOff x="5922739" y="1840950"/>
            <a:chExt cx="1933522" cy="2051227"/>
          </a:xfrm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D3560E3B-2FE0-404F-A087-632014C8A952}"/>
                </a:ext>
              </a:extLst>
            </p:cNvPr>
            <p:cNvSpPr/>
            <p:nvPr/>
          </p:nvSpPr>
          <p:spPr>
            <a:xfrm>
              <a:off x="6444208" y="1840950"/>
              <a:ext cx="890584" cy="890585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26F4CB89-D24F-41FB-83C8-87DFF52E98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9427" y="2064639"/>
              <a:ext cx="460147" cy="443205"/>
            </a:xfrm>
            <a:custGeom>
              <a:avLst/>
              <a:gdLst>
                <a:gd name="connsiteX0" fmla="*/ 0 w 582235"/>
                <a:gd name="connsiteY0" fmla="*/ 404481 h 606722"/>
                <a:gd name="connsiteX1" fmla="*/ 101261 w 582235"/>
                <a:gd name="connsiteY1" fmla="*/ 404481 h 606722"/>
                <a:gd name="connsiteX2" fmla="*/ 101261 w 582235"/>
                <a:gd name="connsiteY2" fmla="*/ 606722 h 606722"/>
                <a:gd name="connsiteX3" fmla="*/ 0 w 582235"/>
                <a:gd name="connsiteY3" fmla="*/ 606722 h 606722"/>
                <a:gd name="connsiteX4" fmla="*/ 151927 w 582235"/>
                <a:gd name="connsiteY4" fmla="*/ 328623 h 606722"/>
                <a:gd name="connsiteX5" fmla="*/ 253188 w 582235"/>
                <a:gd name="connsiteY5" fmla="*/ 328623 h 606722"/>
                <a:gd name="connsiteX6" fmla="*/ 253188 w 582235"/>
                <a:gd name="connsiteY6" fmla="*/ 606722 h 606722"/>
                <a:gd name="connsiteX7" fmla="*/ 151927 w 582235"/>
                <a:gd name="connsiteY7" fmla="*/ 606722 h 606722"/>
                <a:gd name="connsiteX8" fmla="*/ 303855 w 582235"/>
                <a:gd name="connsiteY8" fmla="*/ 252766 h 606722"/>
                <a:gd name="connsiteX9" fmla="*/ 405046 w 582235"/>
                <a:gd name="connsiteY9" fmla="*/ 252766 h 606722"/>
                <a:gd name="connsiteX10" fmla="*/ 405046 w 582235"/>
                <a:gd name="connsiteY10" fmla="*/ 606722 h 606722"/>
                <a:gd name="connsiteX11" fmla="*/ 303855 w 582235"/>
                <a:gd name="connsiteY11" fmla="*/ 606722 h 606722"/>
                <a:gd name="connsiteX12" fmla="*/ 455711 w 582235"/>
                <a:gd name="connsiteY12" fmla="*/ 202241 h 606722"/>
                <a:gd name="connsiteX13" fmla="*/ 556972 w 582235"/>
                <a:gd name="connsiteY13" fmla="*/ 202241 h 606722"/>
                <a:gd name="connsiteX14" fmla="*/ 556972 w 582235"/>
                <a:gd name="connsiteY14" fmla="*/ 606722 h 606722"/>
                <a:gd name="connsiteX15" fmla="*/ 455711 w 582235"/>
                <a:gd name="connsiteY15" fmla="*/ 606722 h 606722"/>
                <a:gd name="connsiteX16" fmla="*/ 455697 w 582235"/>
                <a:gd name="connsiteY16" fmla="*/ 0 h 606722"/>
                <a:gd name="connsiteX17" fmla="*/ 556785 w 582235"/>
                <a:gd name="connsiteY17" fmla="*/ 0 h 606722"/>
                <a:gd name="connsiteX18" fmla="*/ 556874 w 582235"/>
                <a:gd name="connsiteY18" fmla="*/ 0 h 606722"/>
                <a:gd name="connsiteX19" fmla="*/ 556963 w 582235"/>
                <a:gd name="connsiteY19" fmla="*/ 0 h 606722"/>
                <a:gd name="connsiteX20" fmla="*/ 557675 w 582235"/>
                <a:gd name="connsiteY20" fmla="*/ 0 h 606722"/>
                <a:gd name="connsiteX21" fmla="*/ 559366 w 582235"/>
                <a:gd name="connsiteY21" fmla="*/ 89 h 606722"/>
                <a:gd name="connsiteX22" fmla="*/ 560611 w 582235"/>
                <a:gd name="connsiteY22" fmla="*/ 267 h 606722"/>
                <a:gd name="connsiteX23" fmla="*/ 561857 w 582235"/>
                <a:gd name="connsiteY23" fmla="*/ 444 h 606722"/>
                <a:gd name="connsiteX24" fmla="*/ 563192 w 582235"/>
                <a:gd name="connsiteY24" fmla="*/ 800 h 606722"/>
                <a:gd name="connsiteX25" fmla="*/ 564171 w 582235"/>
                <a:gd name="connsiteY25" fmla="*/ 1067 h 606722"/>
                <a:gd name="connsiteX26" fmla="*/ 565506 w 582235"/>
                <a:gd name="connsiteY26" fmla="*/ 1511 h 606722"/>
                <a:gd name="connsiteX27" fmla="*/ 566574 w 582235"/>
                <a:gd name="connsiteY27" fmla="*/ 1867 h 606722"/>
                <a:gd name="connsiteX28" fmla="*/ 567730 w 582235"/>
                <a:gd name="connsiteY28" fmla="*/ 2400 h 606722"/>
                <a:gd name="connsiteX29" fmla="*/ 568798 w 582235"/>
                <a:gd name="connsiteY29" fmla="*/ 2933 h 606722"/>
                <a:gd name="connsiteX30" fmla="*/ 569777 w 582235"/>
                <a:gd name="connsiteY30" fmla="*/ 3467 h 606722"/>
                <a:gd name="connsiteX31" fmla="*/ 570934 w 582235"/>
                <a:gd name="connsiteY31" fmla="*/ 4178 h 606722"/>
                <a:gd name="connsiteX32" fmla="*/ 571824 w 582235"/>
                <a:gd name="connsiteY32" fmla="*/ 4800 h 606722"/>
                <a:gd name="connsiteX33" fmla="*/ 572891 w 582235"/>
                <a:gd name="connsiteY33" fmla="*/ 5689 h 606722"/>
                <a:gd name="connsiteX34" fmla="*/ 573781 w 582235"/>
                <a:gd name="connsiteY34" fmla="*/ 6489 h 606722"/>
                <a:gd name="connsiteX35" fmla="*/ 574760 w 582235"/>
                <a:gd name="connsiteY35" fmla="*/ 7289 h 606722"/>
                <a:gd name="connsiteX36" fmla="*/ 575917 w 582235"/>
                <a:gd name="connsiteY36" fmla="*/ 8533 h 606722"/>
                <a:gd name="connsiteX37" fmla="*/ 576451 w 582235"/>
                <a:gd name="connsiteY37" fmla="*/ 9066 h 606722"/>
                <a:gd name="connsiteX38" fmla="*/ 576451 w 582235"/>
                <a:gd name="connsiteY38" fmla="*/ 9155 h 606722"/>
                <a:gd name="connsiteX39" fmla="*/ 577964 w 582235"/>
                <a:gd name="connsiteY39" fmla="*/ 11200 h 606722"/>
                <a:gd name="connsiteX40" fmla="*/ 578053 w 582235"/>
                <a:gd name="connsiteY40" fmla="*/ 11289 h 606722"/>
                <a:gd name="connsiteX41" fmla="*/ 579209 w 582235"/>
                <a:gd name="connsiteY41" fmla="*/ 13244 h 606722"/>
                <a:gd name="connsiteX42" fmla="*/ 579743 w 582235"/>
                <a:gd name="connsiteY42" fmla="*/ 14222 h 606722"/>
                <a:gd name="connsiteX43" fmla="*/ 580277 w 582235"/>
                <a:gd name="connsiteY43" fmla="*/ 15555 h 606722"/>
                <a:gd name="connsiteX44" fmla="*/ 580722 w 582235"/>
                <a:gd name="connsiteY44" fmla="*/ 16711 h 606722"/>
                <a:gd name="connsiteX45" fmla="*/ 581167 w 582235"/>
                <a:gd name="connsiteY45" fmla="*/ 17866 h 606722"/>
                <a:gd name="connsiteX46" fmla="*/ 581523 w 582235"/>
                <a:gd name="connsiteY46" fmla="*/ 19199 h 606722"/>
                <a:gd name="connsiteX47" fmla="*/ 581790 w 582235"/>
                <a:gd name="connsiteY47" fmla="*/ 20266 h 606722"/>
                <a:gd name="connsiteX48" fmla="*/ 582146 w 582235"/>
                <a:gd name="connsiteY48" fmla="*/ 22488 h 606722"/>
                <a:gd name="connsiteX49" fmla="*/ 582146 w 582235"/>
                <a:gd name="connsiteY49" fmla="*/ 22666 h 606722"/>
                <a:gd name="connsiteX50" fmla="*/ 582235 w 582235"/>
                <a:gd name="connsiteY50" fmla="*/ 25244 h 606722"/>
                <a:gd name="connsiteX51" fmla="*/ 582235 w 582235"/>
                <a:gd name="connsiteY51" fmla="*/ 126396 h 606722"/>
                <a:gd name="connsiteX52" fmla="*/ 556963 w 582235"/>
                <a:gd name="connsiteY52" fmla="*/ 151728 h 606722"/>
                <a:gd name="connsiteX53" fmla="*/ 531691 w 582235"/>
                <a:gd name="connsiteY53" fmla="*/ 126396 h 606722"/>
                <a:gd name="connsiteX54" fmla="*/ 531691 w 582235"/>
                <a:gd name="connsiteY54" fmla="*/ 79286 h 606722"/>
                <a:gd name="connsiteX55" fmla="*/ 421260 w 582235"/>
                <a:gd name="connsiteY55" fmla="*/ 171106 h 606722"/>
                <a:gd name="connsiteX56" fmla="*/ 385666 w 582235"/>
                <a:gd name="connsiteY56" fmla="*/ 167906 h 606722"/>
                <a:gd name="connsiteX57" fmla="*/ 388869 w 582235"/>
                <a:gd name="connsiteY57" fmla="*/ 132262 h 606722"/>
                <a:gd name="connsiteX58" fmla="*/ 487020 w 582235"/>
                <a:gd name="connsiteY58" fmla="*/ 50576 h 606722"/>
                <a:gd name="connsiteX59" fmla="*/ 455697 w 582235"/>
                <a:gd name="connsiteY59" fmla="*/ 50576 h 606722"/>
                <a:gd name="connsiteX60" fmla="*/ 430425 w 582235"/>
                <a:gd name="connsiteY60" fmla="*/ 25244 h 606722"/>
                <a:gd name="connsiteX61" fmla="*/ 455697 w 582235"/>
                <a:gd name="connsiteY61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2235" h="606722">
                  <a:moveTo>
                    <a:pt x="0" y="404481"/>
                  </a:moveTo>
                  <a:lnTo>
                    <a:pt x="101261" y="404481"/>
                  </a:lnTo>
                  <a:lnTo>
                    <a:pt x="101261" y="606722"/>
                  </a:lnTo>
                  <a:lnTo>
                    <a:pt x="0" y="606722"/>
                  </a:lnTo>
                  <a:close/>
                  <a:moveTo>
                    <a:pt x="151927" y="328623"/>
                  </a:moveTo>
                  <a:lnTo>
                    <a:pt x="253188" y="328623"/>
                  </a:lnTo>
                  <a:lnTo>
                    <a:pt x="253188" y="606722"/>
                  </a:lnTo>
                  <a:lnTo>
                    <a:pt x="151927" y="606722"/>
                  </a:lnTo>
                  <a:close/>
                  <a:moveTo>
                    <a:pt x="303855" y="252766"/>
                  </a:moveTo>
                  <a:lnTo>
                    <a:pt x="405046" y="252766"/>
                  </a:lnTo>
                  <a:lnTo>
                    <a:pt x="405046" y="606722"/>
                  </a:lnTo>
                  <a:lnTo>
                    <a:pt x="303855" y="606722"/>
                  </a:lnTo>
                  <a:close/>
                  <a:moveTo>
                    <a:pt x="455711" y="202241"/>
                  </a:moveTo>
                  <a:lnTo>
                    <a:pt x="556972" y="202241"/>
                  </a:lnTo>
                  <a:lnTo>
                    <a:pt x="556972" y="606722"/>
                  </a:lnTo>
                  <a:lnTo>
                    <a:pt x="455711" y="606722"/>
                  </a:lnTo>
                  <a:close/>
                  <a:moveTo>
                    <a:pt x="455697" y="0"/>
                  </a:moveTo>
                  <a:lnTo>
                    <a:pt x="556785" y="0"/>
                  </a:lnTo>
                  <a:lnTo>
                    <a:pt x="556874" y="0"/>
                  </a:lnTo>
                  <a:lnTo>
                    <a:pt x="556963" y="0"/>
                  </a:lnTo>
                  <a:cubicBezTo>
                    <a:pt x="557230" y="0"/>
                    <a:pt x="557408" y="0"/>
                    <a:pt x="557675" y="0"/>
                  </a:cubicBezTo>
                  <a:cubicBezTo>
                    <a:pt x="558298" y="89"/>
                    <a:pt x="558832" y="89"/>
                    <a:pt x="559366" y="89"/>
                  </a:cubicBezTo>
                  <a:cubicBezTo>
                    <a:pt x="559811" y="178"/>
                    <a:pt x="560256" y="267"/>
                    <a:pt x="560611" y="267"/>
                  </a:cubicBezTo>
                  <a:cubicBezTo>
                    <a:pt x="561056" y="356"/>
                    <a:pt x="561412" y="444"/>
                    <a:pt x="561857" y="444"/>
                  </a:cubicBezTo>
                  <a:cubicBezTo>
                    <a:pt x="562302" y="533"/>
                    <a:pt x="562747" y="711"/>
                    <a:pt x="563192" y="800"/>
                  </a:cubicBezTo>
                  <a:cubicBezTo>
                    <a:pt x="563548" y="889"/>
                    <a:pt x="563904" y="978"/>
                    <a:pt x="564171" y="1067"/>
                  </a:cubicBezTo>
                  <a:cubicBezTo>
                    <a:pt x="564616" y="1156"/>
                    <a:pt x="565061" y="1333"/>
                    <a:pt x="565506" y="1511"/>
                  </a:cubicBezTo>
                  <a:cubicBezTo>
                    <a:pt x="565862" y="1600"/>
                    <a:pt x="566218" y="1778"/>
                    <a:pt x="566574" y="1867"/>
                  </a:cubicBezTo>
                  <a:cubicBezTo>
                    <a:pt x="566929" y="2044"/>
                    <a:pt x="567285" y="2222"/>
                    <a:pt x="567730" y="2400"/>
                  </a:cubicBezTo>
                  <a:cubicBezTo>
                    <a:pt x="568086" y="2578"/>
                    <a:pt x="568442" y="2755"/>
                    <a:pt x="568798" y="2933"/>
                  </a:cubicBezTo>
                  <a:cubicBezTo>
                    <a:pt x="569154" y="3111"/>
                    <a:pt x="569421" y="3289"/>
                    <a:pt x="569777" y="3467"/>
                  </a:cubicBezTo>
                  <a:cubicBezTo>
                    <a:pt x="570133" y="3733"/>
                    <a:pt x="570578" y="4000"/>
                    <a:pt x="570934" y="4178"/>
                  </a:cubicBezTo>
                  <a:cubicBezTo>
                    <a:pt x="571201" y="4444"/>
                    <a:pt x="571557" y="4622"/>
                    <a:pt x="571824" y="4800"/>
                  </a:cubicBezTo>
                  <a:cubicBezTo>
                    <a:pt x="572180" y="5155"/>
                    <a:pt x="572536" y="5422"/>
                    <a:pt x="572891" y="5689"/>
                  </a:cubicBezTo>
                  <a:cubicBezTo>
                    <a:pt x="573247" y="5955"/>
                    <a:pt x="573514" y="6222"/>
                    <a:pt x="573781" y="6489"/>
                  </a:cubicBezTo>
                  <a:cubicBezTo>
                    <a:pt x="574137" y="6755"/>
                    <a:pt x="574493" y="7022"/>
                    <a:pt x="574760" y="7289"/>
                  </a:cubicBezTo>
                  <a:cubicBezTo>
                    <a:pt x="575205" y="7733"/>
                    <a:pt x="575561" y="8178"/>
                    <a:pt x="575917" y="8533"/>
                  </a:cubicBezTo>
                  <a:cubicBezTo>
                    <a:pt x="576095" y="8711"/>
                    <a:pt x="576273" y="8889"/>
                    <a:pt x="576451" y="9066"/>
                  </a:cubicBezTo>
                  <a:cubicBezTo>
                    <a:pt x="576451" y="9155"/>
                    <a:pt x="576451" y="9155"/>
                    <a:pt x="576451" y="9155"/>
                  </a:cubicBezTo>
                  <a:cubicBezTo>
                    <a:pt x="576985" y="9777"/>
                    <a:pt x="577519" y="10489"/>
                    <a:pt x="577964" y="11200"/>
                  </a:cubicBezTo>
                  <a:cubicBezTo>
                    <a:pt x="577964" y="11200"/>
                    <a:pt x="578053" y="11289"/>
                    <a:pt x="578053" y="11289"/>
                  </a:cubicBezTo>
                  <a:cubicBezTo>
                    <a:pt x="578498" y="12000"/>
                    <a:pt x="578854" y="12622"/>
                    <a:pt x="579209" y="13244"/>
                  </a:cubicBezTo>
                  <a:cubicBezTo>
                    <a:pt x="579387" y="13600"/>
                    <a:pt x="579565" y="13955"/>
                    <a:pt x="579743" y="14222"/>
                  </a:cubicBezTo>
                  <a:cubicBezTo>
                    <a:pt x="579921" y="14666"/>
                    <a:pt x="580099" y="15111"/>
                    <a:pt x="580277" y="15555"/>
                  </a:cubicBezTo>
                  <a:cubicBezTo>
                    <a:pt x="580455" y="15911"/>
                    <a:pt x="580633" y="16266"/>
                    <a:pt x="580722" y="16711"/>
                  </a:cubicBezTo>
                  <a:cubicBezTo>
                    <a:pt x="580900" y="17066"/>
                    <a:pt x="581078" y="17422"/>
                    <a:pt x="581167" y="17866"/>
                  </a:cubicBezTo>
                  <a:cubicBezTo>
                    <a:pt x="581256" y="18311"/>
                    <a:pt x="581434" y="18755"/>
                    <a:pt x="581523" y="19199"/>
                  </a:cubicBezTo>
                  <a:cubicBezTo>
                    <a:pt x="581612" y="19555"/>
                    <a:pt x="581701" y="19910"/>
                    <a:pt x="581790" y="20266"/>
                  </a:cubicBezTo>
                  <a:cubicBezTo>
                    <a:pt x="581879" y="20977"/>
                    <a:pt x="582057" y="21777"/>
                    <a:pt x="582146" y="22488"/>
                  </a:cubicBezTo>
                  <a:cubicBezTo>
                    <a:pt x="582146" y="22577"/>
                    <a:pt x="582146" y="22666"/>
                    <a:pt x="582146" y="22666"/>
                  </a:cubicBezTo>
                  <a:cubicBezTo>
                    <a:pt x="582235" y="23555"/>
                    <a:pt x="582235" y="24355"/>
                    <a:pt x="582235" y="25244"/>
                  </a:cubicBezTo>
                  <a:lnTo>
                    <a:pt x="582235" y="126396"/>
                  </a:lnTo>
                  <a:cubicBezTo>
                    <a:pt x="582235" y="140351"/>
                    <a:pt x="570934" y="151728"/>
                    <a:pt x="556963" y="151728"/>
                  </a:cubicBezTo>
                  <a:cubicBezTo>
                    <a:pt x="542992" y="151728"/>
                    <a:pt x="531691" y="140351"/>
                    <a:pt x="531691" y="126396"/>
                  </a:cubicBezTo>
                  <a:lnTo>
                    <a:pt x="531691" y="79286"/>
                  </a:lnTo>
                  <a:lnTo>
                    <a:pt x="421260" y="171106"/>
                  </a:lnTo>
                  <a:cubicBezTo>
                    <a:pt x="410582" y="180083"/>
                    <a:pt x="394564" y="178572"/>
                    <a:pt x="385666" y="167906"/>
                  </a:cubicBezTo>
                  <a:cubicBezTo>
                    <a:pt x="376678" y="157150"/>
                    <a:pt x="378191" y="141240"/>
                    <a:pt x="388869" y="132262"/>
                  </a:cubicBezTo>
                  <a:lnTo>
                    <a:pt x="487020" y="50576"/>
                  </a:lnTo>
                  <a:lnTo>
                    <a:pt x="455697" y="50576"/>
                  </a:lnTo>
                  <a:cubicBezTo>
                    <a:pt x="441727" y="50576"/>
                    <a:pt x="430425" y="39288"/>
                    <a:pt x="430425" y="25244"/>
                  </a:cubicBezTo>
                  <a:cubicBezTo>
                    <a:pt x="430425" y="11289"/>
                    <a:pt x="441727" y="0"/>
                    <a:pt x="45569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9E2CA861-CDA3-4435-8E8B-2A9E11ABC234}"/>
                </a:ext>
              </a:extLst>
            </p:cNvPr>
            <p:cNvSpPr/>
            <p:nvPr/>
          </p:nvSpPr>
          <p:spPr>
            <a:xfrm>
              <a:off x="6537926" y="2834282"/>
              <a:ext cx="703149" cy="281261"/>
            </a:xfrm>
            <a:prstGeom prst="rect">
              <a:avLst/>
            </a:prstGeom>
          </p:spPr>
          <p:txBody>
            <a:bodyPr wrap="none" lIns="0" tIns="0" rIns="0" bIns="0" anchor="ctr">
              <a:normAutofit lnSpcReduction="10000"/>
            </a:bodyPr>
            <a:lstStyle/>
            <a:p>
              <a:pPr algn="ctr"/>
              <a:r>
                <a:rPr lang="zh-CN" altLang="en-US" sz="2000"/>
                <a:t>关键词</a:t>
              </a:r>
              <a:endParaRPr lang="zh-CN" altLang="en-US" sz="2000" dirty="0"/>
            </a:p>
          </p:txBody>
        </p: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9A00397-3E5D-46FA-98AE-C23AF841FFE0}"/>
                </a:ext>
              </a:extLst>
            </p:cNvPr>
            <p:cNvGrpSpPr/>
            <p:nvPr/>
          </p:nvGrpSpPr>
          <p:grpSpPr>
            <a:xfrm>
              <a:off x="5922739" y="3304172"/>
              <a:ext cx="1933522" cy="588005"/>
              <a:chOff x="251866" y="1988839"/>
              <a:chExt cx="3288629" cy="784007"/>
            </a:xfrm>
          </p:grpSpPr>
          <p:sp>
            <p:nvSpPr>
              <p:cNvPr id="20" name="文本框 123">
                <a:extLst>
                  <a:ext uri="{FF2B5EF4-FFF2-40B4-BE49-F238E27FC236}">
                    <a16:creationId xmlns:a16="http://schemas.microsoft.com/office/drawing/2014/main" id="{F24C16EE-64D0-48A3-8241-E80F66CB8EEA}"/>
                  </a:ext>
                </a:extLst>
              </p:cNvPr>
              <p:cNvSpPr txBox="1"/>
              <p:nvPr/>
            </p:nvSpPr>
            <p:spPr>
              <a:xfrm>
                <a:off x="251866" y="2295215"/>
                <a:ext cx="3288629" cy="477631"/>
              </a:xfrm>
              <a:prstGeom prst="rect">
                <a:avLst/>
              </a:prstGeom>
              <a:noFill/>
            </p:spPr>
            <p:txBody>
              <a:bodyPr wrap="square" lIns="0" tIns="0" rIns="0" bIns="0" anchor="ctr">
                <a:normAutofit fontScale="92500"/>
              </a:bodyPr>
              <a:lstStyle/>
              <a:p>
                <a:pPr algn="ctr" defTabSz="914378">
                  <a:lnSpc>
                    <a:spcPct val="120000"/>
                  </a:lnSpc>
                  <a:spcBef>
                    <a:spcPct val="0"/>
                  </a:spcBef>
                  <a:defRPr/>
                </a:pPr>
                <a:r>
                  <a:rPr lang="zh-CN" altLang="en-US" sz="1100"/>
                  <a:t>此部分内容作为文字排版占位显示</a:t>
                </a:r>
                <a:br>
                  <a:rPr lang="zh-CN" altLang="en-US" sz="1100"/>
                </a:br>
                <a:r>
                  <a:rPr lang="zh-CN" altLang="en-US" sz="1100"/>
                  <a:t>（建议使用主题字体）</a:t>
                </a:r>
                <a:endParaRPr lang="zh-CN" altLang="en-US" sz="1100" dirty="0"/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342DFD39-026E-4A13-9337-F22737770ED1}"/>
                  </a:ext>
                </a:extLst>
              </p:cNvPr>
              <p:cNvSpPr/>
              <p:nvPr/>
            </p:nvSpPr>
            <p:spPr>
              <a:xfrm>
                <a:off x="251866" y="1988839"/>
                <a:ext cx="3288629" cy="306375"/>
              </a:xfrm>
              <a:prstGeom prst="rect">
                <a:avLst/>
              </a:prstGeom>
            </p:spPr>
            <p:txBody>
              <a:bodyPr wrap="none" lIns="0" tIns="0" rIns="0" bIns="0" anchor="ctr">
                <a:normAutofit lnSpcReduction="10000"/>
              </a:bodyPr>
              <a:lstStyle/>
              <a:p>
                <a:pPr lvl="0" algn="ctr" defTabSz="914378">
                  <a:spcBef>
                    <a:spcPct val="0"/>
                  </a:spcBef>
                  <a:defRPr/>
                </a:pPr>
                <a:r>
                  <a:rPr lang="zh-CN" altLang="en-US" sz="1600" b="1">
                    <a:solidFill>
                      <a:schemeClr val="accent4"/>
                    </a:solidFill>
                  </a:rPr>
                  <a:t>标题文本预设</a:t>
                </a:r>
                <a:endParaRPr lang="zh-CN" altLang="en-US" sz="1600" b="1" dirty="0">
                  <a:solidFill>
                    <a:schemeClr val="accent4"/>
                  </a:solidFill>
                </a:endParaRPr>
              </a:p>
            </p:txBody>
          </p:sp>
        </p:grpSp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6B676E41-43D7-40DB-9C6C-2DE25BAB155A}"/>
              </a:ext>
            </a:extLst>
          </p:cNvPr>
          <p:cNvGrpSpPr/>
          <p:nvPr/>
        </p:nvGrpSpPr>
        <p:grpSpPr>
          <a:xfrm>
            <a:off x="1217812" y="1840950"/>
            <a:ext cx="1933522" cy="2051227"/>
            <a:chOff x="1217812" y="1840950"/>
            <a:chExt cx="1933522" cy="2051227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2CC91DD9-D039-46CD-8F61-428CBB860145}"/>
                </a:ext>
              </a:extLst>
            </p:cNvPr>
            <p:cNvSpPr/>
            <p:nvPr/>
          </p:nvSpPr>
          <p:spPr>
            <a:xfrm>
              <a:off x="1739281" y="1840950"/>
              <a:ext cx="890584" cy="890585"/>
            </a:xfrm>
            <a:prstGeom prst="ellips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7DA6A9E2-2A79-41AC-89DB-CD2A6C0EB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4499" y="2064639"/>
              <a:ext cx="460147" cy="443205"/>
            </a:xfrm>
            <a:custGeom>
              <a:avLst/>
              <a:gdLst>
                <a:gd name="T0" fmla="*/ 3413 w 6827"/>
                <a:gd name="T1" fmla="*/ 0 h 5912"/>
                <a:gd name="T2" fmla="*/ 0 w 6827"/>
                <a:gd name="T3" fmla="*/ 5912 h 5912"/>
                <a:gd name="T4" fmla="*/ 6827 w 6827"/>
                <a:gd name="T5" fmla="*/ 5912 h 5912"/>
                <a:gd name="T6" fmla="*/ 3413 w 6827"/>
                <a:gd name="T7" fmla="*/ 0 h 5912"/>
                <a:gd name="T8" fmla="*/ 3413 w 6827"/>
                <a:gd name="T9" fmla="*/ 972 h 5912"/>
                <a:gd name="T10" fmla="*/ 4489 w 6827"/>
                <a:gd name="T11" fmla="*/ 2835 h 5912"/>
                <a:gd name="T12" fmla="*/ 2338 w 6827"/>
                <a:gd name="T13" fmla="*/ 2835 h 5912"/>
                <a:gd name="T14" fmla="*/ 3413 w 6827"/>
                <a:gd name="T15" fmla="*/ 972 h 5912"/>
                <a:gd name="T16" fmla="*/ 842 w 6827"/>
                <a:gd name="T17" fmla="*/ 5426 h 5912"/>
                <a:gd name="T18" fmla="*/ 1917 w 6827"/>
                <a:gd name="T19" fmla="*/ 3564 h 5912"/>
                <a:gd name="T20" fmla="*/ 2993 w 6827"/>
                <a:gd name="T21" fmla="*/ 5426 h 5912"/>
                <a:gd name="T22" fmla="*/ 842 w 6827"/>
                <a:gd name="T23" fmla="*/ 5426 h 5912"/>
                <a:gd name="T24" fmla="*/ 2338 w 6827"/>
                <a:gd name="T25" fmla="*/ 3321 h 5912"/>
                <a:gd name="T26" fmla="*/ 4489 w 6827"/>
                <a:gd name="T27" fmla="*/ 3321 h 5912"/>
                <a:gd name="T28" fmla="*/ 3413 w 6827"/>
                <a:gd name="T29" fmla="*/ 5183 h 5912"/>
                <a:gd name="T30" fmla="*/ 2338 w 6827"/>
                <a:gd name="T31" fmla="*/ 3321 h 5912"/>
                <a:gd name="T32" fmla="*/ 4910 w 6827"/>
                <a:gd name="T33" fmla="*/ 3564 h 5912"/>
                <a:gd name="T34" fmla="*/ 5985 w 6827"/>
                <a:gd name="T35" fmla="*/ 5426 h 5912"/>
                <a:gd name="T36" fmla="*/ 3834 w 6827"/>
                <a:gd name="T37" fmla="*/ 5426 h 5912"/>
                <a:gd name="T38" fmla="*/ 4910 w 6827"/>
                <a:gd name="T39" fmla="*/ 3564 h 5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827" h="5912">
                  <a:moveTo>
                    <a:pt x="3413" y="0"/>
                  </a:moveTo>
                  <a:lnTo>
                    <a:pt x="0" y="5912"/>
                  </a:lnTo>
                  <a:lnTo>
                    <a:pt x="6827" y="5912"/>
                  </a:lnTo>
                  <a:lnTo>
                    <a:pt x="3413" y="0"/>
                  </a:lnTo>
                  <a:close/>
                  <a:moveTo>
                    <a:pt x="3413" y="972"/>
                  </a:moveTo>
                  <a:lnTo>
                    <a:pt x="4489" y="2835"/>
                  </a:lnTo>
                  <a:lnTo>
                    <a:pt x="2338" y="2835"/>
                  </a:lnTo>
                  <a:lnTo>
                    <a:pt x="3413" y="972"/>
                  </a:lnTo>
                  <a:close/>
                  <a:moveTo>
                    <a:pt x="842" y="5426"/>
                  </a:moveTo>
                  <a:lnTo>
                    <a:pt x="1917" y="3564"/>
                  </a:lnTo>
                  <a:lnTo>
                    <a:pt x="2993" y="5426"/>
                  </a:lnTo>
                  <a:lnTo>
                    <a:pt x="842" y="5426"/>
                  </a:lnTo>
                  <a:close/>
                  <a:moveTo>
                    <a:pt x="2338" y="3321"/>
                  </a:moveTo>
                  <a:lnTo>
                    <a:pt x="4489" y="3321"/>
                  </a:lnTo>
                  <a:lnTo>
                    <a:pt x="3413" y="5183"/>
                  </a:lnTo>
                  <a:lnTo>
                    <a:pt x="2338" y="3321"/>
                  </a:lnTo>
                  <a:close/>
                  <a:moveTo>
                    <a:pt x="4910" y="3564"/>
                  </a:moveTo>
                  <a:lnTo>
                    <a:pt x="5985" y="5426"/>
                  </a:lnTo>
                  <a:lnTo>
                    <a:pt x="3834" y="5426"/>
                  </a:lnTo>
                  <a:lnTo>
                    <a:pt x="4910" y="35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392DB039-FFD8-4E67-BC72-C0EBAA46FDCC}"/>
                </a:ext>
              </a:extLst>
            </p:cNvPr>
            <p:cNvSpPr/>
            <p:nvPr/>
          </p:nvSpPr>
          <p:spPr>
            <a:xfrm>
              <a:off x="1832999" y="2834282"/>
              <a:ext cx="703149" cy="281261"/>
            </a:xfrm>
            <a:prstGeom prst="rect">
              <a:avLst/>
            </a:prstGeom>
          </p:spPr>
          <p:txBody>
            <a:bodyPr wrap="none" lIns="0" tIns="0" rIns="0" bIns="0" anchor="ctr">
              <a:normAutofit lnSpcReduction="10000"/>
            </a:bodyPr>
            <a:lstStyle/>
            <a:p>
              <a:pPr algn="ctr"/>
              <a:r>
                <a:rPr lang="zh-CN" altLang="en-US" sz="2000"/>
                <a:t>关键词</a:t>
              </a:r>
              <a:endParaRPr lang="zh-CN" altLang="en-US" sz="2000" dirty="0"/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02A9046E-D1B2-4C7E-9CA0-F907F3A2F707}"/>
                </a:ext>
              </a:extLst>
            </p:cNvPr>
            <p:cNvGrpSpPr/>
            <p:nvPr/>
          </p:nvGrpSpPr>
          <p:grpSpPr>
            <a:xfrm>
              <a:off x="1217812" y="3304172"/>
              <a:ext cx="1933522" cy="588005"/>
              <a:chOff x="251866" y="1988839"/>
              <a:chExt cx="3288629" cy="784007"/>
            </a:xfrm>
          </p:grpSpPr>
          <p:sp>
            <p:nvSpPr>
              <p:cNvPr id="18" name="文本框 130">
                <a:extLst>
                  <a:ext uri="{FF2B5EF4-FFF2-40B4-BE49-F238E27FC236}">
                    <a16:creationId xmlns:a16="http://schemas.microsoft.com/office/drawing/2014/main" id="{B7C119BF-E507-435E-A998-0900D745CEDA}"/>
                  </a:ext>
                </a:extLst>
              </p:cNvPr>
              <p:cNvSpPr txBox="1"/>
              <p:nvPr/>
            </p:nvSpPr>
            <p:spPr>
              <a:xfrm>
                <a:off x="251866" y="2295215"/>
                <a:ext cx="3288629" cy="477631"/>
              </a:xfrm>
              <a:prstGeom prst="rect">
                <a:avLst/>
              </a:prstGeom>
              <a:noFill/>
            </p:spPr>
            <p:txBody>
              <a:bodyPr wrap="square" lIns="0" tIns="0" rIns="0" bIns="0" anchor="ctr">
                <a:normAutofit fontScale="92500"/>
              </a:bodyPr>
              <a:lstStyle/>
              <a:p>
                <a:pPr algn="ctr" defTabSz="914378">
                  <a:lnSpc>
                    <a:spcPct val="120000"/>
                  </a:lnSpc>
                  <a:spcBef>
                    <a:spcPct val="0"/>
                  </a:spcBef>
                  <a:defRPr/>
                </a:pPr>
                <a:r>
                  <a:rPr lang="zh-CN" altLang="en-US" sz="1100"/>
                  <a:t>此部分内容作为文字排版占位显示</a:t>
                </a:r>
                <a:br>
                  <a:rPr lang="zh-CN" altLang="en-US" sz="1100"/>
                </a:br>
                <a:r>
                  <a:rPr lang="zh-CN" altLang="en-US" sz="1100"/>
                  <a:t>（建议使用主题字体）</a:t>
                </a:r>
                <a:endParaRPr lang="zh-CN" altLang="en-US" sz="1100" dirty="0"/>
              </a:p>
            </p:txBody>
          </p:sp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B66F1107-D99C-49DB-8FC8-28DC44080B81}"/>
                  </a:ext>
                </a:extLst>
              </p:cNvPr>
              <p:cNvSpPr/>
              <p:nvPr/>
            </p:nvSpPr>
            <p:spPr>
              <a:xfrm>
                <a:off x="251866" y="1988839"/>
                <a:ext cx="3288629" cy="306375"/>
              </a:xfrm>
              <a:prstGeom prst="rect">
                <a:avLst/>
              </a:prstGeom>
            </p:spPr>
            <p:txBody>
              <a:bodyPr wrap="none" lIns="0" tIns="0" rIns="0" bIns="0" anchor="ctr">
                <a:normAutofit lnSpcReduction="10000"/>
              </a:bodyPr>
              <a:lstStyle/>
              <a:p>
                <a:pPr lvl="0" algn="ctr" defTabSz="914378">
                  <a:spcBef>
                    <a:spcPct val="0"/>
                  </a:spcBef>
                  <a:defRPr/>
                </a:pPr>
                <a:r>
                  <a:rPr lang="zh-CN" altLang="en-US" sz="1600" b="1">
                    <a:solidFill>
                      <a:schemeClr val="accent1"/>
                    </a:solidFill>
                  </a:rPr>
                  <a:t>标题文本预设</a:t>
                </a:r>
                <a:endParaRPr lang="zh-CN" altLang="en-US" sz="1600" b="1" dirty="0">
                  <a:solidFill>
                    <a:schemeClr val="accent1"/>
                  </a:solidFill>
                </a:endParaRPr>
              </a:p>
            </p:txBody>
          </p:sp>
        </p:grp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E77D2429-3F30-4282-A115-A1B460F817F1}"/>
              </a:ext>
            </a:extLst>
          </p:cNvPr>
          <p:cNvGrpSpPr/>
          <p:nvPr/>
        </p:nvGrpSpPr>
        <p:grpSpPr>
          <a:xfrm>
            <a:off x="3509753" y="1309611"/>
            <a:ext cx="2124494" cy="2119369"/>
            <a:chOff x="12576720" y="2492896"/>
            <a:chExt cx="1893040" cy="1888473"/>
          </a:xfrm>
          <a:solidFill>
            <a:schemeClr val="tx1">
              <a:lumMod val="60000"/>
              <a:lumOff val="40000"/>
            </a:schemeClr>
          </a:solidFill>
        </p:grpSpPr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FD876E24-92B8-458A-88B9-819E55F860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57685" y="4262626"/>
              <a:ext cx="47954" cy="107326"/>
            </a:xfrm>
            <a:custGeom>
              <a:avLst/>
              <a:gdLst>
                <a:gd name="T0" fmla="*/ 3 w 9"/>
                <a:gd name="T1" fmla="*/ 0 h 20"/>
                <a:gd name="T2" fmla="*/ 0 w 9"/>
                <a:gd name="T3" fmla="*/ 20 h 20"/>
                <a:gd name="T4" fmla="*/ 6 w 9"/>
                <a:gd name="T5" fmla="*/ 20 h 20"/>
                <a:gd name="T6" fmla="*/ 9 w 9"/>
                <a:gd name="T7" fmla="*/ 1 h 20"/>
                <a:gd name="T8" fmla="*/ 3 w 9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20">
                  <a:moveTo>
                    <a:pt x="3" y="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2" y="20"/>
                    <a:pt x="4" y="20"/>
                    <a:pt x="6" y="20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7" y="0"/>
                    <a:pt x="5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2FD5C56E-7B52-4139-828A-22DF4CFCC8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38558" y="2504314"/>
              <a:ext cx="47954" cy="107326"/>
            </a:xfrm>
            <a:custGeom>
              <a:avLst/>
              <a:gdLst>
                <a:gd name="T0" fmla="*/ 5 w 9"/>
                <a:gd name="T1" fmla="*/ 20 h 20"/>
                <a:gd name="T2" fmla="*/ 9 w 9"/>
                <a:gd name="T3" fmla="*/ 1 h 20"/>
                <a:gd name="T4" fmla="*/ 3 w 9"/>
                <a:gd name="T5" fmla="*/ 0 h 20"/>
                <a:gd name="T6" fmla="*/ 0 w 9"/>
                <a:gd name="T7" fmla="*/ 19 h 20"/>
                <a:gd name="T8" fmla="*/ 5 w 9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20">
                  <a:moveTo>
                    <a:pt x="5" y="20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7" y="0"/>
                    <a:pt x="5" y="0"/>
                    <a:pt x="3" y="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2" y="20"/>
                    <a:pt x="4" y="20"/>
                    <a:pt x="5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2CEF4860-5593-493C-B5ED-ACB705460F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18390" y="4228373"/>
              <a:ext cx="59372" cy="114176"/>
            </a:xfrm>
            <a:custGeom>
              <a:avLst/>
              <a:gdLst>
                <a:gd name="T0" fmla="*/ 6 w 11"/>
                <a:gd name="T1" fmla="*/ 0 h 21"/>
                <a:gd name="T2" fmla="*/ 0 w 11"/>
                <a:gd name="T3" fmla="*/ 19 h 21"/>
                <a:gd name="T4" fmla="*/ 5 w 11"/>
                <a:gd name="T5" fmla="*/ 21 h 21"/>
                <a:gd name="T6" fmla="*/ 11 w 11"/>
                <a:gd name="T7" fmla="*/ 1 h 21"/>
                <a:gd name="T8" fmla="*/ 6 w 11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21">
                  <a:moveTo>
                    <a:pt x="6" y="0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1" y="19"/>
                    <a:pt x="3" y="20"/>
                    <a:pt x="5" y="2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9" y="1"/>
                    <a:pt x="8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2088D457-E27E-419F-8097-5799A7E80D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68719" y="2536283"/>
              <a:ext cx="59372" cy="107326"/>
            </a:xfrm>
            <a:custGeom>
              <a:avLst/>
              <a:gdLst>
                <a:gd name="T0" fmla="*/ 5 w 11"/>
                <a:gd name="T1" fmla="*/ 20 h 20"/>
                <a:gd name="T2" fmla="*/ 11 w 11"/>
                <a:gd name="T3" fmla="*/ 1 h 20"/>
                <a:gd name="T4" fmla="*/ 6 w 11"/>
                <a:gd name="T5" fmla="*/ 0 h 20"/>
                <a:gd name="T6" fmla="*/ 0 w 11"/>
                <a:gd name="T7" fmla="*/ 19 h 20"/>
                <a:gd name="T8" fmla="*/ 5 w 11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20">
                  <a:moveTo>
                    <a:pt x="5" y="20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9" y="1"/>
                    <a:pt x="8" y="0"/>
                    <a:pt x="6" y="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2" y="19"/>
                    <a:pt x="3" y="20"/>
                    <a:pt x="5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B8616A69-02B7-462D-8D6C-51C8F31CA9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87462" y="2591087"/>
              <a:ext cx="75356" cy="107326"/>
            </a:xfrm>
            <a:custGeom>
              <a:avLst/>
              <a:gdLst>
                <a:gd name="T0" fmla="*/ 5 w 14"/>
                <a:gd name="T1" fmla="*/ 20 h 20"/>
                <a:gd name="T2" fmla="*/ 14 w 14"/>
                <a:gd name="T3" fmla="*/ 2 h 20"/>
                <a:gd name="T4" fmla="*/ 10 w 14"/>
                <a:gd name="T5" fmla="*/ 0 h 20"/>
                <a:gd name="T6" fmla="*/ 0 w 14"/>
                <a:gd name="T7" fmla="*/ 18 h 20"/>
                <a:gd name="T8" fmla="*/ 5 w 14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0">
                  <a:moveTo>
                    <a:pt x="5" y="20"/>
                  </a:moveTo>
                  <a:cubicBezTo>
                    <a:pt x="14" y="2"/>
                    <a:pt x="14" y="2"/>
                    <a:pt x="14" y="2"/>
                  </a:cubicBezTo>
                  <a:cubicBezTo>
                    <a:pt x="13" y="1"/>
                    <a:pt x="11" y="1"/>
                    <a:pt x="10" y="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2" y="18"/>
                    <a:pt x="4" y="19"/>
                    <a:pt x="5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E0D78F9E-768D-4FC7-B1BC-729468B4D3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76811" y="4175852"/>
              <a:ext cx="82207" cy="107326"/>
            </a:xfrm>
            <a:custGeom>
              <a:avLst/>
              <a:gdLst>
                <a:gd name="T0" fmla="*/ 10 w 15"/>
                <a:gd name="T1" fmla="*/ 0 h 20"/>
                <a:gd name="T2" fmla="*/ 0 w 15"/>
                <a:gd name="T3" fmla="*/ 18 h 20"/>
                <a:gd name="T4" fmla="*/ 5 w 15"/>
                <a:gd name="T5" fmla="*/ 20 h 20"/>
                <a:gd name="T6" fmla="*/ 15 w 15"/>
                <a:gd name="T7" fmla="*/ 2 h 20"/>
                <a:gd name="T8" fmla="*/ 10 w 15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20">
                  <a:moveTo>
                    <a:pt x="10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" y="19"/>
                    <a:pt x="4" y="20"/>
                    <a:pt x="5" y="20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3" y="2"/>
                    <a:pt x="11" y="1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93A37067-DA6A-47FA-B70A-86904E223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53501" y="4105063"/>
              <a:ext cx="91341" cy="102759"/>
            </a:xfrm>
            <a:custGeom>
              <a:avLst/>
              <a:gdLst>
                <a:gd name="T0" fmla="*/ 12 w 17"/>
                <a:gd name="T1" fmla="*/ 0 h 19"/>
                <a:gd name="T2" fmla="*/ 0 w 17"/>
                <a:gd name="T3" fmla="*/ 16 h 19"/>
                <a:gd name="T4" fmla="*/ 5 w 17"/>
                <a:gd name="T5" fmla="*/ 19 h 19"/>
                <a:gd name="T6" fmla="*/ 17 w 17"/>
                <a:gd name="T7" fmla="*/ 3 h 19"/>
                <a:gd name="T8" fmla="*/ 12 w 17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9">
                  <a:moveTo>
                    <a:pt x="12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2" y="17"/>
                    <a:pt x="3" y="18"/>
                    <a:pt x="5" y="19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5" y="2"/>
                    <a:pt x="14" y="1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216500A3-BCBE-48AA-BAED-59609A49E3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99354" y="2666444"/>
              <a:ext cx="91341" cy="102759"/>
            </a:xfrm>
            <a:custGeom>
              <a:avLst/>
              <a:gdLst>
                <a:gd name="T0" fmla="*/ 5 w 17"/>
                <a:gd name="T1" fmla="*/ 19 h 19"/>
                <a:gd name="T2" fmla="*/ 17 w 17"/>
                <a:gd name="T3" fmla="*/ 3 h 19"/>
                <a:gd name="T4" fmla="*/ 12 w 17"/>
                <a:gd name="T5" fmla="*/ 0 h 19"/>
                <a:gd name="T6" fmla="*/ 0 w 17"/>
                <a:gd name="T7" fmla="*/ 16 h 19"/>
                <a:gd name="T8" fmla="*/ 5 w 17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9">
                  <a:moveTo>
                    <a:pt x="5" y="19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5" y="2"/>
                    <a:pt x="14" y="1"/>
                    <a:pt x="12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2" y="17"/>
                    <a:pt x="3" y="18"/>
                    <a:pt x="5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A9D78E38-9BA5-4F36-ACC2-BCB3879E54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47984" y="3917814"/>
              <a:ext cx="107326" cy="84490"/>
            </a:xfrm>
            <a:custGeom>
              <a:avLst/>
              <a:gdLst>
                <a:gd name="T0" fmla="*/ 16 w 20"/>
                <a:gd name="T1" fmla="*/ 0 h 16"/>
                <a:gd name="T2" fmla="*/ 0 w 20"/>
                <a:gd name="T3" fmla="*/ 12 h 16"/>
                <a:gd name="T4" fmla="*/ 3 w 20"/>
                <a:gd name="T5" fmla="*/ 16 h 16"/>
                <a:gd name="T6" fmla="*/ 20 w 20"/>
                <a:gd name="T7" fmla="*/ 4 h 16"/>
                <a:gd name="T8" fmla="*/ 16 w 20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16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1" y="13"/>
                    <a:pt x="2" y="15"/>
                    <a:pt x="3" y="16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9" y="3"/>
                    <a:pt x="17" y="1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A720084A-95CA-4C87-B5A0-03C201F535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88887" y="2869677"/>
              <a:ext cx="107326" cy="86774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4 h 16"/>
                <a:gd name="T4" fmla="*/ 17 w 20"/>
                <a:gd name="T5" fmla="*/ 0 h 16"/>
                <a:gd name="T6" fmla="*/ 0 w 20"/>
                <a:gd name="T7" fmla="*/ 12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20" y="4"/>
                    <a:pt x="20" y="4"/>
                    <a:pt x="20" y="4"/>
                  </a:cubicBezTo>
                  <a:cubicBezTo>
                    <a:pt x="19" y="3"/>
                    <a:pt x="18" y="1"/>
                    <a:pt x="17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" y="13"/>
                    <a:pt x="2" y="15"/>
                    <a:pt x="4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B68AB44A-3367-47B8-8997-AF9EBEBE2B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7392" y="2995271"/>
              <a:ext cx="114176" cy="75356"/>
            </a:xfrm>
            <a:custGeom>
              <a:avLst/>
              <a:gdLst>
                <a:gd name="T0" fmla="*/ 3 w 21"/>
                <a:gd name="T1" fmla="*/ 14 h 14"/>
                <a:gd name="T2" fmla="*/ 21 w 21"/>
                <a:gd name="T3" fmla="*/ 5 h 14"/>
                <a:gd name="T4" fmla="*/ 18 w 21"/>
                <a:gd name="T5" fmla="*/ 0 h 14"/>
                <a:gd name="T6" fmla="*/ 0 w 21"/>
                <a:gd name="T7" fmla="*/ 9 h 14"/>
                <a:gd name="T8" fmla="*/ 3 w 21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4">
                  <a:moveTo>
                    <a:pt x="3" y="14"/>
                  </a:moveTo>
                  <a:cubicBezTo>
                    <a:pt x="21" y="5"/>
                    <a:pt x="21" y="5"/>
                    <a:pt x="21" y="5"/>
                  </a:cubicBezTo>
                  <a:cubicBezTo>
                    <a:pt x="20" y="3"/>
                    <a:pt x="19" y="2"/>
                    <a:pt x="18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11"/>
                    <a:pt x="2" y="12"/>
                    <a:pt x="3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39FF4389-CD00-4B68-A62B-CA4FE363B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72628" y="3803638"/>
              <a:ext cx="114176" cy="75356"/>
            </a:xfrm>
            <a:custGeom>
              <a:avLst/>
              <a:gdLst>
                <a:gd name="T0" fmla="*/ 18 w 21"/>
                <a:gd name="T1" fmla="*/ 0 h 14"/>
                <a:gd name="T2" fmla="*/ 0 w 21"/>
                <a:gd name="T3" fmla="*/ 9 h 14"/>
                <a:gd name="T4" fmla="*/ 3 w 21"/>
                <a:gd name="T5" fmla="*/ 14 h 14"/>
                <a:gd name="T6" fmla="*/ 21 w 21"/>
                <a:gd name="T7" fmla="*/ 5 h 14"/>
                <a:gd name="T8" fmla="*/ 18 w 21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4">
                  <a:moveTo>
                    <a:pt x="18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1" y="11"/>
                    <a:pt x="2" y="12"/>
                    <a:pt x="3" y="14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0" y="3"/>
                    <a:pt x="19" y="2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07A5CF9B-2918-4221-8731-7174774FF4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20107" y="3680328"/>
              <a:ext cx="111893" cy="63939"/>
            </a:xfrm>
            <a:custGeom>
              <a:avLst/>
              <a:gdLst>
                <a:gd name="T0" fmla="*/ 19 w 21"/>
                <a:gd name="T1" fmla="*/ 0 h 12"/>
                <a:gd name="T2" fmla="*/ 0 w 21"/>
                <a:gd name="T3" fmla="*/ 7 h 12"/>
                <a:gd name="T4" fmla="*/ 2 w 21"/>
                <a:gd name="T5" fmla="*/ 12 h 12"/>
                <a:gd name="T6" fmla="*/ 21 w 21"/>
                <a:gd name="T7" fmla="*/ 6 h 12"/>
                <a:gd name="T8" fmla="*/ 19 w 21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2">
                  <a:moveTo>
                    <a:pt x="19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1" y="8"/>
                    <a:pt x="1" y="10"/>
                    <a:pt x="2" y="12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0" y="4"/>
                    <a:pt x="20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6F9624C0-7485-4400-8531-395099E3A5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12197" y="3129999"/>
              <a:ext cx="114176" cy="63939"/>
            </a:xfrm>
            <a:custGeom>
              <a:avLst/>
              <a:gdLst>
                <a:gd name="T0" fmla="*/ 2 w 21"/>
                <a:gd name="T1" fmla="*/ 12 h 12"/>
                <a:gd name="T2" fmla="*/ 21 w 21"/>
                <a:gd name="T3" fmla="*/ 6 h 12"/>
                <a:gd name="T4" fmla="*/ 19 w 21"/>
                <a:gd name="T5" fmla="*/ 0 h 12"/>
                <a:gd name="T6" fmla="*/ 0 w 21"/>
                <a:gd name="T7" fmla="*/ 7 h 12"/>
                <a:gd name="T8" fmla="*/ 2 w 21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2">
                  <a:moveTo>
                    <a:pt x="2" y="12"/>
                  </a:moveTo>
                  <a:cubicBezTo>
                    <a:pt x="21" y="6"/>
                    <a:pt x="21" y="6"/>
                    <a:pt x="21" y="6"/>
                  </a:cubicBezTo>
                  <a:cubicBezTo>
                    <a:pt x="20" y="4"/>
                    <a:pt x="20" y="2"/>
                    <a:pt x="19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8"/>
                    <a:pt x="1" y="10"/>
                    <a:pt x="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8493E052-C785-4F2E-8F6F-70031356C5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44166" y="3276144"/>
              <a:ext cx="114176" cy="47954"/>
            </a:xfrm>
            <a:custGeom>
              <a:avLst/>
              <a:gdLst>
                <a:gd name="T0" fmla="*/ 1 w 21"/>
                <a:gd name="T1" fmla="*/ 9 h 9"/>
                <a:gd name="T2" fmla="*/ 21 w 21"/>
                <a:gd name="T3" fmla="*/ 5 h 9"/>
                <a:gd name="T4" fmla="*/ 20 w 21"/>
                <a:gd name="T5" fmla="*/ 0 h 9"/>
                <a:gd name="T6" fmla="*/ 0 w 21"/>
                <a:gd name="T7" fmla="*/ 3 h 9"/>
                <a:gd name="T8" fmla="*/ 1 w 21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9">
                  <a:moveTo>
                    <a:pt x="1" y="9"/>
                  </a:moveTo>
                  <a:cubicBezTo>
                    <a:pt x="21" y="5"/>
                    <a:pt x="21" y="5"/>
                    <a:pt x="21" y="5"/>
                  </a:cubicBezTo>
                  <a:cubicBezTo>
                    <a:pt x="21" y="4"/>
                    <a:pt x="20" y="2"/>
                    <a:pt x="2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5"/>
                    <a:pt x="1" y="7"/>
                    <a:pt x="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D2C2E01A-AF55-4E99-BE13-A549660EEE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85854" y="3554734"/>
              <a:ext cx="114176" cy="43387"/>
            </a:xfrm>
            <a:custGeom>
              <a:avLst/>
              <a:gdLst>
                <a:gd name="T0" fmla="*/ 20 w 21"/>
                <a:gd name="T1" fmla="*/ 0 h 8"/>
                <a:gd name="T2" fmla="*/ 0 w 21"/>
                <a:gd name="T3" fmla="*/ 3 h 8"/>
                <a:gd name="T4" fmla="*/ 1 w 21"/>
                <a:gd name="T5" fmla="*/ 8 h 8"/>
                <a:gd name="T6" fmla="*/ 21 w 21"/>
                <a:gd name="T7" fmla="*/ 5 h 8"/>
                <a:gd name="T8" fmla="*/ 20 w 21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8">
                  <a:moveTo>
                    <a:pt x="2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5"/>
                    <a:pt x="1" y="6"/>
                    <a:pt x="1" y="8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0" y="3"/>
                    <a:pt x="20" y="1"/>
                    <a:pt x="2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73943911-57D0-451E-8FFA-6AAD263782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85854" y="3276144"/>
              <a:ext cx="114176" cy="47954"/>
            </a:xfrm>
            <a:custGeom>
              <a:avLst/>
              <a:gdLst>
                <a:gd name="T0" fmla="*/ 21 w 21"/>
                <a:gd name="T1" fmla="*/ 3 h 9"/>
                <a:gd name="T2" fmla="*/ 1 w 21"/>
                <a:gd name="T3" fmla="*/ 0 h 9"/>
                <a:gd name="T4" fmla="*/ 0 w 21"/>
                <a:gd name="T5" fmla="*/ 5 h 9"/>
                <a:gd name="T6" fmla="*/ 20 w 21"/>
                <a:gd name="T7" fmla="*/ 9 h 9"/>
                <a:gd name="T8" fmla="*/ 21 w 21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9">
                  <a:moveTo>
                    <a:pt x="21" y="3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7"/>
                    <a:pt x="20" y="5"/>
                    <a:pt x="2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A8E9E116-2670-4182-A3A2-497E251EB4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44166" y="3554734"/>
              <a:ext cx="114176" cy="43387"/>
            </a:xfrm>
            <a:custGeom>
              <a:avLst/>
              <a:gdLst>
                <a:gd name="T0" fmla="*/ 0 w 21"/>
                <a:gd name="T1" fmla="*/ 5 h 8"/>
                <a:gd name="T2" fmla="*/ 20 w 21"/>
                <a:gd name="T3" fmla="*/ 8 h 8"/>
                <a:gd name="T4" fmla="*/ 21 w 21"/>
                <a:gd name="T5" fmla="*/ 3 h 8"/>
                <a:gd name="T6" fmla="*/ 1 w 21"/>
                <a:gd name="T7" fmla="*/ 0 h 8"/>
                <a:gd name="T8" fmla="*/ 0 w 21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8">
                  <a:moveTo>
                    <a:pt x="0" y="5"/>
                  </a:moveTo>
                  <a:cubicBezTo>
                    <a:pt x="20" y="8"/>
                    <a:pt x="20" y="8"/>
                    <a:pt x="20" y="8"/>
                  </a:cubicBezTo>
                  <a:cubicBezTo>
                    <a:pt x="20" y="6"/>
                    <a:pt x="21" y="5"/>
                    <a:pt x="21" y="3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0" y="3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BE949DC1-0034-4EC4-B20A-0C3F570AB2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12197" y="3680328"/>
              <a:ext cx="114176" cy="63939"/>
            </a:xfrm>
            <a:custGeom>
              <a:avLst/>
              <a:gdLst>
                <a:gd name="T0" fmla="*/ 0 w 21"/>
                <a:gd name="T1" fmla="*/ 6 h 12"/>
                <a:gd name="T2" fmla="*/ 19 w 21"/>
                <a:gd name="T3" fmla="*/ 12 h 12"/>
                <a:gd name="T4" fmla="*/ 21 w 21"/>
                <a:gd name="T5" fmla="*/ 7 h 12"/>
                <a:gd name="T6" fmla="*/ 2 w 21"/>
                <a:gd name="T7" fmla="*/ 0 h 12"/>
                <a:gd name="T8" fmla="*/ 0 w 21"/>
                <a:gd name="T9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2">
                  <a:moveTo>
                    <a:pt x="0" y="6"/>
                  </a:moveTo>
                  <a:cubicBezTo>
                    <a:pt x="19" y="12"/>
                    <a:pt x="19" y="12"/>
                    <a:pt x="19" y="12"/>
                  </a:cubicBezTo>
                  <a:cubicBezTo>
                    <a:pt x="20" y="10"/>
                    <a:pt x="20" y="8"/>
                    <a:pt x="21" y="7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2"/>
                    <a:pt x="1" y="4"/>
                    <a:pt x="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E70FA75E-95CB-45DF-909C-0036C8EDE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20107" y="3129999"/>
              <a:ext cx="111893" cy="63939"/>
            </a:xfrm>
            <a:custGeom>
              <a:avLst/>
              <a:gdLst>
                <a:gd name="T0" fmla="*/ 21 w 21"/>
                <a:gd name="T1" fmla="*/ 7 h 12"/>
                <a:gd name="T2" fmla="*/ 2 w 21"/>
                <a:gd name="T3" fmla="*/ 0 h 12"/>
                <a:gd name="T4" fmla="*/ 0 w 21"/>
                <a:gd name="T5" fmla="*/ 6 h 12"/>
                <a:gd name="T6" fmla="*/ 19 w 21"/>
                <a:gd name="T7" fmla="*/ 12 h 12"/>
                <a:gd name="T8" fmla="*/ 21 w 2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2">
                  <a:moveTo>
                    <a:pt x="21" y="7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2"/>
                    <a:pt x="1" y="4"/>
                    <a:pt x="0" y="6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20" y="10"/>
                    <a:pt x="20" y="8"/>
                    <a:pt x="2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C50DBFDD-987D-44D5-81D3-687139983F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72628" y="2995271"/>
              <a:ext cx="114176" cy="75356"/>
            </a:xfrm>
            <a:custGeom>
              <a:avLst/>
              <a:gdLst>
                <a:gd name="T0" fmla="*/ 21 w 21"/>
                <a:gd name="T1" fmla="*/ 9 h 14"/>
                <a:gd name="T2" fmla="*/ 3 w 21"/>
                <a:gd name="T3" fmla="*/ 0 h 14"/>
                <a:gd name="T4" fmla="*/ 0 w 21"/>
                <a:gd name="T5" fmla="*/ 5 h 14"/>
                <a:gd name="T6" fmla="*/ 18 w 21"/>
                <a:gd name="T7" fmla="*/ 14 h 14"/>
                <a:gd name="T8" fmla="*/ 21 w 21"/>
                <a:gd name="T9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4">
                  <a:moveTo>
                    <a:pt x="21" y="9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2"/>
                    <a:pt x="1" y="3"/>
                    <a:pt x="0" y="5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9" y="12"/>
                    <a:pt x="20" y="11"/>
                    <a:pt x="2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BD2CA0D2-D957-4E76-8847-A0C0F9DF2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7392" y="3803638"/>
              <a:ext cx="114176" cy="75356"/>
            </a:xfrm>
            <a:custGeom>
              <a:avLst/>
              <a:gdLst>
                <a:gd name="T0" fmla="*/ 0 w 21"/>
                <a:gd name="T1" fmla="*/ 5 h 14"/>
                <a:gd name="T2" fmla="*/ 18 w 21"/>
                <a:gd name="T3" fmla="*/ 14 h 14"/>
                <a:gd name="T4" fmla="*/ 21 w 21"/>
                <a:gd name="T5" fmla="*/ 9 h 14"/>
                <a:gd name="T6" fmla="*/ 3 w 21"/>
                <a:gd name="T7" fmla="*/ 0 h 14"/>
                <a:gd name="T8" fmla="*/ 0 w 21"/>
                <a:gd name="T9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4">
                  <a:moveTo>
                    <a:pt x="0" y="5"/>
                  </a:moveTo>
                  <a:cubicBezTo>
                    <a:pt x="18" y="14"/>
                    <a:pt x="18" y="14"/>
                    <a:pt x="18" y="14"/>
                  </a:cubicBezTo>
                  <a:cubicBezTo>
                    <a:pt x="19" y="12"/>
                    <a:pt x="20" y="11"/>
                    <a:pt x="21" y="9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2"/>
                    <a:pt x="1" y="3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77FB377E-1272-42A2-A8B2-9712CF2D56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88887" y="3917814"/>
              <a:ext cx="107326" cy="84490"/>
            </a:xfrm>
            <a:custGeom>
              <a:avLst/>
              <a:gdLst>
                <a:gd name="T0" fmla="*/ 0 w 20"/>
                <a:gd name="T1" fmla="*/ 4 h 16"/>
                <a:gd name="T2" fmla="*/ 17 w 20"/>
                <a:gd name="T3" fmla="*/ 16 h 16"/>
                <a:gd name="T4" fmla="*/ 20 w 20"/>
                <a:gd name="T5" fmla="*/ 12 h 16"/>
                <a:gd name="T6" fmla="*/ 4 w 20"/>
                <a:gd name="T7" fmla="*/ 0 h 16"/>
                <a:gd name="T8" fmla="*/ 0 w 20"/>
                <a:gd name="T9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0" y="4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18" y="15"/>
                    <a:pt x="19" y="13"/>
                    <a:pt x="20" y="12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1"/>
                    <a:pt x="1" y="3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9E971F5D-AA42-4DE9-BE3B-B71A1399EB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47984" y="2869677"/>
              <a:ext cx="107326" cy="86774"/>
            </a:xfrm>
            <a:custGeom>
              <a:avLst/>
              <a:gdLst>
                <a:gd name="T0" fmla="*/ 20 w 20"/>
                <a:gd name="T1" fmla="*/ 12 h 16"/>
                <a:gd name="T2" fmla="*/ 3 w 20"/>
                <a:gd name="T3" fmla="*/ 0 h 16"/>
                <a:gd name="T4" fmla="*/ 0 w 20"/>
                <a:gd name="T5" fmla="*/ 4 h 16"/>
                <a:gd name="T6" fmla="*/ 16 w 20"/>
                <a:gd name="T7" fmla="*/ 16 h 16"/>
                <a:gd name="T8" fmla="*/ 20 w 20"/>
                <a:gd name="T9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20" y="12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1" y="3"/>
                    <a:pt x="0" y="4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5"/>
                    <a:pt x="19" y="13"/>
                    <a:pt x="2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9E0CC6A2-A35E-400F-9C0A-C8DFBACE15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53501" y="2666444"/>
              <a:ext cx="91341" cy="102759"/>
            </a:xfrm>
            <a:custGeom>
              <a:avLst/>
              <a:gdLst>
                <a:gd name="T0" fmla="*/ 17 w 17"/>
                <a:gd name="T1" fmla="*/ 16 h 19"/>
                <a:gd name="T2" fmla="*/ 5 w 17"/>
                <a:gd name="T3" fmla="*/ 0 h 19"/>
                <a:gd name="T4" fmla="*/ 0 w 17"/>
                <a:gd name="T5" fmla="*/ 3 h 19"/>
                <a:gd name="T6" fmla="*/ 12 w 17"/>
                <a:gd name="T7" fmla="*/ 19 h 19"/>
                <a:gd name="T8" fmla="*/ 17 w 17"/>
                <a:gd name="T9" fmla="*/ 1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9">
                  <a:moveTo>
                    <a:pt x="17" y="16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3" y="1"/>
                    <a:pt x="2" y="2"/>
                    <a:pt x="0" y="3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4" y="18"/>
                    <a:pt x="15" y="17"/>
                    <a:pt x="17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47CFA6DA-3E19-448B-9AF1-3EBE3B3D8B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99354" y="4105063"/>
              <a:ext cx="91341" cy="102759"/>
            </a:xfrm>
            <a:custGeom>
              <a:avLst/>
              <a:gdLst>
                <a:gd name="T0" fmla="*/ 0 w 17"/>
                <a:gd name="T1" fmla="*/ 3 h 19"/>
                <a:gd name="T2" fmla="*/ 12 w 17"/>
                <a:gd name="T3" fmla="*/ 19 h 19"/>
                <a:gd name="T4" fmla="*/ 17 w 17"/>
                <a:gd name="T5" fmla="*/ 16 h 19"/>
                <a:gd name="T6" fmla="*/ 5 w 17"/>
                <a:gd name="T7" fmla="*/ 0 h 19"/>
                <a:gd name="T8" fmla="*/ 0 w 17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9">
                  <a:moveTo>
                    <a:pt x="0" y="3"/>
                  </a:moveTo>
                  <a:cubicBezTo>
                    <a:pt x="12" y="19"/>
                    <a:pt x="12" y="19"/>
                    <a:pt x="12" y="19"/>
                  </a:cubicBezTo>
                  <a:cubicBezTo>
                    <a:pt x="14" y="18"/>
                    <a:pt x="15" y="17"/>
                    <a:pt x="17" y="16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1"/>
                    <a:pt x="2" y="2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55BEDB6E-21E7-405D-88CB-216058CBD4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87462" y="4175852"/>
              <a:ext cx="75356" cy="107326"/>
            </a:xfrm>
            <a:custGeom>
              <a:avLst/>
              <a:gdLst>
                <a:gd name="T0" fmla="*/ 0 w 14"/>
                <a:gd name="T1" fmla="*/ 2 h 20"/>
                <a:gd name="T2" fmla="*/ 10 w 14"/>
                <a:gd name="T3" fmla="*/ 20 h 20"/>
                <a:gd name="T4" fmla="*/ 14 w 14"/>
                <a:gd name="T5" fmla="*/ 18 h 20"/>
                <a:gd name="T6" fmla="*/ 5 w 14"/>
                <a:gd name="T7" fmla="*/ 0 h 20"/>
                <a:gd name="T8" fmla="*/ 0 w 14"/>
                <a:gd name="T9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0">
                  <a:moveTo>
                    <a:pt x="0" y="2"/>
                  </a:moveTo>
                  <a:cubicBezTo>
                    <a:pt x="10" y="20"/>
                    <a:pt x="10" y="20"/>
                    <a:pt x="10" y="20"/>
                  </a:cubicBezTo>
                  <a:cubicBezTo>
                    <a:pt x="11" y="20"/>
                    <a:pt x="13" y="19"/>
                    <a:pt x="14" y="18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1"/>
                    <a:pt x="2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09EFE3D2-5875-47F1-91A9-062223AE11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76811" y="2591087"/>
              <a:ext cx="82207" cy="107326"/>
            </a:xfrm>
            <a:custGeom>
              <a:avLst/>
              <a:gdLst>
                <a:gd name="T0" fmla="*/ 15 w 15"/>
                <a:gd name="T1" fmla="*/ 18 h 20"/>
                <a:gd name="T2" fmla="*/ 5 w 15"/>
                <a:gd name="T3" fmla="*/ 0 h 20"/>
                <a:gd name="T4" fmla="*/ 0 w 15"/>
                <a:gd name="T5" fmla="*/ 2 h 20"/>
                <a:gd name="T6" fmla="*/ 10 w 15"/>
                <a:gd name="T7" fmla="*/ 20 h 20"/>
                <a:gd name="T8" fmla="*/ 15 w 15"/>
                <a:gd name="T9" fmla="*/ 1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20">
                  <a:moveTo>
                    <a:pt x="15" y="18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4" y="1"/>
                    <a:pt x="2" y="1"/>
                    <a:pt x="0" y="2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1" y="19"/>
                    <a:pt x="13" y="18"/>
                    <a:pt x="15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5DB4E823-2132-448D-9A9F-68609DC848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18390" y="2536283"/>
              <a:ext cx="59372" cy="107326"/>
            </a:xfrm>
            <a:custGeom>
              <a:avLst/>
              <a:gdLst>
                <a:gd name="T0" fmla="*/ 11 w 11"/>
                <a:gd name="T1" fmla="*/ 19 h 20"/>
                <a:gd name="T2" fmla="*/ 5 w 11"/>
                <a:gd name="T3" fmla="*/ 0 h 20"/>
                <a:gd name="T4" fmla="*/ 0 w 11"/>
                <a:gd name="T5" fmla="*/ 1 h 20"/>
                <a:gd name="T6" fmla="*/ 6 w 11"/>
                <a:gd name="T7" fmla="*/ 20 h 20"/>
                <a:gd name="T8" fmla="*/ 11 w 11"/>
                <a:gd name="T9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20">
                  <a:moveTo>
                    <a:pt x="11" y="19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1" y="1"/>
                    <a:pt x="0" y="1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8" y="20"/>
                    <a:pt x="9" y="19"/>
                    <a:pt x="11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1A03B7F8-642A-43F3-9CC6-299F3DA48A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68719" y="4228373"/>
              <a:ext cx="59372" cy="114176"/>
            </a:xfrm>
            <a:custGeom>
              <a:avLst/>
              <a:gdLst>
                <a:gd name="T0" fmla="*/ 0 w 11"/>
                <a:gd name="T1" fmla="*/ 1 h 21"/>
                <a:gd name="T2" fmla="*/ 6 w 11"/>
                <a:gd name="T3" fmla="*/ 21 h 21"/>
                <a:gd name="T4" fmla="*/ 11 w 11"/>
                <a:gd name="T5" fmla="*/ 19 h 21"/>
                <a:gd name="T6" fmla="*/ 5 w 11"/>
                <a:gd name="T7" fmla="*/ 0 h 21"/>
                <a:gd name="T8" fmla="*/ 0 w 11"/>
                <a:gd name="T9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21">
                  <a:moveTo>
                    <a:pt x="0" y="1"/>
                  </a:moveTo>
                  <a:cubicBezTo>
                    <a:pt x="6" y="21"/>
                    <a:pt x="6" y="21"/>
                    <a:pt x="6" y="21"/>
                  </a:cubicBezTo>
                  <a:cubicBezTo>
                    <a:pt x="8" y="20"/>
                    <a:pt x="9" y="19"/>
                    <a:pt x="11" y="19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2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825384F9-686A-4B07-9255-A4633D38CF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38558" y="4262626"/>
              <a:ext cx="47954" cy="107326"/>
            </a:xfrm>
            <a:custGeom>
              <a:avLst/>
              <a:gdLst>
                <a:gd name="T0" fmla="*/ 0 w 9"/>
                <a:gd name="T1" fmla="*/ 1 h 20"/>
                <a:gd name="T2" fmla="*/ 3 w 9"/>
                <a:gd name="T3" fmla="*/ 20 h 20"/>
                <a:gd name="T4" fmla="*/ 9 w 9"/>
                <a:gd name="T5" fmla="*/ 20 h 20"/>
                <a:gd name="T6" fmla="*/ 5 w 9"/>
                <a:gd name="T7" fmla="*/ 0 h 20"/>
                <a:gd name="T8" fmla="*/ 0 w 9"/>
                <a:gd name="T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20">
                  <a:moveTo>
                    <a:pt x="0" y="1"/>
                  </a:moveTo>
                  <a:cubicBezTo>
                    <a:pt x="3" y="20"/>
                    <a:pt x="3" y="20"/>
                    <a:pt x="3" y="20"/>
                  </a:cubicBezTo>
                  <a:cubicBezTo>
                    <a:pt x="5" y="20"/>
                    <a:pt x="7" y="20"/>
                    <a:pt x="9" y="2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2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69E51C18-7E41-491A-8E43-03B74A952C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57685" y="2504314"/>
              <a:ext cx="47954" cy="107326"/>
            </a:xfrm>
            <a:custGeom>
              <a:avLst/>
              <a:gdLst>
                <a:gd name="T0" fmla="*/ 9 w 9"/>
                <a:gd name="T1" fmla="*/ 19 h 20"/>
                <a:gd name="T2" fmla="*/ 6 w 9"/>
                <a:gd name="T3" fmla="*/ 0 h 20"/>
                <a:gd name="T4" fmla="*/ 0 w 9"/>
                <a:gd name="T5" fmla="*/ 1 h 20"/>
                <a:gd name="T6" fmla="*/ 3 w 9"/>
                <a:gd name="T7" fmla="*/ 20 h 20"/>
                <a:gd name="T8" fmla="*/ 9 w 9"/>
                <a:gd name="T9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20">
                  <a:moveTo>
                    <a:pt x="9" y="19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4" y="0"/>
                    <a:pt x="2" y="0"/>
                    <a:pt x="0" y="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5" y="20"/>
                    <a:pt x="7" y="20"/>
                    <a:pt x="9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B1AB80D9-4995-42B9-912E-108C2DA537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96979" y="2492896"/>
              <a:ext cx="50237" cy="173548"/>
            </a:xfrm>
            <a:custGeom>
              <a:avLst/>
              <a:gdLst>
                <a:gd name="T0" fmla="*/ 4 w 9"/>
                <a:gd name="T1" fmla="*/ 32 h 32"/>
                <a:gd name="T2" fmla="*/ 9 w 9"/>
                <a:gd name="T3" fmla="*/ 32 h 32"/>
                <a:gd name="T4" fmla="*/ 9 w 9"/>
                <a:gd name="T5" fmla="*/ 0 h 32"/>
                <a:gd name="T6" fmla="*/ 4 w 9"/>
                <a:gd name="T7" fmla="*/ 0 h 32"/>
                <a:gd name="T8" fmla="*/ 0 w 9"/>
                <a:gd name="T9" fmla="*/ 0 h 32"/>
                <a:gd name="T10" fmla="*/ 0 w 9"/>
                <a:gd name="T11" fmla="*/ 32 h 32"/>
                <a:gd name="T12" fmla="*/ 4 w 9"/>
                <a:gd name="T1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32">
                  <a:moveTo>
                    <a:pt x="4" y="32"/>
                  </a:moveTo>
                  <a:cubicBezTo>
                    <a:pt x="6" y="32"/>
                    <a:pt x="7" y="32"/>
                    <a:pt x="9" y="3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7" y="0"/>
                    <a:pt x="6" y="0"/>
                    <a:pt x="4" y="0"/>
                  </a:cubicBezTo>
                  <a:cubicBezTo>
                    <a:pt x="3" y="0"/>
                    <a:pt x="2" y="0"/>
                    <a:pt x="0" y="0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2" y="32"/>
                    <a:pt x="3" y="32"/>
                    <a:pt x="4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" name="任意多边形: 形状 54">
              <a:extLst>
                <a:ext uri="{FF2B5EF4-FFF2-40B4-BE49-F238E27FC236}">
                  <a16:creationId xmlns:a16="http://schemas.microsoft.com/office/drawing/2014/main" id="{5D2D5E0B-0C6E-439F-94D4-143C7A805C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96979" y="4207821"/>
              <a:ext cx="50237" cy="173548"/>
            </a:xfrm>
            <a:custGeom>
              <a:avLst/>
              <a:gdLst>
                <a:gd name="T0" fmla="*/ 4 w 9"/>
                <a:gd name="T1" fmla="*/ 0 h 32"/>
                <a:gd name="T2" fmla="*/ 0 w 9"/>
                <a:gd name="T3" fmla="*/ 0 h 32"/>
                <a:gd name="T4" fmla="*/ 0 w 9"/>
                <a:gd name="T5" fmla="*/ 32 h 32"/>
                <a:gd name="T6" fmla="*/ 4 w 9"/>
                <a:gd name="T7" fmla="*/ 32 h 32"/>
                <a:gd name="T8" fmla="*/ 9 w 9"/>
                <a:gd name="T9" fmla="*/ 32 h 32"/>
                <a:gd name="T10" fmla="*/ 9 w 9"/>
                <a:gd name="T11" fmla="*/ 0 h 32"/>
                <a:gd name="T12" fmla="*/ 4 w 9"/>
                <a:gd name="T1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32">
                  <a:moveTo>
                    <a:pt x="4" y="0"/>
                  </a:moveTo>
                  <a:cubicBezTo>
                    <a:pt x="3" y="0"/>
                    <a:pt x="2" y="0"/>
                    <a:pt x="0" y="0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2" y="32"/>
                    <a:pt x="3" y="32"/>
                    <a:pt x="4" y="32"/>
                  </a:cubicBezTo>
                  <a:cubicBezTo>
                    <a:pt x="6" y="32"/>
                    <a:pt x="7" y="32"/>
                    <a:pt x="9" y="3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7" y="0"/>
                    <a:pt x="6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5AC42389-66A2-47D8-BC4A-F67DF99D2C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54159" y="2750934"/>
              <a:ext cx="150712" cy="157563"/>
            </a:xfrm>
            <a:custGeom>
              <a:avLst/>
              <a:gdLst>
                <a:gd name="T0" fmla="*/ 6 w 28"/>
                <a:gd name="T1" fmla="*/ 29 h 29"/>
                <a:gd name="T2" fmla="*/ 28 w 28"/>
                <a:gd name="T3" fmla="*/ 6 h 29"/>
                <a:gd name="T4" fmla="*/ 22 w 28"/>
                <a:gd name="T5" fmla="*/ 0 h 29"/>
                <a:gd name="T6" fmla="*/ 0 w 28"/>
                <a:gd name="T7" fmla="*/ 23 h 29"/>
                <a:gd name="T8" fmla="*/ 6 w 28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9">
                  <a:moveTo>
                    <a:pt x="6" y="29"/>
                  </a:moveTo>
                  <a:cubicBezTo>
                    <a:pt x="28" y="6"/>
                    <a:pt x="28" y="6"/>
                    <a:pt x="28" y="6"/>
                  </a:cubicBezTo>
                  <a:cubicBezTo>
                    <a:pt x="26" y="4"/>
                    <a:pt x="24" y="2"/>
                    <a:pt x="22" y="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2" y="25"/>
                    <a:pt x="4" y="27"/>
                    <a:pt x="6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5D9ABB0E-2471-4764-933C-1FC70D4697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39325" y="3965768"/>
              <a:ext cx="152996" cy="155280"/>
            </a:xfrm>
            <a:custGeom>
              <a:avLst/>
              <a:gdLst>
                <a:gd name="T0" fmla="*/ 22 w 28"/>
                <a:gd name="T1" fmla="*/ 0 h 29"/>
                <a:gd name="T2" fmla="*/ 0 w 28"/>
                <a:gd name="T3" fmla="*/ 23 h 29"/>
                <a:gd name="T4" fmla="*/ 6 w 28"/>
                <a:gd name="T5" fmla="*/ 29 h 29"/>
                <a:gd name="T6" fmla="*/ 28 w 28"/>
                <a:gd name="T7" fmla="*/ 6 h 29"/>
                <a:gd name="T8" fmla="*/ 22 w 28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9">
                  <a:moveTo>
                    <a:pt x="22" y="0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2" y="25"/>
                    <a:pt x="4" y="27"/>
                    <a:pt x="6" y="29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6" y="4"/>
                    <a:pt x="24" y="2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99509C84-80C9-439D-AB17-6EED881DA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76720" y="3415439"/>
              <a:ext cx="171264" cy="43387"/>
            </a:xfrm>
            <a:custGeom>
              <a:avLst/>
              <a:gdLst>
                <a:gd name="T0" fmla="*/ 32 w 32"/>
                <a:gd name="T1" fmla="*/ 4 h 8"/>
                <a:gd name="T2" fmla="*/ 32 w 32"/>
                <a:gd name="T3" fmla="*/ 0 h 8"/>
                <a:gd name="T4" fmla="*/ 0 w 32"/>
                <a:gd name="T5" fmla="*/ 0 h 8"/>
                <a:gd name="T6" fmla="*/ 0 w 32"/>
                <a:gd name="T7" fmla="*/ 4 h 8"/>
                <a:gd name="T8" fmla="*/ 0 w 32"/>
                <a:gd name="T9" fmla="*/ 8 h 8"/>
                <a:gd name="T10" fmla="*/ 32 w 32"/>
                <a:gd name="T11" fmla="*/ 8 h 8"/>
                <a:gd name="T12" fmla="*/ 32 w 32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">
                  <a:moveTo>
                    <a:pt x="32" y="4"/>
                  </a:moveTo>
                  <a:cubicBezTo>
                    <a:pt x="32" y="3"/>
                    <a:pt x="32" y="1"/>
                    <a:pt x="3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5"/>
                    <a:pt x="0" y="7"/>
                    <a:pt x="0" y="8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2" y="7"/>
                    <a:pt x="32" y="5"/>
                    <a:pt x="3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9" name="任意多边形: 形状 58">
              <a:extLst>
                <a:ext uri="{FF2B5EF4-FFF2-40B4-BE49-F238E27FC236}">
                  <a16:creationId xmlns:a16="http://schemas.microsoft.com/office/drawing/2014/main" id="{C87F56CF-08E7-4F6C-BA90-BF7F9928E7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96212" y="3415439"/>
              <a:ext cx="173548" cy="43387"/>
            </a:xfrm>
            <a:custGeom>
              <a:avLst/>
              <a:gdLst>
                <a:gd name="T0" fmla="*/ 0 w 32"/>
                <a:gd name="T1" fmla="*/ 4 h 8"/>
                <a:gd name="T2" fmla="*/ 0 w 32"/>
                <a:gd name="T3" fmla="*/ 8 h 8"/>
                <a:gd name="T4" fmla="*/ 32 w 32"/>
                <a:gd name="T5" fmla="*/ 8 h 8"/>
                <a:gd name="T6" fmla="*/ 32 w 32"/>
                <a:gd name="T7" fmla="*/ 4 h 8"/>
                <a:gd name="T8" fmla="*/ 32 w 32"/>
                <a:gd name="T9" fmla="*/ 0 h 8"/>
                <a:gd name="T10" fmla="*/ 0 w 32"/>
                <a:gd name="T11" fmla="*/ 0 h 8"/>
                <a:gd name="T12" fmla="*/ 0 w 32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">
                  <a:moveTo>
                    <a:pt x="0" y="4"/>
                  </a:moveTo>
                  <a:cubicBezTo>
                    <a:pt x="0" y="5"/>
                    <a:pt x="0" y="7"/>
                    <a:pt x="0" y="8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2" y="7"/>
                    <a:pt x="32" y="5"/>
                    <a:pt x="32" y="4"/>
                  </a:cubicBezTo>
                  <a:cubicBezTo>
                    <a:pt x="32" y="3"/>
                    <a:pt x="32" y="1"/>
                    <a:pt x="3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0" name="任意多边形: 形状 59">
              <a:extLst>
                <a:ext uri="{FF2B5EF4-FFF2-40B4-BE49-F238E27FC236}">
                  <a16:creationId xmlns:a16="http://schemas.microsoft.com/office/drawing/2014/main" id="{884847CB-D481-4974-9272-8383694228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39325" y="2750934"/>
              <a:ext cx="152996" cy="157563"/>
            </a:xfrm>
            <a:custGeom>
              <a:avLst/>
              <a:gdLst>
                <a:gd name="T0" fmla="*/ 28 w 28"/>
                <a:gd name="T1" fmla="*/ 23 h 29"/>
                <a:gd name="T2" fmla="*/ 6 w 28"/>
                <a:gd name="T3" fmla="*/ 0 h 29"/>
                <a:gd name="T4" fmla="*/ 0 w 28"/>
                <a:gd name="T5" fmla="*/ 6 h 29"/>
                <a:gd name="T6" fmla="*/ 22 w 28"/>
                <a:gd name="T7" fmla="*/ 29 h 29"/>
                <a:gd name="T8" fmla="*/ 28 w 28"/>
                <a:gd name="T9" fmla="*/ 2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9">
                  <a:moveTo>
                    <a:pt x="28" y="23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4" y="2"/>
                    <a:pt x="2" y="4"/>
                    <a:pt x="0" y="6"/>
                  </a:cubicBezTo>
                  <a:cubicBezTo>
                    <a:pt x="22" y="29"/>
                    <a:pt x="22" y="29"/>
                    <a:pt x="22" y="29"/>
                  </a:cubicBezTo>
                  <a:cubicBezTo>
                    <a:pt x="24" y="27"/>
                    <a:pt x="26" y="25"/>
                    <a:pt x="28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1" name="任意多边形: 形状 60">
              <a:extLst>
                <a:ext uri="{FF2B5EF4-FFF2-40B4-BE49-F238E27FC236}">
                  <a16:creationId xmlns:a16="http://schemas.microsoft.com/office/drawing/2014/main" id="{467957D6-BAE7-4F34-8253-E0F751F38B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54159" y="3965768"/>
              <a:ext cx="150712" cy="155280"/>
            </a:xfrm>
            <a:custGeom>
              <a:avLst/>
              <a:gdLst>
                <a:gd name="T0" fmla="*/ 0 w 28"/>
                <a:gd name="T1" fmla="*/ 6 h 29"/>
                <a:gd name="T2" fmla="*/ 22 w 28"/>
                <a:gd name="T3" fmla="*/ 29 h 29"/>
                <a:gd name="T4" fmla="*/ 28 w 28"/>
                <a:gd name="T5" fmla="*/ 23 h 29"/>
                <a:gd name="T6" fmla="*/ 6 w 28"/>
                <a:gd name="T7" fmla="*/ 0 h 29"/>
                <a:gd name="T8" fmla="*/ 0 w 28"/>
                <a:gd name="T9" fmla="*/ 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9">
                  <a:moveTo>
                    <a:pt x="0" y="6"/>
                  </a:moveTo>
                  <a:cubicBezTo>
                    <a:pt x="22" y="29"/>
                    <a:pt x="22" y="29"/>
                    <a:pt x="22" y="29"/>
                  </a:cubicBezTo>
                  <a:cubicBezTo>
                    <a:pt x="24" y="27"/>
                    <a:pt x="26" y="25"/>
                    <a:pt x="28" y="23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2"/>
                    <a:pt x="2" y="4"/>
                    <a:pt x="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E53E8431-BBB6-4B28-AD1B-CEEEE9392505}"/>
              </a:ext>
            </a:extLst>
          </p:cNvPr>
          <p:cNvSpPr/>
          <p:nvPr/>
        </p:nvSpPr>
        <p:spPr>
          <a:xfrm rot="10800000">
            <a:off x="4031958" y="1927273"/>
            <a:ext cx="1171033" cy="897139"/>
          </a:xfrm>
          <a:custGeom>
            <a:avLst/>
            <a:gdLst>
              <a:gd name="connsiteX0" fmla="*/ 0 w 1043455"/>
              <a:gd name="connsiteY0" fmla="*/ 799400 h 799400"/>
              <a:gd name="connsiteX1" fmla="*/ 510428 w 1043455"/>
              <a:gd name="connsiteY1" fmla="*/ 415180 h 799400"/>
              <a:gd name="connsiteX2" fmla="*/ 506054 w 1043455"/>
              <a:gd name="connsiteY2" fmla="*/ 395442 h 799400"/>
              <a:gd name="connsiteX3" fmla="*/ 529295 w 1043455"/>
              <a:gd name="connsiteY3" fmla="*/ 358960 h 799400"/>
              <a:gd name="connsiteX4" fmla="*/ 545332 w 1043455"/>
              <a:gd name="connsiteY4" fmla="*/ 351958 h 799400"/>
              <a:gd name="connsiteX5" fmla="*/ 565650 w 1043455"/>
              <a:gd name="connsiteY5" fmla="*/ 0 h 799400"/>
              <a:gd name="connsiteX6" fmla="*/ 586155 w 1043455"/>
              <a:gd name="connsiteY6" fmla="*/ 355216 h 799400"/>
              <a:gd name="connsiteX7" fmla="*/ 591751 w 1043455"/>
              <a:gd name="connsiteY7" fmla="*/ 357366 h 799400"/>
              <a:gd name="connsiteX8" fmla="*/ 608007 w 1043455"/>
              <a:gd name="connsiteY8" fmla="*/ 372839 h 799400"/>
              <a:gd name="connsiteX9" fmla="*/ 614761 w 1043455"/>
              <a:gd name="connsiteY9" fmla="*/ 403303 h 799400"/>
              <a:gd name="connsiteX10" fmla="*/ 1043455 w 1043455"/>
              <a:gd name="connsiteY10" fmla="*/ 540912 h 799400"/>
              <a:gd name="connsiteX11" fmla="*/ 598505 w 1043455"/>
              <a:gd name="connsiteY11" fmla="*/ 444681 h 799400"/>
              <a:gd name="connsiteX12" fmla="*/ 594128 w 1043455"/>
              <a:gd name="connsiteY12" fmla="*/ 451552 h 799400"/>
              <a:gd name="connsiteX13" fmla="*/ 551897 w 1043455"/>
              <a:gd name="connsiteY13" fmla="*/ 460913 h 799400"/>
              <a:gd name="connsiteX14" fmla="*/ 532244 w 1043455"/>
              <a:gd name="connsiteY14" fmla="*/ 453365 h 79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3455" h="799400">
                <a:moveTo>
                  <a:pt x="0" y="799400"/>
                </a:moveTo>
                <a:lnTo>
                  <a:pt x="510428" y="415180"/>
                </a:lnTo>
                <a:lnTo>
                  <a:pt x="506054" y="395442"/>
                </a:lnTo>
                <a:cubicBezTo>
                  <a:pt x="508565" y="381198"/>
                  <a:pt x="516510" y="367912"/>
                  <a:pt x="529295" y="358960"/>
                </a:cubicBezTo>
                <a:lnTo>
                  <a:pt x="545332" y="351958"/>
                </a:lnTo>
                <a:lnTo>
                  <a:pt x="565650" y="0"/>
                </a:lnTo>
                <a:lnTo>
                  <a:pt x="586155" y="355216"/>
                </a:lnTo>
                <a:lnTo>
                  <a:pt x="591751" y="357366"/>
                </a:lnTo>
                <a:cubicBezTo>
                  <a:pt x="597972" y="361264"/>
                  <a:pt x="603531" y="366447"/>
                  <a:pt x="608007" y="372839"/>
                </a:cubicBezTo>
                <a:lnTo>
                  <a:pt x="614761" y="403303"/>
                </a:lnTo>
                <a:lnTo>
                  <a:pt x="1043455" y="540912"/>
                </a:lnTo>
                <a:lnTo>
                  <a:pt x="598505" y="444681"/>
                </a:lnTo>
                <a:lnTo>
                  <a:pt x="594128" y="451552"/>
                </a:lnTo>
                <a:cubicBezTo>
                  <a:pt x="581344" y="460504"/>
                  <a:pt x="566141" y="463426"/>
                  <a:pt x="551897" y="460913"/>
                </a:cubicBezTo>
                <a:lnTo>
                  <a:pt x="532244" y="453365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pic>
        <p:nvPicPr>
          <p:cNvPr id="65" name="图片 64">
            <a:extLst>
              <a:ext uri="{FF2B5EF4-FFF2-40B4-BE49-F238E27FC236}">
                <a16:creationId xmlns:a16="http://schemas.microsoft.com/office/drawing/2014/main" id="{C5BD0F14-EF8A-4C38-A0B0-FECAC1AB54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6266"/>
          <a:stretch/>
        </p:blipFill>
        <p:spPr>
          <a:xfrm>
            <a:off x="0" y="4636020"/>
            <a:ext cx="9144000" cy="1252686"/>
          </a:xfrm>
          <a:prstGeom prst="rect">
            <a:avLst/>
          </a:prstGeom>
        </p:spPr>
      </p:pic>
      <p:sp>
        <p:nvSpPr>
          <p:cNvPr id="66" name="Title 1">
            <a:extLst>
              <a:ext uri="{FF2B5EF4-FFF2-40B4-BE49-F238E27FC236}">
                <a16:creationId xmlns:a16="http://schemas.microsoft.com/office/drawing/2014/main" id="{AF5D317F-0DCD-482F-A9B0-7D82BF647FD1}"/>
              </a:ext>
            </a:extLst>
          </p:cNvPr>
          <p:cNvSpPr txBox="1">
            <a:spLocks/>
          </p:cNvSpPr>
          <p:nvPr/>
        </p:nvSpPr>
        <p:spPr>
          <a:xfrm>
            <a:off x="611560" y="175643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193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61E797F6-4B1E-4D90-8652-2E2432F3493E}"/>
              </a:ext>
            </a:extLst>
          </p:cNvPr>
          <p:cNvSpPr/>
          <p:nvPr/>
        </p:nvSpPr>
        <p:spPr>
          <a:xfrm flipV="1">
            <a:off x="1449317" y="2421114"/>
            <a:ext cx="2636443" cy="1640964"/>
          </a:xfrm>
          <a:custGeom>
            <a:avLst/>
            <a:gdLst>
              <a:gd name="connsiteX0" fmla="*/ 1754659 w 1754659"/>
              <a:gd name="connsiteY0" fmla="*/ 506627 h 506627"/>
              <a:gd name="connsiteX1" fmla="*/ 1346886 w 1754659"/>
              <a:gd name="connsiteY1" fmla="*/ 0 h 506627"/>
              <a:gd name="connsiteX2" fmla="*/ 0 w 1754659"/>
              <a:gd name="connsiteY2" fmla="*/ 0 h 506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54659" h="506627">
                <a:moveTo>
                  <a:pt x="1754659" y="506627"/>
                </a:moveTo>
                <a:lnTo>
                  <a:pt x="1346886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D5564658-944B-459F-B0A9-8204F3793E9D}"/>
              </a:ext>
            </a:extLst>
          </p:cNvPr>
          <p:cNvSpPr/>
          <p:nvPr/>
        </p:nvSpPr>
        <p:spPr>
          <a:xfrm flipH="1">
            <a:off x="5833879" y="1859823"/>
            <a:ext cx="1315994" cy="379970"/>
          </a:xfrm>
          <a:custGeom>
            <a:avLst/>
            <a:gdLst>
              <a:gd name="connsiteX0" fmla="*/ 1754659 w 1754659"/>
              <a:gd name="connsiteY0" fmla="*/ 506627 h 506627"/>
              <a:gd name="connsiteX1" fmla="*/ 1346886 w 1754659"/>
              <a:gd name="connsiteY1" fmla="*/ 0 h 506627"/>
              <a:gd name="connsiteX2" fmla="*/ 0 w 1754659"/>
              <a:gd name="connsiteY2" fmla="*/ 0 h 506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54659" h="506627">
                <a:moveTo>
                  <a:pt x="1754659" y="506627"/>
                </a:moveTo>
                <a:lnTo>
                  <a:pt x="1346886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6C0BFC39-B8A0-41EF-8375-D863DD5C4B8B}"/>
              </a:ext>
            </a:extLst>
          </p:cNvPr>
          <p:cNvSpPr/>
          <p:nvPr/>
        </p:nvSpPr>
        <p:spPr>
          <a:xfrm>
            <a:off x="2038067" y="1859824"/>
            <a:ext cx="1315994" cy="379970"/>
          </a:xfrm>
          <a:custGeom>
            <a:avLst/>
            <a:gdLst>
              <a:gd name="connsiteX0" fmla="*/ 1754659 w 1754659"/>
              <a:gd name="connsiteY0" fmla="*/ 506627 h 506627"/>
              <a:gd name="connsiteX1" fmla="*/ 1346886 w 1754659"/>
              <a:gd name="connsiteY1" fmla="*/ 0 h 506627"/>
              <a:gd name="connsiteX2" fmla="*/ 0 w 1754659"/>
              <a:gd name="connsiteY2" fmla="*/ 0 h 506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54659" h="506627">
                <a:moveTo>
                  <a:pt x="1754659" y="506627"/>
                </a:moveTo>
                <a:lnTo>
                  <a:pt x="1346886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1B70FAB-AF30-4F0E-A50D-C46CF6F6497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221127" y="1203598"/>
            <a:ext cx="2706996" cy="2731645"/>
            <a:chOff x="1973" y="280"/>
            <a:chExt cx="3734" cy="3768"/>
          </a:xfrm>
        </p:grpSpPr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7F18A8D7-4FFC-4400-A964-D5B220E019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1" y="280"/>
              <a:ext cx="327" cy="423"/>
            </a:xfrm>
            <a:custGeom>
              <a:avLst/>
              <a:gdLst>
                <a:gd name="T0" fmla="*/ 105 w 138"/>
                <a:gd name="T1" fmla="*/ 117 h 179"/>
                <a:gd name="T2" fmla="*/ 93 w 138"/>
                <a:gd name="T3" fmla="*/ 117 h 179"/>
                <a:gd name="T4" fmla="*/ 85 w 138"/>
                <a:gd name="T5" fmla="*/ 25 h 179"/>
                <a:gd name="T6" fmla="*/ 67 w 138"/>
                <a:gd name="T7" fmla="*/ 0 h 179"/>
                <a:gd name="T8" fmla="*/ 65 w 138"/>
                <a:gd name="T9" fmla="*/ 0 h 179"/>
                <a:gd name="T10" fmla="*/ 51 w 138"/>
                <a:gd name="T11" fmla="*/ 25 h 179"/>
                <a:gd name="T12" fmla="*/ 43 w 138"/>
                <a:gd name="T13" fmla="*/ 117 h 179"/>
                <a:gd name="T14" fmla="*/ 31 w 138"/>
                <a:gd name="T15" fmla="*/ 117 h 179"/>
                <a:gd name="T16" fmla="*/ 28 w 138"/>
                <a:gd name="T17" fmla="*/ 117 h 179"/>
                <a:gd name="T18" fmla="*/ 1 w 138"/>
                <a:gd name="T19" fmla="*/ 150 h 179"/>
                <a:gd name="T20" fmla="*/ 31 w 138"/>
                <a:gd name="T21" fmla="*/ 179 h 179"/>
                <a:gd name="T22" fmla="*/ 77 w 138"/>
                <a:gd name="T23" fmla="*/ 179 h 179"/>
                <a:gd name="T24" fmla="*/ 77 w 138"/>
                <a:gd name="T25" fmla="*/ 179 h 179"/>
                <a:gd name="T26" fmla="*/ 72 w 138"/>
                <a:gd name="T27" fmla="*/ 172 h 179"/>
                <a:gd name="T28" fmla="*/ 65 w 138"/>
                <a:gd name="T29" fmla="*/ 154 h 179"/>
                <a:gd name="T30" fmla="*/ 72 w 138"/>
                <a:gd name="T31" fmla="*/ 134 h 179"/>
                <a:gd name="T32" fmla="*/ 95 w 138"/>
                <a:gd name="T33" fmla="*/ 124 h 179"/>
                <a:gd name="T34" fmla="*/ 118 w 138"/>
                <a:gd name="T35" fmla="*/ 134 h 179"/>
                <a:gd name="T36" fmla="*/ 124 w 138"/>
                <a:gd name="T37" fmla="*/ 154 h 179"/>
                <a:gd name="T38" fmla="*/ 118 w 138"/>
                <a:gd name="T39" fmla="*/ 171 h 179"/>
                <a:gd name="T40" fmla="*/ 114 w 138"/>
                <a:gd name="T41" fmla="*/ 177 h 179"/>
                <a:gd name="T42" fmla="*/ 114 w 138"/>
                <a:gd name="T43" fmla="*/ 178 h 179"/>
                <a:gd name="T44" fmla="*/ 128 w 138"/>
                <a:gd name="T45" fmla="*/ 171 h 179"/>
                <a:gd name="T46" fmla="*/ 138 w 138"/>
                <a:gd name="T47" fmla="*/ 148 h 179"/>
                <a:gd name="T48" fmla="*/ 128 w 138"/>
                <a:gd name="T49" fmla="*/ 126 h 179"/>
                <a:gd name="T50" fmla="*/ 105 w 138"/>
                <a:gd name="T51" fmla="*/ 117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8" h="179">
                  <a:moveTo>
                    <a:pt x="105" y="117"/>
                  </a:moveTo>
                  <a:cubicBezTo>
                    <a:pt x="93" y="117"/>
                    <a:pt x="93" y="117"/>
                    <a:pt x="93" y="117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12"/>
                    <a:pt x="81" y="0"/>
                    <a:pt x="67" y="0"/>
                  </a:cubicBezTo>
                  <a:cubicBezTo>
                    <a:pt x="67" y="0"/>
                    <a:pt x="66" y="0"/>
                    <a:pt x="65" y="0"/>
                  </a:cubicBezTo>
                  <a:cubicBezTo>
                    <a:pt x="53" y="1"/>
                    <a:pt x="51" y="13"/>
                    <a:pt x="51" y="25"/>
                  </a:cubicBezTo>
                  <a:cubicBezTo>
                    <a:pt x="43" y="117"/>
                    <a:pt x="43" y="117"/>
                    <a:pt x="43" y="117"/>
                  </a:cubicBezTo>
                  <a:cubicBezTo>
                    <a:pt x="31" y="117"/>
                    <a:pt x="31" y="117"/>
                    <a:pt x="31" y="117"/>
                  </a:cubicBezTo>
                  <a:cubicBezTo>
                    <a:pt x="30" y="117"/>
                    <a:pt x="29" y="117"/>
                    <a:pt x="28" y="117"/>
                  </a:cubicBezTo>
                  <a:cubicBezTo>
                    <a:pt x="12" y="119"/>
                    <a:pt x="0" y="134"/>
                    <a:pt x="1" y="150"/>
                  </a:cubicBezTo>
                  <a:cubicBezTo>
                    <a:pt x="1" y="165"/>
                    <a:pt x="15" y="179"/>
                    <a:pt x="31" y="179"/>
                  </a:cubicBezTo>
                  <a:cubicBezTo>
                    <a:pt x="77" y="179"/>
                    <a:pt x="77" y="179"/>
                    <a:pt x="77" y="179"/>
                  </a:cubicBezTo>
                  <a:cubicBezTo>
                    <a:pt x="77" y="179"/>
                    <a:pt x="77" y="179"/>
                    <a:pt x="77" y="179"/>
                  </a:cubicBezTo>
                  <a:cubicBezTo>
                    <a:pt x="77" y="177"/>
                    <a:pt x="76" y="177"/>
                    <a:pt x="72" y="172"/>
                  </a:cubicBezTo>
                  <a:cubicBezTo>
                    <a:pt x="69" y="168"/>
                    <a:pt x="65" y="162"/>
                    <a:pt x="65" y="154"/>
                  </a:cubicBezTo>
                  <a:cubicBezTo>
                    <a:pt x="65" y="147"/>
                    <a:pt x="67" y="140"/>
                    <a:pt x="72" y="134"/>
                  </a:cubicBezTo>
                  <a:cubicBezTo>
                    <a:pt x="76" y="128"/>
                    <a:pt x="85" y="124"/>
                    <a:pt x="95" y="124"/>
                  </a:cubicBezTo>
                  <a:cubicBezTo>
                    <a:pt x="104" y="124"/>
                    <a:pt x="113" y="128"/>
                    <a:pt x="118" y="134"/>
                  </a:cubicBezTo>
                  <a:cubicBezTo>
                    <a:pt x="123" y="140"/>
                    <a:pt x="124" y="147"/>
                    <a:pt x="124" y="154"/>
                  </a:cubicBezTo>
                  <a:cubicBezTo>
                    <a:pt x="124" y="162"/>
                    <a:pt x="121" y="168"/>
                    <a:pt x="118" y="171"/>
                  </a:cubicBezTo>
                  <a:cubicBezTo>
                    <a:pt x="114" y="176"/>
                    <a:pt x="114" y="176"/>
                    <a:pt x="114" y="177"/>
                  </a:cubicBezTo>
                  <a:cubicBezTo>
                    <a:pt x="114" y="178"/>
                    <a:pt x="114" y="178"/>
                    <a:pt x="114" y="178"/>
                  </a:cubicBezTo>
                  <a:cubicBezTo>
                    <a:pt x="119" y="177"/>
                    <a:pt x="124" y="175"/>
                    <a:pt x="128" y="171"/>
                  </a:cubicBezTo>
                  <a:cubicBezTo>
                    <a:pt x="135" y="165"/>
                    <a:pt x="138" y="157"/>
                    <a:pt x="138" y="148"/>
                  </a:cubicBezTo>
                  <a:cubicBezTo>
                    <a:pt x="138" y="140"/>
                    <a:pt x="135" y="131"/>
                    <a:pt x="128" y="126"/>
                  </a:cubicBezTo>
                  <a:cubicBezTo>
                    <a:pt x="122" y="120"/>
                    <a:pt x="113" y="117"/>
                    <a:pt x="105" y="11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23F30FEF-90F2-4CBF-A6C0-BD53C00B54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6" y="701"/>
              <a:ext cx="1274" cy="734"/>
            </a:xfrm>
            <a:custGeom>
              <a:avLst/>
              <a:gdLst>
                <a:gd name="T0" fmla="*/ 522 w 538"/>
                <a:gd name="T1" fmla="*/ 0 h 310"/>
                <a:gd name="T2" fmla="*/ 522 w 538"/>
                <a:gd name="T3" fmla="*/ 0 h 310"/>
                <a:gd name="T4" fmla="*/ 521 w 538"/>
                <a:gd name="T5" fmla="*/ 0 h 310"/>
                <a:gd name="T6" fmla="*/ 0 w 538"/>
                <a:gd name="T7" fmla="*/ 267 h 310"/>
                <a:gd name="T8" fmla="*/ 108 w 538"/>
                <a:gd name="T9" fmla="*/ 249 h 310"/>
                <a:gd name="T10" fmla="*/ 141 w 538"/>
                <a:gd name="T11" fmla="*/ 248 h 310"/>
                <a:gd name="T12" fmla="*/ 149 w 538"/>
                <a:gd name="T13" fmla="*/ 249 h 310"/>
                <a:gd name="T14" fmla="*/ 149 w 538"/>
                <a:gd name="T15" fmla="*/ 247 h 310"/>
                <a:gd name="T16" fmla="*/ 147 w 538"/>
                <a:gd name="T17" fmla="*/ 239 h 310"/>
                <a:gd name="T18" fmla="*/ 146 w 538"/>
                <a:gd name="T19" fmla="*/ 219 h 310"/>
                <a:gd name="T20" fmla="*/ 158 w 538"/>
                <a:gd name="T21" fmla="*/ 202 h 310"/>
                <a:gd name="T22" fmla="*/ 182 w 538"/>
                <a:gd name="T23" fmla="*/ 200 h 310"/>
                <a:gd name="T24" fmla="*/ 202 w 538"/>
                <a:gd name="T25" fmla="*/ 216 h 310"/>
                <a:gd name="T26" fmla="*/ 202 w 538"/>
                <a:gd name="T27" fmla="*/ 237 h 310"/>
                <a:gd name="T28" fmla="*/ 190 w 538"/>
                <a:gd name="T29" fmla="*/ 252 h 310"/>
                <a:gd name="T30" fmla="*/ 189 w 538"/>
                <a:gd name="T31" fmla="*/ 253 h 310"/>
                <a:gd name="T32" fmla="*/ 318 w 538"/>
                <a:gd name="T33" fmla="*/ 310 h 310"/>
                <a:gd name="T34" fmla="*/ 385 w 538"/>
                <a:gd name="T35" fmla="*/ 190 h 310"/>
                <a:gd name="T36" fmla="*/ 384 w 538"/>
                <a:gd name="T37" fmla="*/ 189 h 310"/>
                <a:gd name="T38" fmla="*/ 376 w 538"/>
                <a:gd name="T39" fmla="*/ 190 h 310"/>
                <a:gd name="T40" fmla="*/ 357 w 538"/>
                <a:gd name="T41" fmla="*/ 186 h 310"/>
                <a:gd name="T42" fmla="*/ 343 w 538"/>
                <a:gd name="T43" fmla="*/ 170 h 310"/>
                <a:gd name="T44" fmla="*/ 347 w 538"/>
                <a:gd name="T45" fmla="*/ 146 h 310"/>
                <a:gd name="T46" fmla="*/ 368 w 538"/>
                <a:gd name="T47" fmla="*/ 131 h 310"/>
                <a:gd name="T48" fmla="*/ 388 w 538"/>
                <a:gd name="T49" fmla="*/ 136 h 310"/>
                <a:gd name="T50" fmla="*/ 399 w 538"/>
                <a:gd name="T51" fmla="*/ 151 h 310"/>
                <a:gd name="T52" fmla="*/ 403 w 538"/>
                <a:gd name="T53" fmla="*/ 157 h 310"/>
                <a:gd name="T54" fmla="*/ 406 w 538"/>
                <a:gd name="T55" fmla="*/ 159 h 310"/>
                <a:gd name="T56" fmla="*/ 531 w 538"/>
                <a:gd name="T57" fmla="*/ 25 h 310"/>
                <a:gd name="T58" fmla="*/ 536 w 538"/>
                <a:gd name="T59" fmla="*/ 9 h 310"/>
                <a:gd name="T60" fmla="*/ 522 w 538"/>
                <a:gd name="T61" fmla="*/ 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38" h="310">
                  <a:moveTo>
                    <a:pt x="522" y="0"/>
                  </a:moveTo>
                  <a:cubicBezTo>
                    <a:pt x="522" y="0"/>
                    <a:pt x="522" y="0"/>
                    <a:pt x="522" y="0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302" y="23"/>
                    <a:pt x="128" y="131"/>
                    <a:pt x="0" y="267"/>
                  </a:cubicBezTo>
                  <a:cubicBezTo>
                    <a:pt x="35" y="257"/>
                    <a:pt x="71" y="250"/>
                    <a:pt x="108" y="249"/>
                  </a:cubicBezTo>
                  <a:cubicBezTo>
                    <a:pt x="119" y="248"/>
                    <a:pt x="130" y="248"/>
                    <a:pt x="141" y="248"/>
                  </a:cubicBezTo>
                  <a:cubicBezTo>
                    <a:pt x="143" y="248"/>
                    <a:pt x="146" y="248"/>
                    <a:pt x="149" y="249"/>
                  </a:cubicBezTo>
                  <a:cubicBezTo>
                    <a:pt x="149" y="247"/>
                    <a:pt x="149" y="247"/>
                    <a:pt x="149" y="247"/>
                  </a:cubicBezTo>
                  <a:cubicBezTo>
                    <a:pt x="150" y="245"/>
                    <a:pt x="149" y="244"/>
                    <a:pt x="147" y="239"/>
                  </a:cubicBezTo>
                  <a:cubicBezTo>
                    <a:pt x="145" y="234"/>
                    <a:pt x="143" y="227"/>
                    <a:pt x="146" y="219"/>
                  </a:cubicBezTo>
                  <a:cubicBezTo>
                    <a:pt x="148" y="213"/>
                    <a:pt x="151" y="206"/>
                    <a:pt x="158" y="202"/>
                  </a:cubicBezTo>
                  <a:cubicBezTo>
                    <a:pt x="164" y="198"/>
                    <a:pt x="173" y="197"/>
                    <a:pt x="182" y="200"/>
                  </a:cubicBezTo>
                  <a:cubicBezTo>
                    <a:pt x="192" y="202"/>
                    <a:pt x="199" y="209"/>
                    <a:pt x="202" y="216"/>
                  </a:cubicBezTo>
                  <a:cubicBezTo>
                    <a:pt x="205" y="223"/>
                    <a:pt x="204" y="230"/>
                    <a:pt x="202" y="237"/>
                  </a:cubicBezTo>
                  <a:cubicBezTo>
                    <a:pt x="200" y="244"/>
                    <a:pt x="194" y="249"/>
                    <a:pt x="190" y="252"/>
                  </a:cubicBezTo>
                  <a:cubicBezTo>
                    <a:pt x="189" y="252"/>
                    <a:pt x="189" y="253"/>
                    <a:pt x="189" y="253"/>
                  </a:cubicBezTo>
                  <a:cubicBezTo>
                    <a:pt x="236" y="261"/>
                    <a:pt x="281" y="279"/>
                    <a:pt x="318" y="310"/>
                  </a:cubicBezTo>
                  <a:cubicBezTo>
                    <a:pt x="338" y="266"/>
                    <a:pt x="360" y="226"/>
                    <a:pt x="385" y="190"/>
                  </a:cubicBezTo>
                  <a:cubicBezTo>
                    <a:pt x="384" y="189"/>
                    <a:pt x="384" y="189"/>
                    <a:pt x="384" y="189"/>
                  </a:cubicBezTo>
                  <a:cubicBezTo>
                    <a:pt x="383" y="189"/>
                    <a:pt x="382" y="189"/>
                    <a:pt x="376" y="190"/>
                  </a:cubicBezTo>
                  <a:cubicBezTo>
                    <a:pt x="371" y="190"/>
                    <a:pt x="364" y="190"/>
                    <a:pt x="357" y="186"/>
                  </a:cubicBezTo>
                  <a:cubicBezTo>
                    <a:pt x="351" y="183"/>
                    <a:pt x="346" y="178"/>
                    <a:pt x="343" y="170"/>
                  </a:cubicBezTo>
                  <a:cubicBezTo>
                    <a:pt x="341" y="164"/>
                    <a:pt x="342" y="154"/>
                    <a:pt x="347" y="146"/>
                  </a:cubicBezTo>
                  <a:cubicBezTo>
                    <a:pt x="352" y="137"/>
                    <a:pt x="360" y="132"/>
                    <a:pt x="368" y="131"/>
                  </a:cubicBezTo>
                  <a:cubicBezTo>
                    <a:pt x="375" y="130"/>
                    <a:pt x="382" y="133"/>
                    <a:pt x="388" y="136"/>
                  </a:cubicBezTo>
                  <a:cubicBezTo>
                    <a:pt x="395" y="140"/>
                    <a:pt x="398" y="146"/>
                    <a:pt x="399" y="151"/>
                  </a:cubicBezTo>
                  <a:cubicBezTo>
                    <a:pt x="402" y="156"/>
                    <a:pt x="402" y="157"/>
                    <a:pt x="403" y="157"/>
                  </a:cubicBezTo>
                  <a:cubicBezTo>
                    <a:pt x="406" y="159"/>
                    <a:pt x="406" y="159"/>
                    <a:pt x="406" y="159"/>
                  </a:cubicBezTo>
                  <a:cubicBezTo>
                    <a:pt x="443" y="108"/>
                    <a:pt x="485" y="64"/>
                    <a:pt x="531" y="25"/>
                  </a:cubicBezTo>
                  <a:cubicBezTo>
                    <a:pt x="536" y="21"/>
                    <a:pt x="538" y="14"/>
                    <a:pt x="536" y="9"/>
                  </a:cubicBezTo>
                  <a:cubicBezTo>
                    <a:pt x="533" y="3"/>
                    <a:pt x="527" y="0"/>
                    <a:pt x="522" y="0"/>
                  </a:cubicBezTo>
                  <a:close/>
                </a:path>
              </a:pathLst>
            </a:custGeom>
            <a:blipFill dpi="0"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538F12FA-EC6F-4328-A396-6C012C3ADE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3" y="1198"/>
              <a:ext cx="1152" cy="878"/>
            </a:xfrm>
            <a:custGeom>
              <a:avLst/>
              <a:gdLst>
                <a:gd name="T0" fmla="*/ 353 w 487"/>
                <a:gd name="T1" fmla="*/ 43 h 371"/>
                <a:gd name="T2" fmla="*/ 362 w 487"/>
                <a:gd name="T3" fmla="*/ 32 h 371"/>
                <a:gd name="T4" fmla="*/ 370 w 487"/>
                <a:gd name="T5" fmla="*/ 23 h 371"/>
                <a:gd name="T6" fmla="*/ 370 w 487"/>
                <a:gd name="T7" fmla="*/ 10 h 371"/>
                <a:gd name="T8" fmla="*/ 358 w 487"/>
                <a:gd name="T9" fmla="*/ 1 h 371"/>
                <a:gd name="T10" fmla="*/ 351 w 487"/>
                <a:gd name="T11" fmla="*/ 0 h 371"/>
                <a:gd name="T12" fmla="*/ 343 w 487"/>
                <a:gd name="T13" fmla="*/ 2 h 371"/>
                <a:gd name="T14" fmla="*/ 336 w 487"/>
                <a:gd name="T15" fmla="*/ 13 h 371"/>
                <a:gd name="T16" fmla="*/ 337 w 487"/>
                <a:gd name="T17" fmla="*/ 24 h 371"/>
                <a:gd name="T18" fmla="*/ 340 w 487"/>
                <a:gd name="T19" fmla="*/ 39 h 371"/>
                <a:gd name="T20" fmla="*/ 340 w 487"/>
                <a:gd name="T21" fmla="*/ 39 h 371"/>
                <a:gd name="T22" fmla="*/ 332 w 487"/>
                <a:gd name="T23" fmla="*/ 63 h 371"/>
                <a:gd name="T24" fmla="*/ 303 w 487"/>
                <a:gd name="T25" fmla="*/ 62 h 371"/>
                <a:gd name="T26" fmla="*/ 288 w 487"/>
                <a:gd name="T27" fmla="*/ 63 h 371"/>
                <a:gd name="T28" fmla="*/ 147 w 487"/>
                <a:gd name="T29" fmla="*/ 94 h 371"/>
                <a:gd name="T30" fmla="*/ 9 w 487"/>
                <a:gd name="T31" fmla="*/ 303 h 371"/>
                <a:gd name="T32" fmla="*/ 9 w 487"/>
                <a:gd name="T33" fmla="*/ 303 h 371"/>
                <a:gd name="T34" fmla="*/ 18 w 487"/>
                <a:gd name="T35" fmla="*/ 357 h 371"/>
                <a:gd name="T36" fmla="*/ 72 w 487"/>
                <a:gd name="T37" fmla="*/ 354 h 371"/>
                <a:gd name="T38" fmla="*/ 73 w 487"/>
                <a:gd name="T39" fmla="*/ 354 h 371"/>
                <a:gd name="T40" fmla="*/ 73 w 487"/>
                <a:gd name="T41" fmla="*/ 354 h 371"/>
                <a:gd name="T42" fmla="*/ 394 w 487"/>
                <a:gd name="T43" fmla="*/ 361 h 371"/>
                <a:gd name="T44" fmla="*/ 407 w 487"/>
                <a:gd name="T45" fmla="*/ 362 h 371"/>
                <a:gd name="T46" fmla="*/ 416 w 487"/>
                <a:gd name="T47" fmla="*/ 352 h 371"/>
                <a:gd name="T48" fmla="*/ 442 w 487"/>
                <a:gd name="T49" fmla="*/ 251 h 371"/>
                <a:gd name="T50" fmla="*/ 434 w 487"/>
                <a:gd name="T51" fmla="*/ 253 h 371"/>
                <a:gd name="T52" fmla="*/ 415 w 487"/>
                <a:gd name="T53" fmla="*/ 256 h 371"/>
                <a:gd name="T54" fmla="*/ 397 w 487"/>
                <a:gd name="T55" fmla="*/ 245 h 371"/>
                <a:gd name="T56" fmla="*/ 393 w 487"/>
                <a:gd name="T57" fmla="*/ 220 h 371"/>
                <a:gd name="T58" fmla="*/ 408 w 487"/>
                <a:gd name="T59" fmla="*/ 200 h 371"/>
                <a:gd name="T60" fmla="*/ 430 w 487"/>
                <a:gd name="T61" fmla="*/ 199 h 371"/>
                <a:gd name="T62" fmla="*/ 445 w 487"/>
                <a:gd name="T63" fmla="*/ 210 h 371"/>
                <a:gd name="T64" fmla="*/ 450 w 487"/>
                <a:gd name="T65" fmla="*/ 215 h 371"/>
                <a:gd name="T66" fmla="*/ 453 w 487"/>
                <a:gd name="T67" fmla="*/ 215 h 371"/>
                <a:gd name="T68" fmla="*/ 487 w 487"/>
                <a:gd name="T69" fmla="*/ 123 h 371"/>
                <a:gd name="T70" fmla="*/ 346 w 487"/>
                <a:gd name="T71" fmla="*/ 64 h 371"/>
                <a:gd name="T72" fmla="*/ 353 w 487"/>
                <a:gd name="T73" fmla="*/ 43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87" h="371">
                  <a:moveTo>
                    <a:pt x="353" y="43"/>
                  </a:moveTo>
                  <a:cubicBezTo>
                    <a:pt x="355" y="37"/>
                    <a:pt x="359" y="35"/>
                    <a:pt x="362" y="32"/>
                  </a:cubicBezTo>
                  <a:cubicBezTo>
                    <a:pt x="366" y="30"/>
                    <a:pt x="368" y="27"/>
                    <a:pt x="370" y="23"/>
                  </a:cubicBezTo>
                  <a:cubicBezTo>
                    <a:pt x="371" y="19"/>
                    <a:pt x="371" y="14"/>
                    <a:pt x="370" y="10"/>
                  </a:cubicBezTo>
                  <a:cubicBezTo>
                    <a:pt x="368" y="6"/>
                    <a:pt x="365" y="3"/>
                    <a:pt x="358" y="1"/>
                  </a:cubicBezTo>
                  <a:cubicBezTo>
                    <a:pt x="355" y="0"/>
                    <a:pt x="353" y="0"/>
                    <a:pt x="351" y="0"/>
                  </a:cubicBezTo>
                  <a:cubicBezTo>
                    <a:pt x="348" y="0"/>
                    <a:pt x="345" y="0"/>
                    <a:pt x="343" y="2"/>
                  </a:cubicBezTo>
                  <a:cubicBezTo>
                    <a:pt x="340" y="4"/>
                    <a:pt x="337" y="8"/>
                    <a:pt x="336" y="13"/>
                  </a:cubicBezTo>
                  <a:cubicBezTo>
                    <a:pt x="334" y="17"/>
                    <a:pt x="335" y="20"/>
                    <a:pt x="337" y="24"/>
                  </a:cubicBezTo>
                  <a:cubicBezTo>
                    <a:pt x="339" y="29"/>
                    <a:pt x="341" y="33"/>
                    <a:pt x="340" y="39"/>
                  </a:cubicBezTo>
                  <a:cubicBezTo>
                    <a:pt x="340" y="39"/>
                    <a:pt x="340" y="39"/>
                    <a:pt x="340" y="39"/>
                  </a:cubicBezTo>
                  <a:cubicBezTo>
                    <a:pt x="332" y="63"/>
                    <a:pt x="332" y="63"/>
                    <a:pt x="332" y="63"/>
                  </a:cubicBezTo>
                  <a:cubicBezTo>
                    <a:pt x="323" y="62"/>
                    <a:pt x="313" y="62"/>
                    <a:pt x="303" y="62"/>
                  </a:cubicBezTo>
                  <a:cubicBezTo>
                    <a:pt x="298" y="62"/>
                    <a:pt x="293" y="62"/>
                    <a:pt x="288" y="63"/>
                  </a:cubicBezTo>
                  <a:cubicBezTo>
                    <a:pt x="240" y="65"/>
                    <a:pt x="191" y="76"/>
                    <a:pt x="147" y="94"/>
                  </a:cubicBezTo>
                  <a:cubicBezTo>
                    <a:pt x="91" y="160"/>
                    <a:pt x="45" y="232"/>
                    <a:pt x="9" y="303"/>
                  </a:cubicBezTo>
                  <a:cubicBezTo>
                    <a:pt x="9" y="303"/>
                    <a:pt x="9" y="303"/>
                    <a:pt x="9" y="303"/>
                  </a:cubicBezTo>
                  <a:cubicBezTo>
                    <a:pt x="0" y="321"/>
                    <a:pt x="3" y="343"/>
                    <a:pt x="18" y="357"/>
                  </a:cubicBezTo>
                  <a:cubicBezTo>
                    <a:pt x="33" y="371"/>
                    <a:pt x="55" y="365"/>
                    <a:pt x="72" y="354"/>
                  </a:cubicBezTo>
                  <a:cubicBezTo>
                    <a:pt x="73" y="354"/>
                    <a:pt x="73" y="354"/>
                    <a:pt x="73" y="354"/>
                  </a:cubicBezTo>
                  <a:cubicBezTo>
                    <a:pt x="73" y="354"/>
                    <a:pt x="73" y="354"/>
                    <a:pt x="73" y="354"/>
                  </a:cubicBezTo>
                  <a:cubicBezTo>
                    <a:pt x="191" y="283"/>
                    <a:pt x="289" y="293"/>
                    <a:pt x="394" y="361"/>
                  </a:cubicBezTo>
                  <a:cubicBezTo>
                    <a:pt x="398" y="363"/>
                    <a:pt x="403" y="364"/>
                    <a:pt x="407" y="362"/>
                  </a:cubicBezTo>
                  <a:cubicBezTo>
                    <a:pt x="411" y="360"/>
                    <a:pt x="415" y="356"/>
                    <a:pt x="416" y="352"/>
                  </a:cubicBezTo>
                  <a:cubicBezTo>
                    <a:pt x="423" y="317"/>
                    <a:pt x="432" y="283"/>
                    <a:pt x="442" y="251"/>
                  </a:cubicBezTo>
                  <a:cubicBezTo>
                    <a:pt x="440" y="251"/>
                    <a:pt x="439" y="251"/>
                    <a:pt x="434" y="253"/>
                  </a:cubicBezTo>
                  <a:cubicBezTo>
                    <a:pt x="430" y="255"/>
                    <a:pt x="423" y="258"/>
                    <a:pt x="415" y="256"/>
                  </a:cubicBezTo>
                  <a:cubicBezTo>
                    <a:pt x="408" y="254"/>
                    <a:pt x="402" y="251"/>
                    <a:pt x="397" y="245"/>
                  </a:cubicBezTo>
                  <a:cubicBezTo>
                    <a:pt x="393" y="239"/>
                    <a:pt x="391" y="230"/>
                    <a:pt x="393" y="220"/>
                  </a:cubicBezTo>
                  <a:cubicBezTo>
                    <a:pt x="396" y="210"/>
                    <a:pt x="402" y="203"/>
                    <a:pt x="408" y="200"/>
                  </a:cubicBezTo>
                  <a:cubicBezTo>
                    <a:pt x="416" y="197"/>
                    <a:pt x="423" y="197"/>
                    <a:pt x="430" y="199"/>
                  </a:cubicBezTo>
                  <a:cubicBezTo>
                    <a:pt x="437" y="201"/>
                    <a:pt x="442" y="206"/>
                    <a:pt x="445" y="210"/>
                  </a:cubicBezTo>
                  <a:cubicBezTo>
                    <a:pt x="449" y="214"/>
                    <a:pt x="449" y="214"/>
                    <a:pt x="450" y="215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63" y="183"/>
                    <a:pt x="475" y="152"/>
                    <a:pt x="487" y="123"/>
                  </a:cubicBezTo>
                  <a:cubicBezTo>
                    <a:pt x="448" y="89"/>
                    <a:pt x="399" y="70"/>
                    <a:pt x="346" y="64"/>
                  </a:cubicBezTo>
                  <a:lnTo>
                    <a:pt x="353" y="43"/>
                  </a:lnTo>
                  <a:close/>
                </a:path>
              </a:pathLst>
            </a:cu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E6E3A6E6-B032-4001-953B-12279D8E3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3" y="701"/>
              <a:ext cx="1270" cy="736"/>
            </a:xfrm>
            <a:custGeom>
              <a:avLst/>
              <a:gdLst>
                <a:gd name="T0" fmla="*/ 17 w 537"/>
                <a:gd name="T1" fmla="*/ 0 h 311"/>
                <a:gd name="T2" fmla="*/ 14 w 537"/>
                <a:gd name="T3" fmla="*/ 0 h 311"/>
                <a:gd name="T4" fmla="*/ 2 w 537"/>
                <a:gd name="T5" fmla="*/ 10 h 311"/>
                <a:gd name="T6" fmla="*/ 7 w 537"/>
                <a:gd name="T7" fmla="*/ 25 h 311"/>
                <a:gd name="T8" fmla="*/ 132 w 537"/>
                <a:gd name="T9" fmla="*/ 160 h 311"/>
                <a:gd name="T10" fmla="*/ 136 w 537"/>
                <a:gd name="T11" fmla="*/ 157 h 311"/>
                <a:gd name="T12" fmla="*/ 139 w 537"/>
                <a:gd name="T13" fmla="*/ 151 h 311"/>
                <a:gd name="T14" fmla="*/ 151 w 537"/>
                <a:gd name="T15" fmla="*/ 136 h 311"/>
                <a:gd name="T16" fmla="*/ 171 w 537"/>
                <a:gd name="T17" fmla="*/ 131 h 311"/>
                <a:gd name="T18" fmla="*/ 192 w 537"/>
                <a:gd name="T19" fmla="*/ 146 h 311"/>
                <a:gd name="T20" fmla="*/ 195 w 537"/>
                <a:gd name="T21" fmla="*/ 170 h 311"/>
                <a:gd name="T22" fmla="*/ 182 w 537"/>
                <a:gd name="T23" fmla="*/ 186 h 311"/>
                <a:gd name="T24" fmla="*/ 163 w 537"/>
                <a:gd name="T25" fmla="*/ 190 h 311"/>
                <a:gd name="T26" fmla="*/ 154 w 537"/>
                <a:gd name="T27" fmla="*/ 189 h 311"/>
                <a:gd name="T28" fmla="*/ 153 w 537"/>
                <a:gd name="T29" fmla="*/ 190 h 311"/>
                <a:gd name="T30" fmla="*/ 220 w 537"/>
                <a:gd name="T31" fmla="*/ 311 h 311"/>
                <a:gd name="T32" fmla="*/ 353 w 537"/>
                <a:gd name="T33" fmla="*/ 253 h 311"/>
                <a:gd name="T34" fmla="*/ 351 w 537"/>
                <a:gd name="T35" fmla="*/ 252 h 311"/>
                <a:gd name="T36" fmla="*/ 340 w 537"/>
                <a:gd name="T37" fmla="*/ 237 h 311"/>
                <a:gd name="T38" fmla="*/ 340 w 537"/>
                <a:gd name="T39" fmla="*/ 216 h 311"/>
                <a:gd name="T40" fmla="*/ 359 w 537"/>
                <a:gd name="T41" fmla="*/ 200 h 311"/>
                <a:gd name="T42" fmla="*/ 384 w 537"/>
                <a:gd name="T43" fmla="*/ 202 h 311"/>
                <a:gd name="T44" fmla="*/ 396 w 537"/>
                <a:gd name="T45" fmla="*/ 219 h 311"/>
                <a:gd name="T46" fmla="*/ 395 w 537"/>
                <a:gd name="T47" fmla="*/ 239 h 311"/>
                <a:gd name="T48" fmla="*/ 392 w 537"/>
                <a:gd name="T49" fmla="*/ 247 h 311"/>
                <a:gd name="T50" fmla="*/ 393 w 537"/>
                <a:gd name="T51" fmla="*/ 248 h 311"/>
                <a:gd name="T52" fmla="*/ 398 w 537"/>
                <a:gd name="T53" fmla="*/ 248 h 311"/>
                <a:gd name="T54" fmla="*/ 431 w 537"/>
                <a:gd name="T55" fmla="*/ 249 h 311"/>
                <a:gd name="T56" fmla="*/ 537 w 537"/>
                <a:gd name="T57" fmla="*/ 267 h 311"/>
                <a:gd name="T58" fmla="*/ 17 w 537"/>
                <a:gd name="T59" fmla="*/ 0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37" h="311">
                  <a:moveTo>
                    <a:pt x="17" y="0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9" y="0"/>
                    <a:pt x="4" y="4"/>
                    <a:pt x="2" y="10"/>
                  </a:cubicBezTo>
                  <a:cubicBezTo>
                    <a:pt x="0" y="15"/>
                    <a:pt x="2" y="21"/>
                    <a:pt x="7" y="25"/>
                  </a:cubicBezTo>
                  <a:cubicBezTo>
                    <a:pt x="53" y="64"/>
                    <a:pt x="95" y="109"/>
                    <a:pt x="132" y="160"/>
                  </a:cubicBezTo>
                  <a:cubicBezTo>
                    <a:pt x="136" y="157"/>
                    <a:pt x="136" y="157"/>
                    <a:pt x="136" y="157"/>
                  </a:cubicBezTo>
                  <a:cubicBezTo>
                    <a:pt x="137" y="157"/>
                    <a:pt x="137" y="156"/>
                    <a:pt x="139" y="151"/>
                  </a:cubicBezTo>
                  <a:cubicBezTo>
                    <a:pt x="141" y="146"/>
                    <a:pt x="144" y="140"/>
                    <a:pt x="151" y="136"/>
                  </a:cubicBezTo>
                  <a:cubicBezTo>
                    <a:pt x="156" y="133"/>
                    <a:pt x="163" y="130"/>
                    <a:pt x="171" y="131"/>
                  </a:cubicBezTo>
                  <a:cubicBezTo>
                    <a:pt x="178" y="132"/>
                    <a:pt x="187" y="137"/>
                    <a:pt x="192" y="146"/>
                  </a:cubicBezTo>
                  <a:cubicBezTo>
                    <a:pt x="197" y="154"/>
                    <a:pt x="198" y="164"/>
                    <a:pt x="195" y="170"/>
                  </a:cubicBezTo>
                  <a:cubicBezTo>
                    <a:pt x="193" y="178"/>
                    <a:pt x="188" y="183"/>
                    <a:pt x="182" y="186"/>
                  </a:cubicBezTo>
                  <a:cubicBezTo>
                    <a:pt x="175" y="190"/>
                    <a:pt x="168" y="190"/>
                    <a:pt x="163" y="190"/>
                  </a:cubicBezTo>
                  <a:cubicBezTo>
                    <a:pt x="157" y="189"/>
                    <a:pt x="155" y="189"/>
                    <a:pt x="154" y="189"/>
                  </a:cubicBezTo>
                  <a:cubicBezTo>
                    <a:pt x="153" y="190"/>
                    <a:pt x="153" y="190"/>
                    <a:pt x="153" y="190"/>
                  </a:cubicBezTo>
                  <a:cubicBezTo>
                    <a:pt x="178" y="227"/>
                    <a:pt x="200" y="267"/>
                    <a:pt x="220" y="311"/>
                  </a:cubicBezTo>
                  <a:cubicBezTo>
                    <a:pt x="258" y="279"/>
                    <a:pt x="304" y="260"/>
                    <a:pt x="353" y="253"/>
                  </a:cubicBezTo>
                  <a:cubicBezTo>
                    <a:pt x="352" y="252"/>
                    <a:pt x="352" y="252"/>
                    <a:pt x="351" y="252"/>
                  </a:cubicBezTo>
                  <a:cubicBezTo>
                    <a:pt x="348" y="249"/>
                    <a:pt x="342" y="244"/>
                    <a:pt x="340" y="237"/>
                  </a:cubicBezTo>
                  <a:cubicBezTo>
                    <a:pt x="338" y="230"/>
                    <a:pt x="337" y="223"/>
                    <a:pt x="340" y="216"/>
                  </a:cubicBezTo>
                  <a:cubicBezTo>
                    <a:pt x="343" y="209"/>
                    <a:pt x="350" y="202"/>
                    <a:pt x="359" y="200"/>
                  </a:cubicBezTo>
                  <a:cubicBezTo>
                    <a:pt x="369" y="197"/>
                    <a:pt x="378" y="198"/>
                    <a:pt x="384" y="202"/>
                  </a:cubicBezTo>
                  <a:cubicBezTo>
                    <a:pt x="391" y="206"/>
                    <a:pt x="394" y="213"/>
                    <a:pt x="396" y="219"/>
                  </a:cubicBezTo>
                  <a:cubicBezTo>
                    <a:pt x="399" y="227"/>
                    <a:pt x="397" y="234"/>
                    <a:pt x="395" y="239"/>
                  </a:cubicBezTo>
                  <a:cubicBezTo>
                    <a:pt x="393" y="244"/>
                    <a:pt x="392" y="245"/>
                    <a:pt x="392" y="247"/>
                  </a:cubicBezTo>
                  <a:cubicBezTo>
                    <a:pt x="393" y="248"/>
                    <a:pt x="393" y="248"/>
                    <a:pt x="393" y="248"/>
                  </a:cubicBezTo>
                  <a:cubicBezTo>
                    <a:pt x="395" y="248"/>
                    <a:pt x="396" y="248"/>
                    <a:pt x="398" y="248"/>
                  </a:cubicBezTo>
                  <a:cubicBezTo>
                    <a:pt x="409" y="248"/>
                    <a:pt x="420" y="248"/>
                    <a:pt x="431" y="249"/>
                  </a:cubicBezTo>
                  <a:cubicBezTo>
                    <a:pt x="467" y="250"/>
                    <a:pt x="502" y="257"/>
                    <a:pt x="537" y="267"/>
                  </a:cubicBezTo>
                  <a:cubicBezTo>
                    <a:pt x="409" y="130"/>
                    <a:pt x="236" y="23"/>
                    <a:pt x="17" y="0"/>
                  </a:cubicBezTo>
                  <a:close/>
                </a:path>
              </a:pathLst>
            </a:cu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ABFC0E4E-3732-4DC0-AD4A-22A1B79A92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7" y="1198"/>
              <a:ext cx="1150" cy="876"/>
            </a:xfrm>
            <a:custGeom>
              <a:avLst/>
              <a:gdLst>
                <a:gd name="T0" fmla="*/ 478 w 486"/>
                <a:gd name="T1" fmla="*/ 303 h 370"/>
                <a:gd name="T2" fmla="*/ 339 w 486"/>
                <a:gd name="T3" fmla="*/ 93 h 370"/>
                <a:gd name="T4" fmla="*/ 200 w 486"/>
                <a:gd name="T5" fmla="*/ 63 h 370"/>
                <a:gd name="T6" fmla="*/ 184 w 486"/>
                <a:gd name="T7" fmla="*/ 62 h 370"/>
                <a:gd name="T8" fmla="*/ 158 w 486"/>
                <a:gd name="T9" fmla="*/ 63 h 370"/>
                <a:gd name="T10" fmla="*/ 151 w 486"/>
                <a:gd name="T11" fmla="*/ 39 h 370"/>
                <a:gd name="T12" fmla="*/ 151 w 486"/>
                <a:gd name="T13" fmla="*/ 39 h 370"/>
                <a:gd name="T14" fmla="*/ 154 w 486"/>
                <a:gd name="T15" fmla="*/ 24 h 370"/>
                <a:gd name="T16" fmla="*/ 155 w 486"/>
                <a:gd name="T17" fmla="*/ 13 h 370"/>
                <a:gd name="T18" fmla="*/ 148 w 486"/>
                <a:gd name="T19" fmla="*/ 2 h 370"/>
                <a:gd name="T20" fmla="*/ 140 w 486"/>
                <a:gd name="T21" fmla="*/ 0 h 370"/>
                <a:gd name="T22" fmla="*/ 133 w 486"/>
                <a:gd name="T23" fmla="*/ 1 h 370"/>
                <a:gd name="T24" fmla="*/ 121 w 486"/>
                <a:gd name="T25" fmla="*/ 10 h 370"/>
                <a:gd name="T26" fmla="*/ 121 w 486"/>
                <a:gd name="T27" fmla="*/ 23 h 370"/>
                <a:gd name="T28" fmla="*/ 128 w 486"/>
                <a:gd name="T29" fmla="*/ 32 h 370"/>
                <a:gd name="T30" fmla="*/ 138 w 486"/>
                <a:gd name="T31" fmla="*/ 43 h 370"/>
                <a:gd name="T32" fmla="*/ 145 w 486"/>
                <a:gd name="T33" fmla="*/ 64 h 370"/>
                <a:gd name="T34" fmla="*/ 0 w 486"/>
                <a:gd name="T35" fmla="*/ 124 h 370"/>
                <a:gd name="T36" fmla="*/ 34 w 486"/>
                <a:gd name="T37" fmla="*/ 213 h 370"/>
                <a:gd name="T38" fmla="*/ 37 w 486"/>
                <a:gd name="T39" fmla="*/ 210 h 370"/>
                <a:gd name="T40" fmla="*/ 52 w 486"/>
                <a:gd name="T41" fmla="*/ 199 h 370"/>
                <a:gd name="T42" fmla="*/ 73 w 486"/>
                <a:gd name="T43" fmla="*/ 200 h 370"/>
                <a:gd name="T44" fmla="*/ 88 w 486"/>
                <a:gd name="T45" fmla="*/ 220 h 370"/>
                <a:gd name="T46" fmla="*/ 85 w 486"/>
                <a:gd name="T47" fmla="*/ 245 h 370"/>
                <a:gd name="T48" fmla="*/ 67 w 486"/>
                <a:gd name="T49" fmla="*/ 256 h 370"/>
                <a:gd name="T50" fmla="*/ 47 w 486"/>
                <a:gd name="T51" fmla="*/ 253 h 370"/>
                <a:gd name="T52" fmla="*/ 46 w 486"/>
                <a:gd name="T53" fmla="*/ 253 h 370"/>
                <a:gd name="T54" fmla="*/ 71 w 486"/>
                <a:gd name="T55" fmla="*/ 352 h 370"/>
                <a:gd name="T56" fmla="*/ 91 w 486"/>
                <a:gd name="T57" fmla="*/ 362 h 370"/>
                <a:gd name="T58" fmla="*/ 413 w 486"/>
                <a:gd name="T59" fmla="*/ 353 h 370"/>
                <a:gd name="T60" fmla="*/ 414 w 486"/>
                <a:gd name="T61" fmla="*/ 353 h 370"/>
                <a:gd name="T62" fmla="*/ 467 w 486"/>
                <a:gd name="T63" fmla="*/ 356 h 370"/>
                <a:gd name="T64" fmla="*/ 478 w 486"/>
                <a:gd name="T65" fmla="*/ 304 h 370"/>
                <a:gd name="T66" fmla="*/ 478 w 486"/>
                <a:gd name="T67" fmla="*/ 30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86" h="370">
                  <a:moveTo>
                    <a:pt x="478" y="303"/>
                  </a:moveTo>
                  <a:cubicBezTo>
                    <a:pt x="442" y="232"/>
                    <a:pt x="396" y="160"/>
                    <a:pt x="339" y="93"/>
                  </a:cubicBezTo>
                  <a:cubicBezTo>
                    <a:pt x="295" y="76"/>
                    <a:pt x="247" y="65"/>
                    <a:pt x="200" y="63"/>
                  </a:cubicBezTo>
                  <a:cubicBezTo>
                    <a:pt x="195" y="62"/>
                    <a:pt x="190" y="62"/>
                    <a:pt x="184" y="62"/>
                  </a:cubicBezTo>
                  <a:cubicBezTo>
                    <a:pt x="176" y="62"/>
                    <a:pt x="167" y="62"/>
                    <a:pt x="158" y="63"/>
                  </a:cubicBezTo>
                  <a:cubicBezTo>
                    <a:pt x="151" y="39"/>
                    <a:pt x="151" y="39"/>
                    <a:pt x="151" y="39"/>
                  </a:cubicBezTo>
                  <a:cubicBezTo>
                    <a:pt x="151" y="39"/>
                    <a:pt x="151" y="39"/>
                    <a:pt x="151" y="39"/>
                  </a:cubicBezTo>
                  <a:cubicBezTo>
                    <a:pt x="150" y="33"/>
                    <a:pt x="152" y="29"/>
                    <a:pt x="154" y="24"/>
                  </a:cubicBezTo>
                  <a:cubicBezTo>
                    <a:pt x="155" y="20"/>
                    <a:pt x="156" y="17"/>
                    <a:pt x="155" y="13"/>
                  </a:cubicBezTo>
                  <a:cubicBezTo>
                    <a:pt x="154" y="8"/>
                    <a:pt x="151" y="4"/>
                    <a:pt x="148" y="2"/>
                  </a:cubicBezTo>
                  <a:cubicBezTo>
                    <a:pt x="146" y="0"/>
                    <a:pt x="143" y="0"/>
                    <a:pt x="140" y="0"/>
                  </a:cubicBezTo>
                  <a:cubicBezTo>
                    <a:pt x="138" y="0"/>
                    <a:pt x="135" y="0"/>
                    <a:pt x="133" y="1"/>
                  </a:cubicBezTo>
                  <a:cubicBezTo>
                    <a:pt x="125" y="3"/>
                    <a:pt x="122" y="6"/>
                    <a:pt x="121" y="10"/>
                  </a:cubicBezTo>
                  <a:cubicBezTo>
                    <a:pt x="119" y="14"/>
                    <a:pt x="120" y="19"/>
                    <a:pt x="121" y="23"/>
                  </a:cubicBezTo>
                  <a:cubicBezTo>
                    <a:pt x="122" y="27"/>
                    <a:pt x="125" y="30"/>
                    <a:pt x="128" y="32"/>
                  </a:cubicBezTo>
                  <a:cubicBezTo>
                    <a:pt x="132" y="35"/>
                    <a:pt x="136" y="37"/>
                    <a:pt x="138" y="43"/>
                  </a:cubicBezTo>
                  <a:cubicBezTo>
                    <a:pt x="145" y="64"/>
                    <a:pt x="145" y="64"/>
                    <a:pt x="145" y="64"/>
                  </a:cubicBezTo>
                  <a:cubicBezTo>
                    <a:pt x="90" y="69"/>
                    <a:pt x="40" y="88"/>
                    <a:pt x="0" y="124"/>
                  </a:cubicBezTo>
                  <a:cubicBezTo>
                    <a:pt x="12" y="152"/>
                    <a:pt x="23" y="182"/>
                    <a:pt x="34" y="213"/>
                  </a:cubicBezTo>
                  <a:cubicBezTo>
                    <a:pt x="34" y="212"/>
                    <a:pt x="35" y="212"/>
                    <a:pt x="37" y="210"/>
                  </a:cubicBezTo>
                  <a:cubicBezTo>
                    <a:pt x="40" y="206"/>
                    <a:pt x="45" y="201"/>
                    <a:pt x="52" y="199"/>
                  </a:cubicBezTo>
                  <a:cubicBezTo>
                    <a:pt x="59" y="197"/>
                    <a:pt x="66" y="197"/>
                    <a:pt x="73" y="200"/>
                  </a:cubicBezTo>
                  <a:cubicBezTo>
                    <a:pt x="80" y="203"/>
                    <a:pt x="86" y="210"/>
                    <a:pt x="88" y="220"/>
                  </a:cubicBezTo>
                  <a:cubicBezTo>
                    <a:pt x="91" y="230"/>
                    <a:pt x="89" y="239"/>
                    <a:pt x="85" y="245"/>
                  </a:cubicBezTo>
                  <a:cubicBezTo>
                    <a:pt x="80" y="251"/>
                    <a:pt x="73" y="254"/>
                    <a:pt x="67" y="256"/>
                  </a:cubicBezTo>
                  <a:cubicBezTo>
                    <a:pt x="59" y="258"/>
                    <a:pt x="52" y="255"/>
                    <a:pt x="47" y="253"/>
                  </a:cubicBezTo>
                  <a:cubicBezTo>
                    <a:pt x="47" y="253"/>
                    <a:pt x="46" y="253"/>
                    <a:pt x="46" y="253"/>
                  </a:cubicBezTo>
                  <a:cubicBezTo>
                    <a:pt x="55" y="284"/>
                    <a:pt x="64" y="317"/>
                    <a:pt x="71" y="352"/>
                  </a:cubicBezTo>
                  <a:cubicBezTo>
                    <a:pt x="73" y="360"/>
                    <a:pt x="84" y="365"/>
                    <a:pt x="91" y="362"/>
                  </a:cubicBezTo>
                  <a:cubicBezTo>
                    <a:pt x="210" y="301"/>
                    <a:pt x="311" y="287"/>
                    <a:pt x="413" y="353"/>
                  </a:cubicBezTo>
                  <a:cubicBezTo>
                    <a:pt x="414" y="353"/>
                    <a:pt x="414" y="353"/>
                    <a:pt x="414" y="353"/>
                  </a:cubicBezTo>
                  <a:cubicBezTo>
                    <a:pt x="431" y="363"/>
                    <a:pt x="452" y="370"/>
                    <a:pt x="467" y="356"/>
                  </a:cubicBezTo>
                  <a:cubicBezTo>
                    <a:pt x="482" y="343"/>
                    <a:pt x="486" y="322"/>
                    <a:pt x="478" y="304"/>
                  </a:cubicBezTo>
                  <a:cubicBezTo>
                    <a:pt x="478" y="303"/>
                    <a:pt x="478" y="303"/>
                    <a:pt x="478" y="303"/>
                  </a:cubicBezTo>
                  <a:close/>
                </a:path>
              </a:pathLst>
            </a:cu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CA9BE4FB-C683-47D5-9629-62E9AA0B7D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9" y="601"/>
              <a:ext cx="758" cy="853"/>
            </a:xfrm>
            <a:custGeom>
              <a:avLst/>
              <a:gdLst>
                <a:gd name="T0" fmla="*/ 273 w 320"/>
                <a:gd name="T1" fmla="*/ 221 h 360"/>
                <a:gd name="T2" fmla="*/ 273 w 320"/>
                <a:gd name="T3" fmla="*/ 221 h 360"/>
                <a:gd name="T4" fmla="*/ 288 w 320"/>
                <a:gd name="T5" fmla="*/ 220 h 360"/>
                <a:gd name="T6" fmla="*/ 300 w 320"/>
                <a:gd name="T7" fmla="*/ 218 h 360"/>
                <a:gd name="T8" fmla="*/ 308 w 320"/>
                <a:gd name="T9" fmla="*/ 209 h 360"/>
                <a:gd name="T10" fmla="*/ 306 w 320"/>
                <a:gd name="T11" fmla="*/ 194 h 360"/>
                <a:gd name="T12" fmla="*/ 294 w 320"/>
                <a:gd name="T13" fmla="*/ 185 h 360"/>
                <a:gd name="T14" fmla="*/ 281 w 320"/>
                <a:gd name="T15" fmla="*/ 188 h 360"/>
                <a:gd name="T16" fmla="*/ 274 w 320"/>
                <a:gd name="T17" fmla="*/ 197 h 360"/>
                <a:gd name="T18" fmla="*/ 266 w 320"/>
                <a:gd name="T19" fmla="*/ 209 h 360"/>
                <a:gd name="T20" fmla="*/ 245 w 320"/>
                <a:gd name="T21" fmla="*/ 222 h 360"/>
                <a:gd name="T22" fmla="*/ 86 w 320"/>
                <a:gd name="T23" fmla="*/ 59 h 360"/>
                <a:gd name="T24" fmla="*/ 86 w 320"/>
                <a:gd name="T25" fmla="*/ 41 h 360"/>
                <a:gd name="T26" fmla="*/ 92 w 320"/>
                <a:gd name="T27" fmla="*/ 29 h 360"/>
                <a:gd name="T28" fmla="*/ 96 w 320"/>
                <a:gd name="T29" fmla="*/ 18 h 360"/>
                <a:gd name="T30" fmla="*/ 93 w 320"/>
                <a:gd name="T31" fmla="*/ 5 h 360"/>
                <a:gd name="T32" fmla="*/ 79 w 320"/>
                <a:gd name="T33" fmla="*/ 0 h 360"/>
                <a:gd name="T34" fmla="*/ 65 w 320"/>
                <a:gd name="T35" fmla="*/ 5 h 360"/>
                <a:gd name="T36" fmla="*/ 61 w 320"/>
                <a:gd name="T37" fmla="*/ 18 h 360"/>
                <a:gd name="T38" fmla="*/ 66 w 320"/>
                <a:gd name="T39" fmla="*/ 29 h 360"/>
                <a:gd name="T40" fmla="*/ 73 w 320"/>
                <a:gd name="T41" fmla="*/ 42 h 360"/>
                <a:gd name="T42" fmla="*/ 73 w 320"/>
                <a:gd name="T43" fmla="*/ 42 h 360"/>
                <a:gd name="T44" fmla="*/ 73 w 320"/>
                <a:gd name="T45" fmla="*/ 55 h 360"/>
                <a:gd name="T46" fmla="*/ 62 w 320"/>
                <a:gd name="T47" fmla="*/ 68 h 360"/>
                <a:gd name="T48" fmla="*/ 62 w 320"/>
                <a:gd name="T49" fmla="*/ 219 h 360"/>
                <a:gd name="T50" fmla="*/ 42 w 320"/>
                <a:gd name="T51" fmla="*/ 219 h 360"/>
                <a:gd name="T52" fmla="*/ 29 w 320"/>
                <a:gd name="T53" fmla="*/ 213 h 360"/>
                <a:gd name="T54" fmla="*/ 19 w 320"/>
                <a:gd name="T55" fmla="*/ 209 h 360"/>
                <a:gd name="T56" fmla="*/ 6 w 320"/>
                <a:gd name="T57" fmla="*/ 213 h 360"/>
                <a:gd name="T58" fmla="*/ 1 w 320"/>
                <a:gd name="T59" fmla="*/ 227 h 360"/>
                <a:gd name="T60" fmla="*/ 6 w 320"/>
                <a:gd name="T61" fmla="*/ 241 h 360"/>
                <a:gd name="T62" fmla="*/ 19 w 320"/>
                <a:gd name="T63" fmla="*/ 245 h 360"/>
                <a:gd name="T64" fmla="*/ 30 w 320"/>
                <a:gd name="T65" fmla="*/ 240 h 360"/>
                <a:gd name="T66" fmla="*/ 42 w 320"/>
                <a:gd name="T67" fmla="*/ 233 h 360"/>
                <a:gd name="T68" fmla="*/ 43 w 320"/>
                <a:gd name="T69" fmla="*/ 233 h 360"/>
                <a:gd name="T70" fmla="*/ 62 w 320"/>
                <a:gd name="T71" fmla="*/ 233 h 360"/>
                <a:gd name="T72" fmla="*/ 62 w 320"/>
                <a:gd name="T73" fmla="*/ 360 h 360"/>
                <a:gd name="T74" fmla="*/ 176 w 320"/>
                <a:gd name="T75" fmla="*/ 324 h 360"/>
                <a:gd name="T76" fmla="*/ 177 w 320"/>
                <a:gd name="T77" fmla="*/ 324 h 360"/>
                <a:gd name="T78" fmla="*/ 170 w 320"/>
                <a:gd name="T79" fmla="*/ 309 h 360"/>
                <a:gd name="T80" fmla="*/ 174 w 320"/>
                <a:gd name="T81" fmla="*/ 289 h 360"/>
                <a:gd name="T82" fmla="*/ 196 w 320"/>
                <a:gd name="T83" fmla="*/ 276 h 360"/>
                <a:gd name="T84" fmla="*/ 220 w 320"/>
                <a:gd name="T85" fmla="*/ 283 h 360"/>
                <a:gd name="T86" fmla="*/ 229 w 320"/>
                <a:gd name="T87" fmla="*/ 303 h 360"/>
                <a:gd name="T88" fmla="*/ 224 w 320"/>
                <a:gd name="T89" fmla="*/ 321 h 360"/>
                <a:gd name="T90" fmla="*/ 221 w 320"/>
                <a:gd name="T91" fmla="*/ 326 h 360"/>
                <a:gd name="T92" fmla="*/ 320 w 320"/>
                <a:gd name="T93" fmla="*/ 351 h 360"/>
                <a:gd name="T94" fmla="*/ 253 w 320"/>
                <a:gd name="T95" fmla="*/ 233 h 360"/>
                <a:gd name="T96" fmla="*/ 273 w 320"/>
                <a:gd name="T97" fmla="*/ 221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20" h="360">
                  <a:moveTo>
                    <a:pt x="273" y="221"/>
                  </a:moveTo>
                  <a:cubicBezTo>
                    <a:pt x="273" y="221"/>
                    <a:pt x="273" y="221"/>
                    <a:pt x="273" y="221"/>
                  </a:cubicBezTo>
                  <a:cubicBezTo>
                    <a:pt x="279" y="218"/>
                    <a:pt x="284" y="220"/>
                    <a:pt x="288" y="220"/>
                  </a:cubicBezTo>
                  <a:cubicBezTo>
                    <a:pt x="292" y="221"/>
                    <a:pt x="296" y="221"/>
                    <a:pt x="300" y="218"/>
                  </a:cubicBezTo>
                  <a:cubicBezTo>
                    <a:pt x="304" y="216"/>
                    <a:pt x="307" y="213"/>
                    <a:pt x="308" y="209"/>
                  </a:cubicBezTo>
                  <a:cubicBezTo>
                    <a:pt x="310" y="205"/>
                    <a:pt x="310" y="200"/>
                    <a:pt x="306" y="194"/>
                  </a:cubicBezTo>
                  <a:cubicBezTo>
                    <a:pt x="302" y="187"/>
                    <a:pt x="298" y="185"/>
                    <a:pt x="294" y="185"/>
                  </a:cubicBezTo>
                  <a:cubicBezTo>
                    <a:pt x="290" y="184"/>
                    <a:pt x="285" y="186"/>
                    <a:pt x="281" y="188"/>
                  </a:cubicBezTo>
                  <a:cubicBezTo>
                    <a:pt x="277" y="190"/>
                    <a:pt x="276" y="194"/>
                    <a:pt x="274" y="197"/>
                  </a:cubicBezTo>
                  <a:cubicBezTo>
                    <a:pt x="272" y="201"/>
                    <a:pt x="271" y="206"/>
                    <a:pt x="266" y="209"/>
                  </a:cubicBezTo>
                  <a:cubicBezTo>
                    <a:pt x="245" y="222"/>
                    <a:pt x="245" y="222"/>
                    <a:pt x="245" y="222"/>
                  </a:cubicBezTo>
                  <a:cubicBezTo>
                    <a:pt x="200" y="158"/>
                    <a:pt x="147" y="104"/>
                    <a:pt x="86" y="5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6" y="36"/>
                    <a:pt x="90" y="32"/>
                    <a:pt x="92" y="29"/>
                  </a:cubicBezTo>
                  <a:cubicBezTo>
                    <a:pt x="95" y="25"/>
                    <a:pt x="96" y="22"/>
                    <a:pt x="96" y="18"/>
                  </a:cubicBezTo>
                  <a:cubicBezTo>
                    <a:pt x="96" y="13"/>
                    <a:pt x="95" y="8"/>
                    <a:pt x="93" y="5"/>
                  </a:cubicBezTo>
                  <a:cubicBezTo>
                    <a:pt x="90" y="2"/>
                    <a:pt x="86" y="0"/>
                    <a:pt x="79" y="0"/>
                  </a:cubicBezTo>
                  <a:cubicBezTo>
                    <a:pt x="71" y="0"/>
                    <a:pt x="67" y="2"/>
                    <a:pt x="65" y="5"/>
                  </a:cubicBezTo>
                  <a:cubicBezTo>
                    <a:pt x="62" y="8"/>
                    <a:pt x="61" y="13"/>
                    <a:pt x="61" y="18"/>
                  </a:cubicBezTo>
                  <a:cubicBezTo>
                    <a:pt x="61" y="22"/>
                    <a:pt x="63" y="25"/>
                    <a:pt x="66" y="29"/>
                  </a:cubicBezTo>
                  <a:cubicBezTo>
                    <a:pt x="68" y="32"/>
                    <a:pt x="72" y="36"/>
                    <a:pt x="73" y="42"/>
                  </a:cubicBezTo>
                  <a:cubicBezTo>
                    <a:pt x="73" y="42"/>
                    <a:pt x="73" y="42"/>
                    <a:pt x="73" y="42"/>
                  </a:cubicBezTo>
                  <a:cubicBezTo>
                    <a:pt x="73" y="55"/>
                    <a:pt x="73" y="55"/>
                    <a:pt x="73" y="55"/>
                  </a:cubicBezTo>
                  <a:cubicBezTo>
                    <a:pt x="67" y="56"/>
                    <a:pt x="62" y="62"/>
                    <a:pt x="62" y="68"/>
                  </a:cubicBezTo>
                  <a:cubicBezTo>
                    <a:pt x="62" y="219"/>
                    <a:pt x="62" y="219"/>
                    <a:pt x="62" y="219"/>
                  </a:cubicBezTo>
                  <a:cubicBezTo>
                    <a:pt x="42" y="219"/>
                    <a:pt x="42" y="219"/>
                    <a:pt x="42" y="219"/>
                  </a:cubicBezTo>
                  <a:cubicBezTo>
                    <a:pt x="36" y="219"/>
                    <a:pt x="33" y="216"/>
                    <a:pt x="29" y="213"/>
                  </a:cubicBezTo>
                  <a:cubicBezTo>
                    <a:pt x="26" y="211"/>
                    <a:pt x="23" y="209"/>
                    <a:pt x="19" y="209"/>
                  </a:cubicBezTo>
                  <a:cubicBezTo>
                    <a:pt x="14" y="209"/>
                    <a:pt x="9" y="210"/>
                    <a:pt x="6" y="213"/>
                  </a:cubicBezTo>
                  <a:cubicBezTo>
                    <a:pt x="3" y="216"/>
                    <a:pt x="0" y="219"/>
                    <a:pt x="1" y="227"/>
                  </a:cubicBezTo>
                  <a:cubicBezTo>
                    <a:pt x="1" y="235"/>
                    <a:pt x="3" y="239"/>
                    <a:pt x="6" y="241"/>
                  </a:cubicBezTo>
                  <a:cubicBezTo>
                    <a:pt x="9" y="244"/>
                    <a:pt x="14" y="245"/>
                    <a:pt x="19" y="245"/>
                  </a:cubicBezTo>
                  <a:cubicBezTo>
                    <a:pt x="23" y="245"/>
                    <a:pt x="26" y="243"/>
                    <a:pt x="30" y="240"/>
                  </a:cubicBezTo>
                  <a:cubicBezTo>
                    <a:pt x="33" y="237"/>
                    <a:pt x="37" y="233"/>
                    <a:pt x="42" y="233"/>
                  </a:cubicBezTo>
                  <a:cubicBezTo>
                    <a:pt x="43" y="233"/>
                    <a:pt x="43" y="233"/>
                    <a:pt x="43" y="233"/>
                  </a:cubicBezTo>
                  <a:cubicBezTo>
                    <a:pt x="62" y="233"/>
                    <a:pt x="62" y="233"/>
                    <a:pt x="62" y="233"/>
                  </a:cubicBezTo>
                  <a:cubicBezTo>
                    <a:pt x="62" y="360"/>
                    <a:pt x="62" y="360"/>
                    <a:pt x="62" y="360"/>
                  </a:cubicBezTo>
                  <a:cubicBezTo>
                    <a:pt x="94" y="337"/>
                    <a:pt x="134" y="326"/>
                    <a:pt x="176" y="324"/>
                  </a:cubicBezTo>
                  <a:cubicBezTo>
                    <a:pt x="176" y="324"/>
                    <a:pt x="177" y="324"/>
                    <a:pt x="177" y="324"/>
                  </a:cubicBezTo>
                  <a:cubicBezTo>
                    <a:pt x="174" y="321"/>
                    <a:pt x="171" y="316"/>
                    <a:pt x="170" y="309"/>
                  </a:cubicBezTo>
                  <a:cubicBezTo>
                    <a:pt x="169" y="303"/>
                    <a:pt x="170" y="295"/>
                    <a:pt x="174" y="289"/>
                  </a:cubicBezTo>
                  <a:cubicBezTo>
                    <a:pt x="178" y="282"/>
                    <a:pt x="187" y="277"/>
                    <a:pt x="196" y="276"/>
                  </a:cubicBezTo>
                  <a:cubicBezTo>
                    <a:pt x="206" y="275"/>
                    <a:pt x="215" y="278"/>
                    <a:pt x="220" y="283"/>
                  </a:cubicBezTo>
                  <a:cubicBezTo>
                    <a:pt x="226" y="289"/>
                    <a:pt x="228" y="296"/>
                    <a:pt x="229" y="303"/>
                  </a:cubicBezTo>
                  <a:cubicBezTo>
                    <a:pt x="230" y="311"/>
                    <a:pt x="226" y="317"/>
                    <a:pt x="224" y="321"/>
                  </a:cubicBezTo>
                  <a:cubicBezTo>
                    <a:pt x="222" y="324"/>
                    <a:pt x="222" y="325"/>
                    <a:pt x="221" y="326"/>
                  </a:cubicBezTo>
                  <a:cubicBezTo>
                    <a:pt x="255" y="329"/>
                    <a:pt x="288" y="338"/>
                    <a:pt x="320" y="351"/>
                  </a:cubicBezTo>
                  <a:cubicBezTo>
                    <a:pt x="300" y="308"/>
                    <a:pt x="277" y="269"/>
                    <a:pt x="253" y="233"/>
                  </a:cubicBezTo>
                  <a:lnTo>
                    <a:pt x="273" y="221"/>
                  </a:lnTo>
                  <a:close/>
                </a:path>
              </a:pathLst>
            </a:cu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1F0F3555-6F09-4E48-B163-022356ADEC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6" y="1283"/>
              <a:ext cx="878" cy="767"/>
            </a:xfrm>
            <a:custGeom>
              <a:avLst/>
              <a:gdLst>
                <a:gd name="T0" fmla="*/ 360 w 371"/>
                <a:gd name="T1" fmla="*/ 175 h 324"/>
                <a:gd name="T2" fmla="*/ 347 w 371"/>
                <a:gd name="T3" fmla="*/ 174 h 324"/>
                <a:gd name="T4" fmla="*/ 338 w 371"/>
                <a:gd name="T5" fmla="*/ 181 h 324"/>
                <a:gd name="T6" fmla="*/ 327 w 371"/>
                <a:gd name="T7" fmla="*/ 190 h 324"/>
                <a:gd name="T8" fmla="*/ 309 w 371"/>
                <a:gd name="T9" fmla="*/ 195 h 324"/>
                <a:gd name="T10" fmla="*/ 273 w 371"/>
                <a:gd name="T11" fmla="*/ 97 h 324"/>
                <a:gd name="T12" fmla="*/ 148 w 371"/>
                <a:gd name="T13" fmla="*/ 61 h 324"/>
                <a:gd name="T14" fmla="*/ 146 w 371"/>
                <a:gd name="T15" fmla="*/ 41 h 324"/>
                <a:gd name="T16" fmla="*/ 146 w 371"/>
                <a:gd name="T17" fmla="*/ 41 h 324"/>
                <a:gd name="T18" fmla="*/ 152 w 371"/>
                <a:gd name="T19" fmla="*/ 27 h 324"/>
                <a:gd name="T20" fmla="*/ 155 w 371"/>
                <a:gd name="T21" fmla="*/ 16 h 324"/>
                <a:gd name="T22" fmla="*/ 150 w 371"/>
                <a:gd name="T23" fmla="*/ 4 h 324"/>
                <a:gd name="T24" fmla="*/ 138 w 371"/>
                <a:gd name="T25" fmla="*/ 0 h 324"/>
                <a:gd name="T26" fmla="*/ 135 w 371"/>
                <a:gd name="T27" fmla="*/ 0 h 324"/>
                <a:gd name="T28" fmla="*/ 122 w 371"/>
                <a:gd name="T29" fmla="*/ 7 h 324"/>
                <a:gd name="T30" fmla="*/ 120 w 371"/>
                <a:gd name="T31" fmla="*/ 20 h 324"/>
                <a:gd name="T32" fmla="*/ 125 w 371"/>
                <a:gd name="T33" fmla="*/ 30 h 324"/>
                <a:gd name="T34" fmla="*/ 133 w 371"/>
                <a:gd name="T35" fmla="*/ 42 h 324"/>
                <a:gd name="T36" fmla="*/ 135 w 371"/>
                <a:gd name="T37" fmla="*/ 60 h 324"/>
                <a:gd name="T38" fmla="*/ 127 w 371"/>
                <a:gd name="T39" fmla="*/ 60 h 324"/>
                <a:gd name="T40" fmla="*/ 0 w 371"/>
                <a:gd name="T41" fmla="*/ 103 h 324"/>
                <a:gd name="T42" fmla="*/ 0 w 371"/>
                <a:gd name="T43" fmla="*/ 175 h 324"/>
                <a:gd name="T44" fmla="*/ 4 w 371"/>
                <a:gd name="T45" fmla="*/ 172 h 324"/>
                <a:gd name="T46" fmla="*/ 22 w 371"/>
                <a:gd name="T47" fmla="*/ 165 h 324"/>
                <a:gd name="T48" fmla="*/ 42 w 371"/>
                <a:gd name="T49" fmla="*/ 172 h 324"/>
                <a:gd name="T50" fmla="*/ 52 w 371"/>
                <a:gd name="T51" fmla="*/ 195 h 324"/>
                <a:gd name="T52" fmla="*/ 42 w 371"/>
                <a:gd name="T53" fmla="*/ 218 h 324"/>
                <a:gd name="T54" fmla="*/ 22 w 371"/>
                <a:gd name="T55" fmla="*/ 224 h 324"/>
                <a:gd name="T56" fmla="*/ 4 w 371"/>
                <a:gd name="T57" fmla="*/ 217 h 324"/>
                <a:gd name="T58" fmla="*/ 0 w 371"/>
                <a:gd name="T59" fmla="*/ 214 h 324"/>
                <a:gd name="T60" fmla="*/ 0 w 371"/>
                <a:gd name="T61" fmla="*/ 309 h 324"/>
                <a:gd name="T62" fmla="*/ 7 w 371"/>
                <a:gd name="T63" fmla="*/ 321 h 324"/>
                <a:gd name="T64" fmla="*/ 21 w 371"/>
                <a:gd name="T65" fmla="*/ 321 h 324"/>
                <a:gd name="T66" fmla="*/ 317 w 371"/>
                <a:gd name="T67" fmla="*/ 316 h 324"/>
                <a:gd name="T68" fmla="*/ 332 w 371"/>
                <a:gd name="T69" fmla="*/ 314 h 324"/>
                <a:gd name="T70" fmla="*/ 337 w 371"/>
                <a:gd name="T71" fmla="*/ 300 h 324"/>
                <a:gd name="T72" fmla="*/ 313 w 371"/>
                <a:gd name="T73" fmla="*/ 208 h 324"/>
                <a:gd name="T74" fmla="*/ 329 w 371"/>
                <a:gd name="T75" fmla="*/ 203 h 324"/>
                <a:gd name="T76" fmla="*/ 330 w 371"/>
                <a:gd name="T77" fmla="*/ 203 h 324"/>
                <a:gd name="T78" fmla="*/ 344 w 371"/>
                <a:gd name="T79" fmla="*/ 207 h 324"/>
                <a:gd name="T80" fmla="*/ 356 w 371"/>
                <a:gd name="T81" fmla="*/ 209 h 324"/>
                <a:gd name="T82" fmla="*/ 367 w 371"/>
                <a:gd name="T83" fmla="*/ 202 h 324"/>
                <a:gd name="T84" fmla="*/ 369 w 371"/>
                <a:gd name="T85" fmla="*/ 187 h 324"/>
                <a:gd name="T86" fmla="*/ 360 w 371"/>
                <a:gd name="T87" fmla="*/ 175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71" h="324">
                  <a:moveTo>
                    <a:pt x="360" y="175"/>
                  </a:moveTo>
                  <a:cubicBezTo>
                    <a:pt x="357" y="173"/>
                    <a:pt x="352" y="173"/>
                    <a:pt x="347" y="174"/>
                  </a:cubicBezTo>
                  <a:cubicBezTo>
                    <a:pt x="343" y="175"/>
                    <a:pt x="340" y="178"/>
                    <a:pt x="338" y="181"/>
                  </a:cubicBezTo>
                  <a:cubicBezTo>
                    <a:pt x="335" y="184"/>
                    <a:pt x="332" y="189"/>
                    <a:pt x="327" y="190"/>
                  </a:cubicBezTo>
                  <a:cubicBezTo>
                    <a:pt x="309" y="195"/>
                    <a:pt x="309" y="195"/>
                    <a:pt x="309" y="195"/>
                  </a:cubicBezTo>
                  <a:cubicBezTo>
                    <a:pt x="298" y="160"/>
                    <a:pt x="286" y="127"/>
                    <a:pt x="273" y="97"/>
                  </a:cubicBezTo>
                  <a:cubicBezTo>
                    <a:pt x="235" y="77"/>
                    <a:pt x="191" y="64"/>
                    <a:pt x="148" y="61"/>
                  </a:cubicBezTo>
                  <a:cubicBezTo>
                    <a:pt x="146" y="41"/>
                    <a:pt x="146" y="41"/>
                    <a:pt x="146" y="41"/>
                  </a:cubicBezTo>
                  <a:cubicBezTo>
                    <a:pt x="146" y="41"/>
                    <a:pt x="146" y="41"/>
                    <a:pt x="146" y="41"/>
                  </a:cubicBezTo>
                  <a:cubicBezTo>
                    <a:pt x="146" y="35"/>
                    <a:pt x="150" y="31"/>
                    <a:pt x="152" y="27"/>
                  </a:cubicBezTo>
                  <a:cubicBezTo>
                    <a:pt x="154" y="24"/>
                    <a:pt x="156" y="20"/>
                    <a:pt x="155" y="16"/>
                  </a:cubicBezTo>
                  <a:cubicBezTo>
                    <a:pt x="155" y="11"/>
                    <a:pt x="153" y="7"/>
                    <a:pt x="150" y="4"/>
                  </a:cubicBezTo>
                  <a:cubicBezTo>
                    <a:pt x="148" y="1"/>
                    <a:pt x="144" y="0"/>
                    <a:pt x="138" y="0"/>
                  </a:cubicBezTo>
                  <a:cubicBezTo>
                    <a:pt x="137" y="0"/>
                    <a:pt x="136" y="0"/>
                    <a:pt x="135" y="0"/>
                  </a:cubicBezTo>
                  <a:cubicBezTo>
                    <a:pt x="128" y="1"/>
                    <a:pt x="124" y="3"/>
                    <a:pt x="122" y="7"/>
                  </a:cubicBezTo>
                  <a:cubicBezTo>
                    <a:pt x="120" y="10"/>
                    <a:pt x="119" y="15"/>
                    <a:pt x="120" y="20"/>
                  </a:cubicBezTo>
                  <a:cubicBezTo>
                    <a:pt x="120" y="24"/>
                    <a:pt x="123" y="27"/>
                    <a:pt x="125" y="30"/>
                  </a:cubicBezTo>
                  <a:cubicBezTo>
                    <a:pt x="128" y="33"/>
                    <a:pt x="132" y="37"/>
                    <a:pt x="133" y="42"/>
                  </a:cubicBezTo>
                  <a:cubicBezTo>
                    <a:pt x="135" y="60"/>
                    <a:pt x="135" y="60"/>
                    <a:pt x="135" y="60"/>
                  </a:cubicBezTo>
                  <a:cubicBezTo>
                    <a:pt x="132" y="60"/>
                    <a:pt x="130" y="60"/>
                    <a:pt x="127" y="60"/>
                  </a:cubicBezTo>
                  <a:cubicBezTo>
                    <a:pt x="77" y="60"/>
                    <a:pt x="32" y="73"/>
                    <a:pt x="0" y="103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1" y="174"/>
                    <a:pt x="2" y="174"/>
                    <a:pt x="4" y="172"/>
                  </a:cubicBezTo>
                  <a:cubicBezTo>
                    <a:pt x="8" y="169"/>
                    <a:pt x="14" y="165"/>
                    <a:pt x="22" y="165"/>
                  </a:cubicBezTo>
                  <a:cubicBezTo>
                    <a:pt x="28" y="165"/>
                    <a:pt x="36" y="167"/>
                    <a:pt x="42" y="172"/>
                  </a:cubicBezTo>
                  <a:cubicBezTo>
                    <a:pt x="48" y="176"/>
                    <a:pt x="52" y="185"/>
                    <a:pt x="52" y="195"/>
                  </a:cubicBezTo>
                  <a:cubicBezTo>
                    <a:pt x="51" y="205"/>
                    <a:pt x="47" y="213"/>
                    <a:pt x="42" y="218"/>
                  </a:cubicBezTo>
                  <a:cubicBezTo>
                    <a:pt x="36" y="223"/>
                    <a:pt x="29" y="224"/>
                    <a:pt x="22" y="224"/>
                  </a:cubicBezTo>
                  <a:cubicBezTo>
                    <a:pt x="14" y="224"/>
                    <a:pt x="8" y="220"/>
                    <a:pt x="4" y="217"/>
                  </a:cubicBezTo>
                  <a:cubicBezTo>
                    <a:pt x="2" y="216"/>
                    <a:pt x="1" y="215"/>
                    <a:pt x="0" y="214"/>
                  </a:cubicBezTo>
                  <a:cubicBezTo>
                    <a:pt x="0" y="309"/>
                    <a:pt x="0" y="309"/>
                    <a:pt x="0" y="309"/>
                  </a:cubicBezTo>
                  <a:cubicBezTo>
                    <a:pt x="0" y="314"/>
                    <a:pt x="3" y="319"/>
                    <a:pt x="7" y="321"/>
                  </a:cubicBezTo>
                  <a:cubicBezTo>
                    <a:pt x="12" y="324"/>
                    <a:pt x="17" y="324"/>
                    <a:pt x="21" y="321"/>
                  </a:cubicBezTo>
                  <a:cubicBezTo>
                    <a:pt x="134" y="253"/>
                    <a:pt x="222" y="264"/>
                    <a:pt x="317" y="316"/>
                  </a:cubicBezTo>
                  <a:cubicBezTo>
                    <a:pt x="322" y="318"/>
                    <a:pt x="328" y="318"/>
                    <a:pt x="332" y="314"/>
                  </a:cubicBezTo>
                  <a:cubicBezTo>
                    <a:pt x="337" y="311"/>
                    <a:pt x="339" y="305"/>
                    <a:pt x="337" y="300"/>
                  </a:cubicBezTo>
                  <a:cubicBezTo>
                    <a:pt x="330" y="268"/>
                    <a:pt x="322" y="237"/>
                    <a:pt x="313" y="208"/>
                  </a:cubicBezTo>
                  <a:cubicBezTo>
                    <a:pt x="329" y="203"/>
                    <a:pt x="329" y="203"/>
                    <a:pt x="329" y="203"/>
                  </a:cubicBezTo>
                  <a:cubicBezTo>
                    <a:pt x="330" y="203"/>
                    <a:pt x="330" y="203"/>
                    <a:pt x="330" y="203"/>
                  </a:cubicBezTo>
                  <a:cubicBezTo>
                    <a:pt x="336" y="202"/>
                    <a:pt x="340" y="205"/>
                    <a:pt x="344" y="207"/>
                  </a:cubicBezTo>
                  <a:cubicBezTo>
                    <a:pt x="348" y="209"/>
                    <a:pt x="352" y="210"/>
                    <a:pt x="356" y="209"/>
                  </a:cubicBezTo>
                  <a:cubicBezTo>
                    <a:pt x="361" y="207"/>
                    <a:pt x="365" y="205"/>
                    <a:pt x="367" y="202"/>
                  </a:cubicBezTo>
                  <a:cubicBezTo>
                    <a:pt x="369" y="199"/>
                    <a:pt x="371" y="194"/>
                    <a:pt x="369" y="187"/>
                  </a:cubicBezTo>
                  <a:cubicBezTo>
                    <a:pt x="367" y="180"/>
                    <a:pt x="364" y="176"/>
                    <a:pt x="360" y="175"/>
                  </a:cubicBezTo>
                  <a:close/>
                </a:path>
              </a:pathLst>
            </a:cu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7B13348C-C8FC-4954-BDE1-55B8EEAD84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1" y="732"/>
              <a:ext cx="605" cy="733"/>
            </a:xfrm>
            <a:custGeom>
              <a:avLst/>
              <a:gdLst>
                <a:gd name="T0" fmla="*/ 242 w 256"/>
                <a:gd name="T1" fmla="*/ 0 h 310"/>
                <a:gd name="T2" fmla="*/ 234 w 256"/>
                <a:gd name="T3" fmla="*/ 3 h 310"/>
                <a:gd name="T4" fmla="*/ 73 w 256"/>
                <a:gd name="T5" fmla="*/ 167 h 310"/>
                <a:gd name="T6" fmla="*/ 52 w 256"/>
                <a:gd name="T7" fmla="*/ 154 h 310"/>
                <a:gd name="T8" fmla="*/ 45 w 256"/>
                <a:gd name="T9" fmla="*/ 142 h 310"/>
                <a:gd name="T10" fmla="*/ 38 w 256"/>
                <a:gd name="T11" fmla="*/ 133 h 310"/>
                <a:gd name="T12" fmla="*/ 25 w 256"/>
                <a:gd name="T13" fmla="*/ 130 h 310"/>
                <a:gd name="T14" fmla="*/ 13 w 256"/>
                <a:gd name="T15" fmla="*/ 139 h 310"/>
                <a:gd name="T16" fmla="*/ 10 w 256"/>
                <a:gd name="T17" fmla="*/ 154 h 310"/>
                <a:gd name="T18" fmla="*/ 19 w 256"/>
                <a:gd name="T19" fmla="*/ 163 h 310"/>
                <a:gd name="T20" fmla="*/ 31 w 256"/>
                <a:gd name="T21" fmla="*/ 165 h 310"/>
                <a:gd name="T22" fmla="*/ 46 w 256"/>
                <a:gd name="T23" fmla="*/ 166 h 310"/>
                <a:gd name="T24" fmla="*/ 46 w 256"/>
                <a:gd name="T25" fmla="*/ 166 h 310"/>
                <a:gd name="T26" fmla="*/ 66 w 256"/>
                <a:gd name="T27" fmla="*/ 178 h 310"/>
                <a:gd name="T28" fmla="*/ 0 w 256"/>
                <a:gd name="T29" fmla="*/ 293 h 310"/>
                <a:gd name="T30" fmla="*/ 100 w 256"/>
                <a:gd name="T31" fmla="*/ 270 h 310"/>
                <a:gd name="T32" fmla="*/ 98 w 256"/>
                <a:gd name="T33" fmla="*/ 266 h 310"/>
                <a:gd name="T34" fmla="*/ 93 w 256"/>
                <a:gd name="T35" fmla="*/ 248 h 310"/>
                <a:gd name="T36" fmla="*/ 102 w 256"/>
                <a:gd name="T37" fmla="*/ 228 h 310"/>
                <a:gd name="T38" fmla="*/ 125 w 256"/>
                <a:gd name="T39" fmla="*/ 221 h 310"/>
                <a:gd name="T40" fmla="*/ 148 w 256"/>
                <a:gd name="T41" fmla="*/ 234 h 310"/>
                <a:gd name="T42" fmla="*/ 151 w 256"/>
                <a:gd name="T43" fmla="*/ 254 h 310"/>
                <a:gd name="T44" fmla="*/ 144 w 256"/>
                <a:gd name="T45" fmla="*/ 270 h 310"/>
                <a:gd name="T46" fmla="*/ 256 w 256"/>
                <a:gd name="T47" fmla="*/ 310 h 310"/>
                <a:gd name="T48" fmla="*/ 256 w 256"/>
                <a:gd name="T49" fmla="*/ 191 h 310"/>
                <a:gd name="T50" fmla="*/ 252 w 256"/>
                <a:gd name="T51" fmla="*/ 194 h 310"/>
                <a:gd name="T52" fmla="*/ 234 w 256"/>
                <a:gd name="T53" fmla="*/ 201 h 310"/>
                <a:gd name="T54" fmla="*/ 214 w 256"/>
                <a:gd name="T55" fmla="*/ 195 h 310"/>
                <a:gd name="T56" fmla="*/ 204 w 256"/>
                <a:gd name="T57" fmla="*/ 172 h 310"/>
                <a:gd name="T58" fmla="*/ 214 w 256"/>
                <a:gd name="T59" fmla="*/ 149 h 310"/>
                <a:gd name="T60" fmla="*/ 234 w 256"/>
                <a:gd name="T61" fmla="*/ 142 h 310"/>
                <a:gd name="T62" fmla="*/ 251 w 256"/>
                <a:gd name="T63" fmla="*/ 149 h 310"/>
                <a:gd name="T64" fmla="*/ 256 w 256"/>
                <a:gd name="T65" fmla="*/ 152 h 310"/>
                <a:gd name="T66" fmla="*/ 256 w 256"/>
                <a:gd name="T67" fmla="*/ 14 h 310"/>
                <a:gd name="T68" fmla="*/ 242 w 256"/>
                <a:gd name="T69" fmla="*/ 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6" h="310">
                  <a:moveTo>
                    <a:pt x="242" y="0"/>
                  </a:moveTo>
                  <a:cubicBezTo>
                    <a:pt x="239" y="1"/>
                    <a:pt x="236" y="2"/>
                    <a:pt x="234" y="3"/>
                  </a:cubicBezTo>
                  <a:cubicBezTo>
                    <a:pt x="173" y="49"/>
                    <a:pt x="119" y="103"/>
                    <a:pt x="73" y="167"/>
                  </a:cubicBezTo>
                  <a:cubicBezTo>
                    <a:pt x="52" y="154"/>
                    <a:pt x="52" y="154"/>
                    <a:pt x="52" y="154"/>
                  </a:cubicBezTo>
                  <a:cubicBezTo>
                    <a:pt x="47" y="151"/>
                    <a:pt x="46" y="146"/>
                    <a:pt x="45" y="142"/>
                  </a:cubicBezTo>
                  <a:cubicBezTo>
                    <a:pt x="43" y="139"/>
                    <a:pt x="41" y="135"/>
                    <a:pt x="38" y="133"/>
                  </a:cubicBezTo>
                  <a:cubicBezTo>
                    <a:pt x="34" y="131"/>
                    <a:pt x="29" y="129"/>
                    <a:pt x="25" y="130"/>
                  </a:cubicBezTo>
                  <a:cubicBezTo>
                    <a:pt x="21" y="130"/>
                    <a:pt x="17" y="132"/>
                    <a:pt x="13" y="139"/>
                  </a:cubicBezTo>
                  <a:cubicBezTo>
                    <a:pt x="9" y="145"/>
                    <a:pt x="9" y="150"/>
                    <a:pt x="10" y="154"/>
                  </a:cubicBezTo>
                  <a:cubicBezTo>
                    <a:pt x="12" y="158"/>
                    <a:pt x="15" y="161"/>
                    <a:pt x="19" y="163"/>
                  </a:cubicBezTo>
                  <a:cubicBezTo>
                    <a:pt x="23" y="166"/>
                    <a:pt x="26" y="166"/>
                    <a:pt x="31" y="165"/>
                  </a:cubicBezTo>
                  <a:cubicBezTo>
                    <a:pt x="35" y="165"/>
                    <a:pt x="40" y="163"/>
                    <a:pt x="46" y="166"/>
                  </a:cubicBezTo>
                  <a:cubicBezTo>
                    <a:pt x="46" y="166"/>
                    <a:pt x="46" y="166"/>
                    <a:pt x="46" y="166"/>
                  </a:cubicBezTo>
                  <a:cubicBezTo>
                    <a:pt x="66" y="178"/>
                    <a:pt x="66" y="178"/>
                    <a:pt x="66" y="178"/>
                  </a:cubicBezTo>
                  <a:cubicBezTo>
                    <a:pt x="42" y="213"/>
                    <a:pt x="20" y="251"/>
                    <a:pt x="0" y="293"/>
                  </a:cubicBezTo>
                  <a:cubicBezTo>
                    <a:pt x="32" y="281"/>
                    <a:pt x="66" y="273"/>
                    <a:pt x="100" y="270"/>
                  </a:cubicBezTo>
                  <a:cubicBezTo>
                    <a:pt x="100" y="269"/>
                    <a:pt x="99" y="268"/>
                    <a:pt x="98" y="266"/>
                  </a:cubicBezTo>
                  <a:cubicBezTo>
                    <a:pt x="95" y="262"/>
                    <a:pt x="92" y="256"/>
                    <a:pt x="93" y="248"/>
                  </a:cubicBezTo>
                  <a:cubicBezTo>
                    <a:pt x="94" y="241"/>
                    <a:pt x="96" y="234"/>
                    <a:pt x="102" y="228"/>
                  </a:cubicBezTo>
                  <a:cubicBezTo>
                    <a:pt x="107" y="223"/>
                    <a:pt x="116" y="220"/>
                    <a:pt x="125" y="221"/>
                  </a:cubicBezTo>
                  <a:cubicBezTo>
                    <a:pt x="135" y="222"/>
                    <a:pt x="144" y="227"/>
                    <a:pt x="148" y="234"/>
                  </a:cubicBezTo>
                  <a:cubicBezTo>
                    <a:pt x="152" y="240"/>
                    <a:pt x="152" y="248"/>
                    <a:pt x="151" y="254"/>
                  </a:cubicBezTo>
                  <a:cubicBezTo>
                    <a:pt x="151" y="261"/>
                    <a:pt x="147" y="266"/>
                    <a:pt x="144" y="270"/>
                  </a:cubicBezTo>
                  <a:cubicBezTo>
                    <a:pt x="186" y="273"/>
                    <a:pt x="225" y="286"/>
                    <a:pt x="256" y="310"/>
                  </a:cubicBezTo>
                  <a:cubicBezTo>
                    <a:pt x="256" y="191"/>
                    <a:pt x="256" y="191"/>
                    <a:pt x="256" y="191"/>
                  </a:cubicBezTo>
                  <a:cubicBezTo>
                    <a:pt x="255" y="192"/>
                    <a:pt x="254" y="193"/>
                    <a:pt x="252" y="194"/>
                  </a:cubicBezTo>
                  <a:cubicBezTo>
                    <a:pt x="248" y="197"/>
                    <a:pt x="242" y="201"/>
                    <a:pt x="234" y="201"/>
                  </a:cubicBezTo>
                  <a:cubicBezTo>
                    <a:pt x="227" y="201"/>
                    <a:pt x="220" y="200"/>
                    <a:pt x="214" y="195"/>
                  </a:cubicBezTo>
                  <a:cubicBezTo>
                    <a:pt x="208" y="190"/>
                    <a:pt x="204" y="182"/>
                    <a:pt x="204" y="172"/>
                  </a:cubicBezTo>
                  <a:cubicBezTo>
                    <a:pt x="204" y="162"/>
                    <a:pt x="208" y="153"/>
                    <a:pt x="214" y="149"/>
                  </a:cubicBezTo>
                  <a:cubicBezTo>
                    <a:pt x="220" y="144"/>
                    <a:pt x="227" y="142"/>
                    <a:pt x="234" y="142"/>
                  </a:cubicBezTo>
                  <a:cubicBezTo>
                    <a:pt x="241" y="142"/>
                    <a:pt x="247" y="146"/>
                    <a:pt x="251" y="149"/>
                  </a:cubicBezTo>
                  <a:cubicBezTo>
                    <a:pt x="254" y="151"/>
                    <a:pt x="255" y="152"/>
                    <a:pt x="256" y="152"/>
                  </a:cubicBezTo>
                  <a:cubicBezTo>
                    <a:pt x="256" y="14"/>
                    <a:pt x="256" y="14"/>
                    <a:pt x="256" y="14"/>
                  </a:cubicBezTo>
                  <a:cubicBezTo>
                    <a:pt x="256" y="7"/>
                    <a:pt x="249" y="0"/>
                    <a:pt x="242" y="0"/>
                  </a:cubicBezTo>
                  <a:close/>
                </a:path>
              </a:pathLst>
            </a:cu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D24277B0-5C52-4E35-94B2-ABA30C0390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7" y="1283"/>
              <a:ext cx="1034" cy="767"/>
            </a:xfrm>
            <a:custGeom>
              <a:avLst/>
              <a:gdLst>
                <a:gd name="T0" fmla="*/ 432 w 437"/>
                <a:gd name="T1" fmla="*/ 181 h 324"/>
                <a:gd name="T2" fmla="*/ 419 w 437"/>
                <a:gd name="T3" fmla="*/ 177 h 324"/>
                <a:gd name="T4" fmla="*/ 408 w 437"/>
                <a:gd name="T5" fmla="*/ 181 h 324"/>
                <a:gd name="T6" fmla="*/ 395 w 437"/>
                <a:gd name="T7" fmla="*/ 187 h 324"/>
                <a:gd name="T8" fmla="*/ 376 w 437"/>
                <a:gd name="T9" fmla="*/ 187 h 324"/>
                <a:gd name="T10" fmla="*/ 376 w 437"/>
                <a:gd name="T11" fmla="*/ 110 h 324"/>
                <a:gd name="T12" fmla="*/ 245 w 437"/>
                <a:gd name="T13" fmla="*/ 60 h 324"/>
                <a:gd name="T14" fmla="*/ 247 w 437"/>
                <a:gd name="T15" fmla="*/ 42 h 324"/>
                <a:gd name="T16" fmla="*/ 254 w 437"/>
                <a:gd name="T17" fmla="*/ 30 h 324"/>
                <a:gd name="T18" fmla="*/ 260 w 437"/>
                <a:gd name="T19" fmla="*/ 20 h 324"/>
                <a:gd name="T20" fmla="*/ 258 w 437"/>
                <a:gd name="T21" fmla="*/ 7 h 324"/>
                <a:gd name="T22" fmla="*/ 244 w 437"/>
                <a:gd name="T23" fmla="*/ 0 h 324"/>
                <a:gd name="T24" fmla="*/ 242 w 437"/>
                <a:gd name="T25" fmla="*/ 0 h 324"/>
                <a:gd name="T26" fmla="*/ 230 w 437"/>
                <a:gd name="T27" fmla="*/ 4 h 324"/>
                <a:gd name="T28" fmla="*/ 225 w 437"/>
                <a:gd name="T29" fmla="*/ 16 h 324"/>
                <a:gd name="T30" fmla="*/ 228 w 437"/>
                <a:gd name="T31" fmla="*/ 27 h 324"/>
                <a:gd name="T32" fmla="*/ 234 w 437"/>
                <a:gd name="T33" fmla="*/ 41 h 324"/>
                <a:gd name="T34" fmla="*/ 234 w 437"/>
                <a:gd name="T35" fmla="*/ 41 h 324"/>
                <a:gd name="T36" fmla="*/ 231 w 437"/>
                <a:gd name="T37" fmla="*/ 60 h 324"/>
                <a:gd name="T38" fmla="*/ 230 w 437"/>
                <a:gd name="T39" fmla="*/ 60 h 324"/>
                <a:gd name="T40" fmla="*/ 105 w 437"/>
                <a:gd name="T41" fmla="*/ 93 h 324"/>
                <a:gd name="T42" fmla="*/ 67 w 437"/>
                <a:gd name="T43" fmla="*/ 196 h 324"/>
                <a:gd name="T44" fmla="*/ 44 w 437"/>
                <a:gd name="T45" fmla="*/ 190 h 324"/>
                <a:gd name="T46" fmla="*/ 33 w 437"/>
                <a:gd name="T47" fmla="*/ 181 h 324"/>
                <a:gd name="T48" fmla="*/ 24 w 437"/>
                <a:gd name="T49" fmla="*/ 174 h 324"/>
                <a:gd name="T50" fmla="*/ 10 w 437"/>
                <a:gd name="T51" fmla="*/ 175 h 324"/>
                <a:gd name="T52" fmla="*/ 2 w 437"/>
                <a:gd name="T53" fmla="*/ 187 h 324"/>
                <a:gd name="T54" fmla="*/ 3 w 437"/>
                <a:gd name="T55" fmla="*/ 202 h 324"/>
                <a:gd name="T56" fmla="*/ 15 w 437"/>
                <a:gd name="T57" fmla="*/ 209 h 324"/>
                <a:gd name="T58" fmla="*/ 26 w 437"/>
                <a:gd name="T59" fmla="*/ 207 h 324"/>
                <a:gd name="T60" fmla="*/ 41 w 437"/>
                <a:gd name="T61" fmla="*/ 203 h 324"/>
                <a:gd name="T62" fmla="*/ 41 w 437"/>
                <a:gd name="T63" fmla="*/ 203 h 324"/>
                <a:gd name="T64" fmla="*/ 63 w 437"/>
                <a:gd name="T65" fmla="*/ 209 h 324"/>
                <a:gd name="T66" fmla="*/ 38 w 437"/>
                <a:gd name="T67" fmla="*/ 300 h 324"/>
                <a:gd name="T68" fmla="*/ 43 w 437"/>
                <a:gd name="T69" fmla="*/ 314 h 324"/>
                <a:gd name="T70" fmla="*/ 58 w 437"/>
                <a:gd name="T71" fmla="*/ 315 h 324"/>
                <a:gd name="T72" fmla="*/ 355 w 437"/>
                <a:gd name="T73" fmla="*/ 321 h 324"/>
                <a:gd name="T74" fmla="*/ 369 w 437"/>
                <a:gd name="T75" fmla="*/ 321 h 324"/>
                <a:gd name="T76" fmla="*/ 376 w 437"/>
                <a:gd name="T77" fmla="*/ 309 h 324"/>
                <a:gd name="T78" fmla="*/ 376 w 437"/>
                <a:gd name="T79" fmla="*/ 201 h 324"/>
                <a:gd name="T80" fmla="*/ 395 w 437"/>
                <a:gd name="T81" fmla="*/ 201 h 324"/>
                <a:gd name="T82" fmla="*/ 395 w 437"/>
                <a:gd name="T83" fmla="*/ 201 h 324"/>
                <a:gd name="T84" fmla="*/ 408 w 437"/>
                <a:gd name="T85" fmla="*/ 208 h 324"/>
                <a:gd name="T86" fmla="*/ 419 w 437"/>
                <a:gd name="T87" fmla="*/ 213 h 324"/>
                <a:gd name="T88" fmla="*/ 431 w 437"/>
                <a:gd name="T89" fmla="*/ 209 h 324"/>
                <a:gd name="T90" fmla="*/ 437 w 437"/>
                <a:gd name="T91" fmla="*/ 195 h 324"/>
                <a:gd name="T92" fmla="*/ 432 w 437"/>
                <a:gd name="T93" fmla="*/ 181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7" h="324">
                  <a:moveTo>
                    <a:pt x="432" y="181"/>
                  </a:moveTo>
                  <a:cubicBezTo>
                    <a:pt x="428" y="178"/>
                    <a:pt x="424" y="177"/>
                    <a:pt x="419" y="177"/>
                  </a:cubicBezTo>
                  <a:cubicBezTo>
                    <a:pt x="415" y="177"/>
                    <a:pt x="411" y="179"/>
                    <a:pt x="408" y="181"/>
                  </a:cubicBezTo>
                  <a:cubicBezTo>
                    <a:pt x="405" y="184"/>
                    <a:pt x="401" y="187"/>
                    <a:pt x="395" y="187"/>
                  </a:cubicBezTo>
                  <a:cubicBezTo>
                    <a:pt x="376" y="187"/>
                    <a:pt x="376" y="187"/>
                    <a:pt x="376" y="187"/>
                  </a:cubicBezTo>
                  <a:cubicBezTo>
                    <a:pt x="376" y="110"/>
                    <a:pt x="376" y="110"/>
                    <a:pt x="376" y="110"/>
                  </a:cubicBezTo>
                  <a:cubicBezTo>
                    <a:pt x="345" y="76"/>
                    <a:pt x="297" y="60"/>
                    <a:pt x="245" y="60"/>
                  </a:cubicBezTo>
                  <a:cubicBezTo>
                    <a:pt x="247" y="42"/>
                    <a:pt x="247" y="42"/>
                    <a:pt x="247" y="42"/>
                  </a:cubicBezTo>
                  <a:cubicBezTo>
                    <a:pt x="248" y="37"/>
                    <a:pt x="252" y="33"/>
                    <a:pt x="254" y="30"/>
                  </a:cubicBezTo>
                  <a:cubicBezTo>
                    <a:pt x="257" y="27"/>
                    <a:pt x="259" y="24"/>
                    <a:pt x="260" y="20"/>
                  </a:cubicBezTo>
                  <a:cubicBezTo>
                    <a:pt x="261" y="15"/>
                    <a:pt x="260" y="10"/>
                    <a:pt x="258" y="7"/>
                  </a:cubicBezTo>
                  <a:cubicBezTo>
                    <a:pt x="255" y="3"/>
                    <a:pt x="252" y="1"/>
                    <a:pt x="244" y="0"/>
                  </a:cubicBezTo>
                  <a:cubicBezTo>
                    <a:pt x="243" y="0"/>
                    <a:pt x="243" y="0"/>
                    <a:pt x="242" y="0"/>
                  </a:cubicBezTo>
                  <a:cubicBezTo>
                    <a:pt x="236" y="0"/>
                    <a:pt x="232" y="1"/>
                    <a:pt x="230" y="4"/>
                  </a:cubicBezTo>
                  <a:cubicBezTo>
                    <a:pt x="227" y="7"/>
                    <a:pt x="225" y="11"/>
                    <a:pt x="225" y="16"/>
                  </a:cubicBezTo>
                  <a:cubicBezTo>
                    <a:pt x="224" y="20"/>
                    <a:pt x="226" y="24"/>
                    <a:pt x="228" y="27"/>
                  </a:cubicBezTo>
                  <a:cubicBezTo>
                    <a:pt x="230" y="31"/>
                    <a:pt x="234" y="35"/>
                    <a:pt x="234" y="41"/>
                  </a:cubicBezTo>
                  <a:cubicBezTo>
                    <a:pt x="234" y="41"/>
                    <a:pt x="234" y="41"/>
                    <a:pt x="234" y="41"/>
                  </a:cubicBezTo>
                  <a:cubicBezTo>
                    <a:pt x="231" y="60"/>
                    <a:pt x="231" y="60"/>
                    <a:pt x="231" y="60"/>
                  </a:cubicBezTo>
                  <a:cubicBezTo>
                    <a:pt x="231" y="60"/>
                    <a:pt x="231" y="60"/>
                    <a:pt x="230" y="60"/>
                  </a:cubicBezTo>
                  <a:cubicBezTo>
                    <a:pt x="188" y="62"/>
                    <a:pt x="144" y="74"/>
                    <a:pt x="105" y="93"/>
                  </a:cubicBezTo>
                  <a:cubicBezTo>
                    <a:pt x="91" y="125"/>
                    <a:pt x="78" y="159"/>
                    <a:pt x="67" y="196"/>
                  </a:cubicBezTo>
                  <a:cubicBezTo>
                    <a:pt x="44" y="190"/>
                    <a:pt x="44" y="190"/>
                    <a:pt x="44" y="190"/>
                  </a:cubicBezTo>
                  <a:cubicBezTo>
                    <a:pt x="38" y="189"/>
                    <a:pt x="36" y="184"/>
                    <a:pt x="33" y="181"/>
                  </a:cubicBezTo>
                  <a:cubicBezTo>
                    <a:pt x="30" y="178"/>
                    <a:pt x="28" y="175"/>
                    <a:pt x="24" y="174"/>
                  </a:cubicBezTo>
                  <a:cubicBezTo>
                    <a:pt x="19" y="173"/>
                    <a:pt x="14" y="173"/>
                    <a:pt x="10" y="175"/>
                  </a:cubicBezTo>
                  <a:cubicBezTo>
                    <a:pt x="7" y="176"/>
                    <a:pt x="3" y="180"/>
                    <a:pt x="2" y="187"/>
                  </a:cubicBezTo>
                  <a:cubicBezTo>
                    <a:pt x="0" y="194"/>
                    <a:pt x="1" y="199"/>
                    <a:pt x="3" y="202"/>
                  </a:cubicBezTo>
                  <a:cubicBezTo>
                    <a:pt x="6" y="205"/>
                    <a:pt x="10" y="207"/>
                    <a:pt x="15" y="209"/>
                  </a:cubicBezTo>
                  <a:cubicBezTo>
                    <a:pt x="19" y="210"/>
                    <a:pt x="22" y="209"/>
                    <a:pt x="26" y="207"/>
                  </a:cubicBezTo>
                  <a:cubicBezTo>
                    <a:pt x="30" y="205"/>
                    <a:pt x="35" y="202"/>
                    <a:pt x="41" y="203"/>
                  </a:cubicBezTo>
                  <a:cubicBezTo>
                    <a:pt x="41" y="203"/>
                    <a:pt x="41" y="203"/>
                    <a:pt x="41" y="203"/>
                  </a:cubicBezTo>
                  <a:cubicBezTo>
                    <a:pt x="63" y="209"/>
                    <a:pt x="63" y="209"/>
                    <a:pt x="63" y="209"/>
                  </a:cubicBezTo>
                  <a:cubicBezTo>
                    <a:pt x="54" y="238"/>
                    <a:pt x="46" y="268"/>
                    <a:pt x="38" y="300"/>
                  </a:cubicBezTo>
                  <a:cubicBezTo>
                    <a:pt x="37" y="305"/>
                    <a:pt x="39" y="311"/>
                    <a:pt x="43" y="314"/>
                  </a:cubicBezTo>
                  <a:cubicBezTo>
                    <a:pt x="48" y="317"/>
                    <a:pt x="54" y="318"/>
                    <a:pt x="58" y="315"/>
                  </a:cubicBezTo>
                  <a:cubicBezTo>
                    <a:pt x="161" y="259"/>
                    <a:pt x="252" y="259"/>
                    <a:pt x="355" y="321"/>
                  </a:cubicBezTo>
                  <a:cubicBezTo>
                    <a:pt x="359" y="324"/>
                    <a:pt x="365" y="324"/>
                    <a:pt x="369" y="321"/>
                  </a:cubicBezTo>
                  <a:cubicBezTo>
                    <a:pt x="373" y="319"/>
                    <a:pt x="376" y="314"/>
                    <a:pt x="376" y="309"/>
                  </a:cubicBezTo>
                  <a:cubicBezTo>
                    <a:pt x="376" y="201"/>
                    <a:pt x="376" y="201"/>
                    <a:pt x="376" y="201"/>
                  </a:cubicBezTo>
                  <a:cubicBezTo>
                    <a:pt x="395" y="201"/>
                    <a:pt x="395" y="201"/>
                    <a:pt x="395" y="201"/>
                  </a:cubicBezTo>
                  <a:cubicBezTo>
                    <a:pt x="395" y="201"/>
                    <a:pt x="395" y="201"/>
                    <a:pt x="395" y="201"/>
                  </a:cubicBezTo>
                  <a:cubicBezTo>
                    <a:pt x="401" y="201"/>
                    <a:pt x="405" y="205"/>
                    <a:pt x="408" y="208"/>
                  </a:cubicBezTo>
                  <a:cubicBezTo>
                    <a:pt x="411" y="211"/>
                    <a:pt x="414" y="213"/>
                    <a:pt x="419" y="213"/>
                  </a:cubicBezTo>
                  <a:cubicBezTo>
                    <a:pt x="424" y="213"/>
                    <a:pt x="428" y="212"/>
                    <a:pt x="431" y="209"/>
                  </a:cubicBezTo>
                  <a:cubicBezTo>
                    <a:pt x="434" y="207"/>
                    <a:pt x="437" y="203"/>
                    <a:pt x="437" y="195"/>
                  </a:cubicBezTo>
                  <a:cubicBezTo>
                    <a:pt x="437" y="187"/>
                    <a:pt x="435" y="184"/>
                    <a:pt x="432" y="181"/>
                  </a:cubicBezTo>
                  <a:close/>
                </a:path>
              </a:pathLst>
            </a:cu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67097B1F-89A8-412C-8142-7AA4CCF88A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7" y="2100"/>
              <a:ext cx="168" cy="563"/>
            </a:xfrm>
            <a:custGeom>
              <a:avLst/>
              <a:gdLst>
                <a:gd name="T0" fmla="*/ 0 w 71"/>
                <a:gd name="T1" fmla="*/ 238 h 238"/>
                <a:gd name="T2" fmla="*/ 18 w 71"/>
                <a:gd name="T3" fmla="*/ 238 h 238"/>
                <a:gd name="T4" fmla="*/ 18 w 71"/>
                <a:gd name="T5" fmla="*/ 233 h 238"/>
                <a:gd name="T6" fmla="*/ 13 w 71"/>
                <a:gd name="T7" fmla="*/ 226 h 238"/>
                <a:gd name="T8" fmla="*/ 6 w 71"/>
                <a:gd name="T9" fmla="*/ 208 h 238"/>
                <a:gd name="T10" fmla="*/ 12 w 71"/>
                <a:gd name="T11" fmla="*/ 188 h 238"/>
                <a:gd name="T12" fmla="*/ 35 w 71"/>
                <a:gd name="T13" fmla="*/ 178 h 238"/>
                <a:gd name="T14" fmla="*/ 59 w 71"/>
                <a:gd name="T15" fmla="*/ 188 h 238"/>
                <a:gd name="T16" fmla="*/ 65 w 71"/>
                <a:gd name="T17" fmla="*/ 208 h 238"/>
                <a:gd name="T18" fmla="*/ 59 w 71"/>
                <a:gd name="T19" fmla="*/ 225 h 238"/>
                <a:gd name="T20" fmla="*/ 55 w 71"/>
                <a:gd name="T21" fmla="*/ 231 h 238"/>
                <a:gd name="T22" fmla="*/ 55 w 71"/>
                <a:gd name="T23" fmla="*/ 238 h 238"/>
                <a:gd name="T24" fmla="*/ 71 w 71"/>
                <a:gd name="T25" fmla="*/ 238 h 238"/>
                <a:gd name="T26" fmla="*/ 71 w 71"/>
                <a:gd name="T27" fmla="*/ 0 h 238"/>
                <a:gd name="T28" fmla="*/ 0 w 71"/>
                <a:gd name="T29" fmla="*/ 0 h 238"/>
                <a:gd name="T30" fmla="*/ 0 w 71"/>
                <a:gd name="T31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1" h="238">
                  <a:moveTo>
                    <a:pt x="0" y="238"/>
                  </a:moveTo>
                  <a:cubicBezTo>
                    <a:pt x="18" y="238"/>
                    <a:pt x="18" y="238"/>
                    <a:pt x="18" y="238"/>
                  </a:cubicBezTo>
                  <a:cubicBezTo>
                    <a:pt x="18" y="233"/>
                    <a:pt x="18" y="233"/>
                    <a:pt x="18" y="233"/>
                  </a:cubicBezTo>
                  <a:cubicBezTo>
                    <a:pt x="18" y="231"/>
                    <a:pt x="17" y="231"/>
                    <a:pt x="13" y="226"/>
                  </a:cubicBezTo>
                  <a:cubicBezTo>
                    <a:pt x="10" y="222"/>
                    <a:pt x="6" y="216"/>
                    <a:pt x="6" y="208"/>
                  </a:cubicBezTo>
                  <a:cubicBezTo>
                    <a:pt x="6" y="201"/>
                    <a:pt x="8" y="194"/>
                    <a:pt x="12" y="188"/>
                  </a:cubicBezTo>
                  <a:cubicBezTo>
                    <a:pt x="17" y="182"/>
                    <a:pt x="26" y="178"/>
                    <a:pt x="35" y="178"/>
                  </a:cubicBezTo>
                  <a:cubicBezTo>
                    <a:pt x="45" y="178"/>
                    <a:pt x="54" y="182"/>
                    <a:pt x="59" y="188"/>
                  </a:cubicBezTo>
                  <a:cubicBezTo>
                    <a:pt x="64" y="194"/>
                    <a:pt x="65" y="201"/>
                    <a:pt x="65" y="208"/>
                  </a:cubicBezTo>
                  <a:cubicBezTo>
                    <a:pt x="65" y="216"/>
                    <a:pt x="61" y="222"/>
                    <a:pt x="59" y="225"/>
                  </a:cubicBezTo>
                  <a:cubicBezTo>
                    <a:pt x="55" y="230"/>
                    <a:pt x="55" y="230"/>
                    <a:pt x="55" y="231"/>
                  </a:cubicBezTo>
                  <a:cubicBezTo>
                    <a:pt x="55" y="238"/>
                    <a:pt x="55" y="238"/>
                    <a:pt x="55" y="238"/>
                  </a:cubicBezTo>
                  <a:cubicBezTo>
                    <a:pt x="71" y="238"/>
                    <a:pt x="71" y="238"/>
                    <a:pt x="71" y="238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38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337527F6-3B1C-45A0-8E50-B213B994EB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7" y="2549"/>
              <a:ext cx="168" cy="642"/>
            </a:xfrm>
            <a:custGeom>
              <a:avLst/>
              <a:gdLst>
                <a:gd name="T0" fmla="*/ 71 w 71"/>
                <a:gd name="T1" fmla="*/ 72 h 271"/>
                <a:gd name="T2" fmla="*/ 43 w 71"/>
                <a:gd name="T3" fmla="*/ 72 h 271"/>
                <a:gd name="T4" fmla="*/ 43 w 71"/>
                <a:gd name="T5" fmla="*/ 41 h 271"/>
                <a:gd name="T6" fmla="*/ 49 w 71"/>
                <a:gd name="T7" fmla="*/ 29 h 271"/>
                <a:gd name="T8" fmla="*/ 53 w 71"/>
                <a:gd name="T9" fmla="*/ 18 h 271"/>
                <a:gd name="T10" fmla="*/ 50 w 71"/>
                <a:gd name="T11" fmla="*/ 5 h 271"/>
                <a:gd name="T12" fmla="*/ 36 w 71"/>
                <a:gd name="T13" fmla="*/ 0 h 271"/>
                <a:gd name="T14" fmla="*/ 21 w 71"/>
                <a:gd name="T15" fmla="*/ 5 h 271"/>
                <a:gd name="T16" fmla="*/ 18 w 71"/>
                <a:gd name="T17" fmla="*/ 18 h 271"/>
                <a:gd name="T18" fmla="*/ 22 w 71"/>
                <a:gd name="T19" fmla="*/ 29 h 271"/>
                <a:gd name="T20" fmla="*/ 30 w 71"/>
                <a:gd name="T21" fmla="*/ 42 h 271"/>
                <a:gd name="T22" fmla="*/ 30 w 71"/>
                <a:gd name="T23" fmla="*/ 42 h 271"/>
                <a:gd name="T24" fmla="*/ 30 w 71"/>
                <a:gd name="T25" fmla="*/ 72 h 271"/>
                <a:gd name="T26" fmla="*/ 0 w 71"/>
                <a:gd name="T27" fmla="*/ 72 h 271"/>
                <a:gd name="T28" fmla="*/ 0 w 71"/>
                <a:gd name="T29" fmla="*/ 271 h 271"/>
                <a:gd name="T30" fmla="*/ 71 w 71"/>
                <a:gd name="T31" fmla="*/ 257 h 271"/>
                <a:gd name="T32" fmla="*/ 71 w 71"/>
                <a:gd name="T33" fmla="*/ 72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1" h="271">
                  <a:moveTo>
                    <a:pt x="71" y="72"/>
                  </a:moveTo>
                  <a:cubicBezTo>
                    <a:pt x="43" y="72"/>
                    <a:pt x="43" y="72"/>
                    <a:pt x="43" y="72"/>
                  </a:cubicBezTo>
                  <a:cubicBezTo>
                    <a:pt x="43" y="41"/>
                    <a:pt x="43" y="41"/>
                    <a:pt x="43" y="41"/>
                  </a:cubicBezTo>
                  <a:cubicBezTo>
                    <a:pt x="43" y="36"/>
                    <a:pt x="47" y="32"/>
                    <a:pt x="49" y="29"/>
                  </a:cubicBezTo>
                  <a:cubicBezTo>
                    <a:pt x="52" y="25"/>
                    <a:pt x="53" y="22"/>
                    <a:pt x="53" y="18"/>
                  </a:cubicBezTo>
                  <a:cubicBezTo>
                    <a:pt x="53" y="13"/>
                    <a:pt x="52" y="8"/>
                    <a:pt x="50" y="5"/>
                  </a:cubicBezTo>
                  <a:cubicBezTo>
                    <a:pt x="47" y="2"/>
                    <a:pt x="43" y="0"/>
                    <a:pt x="36" y="0"/>
                  </a:cubicBezTo>
                  <a:cubicBezTo>
                    <a:pt x="28" y="0"/>
                    <a:pt x="24" y="2"/>
                    <a:pt x="21" y="5"/>
                  </a:cubicBezTo>
                  <a:cubicBezTo>
                    <a:pt x="19" y="8"/>
                    <a:pt x="18" y="13"/>
                    <a:pt x="18" y="18"/>
                  </a:cubicBezTo>
                  <a:cubicBezTo>
                    <a:pt x="18" y="22"/>
                    <a:pt x="20" y="25"/>
                    <a:pt x="22" y="29"/>
                  </a:cubicBezTo>
                  <a:cubicBezTo>
                    <a:pt x="25" y="32"/>
                    <a:pt x="29" y="36"/>
                    <a:pt x="30" y="42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71" y="257"/>
                    <a:pt x="71" y="257"/>
                    <a:pt x="71" y="257"/>
                  </a:cubicBezTo>
                  <a:lnTo>
                    <a:pt x="71" y="7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DF442C3A-6BCB-479A-B617-2B30C7BB9E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2" y="3676"/>
              <a:ext cx="112" cy="163"/>
            </a:xfrm>
            <a:custGeom>
              <a:avLst/>
              <a:gdLst>
                <a:gd name="T0" fmla="*/ 35 w 47"/>
                <a:gd name="T1" fmla="*/ 34 h 69"/>
                <a:gd name="T2" fmla="*/ 24 w 47"/>
                <a:gd name="T3" fmla="*/ 25 h 69"/>
                <a:gd name="T4" fmla="*/ 23 w 47"/>
                <a:gd name="T5" fmla="*/ 25 h 69"/>
                <a:gd name="T6" fmla="*/ 13 w 47"/>
                <a:gd name="T7" fmla="*/ 0 h 69"/>
                <a:gd name="T8" fmla="*/ 0 w 47"/>
                <a:gd name="T9" fmla="*/ 5 h 69"/>
                <a:gd name="T10" fmla="*/ 11 w 47"/>
                <a:gd name="T11" fmla="*/ 31 h 69"/>
                <a:gd name="T12" fmla="*/ 11 w 47"/>
                <a:gd name="T13" fmla="*/ 45 h 69"/>
                <a:gd name="T14" fmla="*/ 11 w 47"/>
                <a:gd name="T15" fmla="*/ 56 h 69"/>
                <a:gd name="T16" fmla="*/ 20 w 47"/>
                <a:gd name="T17" fmla="*/ 67 h 69"/>
                <a:gd name="T18" fmla="*/ 35 w 47"/>
                <a:gd name="T19" fmla="*/ 66 h 69"/>
                <a:gd name="T20" fmla="*/ 46 w 47"/>
                <a:gd name="T21" fmla="*/ 55 h 69"/>
                <a:gd name="T22" fmla="*/ 44 w 47"/>
                <a:gd name="T23" fmla="*/ 42 h 69"/>
                <a:gd name="T24" fmla="*/ 35 w 47"/>
                <a:gd name="T25" fmla="*/ 3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69">
                  <a:moveTo>
                    <a:pt x="35" y="34"/>
                  </a:moveTo>
                  <a:cubicBezTo>
                    <a:pt x="32" y="32"/>
                    <a:pt x="26" y="30"/>
                    <a:pt x="24" y="25"/>
                  </a:cubicBezTo>
                  <a:cubicBezTo>
                    <a:pt x="24" y="25"/>
                    <a:pt x="24" y="25"/>
                    <a:pt x="23" y="25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4" y="36"/>
                    <a:pt x="12" y="41"/>
                    <a:pt x="11" y="45"/>
                  </a:cubicBezTo>
                  <a:cubicBezTo>
                    <a:pt x="10" y="49"/>
                    <a:pt x="10" y="52"/>
                    <a:pt x="11" y="56"/>
                  </a:cubicBezTo>
                  <a:cubicBezTo>
                    <a:pt x="13" y="61"/>
                    <a:pt x="16" y="65"/>
                    <a:pt x="20" y="67"/>
                  </a:cubicBezTo>
                  <a:cubicBezTo>
                    <a:pt x="24" y="69"/>
                    <a:pt x="28" y="69"/>
                    <a:pt x="35" y="66"/>
                  </a:cubicBezTo>
                  <a:cubicBezTo>
                    <a:pt x="42" y="63"/>
                    <a:pt x="45" y="59"/>
                    <a:pt x="46" y="55"/>
                  </a:cubicBezTo>
                  <a:cubicBezTo>
                    <a:pt x="47" y="51"/>
                    <a:pt x="46" y="47"/>
                    <a:pt x="44" y="42"/>
                  </a:cubicBezTo>
                  <a:cubicBezTo>
                    <a:pt x="42" y="38"/>
                    <a:pt x="39" y="36"/>
                    <a:pt x="35" y="34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CF30D32B-5F1F-4413-B262-236D2DE421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0" y="3479"/>
              <a:ext cx="795" cy="569"/>
            </a:xfrm>
            <a:custGeom>
              <a:avLst/>
              <a:gdLst>
                <a:gd name="T0" fmla="*/ 300 w 336"/>
                <a:gd name="T1" fmla="*/ 0 h 240"/>
                <a:gd name="T2" fmla="*/ 274 w 336"/>
                <a:gd name="T3" fmla="*/ 11 h 240"/>
                <a:gd name="T4" fmla="*/ 264 w 336"/>
                <a:gd name="T5" fmla="*/ 38 h 240"/>
                <a:gd name="T6" fmla="*/ 231 w 336"/>
                <a:gd name="T7" fmla="*/ 143 h 240"/>
                <a:gd name="T8" fmla="*/ 164 w 336"/>
                <a:gd name="T9" fmla="*/ 165 h 240"/>
                <a:gd name="T10" fmla="*/ 70 w 336"/>
                <a:gd name="T11" fmla="*/ 95 h 240"/>
                <a:gd name="T12" fmla="*/ 54 w 336"/>
                <a:gd name="T13" fmla="*/ 99 h 240"/>
                <a:gd name="T14" fmla="*/ 56 w 336"/>
                <a:gd name="T15" fmla="*/ 102 h 240"/>
                <a:gd name="T16" fmla="*/ 63 w 336"/>
                <a:gd name="T17" fmla="*/ 107 h 240"/>
                <a:gd name="T18" fmla="*/ 77 w 336"/>
                <a:gd name="T19" fmla="*/ 120 h 240"/>
                <a:gd name="T20" fmla="*/ 79 w 336"/>
                <a:gd name="T21" fmla="*/ 141 h 240"/>
                <a:gd name="T22" fmla="*/ 62 w 336"/>
                <a:gd name="T23" fmla="*/ 159 h 240"/>
                <a:gd name="T24" fmla="*/ 37 w 336"/>
                <a:gd name="T25" fmla="*/ 160 h 240"/>
                <a:gd name="T26" fmla="*/ 23 w 336"/>
                <a:gd name="T27" fmla="*/ 144 h 240"/>
                <a:gd name="T28" fmla="*/ 22 w 336"/>
                <a:gd name="T29" fmla="*/ 125 h 240"/>
                <a:gd name="T30" fmla="*/ 23 w 336"/>
                <a:gd name="T31" fmla="*/ 118 h 240"/>
                <a:gd name="T32" fmla="*/ 18 w 336"/>
                <a:gd name="T33" fmla="*/ 108 h 240"/>
                <a:gd name="T34" fmla="*/ 0 w 336"/>
                <a:gd name="T35" fmla="*/ 112 h 240"/>
                <a:gd name="T36" fmla="*/ 156 w 336"/>
                <a:gd name="T37" fmla="*/ 235 h 240"/>
                <a:gd name="T38" fmla="*/ 281 w 336"/>
                <a:gd name="T39" fmla="*/ 193 h 240"/>
                <a:gd name="T40" fmla="*/ 335 w 336"/>
                <a:gd name="T41" fmla="*/ 38 h 240"/>
                <a:gd name="T42" fmla="*/ 326 w 336"/>
                <a:gd name="T43" fmla="*/ 11 h 240"/>
                <a:gd name="T44" fmla="*/ 300 w 336"/>
                <a:gd name="T45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6" h="240">
                  <a:moveTo>
                    <a:pt x="300" y="0"/>
                  </a:moveTo>
                  <a:cubicBezTo>
                    <a:pt x="290" y="0"/>
                    <a:pt x="280" y="4"/>
                    <a:pt x="274" y="11"/>
                  </a:cubicBezTo>
                  <a:cubicBezTo>
                    <a:pt x="267" y="18"/>
                    <a:pt x="264" y="28"/>
                    <a:pt x="264" y="38"/>
                  </a:cubicBezTo>
                  <a:cubicBezTo>
                    <a:pt x="264" y="93"/>
                    <a:pt x="249" y="125"/>
                    <a:pt x="231" y="143"/>
                  </a:cubicBezTo>
                  <a:cubicBezTo>
                    <a:pt x="213" y="161"/>
                    <a:pt x="190" y="167"/>
                    <a:pt x="164" y="165"/>
                  </a:cubicBezTo>
                  <a:cubicBezTo>
                    <a:pt x="128" y="161"/>
                    <a:pt x="89" y="136"/>
                    <a:pt x="70" y="95"/>
                  </a:cubicBezTo>
                  <a:cubicBezTo>
                    <a:pt x="54" y="99"/>
                    <a:pt x="54" y="99"/>
                    <a:pt x="54" y="99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104"/>
                    <a:pt x="58" y="104"/>
                    <a:pt x="63" y="107"/>
                  </a:cubicBezTo>
                  <a:cubicBezTo>
                    <a:pt x="67" y="109"/>
                    <a:pt x="74" y="113"/>
                    <a:pt x="77" y="120"/>
                  </a:cubicBezTo>
                  <a:cubicBezTo>
                    <a:pt x="79" y="127"/>
                    <a:pt x="81" y="134"/>
                    <a:pt x="79" y="141"/>
                  </a:cubicBezTo>
                  <a:cubicBezTo>
                    <a:pt x="77" y="148"/>
                    <a:pt x="71" y="155"/>
                    <a:pt x="62" y="159"/>
                  </a:cubicBezTo>
                  <a:cubicBezTo>
                    <a:pt x="53" y="164"/>
                    <a:pt x="43" y="163"/>
                    <a:pt x="37" y="160"/>
                  </a:cubicBezTo>
                  <a:cubicBezTo>
                    <a:pt x="30" y="156"/>
                    <a:pt x="25" y="150"/>
                    <a:pt x="23" y="144"/>
                  </a:cubicBezTo>
                  <a:cubicBezTo>
                    <a:pt x="20" y="137"/>
                    <a:pt x="21" y="130"/>
                    <a:pt x="22" y="125"/>
                  </a:cubicBezTo>
                  <a:cubicBezTo>
                    <a:pt x="23" y="120"/>
                    <a:pt x="23" y="119"/>
                    <a:pt x="23" y="118"/>
                  </a:cubicBezTo>
                  <a:cubicBezTo>
                    <a:pt x="18" y="108"/>
                    <a:pt x="18" y="108"/>
                    <a:pt x="18" y="108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27" y="182"/>
                    <a:pt x="90" y="228"/>
                    <a:pt x="156" y="235"/>
                  </a:cubicBezTo>
                  <a:cubicBezTo>
                    <a:pt x="200" y="240"/>
                    <a:pt x="247" y="227"/>
                    <a:pt x="281" y="193"/>
                  </a:cubicBezTo>
                  <a:cubicBezTo>
                    <a:pt x="315" y="159"/>
                    <a:pt x="335" y="106"/>
                    <a:pt x="335" y="38"/>
                  </a:cubicBezTo>
                  <a:cubicBezTo>
                    <a:pt x="336" y="28"/>
                    <a:pt x="332" y="18"/>
                    <a:pt x="326" y="11"/>
                  </a:cubicBezTo>
                  <a:cubicBezTo>
                    <a:pt x="319" y="4"/>
                    <a:pt x="309" y="0"/>
                    <a:pt x="300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C2307EAB-7C14-4EC8-BF75-26E1ABD51D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1" y="3027"/>
              <a:ext cx="864" cy="710"/>
            </a:xfrm>
            <a:custGeom>
              <a:avLst/>
              <a:gdLst>
                <a:gd name="T0" fmla="*/ 300 w 365"/>
                <a:gd name="T1" fmla="*/ 158 h 300"/>
                <a:gd name="T2" fmla="*/ 345 w 365"/>
                <a:gd name="T3" fmla="*/ 147 h 300"/>
                <a:gd name="T4" fmla="*/ 361 w 365"/>
                <a:gd name="T5" fmla="*/ 110 h 300"/>
                <a:gd name="T6" fmla="*/ 343 w 365"/>
                <a:gd name="T7" fmla="*/ 88 h 300"/>
                <a:gd name="T8" fmla="*/ 293 w 365"/>
                <a:gd name="T9" fmla="*/ 100 h 300"/>
                <a:gd name="T10" fmla="*/ 286 w 365"/>
                <a:gd name="T11" fmla="*/ 96 h 300"/>
                <a:gd name="T12" fmla="*/ 290 w 365"/>
                <a:gd name="T13" fmla="*/ 89 h 300"/>
                <a:gd name="T14" fmla="*/ 317 w 365"/>
                <a:gd name="T15" fmla="*/ 80 h 300"/>
                <a:gd name="T16" fmla="*/ 334 w 365"/>
                <a:gd name="T17" fmla="*/ 75 h 300"/>
                <a:gd name="T18" fmla="*/ 353 w 365"/>
                <a:gd name="T19" fmla="*/ 39 h 300"/>
                <a:gd name="T20" fmla="*/ 316 w 365"/>
                <a:gd name="T21" fmla="*/ 19 h 300"/>
                <a:gd name="T22" fmla="*/ 209 w 365"/>
                <a:gd name="T23" fmla="*/ 45 h 300"/>
                <a:gd name="T24" fmla="*/ 201 w 365"/>
                <a:gd name="T25" fmla="*/ 41 h 300"/>
                <a:gd name="T26" fmla="*/ 206 w 365"/>
                <a:gd name="T27" fmla="*/ 34 h 300"/>
                <a:gd name="T28" fmla="*/ 218 w 365"/>
                <a:gd name="T29" fmla="*/ 30 h 300"/>
                <a:gd name="T30" fmla="*/ 218 w 365"/>
                <a:gd name="T31" fmla="*/ 0 h 300"/>
                <a:gd name="T32" fmla="*/ 199 w 365"/>
                <a:gd name="T33" fmla="*/ 0 h 300"/>
                <a:gd name="T34" fmla="*/ 143 w 365"/>
                <a:gd name="T35" fmla="*/ 4 h 300"/>
                <a:gd name="T36" fmla="*/ 68 w 365"/>
                <a:gd name="T37" fmla="*/ 99 h 300"/>
                <a:gd name="T38" fmla="*/ 48 w 365"/>
                <a:gd name="T39" fmla="*/ 114 h 300"/>
                <a:gd name="T40" fmla="*/ 0 w 365"/>
                <a:gd name="T41" fmla="*/ 133 h 300"/>
                <a:gd name="T42" fmla="*/ 41 w 365"/>
                <a:gd name="T43" fmla="*/ 297 h 300"/>
                <a:gd name="T44" fmla="*/ 113 w 365"/>
                <a:gd name="T45" fmla="*/ 282 h 300"/>
                <a:gd name="T46" fmla="*/ 267 w 365"/>
                <a:gd name="T47" fmla="*/ 283 h 300"/>
                <a:gd name="T48" fmla="*/ 267 w 365"/>
                <a:gd name="T49" fmla="*/ 283 h 300"/>
                <a:gd name="T50" fmla="*/ 323 w 365"/>
                <a:gd name="T51" fmla="*/ 268 h 300"/>
                <a:gd name="T52" fmla="*/ 339 w 365"/>
                <a:gd name="T53" fmla="*/ 256 h 300"/>
                <a:gd name="T54" fmla="*/ 341 w 365"/>
                <a:gd name="T55" fmla="*/ 237 h 300"/>
                <a:gd name="T56" fmla="*/ 335 w 365"/>
                <a:gd name="T57" fmla="*/ 226 h 300"/>
                <a:gd name="T58" fmla="*/ 293 w 365"/>
                <a:gd name="T59" fmla="*/ 235 h 300"/>
                <a:gd name="T60" fmla="*/ 286 w 365"/>
                <a:gd name="T61" fmla="*/ 230 h 300"/>
                <a:gd name="T62" fmla="*/ 291 w 365"/>
                <a:gd name="T63" fmla="*/ 223 h 300"/>
                <a:gd name="T64" fmla="*/ 339 w 365"/>
                <a:gd name="T65" fmla="*/ 212 h 300"/>
                <a:gd name="T66" fmla="*/ 357 w 365"/>
                <a:gd name="T67" fmla="*/ 199 h 300"/>
                <a:gd name="T68" fmla="*/ 361 w 365"/>
                <a:gd name="T69" fmla="*/ 177 h 300"/>
                <a:gd name="T70" fmla="*/ 347 w 365"/>
                <a:gd name="T71" fmla="*/ 159 h 300"/>
                <a:gd name="T72" fmla="*/ 344 w 365"/>
                <a:gd name="T73" fmla="*/ 160 h 300"/>
                <a:gd name="T74" fmla="*/ 303 w 365"/>
                <a:gd name="T75" fmla="*/ 169 h 300"/>
                <a:gd name="T76" fmla="*/ 296 w 365"/>
                <a:gd name="T77" fmla="*/ 165 h 300"/>
                <a:gd name="T78" fmla="*/ 300 w 365"/>
                <a:gd name="T79" fmla="*/ 158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65" h="300">
                  <a:moveTo>
                    <a:pt x="300" y="158"/>
                  </a:moveTo>
                  <a:cubicBezTo>
                    <a:pt x="345" y="147"/>
                    <a:pt x="345" y="147"/>
                    <a:pt x="345" y="147"/>
                  </a:cubicBezTo>
                  <a:cubicBezTo>
                    <a:pt x="359" y="144"/>
                    <a:pt x="365" y="124"/>
                    <a:pt x="361" y="110"/>
                  </a:cubicBezTo>
                  <a:cubicBezTo>
                    <a:pt x="359" y="101"/>
                    <a:pt x="352" y="93"/>
                    <a:pt x="343" y="88"/>
                  </a:cubicBezTo>
                  <a:cubicBezTo>
                    <a:pt x="293" y="100"/>
                    <a:pt x="293" y="100"/>
                    <a:pt x="293" y="100"/>
                  </a:cubicBezTo>
                  <a:cubicBezTo>
                    <a:pt x="290" y="101"/>
                    <a:pt x="287" y="99"/>
                    <a:pt x="286" y="96"/>
                  </a:cubicBezTo>
                  <a:cubicBezTo>
                    <a:pt x="285" y="93"/>
                    <a:pt x="287" y="89"/>
                    <a:pt x="290" y="89"/>
                  </a:cubicBezTo>
                  <a:cubicBezTo>
                    <a:pt x="317" y="80"/>
                    <a:pt x="317" y="80"/>
                    <a:pt x="317" y="80"/>
                  </a:cubicBezTo>
                  <a:cubicBezTo>
                    <a:pt x="334" y="75"/>
                    <a:pt x="334" y="75"/>
                    <a:pt x="334" y="75"/>
                  </a:cubicBezTo>
                  <a:cubicBezTo>
                    <a:pt x="354" y="69"/>
                    <a:pt x="356" y="51"/>
                    <a:pt x="353" y="39"/>
                  </a:cubicBezTo>
                  <a:cubicBezTo>
                    <a:pt x="350" y="25"/>
                    <a:pt x="338" y="13"/>
                    <a:pt x="316" y="19"/>
                  </a:cubicBezTo>
                  <a:cubicBezTo>
                    <a:pt x="237" y="39"/>
                    <a:pt x="288" y="23"/>
                    <a:pt x="209" y="45"/>
                  </a:cubicBezTo>
                  <a:cubicBezTo>
                    <a:pt x="206" y="46"/>
                    <a:pt x="202" y="44"/>
                    <a:pt x="201" y="41"/>
                  </a:cubicBezTo>
                  <a:cubicBezTo>
                    <a:pt x="201" y="38"/>
                    <a:pt x="203" y="35"/>
                    <a:pt x="206" y="34"/>
                  </a:cubicBezTo>
                  <a:cubicBezTo>
                    <a:pt x="218" y="30"/>
                    <a:pt x="218" y="30"/>
                    <a:pt x="218" y="30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212" y="0"/>
                    <a:pt x="206" y="0"/>
                    <a:pt x="199" y="0"/>
                  </a:cubicBezTo>
                  <a:cubicBezTo>
                    <a:pt x="173" y="0"/>
                    <a:pt x="148" y="2"/>
                    <a:pt x="143" y="4"/>
                  </a:cubicBezTo>
                  <a:cubicBezTo>
                    <a:pt x="115" y="17"/>
                    <a:pt x="119" y="32"/>
                    <a:pt x="68" y="99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41" y="297"/>
                    <a:pt x="41" y="297"/>
                    <a:pt x="41" y="297"/>
                  </a:cubicBezTo>
                  <a:cubicBezTo>
                    <a:pt x="113" y="282"/>
                    <a:pt x="113" y="282"/>
                    <a:pt x="113" y="282"/>
                  </a:cubicBezTo>
                  <a:cubicBezTo>
                    <a:pt x="176" y="296"/>
                    <a:pt x="203" y="300"/>
                    <a:pt x="267" y="283"/>
                  </a:cubicBezTo>
                  <a:cubicBezTo>
                    <a:pt x="267" y="283"/>
                    <a:pt x="267" y="283"/>
                    <a:pt x="267" y="283"/>
                  </a:cubicBezTo>
                  <a:cubicBezTo>
                    <a:pt x="323" y="268"/>
                    <a:pt x="323" y="268"/>
                    <a:pt x="323" y="268"/>
                  </a:cubicBezTo>
                  <a:cubicBezTo>
                    <a:pt x="330" y="266"/>
                    <a:pt x="335" y="262"/>
                    <a:pt x="339" y="256"/>
                  </a:cubicBezTo>
                  <a:cubicBezTo>
                    <a:pt x="342" y="250"/>
                    <a:pt x="343" y="243"/>
                    <a:pt x="341" y="237"/>
                  </a:cubicBezTo>
                  <a:cubicBezTo>
                    <a:pt x="340" y="233"/>
                    <a:pt x="338" y="229"/>
                    <a:pt x="335" y="226"/>
                  </a:cubicBezTo>
                  <a:cubicBezTo>
                    <a:pt x="293" y="235"/>
                    <a:pt x="293" y="235"/>
                    <a:pt x="293" y="235"/>
                  </a:cubicBezTo>
                  <a:cubicBezTo>
                    <a:pt x="290" y="236"/>
                    <a:pt x="287" y="233"/>
                    <a:pt x="286" y="230"/>
                  </a:cubicBezTo>
                  <a:cubicBezTo>
                    <a:pt x="285" y="227"/>
                    <a:pt x="288" y="224"/>
                    <a:pt x="291" y="223"/>
                  </a:cubicBezTo>
                  <a:cubicBezTo>
                    <a:pt x="307" y="220"/>
                    <a:pt x="322" y="216"/>
                    <a:pt x="339" y="212"/>
                  </a:cubicBezTo>
                  <a:cubicBezTo>
                    <a:pt x="346" y="210"/>
                    <a:pt x="353" y="206"/>
                    <a:pt x="357" y="199"/>
                  </a:cubicBezTo>
                  <a:cubicBezTo>
                    <a:pt x="361" y="193"/>
                    <a:pt x="363" y="185"/>
                    <a:pt x="361" y="177"/>
                  </a:cubicBezTo>
                  <a:cubicBezTo>
                    <a:pt x="359" y="169"/>
                    <a:pt x="354" y="162"/>
                    <a:pt x="347" y="159"/>
                  </a:cubicBezTo>
                  <a:cubicBezTo>
                    <a:pt x="346" y="159"/>
                    <a:pt x="345" y="159"/>
                    <a:pt x="344" y="160"/>
                  </a:cubicBezTo>
                  <a:cubicBezTo>
                    <a:pt x="303" y="169"/>
                    <a:pt x="303" y="169"/>
                    <a:pt x="303" y="169"/>
                  </a:cubicBezTo>
                  <a:cubicBezTo>
                    <a:pt x="300" y="170"/>
                    <a:pt x="296" y="168"/>
                    <a:pt x="296" y="165"/>
                  </a:cubicBezTo>
                  <a:cubicBezTo>
                    <a:pt x="295" y="162"/>
                    <a:pt x="297" y="158"/>
                    <a:pt x="300" y="158"/>
                  </a:cubicBezTo>
                  <a:close/>
                </a:path>
              </a:pathLst>
            </a:cu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A12D20A7-9CAE-4150-A840-369C66E175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8" y="3283"/>
              <a:ext cx="445" cy="717"/>
            </a:xfrm>
            <a:custGeom>
              <a:avLst/>
              <a:gdLst>
                <a:gd name="T0" fmla="*/ 125 w 188"/>
                <a:gd name="T1" fmla="*/ 15 h 303"/>
                <a:gd name="T2" fmla="*/ 111 w 188"/>
                <a:gd name="T3" fmla="*/ 1 h 303"/>
                <a:gd name="T4" fmla="*/ 101 w 188"/>
                <a:gd name="T5" fmla="*/ 1 h 303"/>
                <a:gd name="T6" fmla="*/ 17 w 188"/>
                <a:gd name="T7" fmla="*/ 24 h 303"/>
                <a:gd name="T8" fmla="*/ 3 w 188"/>
                <a:gd name="T9" fmla="*/ 49 h 303"/>
                <a:gd name="T10" fmla="*/ 64 w 188"/>
                <a:gd name="T11" fmla="*/ 287 h 303"/>
                <a:gd name="T12" fmla="*/ 89 w 188"/>
                <a:gd name="T13" fmla="*/ 300 h 303"/>
                <a:gd name="T14" fmla="*/ 171 w 188"/>
                <a:gd name="T15" fmla="*/ 273 h 303"/>
                <a:gd name="T16" fmla="*/ 185 w 188"/>
                <a:gd name="T17" fmla="*/ 247 h 303"/>
                <a:gd name="T18" fmla="*/ 125 w 188"/>
                <a:gd name="T19" fmla="*/ 15 h 303"/>
                <a:gd name="T20" fmla="*/ 158 w 188"/>
                <a:gd name="T21" fmla="*/ 240 h 303"/>
                <a:gd name="T22" fmla="*/ 120 w 188"/>
                <a:gd name="T23" fmla="*/ 265 h 303"/>
                <a:gd name="T24" fmla="*/ 94 w 188"/>
                <a:gd name="T25" fmla="*/ 227 h 303"/>
                <a:gd name="T26" fmla="*/ 133 w 188"/>
                <a:gd name="T27" fmla="*/ 202 h 303"/>
                <a:gd name="T28" fmla="*/ 158 w 188"/>
                <a:gd name="T29" fmla="*/ 24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303">
                  <a:moveTo>
                    <a:pt x="125" y="15"/>
                  </a:moveTo>
                  <a:cubicBezTo>
                    <a:pt x="123" y="8"/>
                    <a:pt x="118" y="3"/>
                    <a:pt x="111" y="1"/>
                  </a:cubicBezTo>
                  <a:cubicBezTo>
                    <a:pt x="108" y="0"/>
                    <a:pt x="104" y="0"/>
                    <a:pt x="101" y="1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7" y="27"/>
                    <a:pt x="0" y="39"/>
                    <a:pt x="3" y="49"/>
                  </a:cubicBezTo>
                  <a:cubicBezTo>
                    <a:pt x="64" y="287"/>
                    <a:pt x="64" y="287"/>
                    <a:pt x="64" y="287"/>
                  </a:cubicBezTo>
                  <a:cubicBezTo>
                    <a:pt x="67" y="297"/>
                    <a:pt x="79" y="303"/>
                    <a:pt x="89" y="300"/>
                  </a:cubicBezTo>
                  <a:cubicBezTo>
                    <a:pt x="171" y="273"/>
                    <a:pt x="171" y="273"/>
                    <a:pt x="171" y="273"/>
                  </a:cubicBezTo>
                  <a:cubicBezTo>
                    <a:pt x="181" y="269"/>
                    <a:pt x="188" y="257"/>
                    <a:pt x="185" y="247"/>
                  </a:cubicBezTo>
                  <a:lnTo>
                    <a:pt x="125" y="15"/>
                  </a:lnTo>
                  <a:close/>
                  <a:moveTo>
                    <a:pt x="158" y="240"/>
                  </a:moveTo>
                  <a:cubicBezTo>
                    <a:pt x="154" y="258"/>
                    <a:pt x="137" y="269"/>
                    <a:pt x="120" y="265"/>
                  </a:cubicBezTo>
                  <a:cubicBezTo>
                    <a:pt x="102" y="262"/>
                    <a:pt x="91" y="245"/>
                    <a:pt x="94" y="227"/>
                  </a:cubicBezTo>
                  <a:cubicBezTo>
                    <a:pt x="98" y="210"/>
                    <a:pt x="115" y="198"/>
                    <a:pt x="133" y="202"/>
                  </a:cubicBezTo>
                  <a:cubicBezTo>
                    <a:pt x="150" y="205"/>
                    <a:pt x="161" y="222"/>
                    <a:pt x="158" y="24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52436013-3469-4AFE-858A-E0EFBEFCDA8D}"/>
              </a:ext>
            </a:extLst>
          </p:cNvPr>
          <p:cNvSpPr/>
          <p:nvPr/>
        </p:nvSpPr>
        <p:spPr>
          <a:xfrm flipH="1" flipV="1">
            <a:off x="5036424" y="2420647"/>
            <a:ext cx="2636443" cy="1640964"/>
          </a:xfrm>
          <a:custGeom>
            <a:avLst/>
            <a:gdLst>
              <a:gd name="connsiteX0" fmla="*/ 1754659 w 1754659"/>
              <a:gd name="connsiteY0" fmla="*/ 506627 h 506627"/>
              <a:gd name="connsiteX1" fmla="*/ 1346886 w 1754659"/>
              <a:gd name="connsiteY1" fmla="*/ 0 h 506627"/>
              <a:gd name="connsiteX2" fmla="*/ 0 w 1754659"/>
              <a:gd name="connsiteY2" fmla="*/ 0 h 506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54659" h="506627">
                <a:moveTo>
                  <a:pt x="1754659" y="506627"/>
                </a:moveTo>
                <a:lnTo>
                  <a:pt x="1346886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46DD65FF-7201-4752-92A2-B7AED4160710}"/>
              </a:ext>
            </a:extLst>
          </p:cNvPr>
          <p:cNvGrpSpPr/>
          <p:nvPr/>
        </p:nvGrpSpPr>
        <p:grpSpPr>
          <a:xfrm>
            <a:off x="1017458" y="3459451"/>
            <a:ext cx="1933522" cy="588005"/>
            <a:chOff x="251866" y="1988839"/>
            <a:chExt cx="3288629" cy="784007"/>
          </a:xfrm>
        </p:grpSpPr>
        <p:sp>
          <p:nvSpPr>
            <p:cNvPr id="20" name="文本框 42">
              <a:extLst>
                <a:ext uri="{FF2B5EF4-FFF2-40B4-BE49-F238E27FC236}">
                  <a16:creationId xmlns:a16="http://schemas.microsoft.com/office/drawing/2014/main" id="{7DDF2D20-E7E9-451C-8DFC-536162C4A7E8}"/>
                </a:ext>
              </a:extLst>
            </p:cNvPr>
            <p:cNvSpPr txBox="1"/>
            <p:nvPr/>
          </p:nvSpPr>
          <p:spPr>
            <a:xfrm>
              <a:off x="251866" y="2295215"/>
              <a:ext cx="3288629" cy="477631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rmAutofit fontScale="92500"/>
            </a:bodyPr>
            <a:lstStyle/>
            <a:p>
              <a:pPr algn="r" defTabSz="914378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100"/>
                <a:t>此部分内容作为文字排版占位显示</a:t>
              </a:r>
              <a:br>
                <a:rPr lang="zh-CN" altLang="en-US" sz="1100"/>
              </a:br>
              <a:r>
                <a:rPr lang="zh-CN" altLang="en-US" sz="1100"/>
                <a:t>（建议使用主题字体）</a:t>
              </a:r>
              <a:endParaRPr lang="zh-CN" altLang="en-US" sz="1100" dirty="0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3F7A119B-E6CA-4BA2-A141-2C9AF39C5B14}"/>
                </a:ext>
              </a:extLst>
            </p:cNvPr>
            <p:cNvSpPr/>
            <p:nvPr/>
          </p:nvSpPr>
          <p:spPr>
            <a:xfrm>
              <a:off x="251866" y="1988839"/>
              <a:ext cx="3288629" cy="306375"/>
            </a:xfrm>
            <a:prstGeom prst="rect">
              <a:avLst/>
            </a:prstGeom>
          </p:spPr>
          <p:txBody>
            <a:bodyPr wrap="none" lIns="0" tIns="0" rIns="0" bIns="0" anchor="ctr">
              <a:normAutofit lnSpcReduction="10000"/>
            </a:bodyPr>
            <a:lstStyle/>
            <a:p>
              <a:pPr lvl="0" algn="r" defTabSz="914378">
                <a:spcBef>
                  <a:spcPct val="0"/>
                </a:spcBef>
                <a:defRPr/>
              </a:pPr>
              <a:r>
                <a:rPr lang="zh-CN" altLang="en-US" sz="1600" b="1" dirty="0">
                  <a:solidFill>
                    <a:schemeClr val="accent2"/>
                  </a:solidFill>
                </a:rPr>
                <a:t>标题文本预设</a:t>
              </a: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8CBC1F3E-F22A-4399-B737-9DA8E229F5F3}"/>
              </a:ext>
            </a:extLst>
          </p:cNvPr>
          <p:cNvGrpSpPr/>
          <p:nvPr/>
        </p:nvGrpSpPr>
        <p:grpSpPr>
          <a:xfrm>
            <a:off x="1052827" y="1966415"/>
            <a:ext cx="1933522" cy="588005"/>
            <a:chOff x="251866" y="1988839"/>
            <a:chExt cx="3288629" cy="784007"/>
          </a:xfrm>
        </p:grpSpPr>
        <p:sp>
          <p:nvSpPr>
            <p:cNvPr id="18" name="文本框 48">
              <a:extLst>
                <a:ext uri="{FF2B5EF4-FFF2-40B4-BE49-F238E27FC236}">
                  <a16:creationId xmlns:a16="http://schemas.microsoft.com/office/drawing/2014/main" id="{0BC64385-64F8-4A59-8EAD-A0D4A7209CDE}"/>
                </a:ext>
              </a:extLst>
            </p:cNvPr>
            <p:cNvSpPr txBox="1"/>
            <p:nvPr/>
          </p:nvSpPr>
          <p:spPr>
            <a:xfrm>
              <a:off x="251866" y="2295215"/>
              <a:ext cx="3288629" cy="477631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rmAutofit fontScale="92500"/>
            </a:bodyPr>
            <a:lstStyle/>
            <a:p>
              <a:pPr algn="r" defTabSz="914378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100" dirty="0"/>
                <a:t>此部分内容作为文字排版占位显示</a:t>
              </a:r>
              <a:br>
                <a:rPr lang="zh-CN" altLang="en-US" sz="1100" dirty="0"/>
              </a:br>
              <a:r>
                <a:rPr lang="zh-CN" altLang="en-US" sz="1100" dirty="0"/>
                <a:t>（建议使用主题字体）</a:t>
              </a: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1339CF40-7A3D-4FA7-A6B3-D452706EA422}"/>
                </a:ext>
              </a:extLst>
            </p:cNvPr>
            <p:cNvSpPr/>
            <p:nvPr/>
          </p:nvSpPr>
          <p:spPr>
            <a:xfrm>
              <a:off x="251866" y="1988839"/>
              <a:ext cx="3288629" cy="306375"/>
            </a:xfrm>
            <a:prstGeom prst="rect">
              <a:avLst/>
            </a:prstGeom>
          </p:spPr>
          <p:txBody>
            <a:bodyPr wrap="none" lIns="0" tIns="0" rIns="0" bIns="0" anchor="ctr">
              <a:normAutofit lnSpcReduction="10000"/>
            </a:bodyPr>
            <a:lstStyle/>
            <a:p>
              <a:pPr lvl="0" algn="r" defTabSz="914378">
                <a:spcBef>
                  <a:spcPct val="0"/>
                </a:spcBef>
                <a:defRPr/>
              </a:pPr>
              <a:r>
                <a:rPr lang="zh-CN" altLang="en-US" sz="1600" b="1">
                  <a:solidFill>
                    <a:schemeClr val="accent1"/>
                  </a:solidFill>
                </a:rPr>
                <a:t>标题文本预设</a:t>
              </a:r>
              <a:endParaRPr lang="zh-CN" altLang="en-US" sz="16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E23B1D34-8200-477C-968E-4B2827759A02}"/>
              </a:ext>
            </a:extLst>
          </p:cNvPr>
          <p:cNvGrpSpPr/>
          <p:nvPr/>
        </p:nvGrpSpPr>
        <p:grpSpPr>
          <a:xfrm>
            <a:off x="6193019" y="1935018"/>
            <a:ext cx="1933522" cy="588005"/>
            <a:chOff x="251866" y="1988839"/>
            <a:chExt cx="3288629" cy="784007"/>
          </a:xfrm>
        </p:grpSpPr>
        <p:sp>
          <p:nvSpPr>
            <p:cNvPr id="16" name="文本框 51">
              <a:extLst>
                <a:ext uri="{FF2B5EF4-FFF2-40B4-BE49-F238E27FC236}">
                  <a16:creationId xmlns:a16="http://schemas.microsoft.com/office/drawing/2014/main" id="{FD42768F-0FB6-4F58-888B-F2FA4112DB7E}"/>
                </a:ext>
              </a:extLst>
            </p:cNvPr>
            <p:cNvSpPr txBox="1"/>
            <p:nvPr/>
          </p:nvSpPr>
          <p:spPr>
            <a:xfrm>
              <a:off x="251866" y="2295215"/>
              <a:ext cx="3288629" cy="477631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rmAutofit fontScale="92500"/>
            </a:bodyPr>
            <a:lstStyle/>
            <a:p>
              <a:pPr defTabSz="914378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100"/>
                <a:t>此部分内容作为文字排版占位显示</a:t>
              </a:r>
              <a:br>
                <a:rPr lang="zh-CN" altLang="en-US" sz="1100"/>
              </a:br>
              <a:r>
                <a:rPr lang="zh-CN" altLang="en-US" sz="1100"/>
                <a:t>（建议使用主题字体）</a:t>
              </a:r>
              <a:endParaRPr lang="zh-CN" altLang="en-US" sz="1100" dirty="0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BBA926C3-C2AB-4324-828F-14A7C2AFD413}"/>
                </a:ext>
              </a:extLst>
            </p:cNvPr>
            <p:cNvSpPr/>
            <p:nvPr/>
          </p:nvSpPr>
          <p:spPr>
            <a:xfrm>
              <a:off x="251866" y="1988839"/>
              <a:ext cx="3288629" cy="306375"/>
            </a:xfrm>
            <a:prstGeom prst="rect">
              <a:avLst/>
            </a:prstGeom>
          </p:spPr>
          <p:txBody>
            <a:bodyPr wrap="none" lIns="0" tIns="0" rIns="0" bIns="0" anchor="ctr">
              <a:normAutofit lnSpcReduction="10000"/>
            </a:bodyPr>
            <a:lstStyle/>
            <a:p>
              <a:pPr lvl="0" defTabSz="914378">
                <a:spcBef>
                  <a:spcPct val="0"/>
                </a:spcBef>
                <a:defRPr/>
              </a:pPr>
              <a:r>
                <a:rPr lang="zh-CN" altLang="en-US" sz="1600" b="1" dirty="0">
                  <a:solidFill>
                    <a:srgbClr val="096EAB"/>
                  </a:solidFill>
                </a:rPr>
                <a:t>标题文本预设</a:t>
              </a: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6B914979-C499-4E9A-A2DF-EE800EB614EB}"/>
              </a:ext>
            </a:extLst>
          </p:cNvPr>
          <p:cNvGrpSpPr/>
          <p:nvPr/>
        </p:nvGrpSpPr>
        <p:grpSpPr>
          <a:xfrm>
            <a:off x="6193019" y="3473688"/>
            <a:ext cx="1933522" cy="588005"/>
            <a:chOff x="251866" y="1988839"/>
            <a:chExt cx="3288629" cy="784007"/>
          </a:xfrm>
        </p:grpSpPr>
        <p:sp>
          <p:nvSpPr>
            <p:cNvPr id="14" name="文本框 54">
              <a:extLst>
                <a:ext uri="{FF2B5EF4-FFF2-40B4-BE49-F238E27FC236}">
                  <a16:creationId xmlns:a16="http://schemas.microsoft.com/office/drawing/2014/main" id="{35384387-BB89-430C-A6C3-DA537DA0E649}"/>
                </a:ext>
              </a:extLst>
            </p:cNvPr>
            <p:cNvSpPr txBox="1"/>
            <p:nvPr/>
          </p:nvSpPr>
          <p:spPr>
            <a:xfrm>
              <a:off x="251866" y="2295215"/>
              <a:ext cx="3288629" cy="477631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rmAutofit fontScale="92500"/>
            </a:bodyPr>
            <a:lstStyle/>
            <a:p>
              <a:pPr defTabSz="914378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100"/>
                <a:t>此部分内容作为文字排版占位显示</a:t>
              </a:r>
              <a:br>
                <a:rPr lang="zh-CN" altLang="en-US" sz="1100"/>
              </a:br>
              <a:r>
                <a:rPr lang="zh-CN" altLang="en-US" sz="1100"/>
                <a:t>（建议使用主题字体）</a:t>
              </a:r>
              <a:endParaRPr lang="zh-CN" altLang="en-US" sz="1100" dirty="0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EA185192-5A41-4E68-B8AE-78ECE00B2E57}"/>
                </a:ext>
              </a:extLst>
            </p:cNvPr>
            <p:cNvSpPr/>
            <p:nvPr/>
          </p:nvSpPr>
          <p:spPr>
            <a:xfrm>
              <a:off x="251866" y="1988839"/>
              <a:ext cx="3288629" cy="306375"/>
            </a:xfrm>
            <a:prstGeom prst="rect">
              <a:avLst/>
            </a:prstGeom>
          </p:spPr>
          <p:txBody>
            <a:bodyPr wrap="none" lIns="0" tIns="0" rIns="0" bIns="0" anchor="ctr">
              <a:normAutofit lnSpcReduction="10000"/>
            </a:bodyPr>
            <a:lstStyle/>
            <a:p>
              <a:pPr lvl="0" defTabSz="914378">
                <a:spcBef>
                  <a:spcPct val="0"/>
                </a:spcBef>
                <a:defRPr/>
              </a:pPr>
              <a:r>
                <a:rPr lang="zh-CN" altLang="en-US" sz="1600" b="1">
                  <a:solidFill>
                    <a:schemeClr val="accent3"/>
                  </a:solidFill>
                </a:rPr>
                <a:t>标题文本预设</a:t>
              </a:r>
              <a:endParaRPr lang="zh-CN" altLang="en-US" sz="1600" b="1" dirty="0">
                <a:solidFill>
                  <a:schemeClr val="accent3"/>
                </a:solidFill>
              </a:endParaRPr>
            </a:p>
          </p:txBody>
        </p:sp>
      </p:grpSp>
      <p:pic>
        <p:nvPicPr>
          <p:cNvPr id="37" name="图片 36">
            <a:extLst>
              <a:ext uri="{FF2B5EF4-FFF2-40B4-BE49-F238E27FC236}">
                <a16:creationId xmlns:a16="http://schemas.microsoft.com/office/drawing/2014/main" id="{BAE87DD2-115A-4675-9113-5B3ACCB9064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86266"/>
          <a:stretch/>
        </p:blipFill>
        <p:spPr>
          <a:xfrm>
            <a:off x="0" y="4636020"/>
            <a:ext cx="9144000" cy="1252686"/>
          </a:xfrm>
          <a:prstGeom prst="rect">
            <a:avLst/>
          </a:prstGeom>
        </p:spPr>
      </p:pic>
      <p:sp>
        <p:nvSpPr>
          <p:cNvPr id="38" name="Title 1">
            <a:extLst>
              <a:ext uri="{FF2B5EF4-FFF2-40B4-BE49-F238E27FC236}">
                <a16:creationId xmlns:a16="http://schemas.microsoft.com/office/drawing/2014/main" id="{7DDCCECD-58F0-41C1-8C97-499DEF26C514}"/>
              </a:ext>
            </a:extLst>
          </p:cNvPr>
          <p:cNvSpPr txBox="1">
            <a:spLocks/>
          </p:cNvSpPr>
          <p:nvPr/>
        </p:nvSpPr>
        <p:spPr>
          <a:xfrm>
            <a:off x="611560" y="175643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5346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CF6BA960-8468-4F06-AB79-BED1A326E77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627784" y="2895787"/>
            <a:ext cx="3726413" cy="1663298"/>
            <a:chOff x="-2" y="329"/>
            <a:chExt cx="5760" cy="2571"/>
          </a:xfrm>
        </p:grpSpPr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74AEC64E-E0E8-4BBC-8DEB-F321595643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2" y="1598"/>
              <a:ext cx="2872" cy="457"/>
              <a:chOff x="392" y="1598"/>
              <a:chExt cx="2872" cy="457"/>
            </a:xfrm>
          </p:grpSpPr>
          <p:sp>
            <p:nvSpPr>
              <p:cNvPr id="556" name="任意多边形: 形状 555">
                <a:extLst>
                  <a:ext uri="{FF2B5EF4-FFF2-40B4-BE49-F238E27FC236}">
                    <a16:creationId xmlns:a16="http://schemas.microsoft.com/office/drawing/2014/main" id="{62E8AC81-1220-4D3E-965C-A1008EA91D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1" y="1598"/>
                <a:ext cx="186" cy="34"/>
              </a:xfrm>
              <a:custGeom>
                <a:avLst/>
                <a:gdLst>
                  <a:gd name="T0" fmla="*/ 97 w 97"/>
                  <a:gd name="T1" fmla="*/ 18 h 18"/>
                  <a:gd name="T2" fmla="*/ 32 w 97"/>
                  <a:gd name="T3" fmla="*/ 18 h 18"/>
                  <a:gd name="T4" fmla="*/ 9 w 97"/>
                  <a:gd name="T5" fmla="*/ 14 h 18"/>
                  <a:gd name="T6" fmla="*/ 12 w 97"/>
                  <a:gd name="T7" fmla="*/ 2 h 18"/>
                  <a:gd name="T8" fmla="*/ 55 w 97"/>
                  <a:gd name="T9" fmla="*/ 6 h 18"/>
                  <a:gd name="T10" fmla="*/ 70 w 97"/>
                  <a:gd name="T11" fmla="*/ 12 h 18"/>
                  <a:gd name="T12" fmla="*/ 81 w 97"/>
                  <a:gd name="T13" fmla="*/ 5 h 18"/>
                  <a:gd name="T14" fmla="*/ 97 w 97"/>
                  <a:gd name="T15" fmla="*/ 14 h 18"/>
                  <a:gd name="T16" fmla="*/ 97 w 97"/>
                  <a:gd name="T1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7" h="18">
                    <a:moveTo>
                      <a:pt x="97" y="18"/>
                    </a:moveTo>
                    <a:cubicBezTo>
                      <a:pt x="32" y="18"/>
                      <a:pt x="32" y="18"/>
                      <a:pt x="32" y="18"/>
                    </a:cubicBezTo>
                    <a:cubicBezTo>
                      <a:pt x="24" y="16"/>
                      <a:pt x="14" y="16"/>
                      <a:pt x="9" y="14"/>
                    </a:cubicBezTo>
                    <a:cubicBezTo>
                      <a:pt x="4" y="11"/>
                      <a:pt x="0" y="4"/>
                      <a:pt x="12" y="2"/>
                    </a:cubicBezTo>
                    <a:cubicBezTo>
                      <a:pt x="25" y="0"/>
                      <a:pt x="49" y="4"/>
                      <a:pt x="55" y="6"/>
                    </a:cubicBezTo>
                    <a:cubicBezTo>
                      <a:pt x="61" y="8"/>
                      <a:pt x="70" y="12"/>
                      <a:pt x="70" y="12"/>
                    </a:cubicBezTo>
                    <a:cubicBezTo>
                      <a:pt x="70" y="12"/>
                      <a:pt x="67" y="5"/>
                      <a:pt x="81" y="5"/>
                    </a:cubicBezTo>
                    <a:cubicBezTo>
                      <a:pt x="94" y="5"/>
                      <a:pt x="97" y="6"/>
                      <a:pt x="97" y="14"/>
                    </a:cubicBezTo>
                    <a:cubicBezTo>
                      <a:pt x="97" y="16"/>
                      <a:pt x="97" y="17"/>
                      <a:pt x="97" y="18"/>
                    </a:cubicBezTo>
                    <a:close/>
                  </a:path>
                </a:pathLst>
              </a:custGeom>
              <a:solidFill>
                <a:srgbClr val="C0B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57" name="任意多边形: 形状 556">
                <a:extLst>
                  <a:ext uri="{FF2B5EF4-FFF2-40B4-BE49-F238E27FC236}">
                    <a16:creationId xmlns:a16="http://schemas.microsoft.com/office/drawing/2014/main" id="{1E4E9E47-D45D-4CCD-B0D4-40A0F87EA1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1" y="1598"/>
                <a:ext cx="186" cy="38"/>
              </a:xfrm>
              <a:custGeom>
                <a:avLst/>
                <a:gdLst>
                  <a:gd name="T0" fmla="*/ 97 w 97"/>
                  <a:gd name="T1" fmla="*/ 20 h 20"/>
                  <a:gd name="T2" fmla="*/ 36 w 97"/>
                  <a:gd name="T3" fmla="*/ 20 h 20"/>
                  <a:gd name="T4" fmla="*/ 9 w 97"/>
                  <a:gd name="T5" fmla="*/ 14 h 20"/>
                  <a:gd name="T6" fmla="*/ 12 w 97"/>
                  <a:gd name="T7" fmla="*/ 2 h 20"/>
                  <a:gd name="T8" fmla="*/ 55 w 97"/>
                  <a:gd name="T9" fmla="*/ 6 h 20"/>
                  <a:gd name="T10" fmla="*/ 70 w 97"/>
                  <a:gd name="T11" fmla="*/ 12 h 20"/>
                  <a:gd name="T12" fmla="*/ 81 w 97"/>
                  <a:gd name="T13" fmla="*/ 5 h 20"/>
                  <a:gd name="T14" fmla="*/ 97 w 97"/>
                  <a:gd name="T15" fmla="*/ 14 h 20"/>
                  <a:gd name="T16" fmla="*/ 97 w 97"/>
                  <a:gd name="T17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7" h="20">
                    <a:moveTo>
                      <a:pt x="97" y="20"/>
                    </a:moveTo>
                    <a:cubicBezTo>
                      <a:pt x="36" y="20"/>
                      <a:pt x="36" y="20"/>
                      <a:pt x="36" y="20"/>
                    </a:cubicBezTo>
                    <a:cubicBezTo>
                      <a:pt x="28" y="16"/>
                      <a:pt x="15" y="16"/>
                      <a:pt x="9" y="14"/>
                    </a:cubicBezTo>
                    <a:cubicBezTo>
                      <a:pt x="4" y="11"/>
                      <a:pt x="0" y="4"/>
                      <a:pt x="12" y="2"/>
                    </a:cubicBezTo>
                    <a:cubicBezTo>
                      <a:pt x="25" y="0"/>
                      <a:pt x="49" y="4"/>
                      <a:pt x="55" y="6"/>
                    </a:cubicBezTo>
                    <a:cubicBezTo>
                      <a:pt x="61" y="8"/>
                      <a:pt x="70" y="12"/>
                      <a:pt x="70" y="12"/>
                    </a:cubicBezTo>
                    <a:cubicBezTo>
                      <a:pt x="70" y="12"/>
                      <a:pt x="67" y="5"/>
                      <a:pt x="81" y="5"/>
                    </a:cubicBezTo>
                    <a:cubicBezTo>
                      <a:pt x="94" y="5"/>
                      <a:pt x="97" y="6"/>
                      <a:pt x="97" y="14"/>
                    </a:cubicBezTo>
                    <a:cubicBezTo>
                      <a:pt x="97" y="16"/>
                      <a:pt x="97" y="18"/>
                      <a:pt x="97" y="20"/>
                    </a:cubicBezTo>
                    <a:close/>
                  </a:path>
                </a:pathLst>
              </a:custGeom>
              <a:solidFill>
                <a:srgbClr val="C1BF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58" name="任意多边形: 形状 557">
                <a:extLst>
                  <a:ext uri="{FF2B5EF4-FFF2-40B4-BE49-F238E27FC236}">
                    <a16:creationId xmlns:a16="http://schemas.microsoft.com/office/drawing/2014/main" id="{117F169C-0ABE-4BC7-88FD-8386FA0BD1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1" y="1604"/>
                <a:ext cx="186" cy="34"/>
              </a:xfrm>
              <a:custGeom>
                <a:avLst/>
                <a:gdLst>
                  <a:gd name="T0" fmla="*/ 11 w 97"/>
                  <a:gd name="T1" fmla="*/ 0 h 18"/>
                  <a:gd name="T2" fmla="*/ 36 w 97"/>
                  <a:gd name="T3" fmla="*/ 0 h 18"/>
                  <a:gd name="T4" fmla="*/ 55 w 97"/>
                  <a:gd name="T5" fmla="*/ 3 h 18"/>
                  <a:gd name="T6" fmla="*/ 70 w 97"/>
                  <a:gd name="T7" fmla="*/ 9 h 18"/>
                  <a:gd name="T8" fmla="*/ 81 w 97"/>
                  <a:gd name="T9" fmla="*/ 2 h 18"/>
                  <a:gd name="T10" fmla="*/ 97 w 97"/>
                  <a:gd name="T11" fmla="*/ 11 h 18"/>
                  <a:gd name="T12" fmla="*/ 97 w 97"/>
                  <a:gd name="T13" fmla="*/ 18 h 18"/>
                  <a:gd name="T14" fmla="*/ 38 w 97"/>
                  <a:gd name="T15" fmla="*/ 18 h 18"/>
                  <a:gd name="T16" fmla="*/ 36 w 97"/>
                  <a:gd name="T17" fmla="*/ 17 h 18"/>
                  <a:gd name="T18" fmla="*/ 9 w 97"/>
                  <a:gd name="T19" fmla="*/ 11 h 18"/>
                  <a:gd name="T20" fmla="*/ 11 w 97"/>
                  <a:gd name="T2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7" h="18">
                    <a:moveTo>
                      <a:pt x="11" y="0"/>
                    </a:moveTo>
                    <a:cubicBezTo>
                      <a:pt x="36" y="0"/>
                      <a:pt x="36" y="0"/>
                      <a:pt x="36" y="0"/>
                    </a:cubicBezTo>
                    <a:cubicBezTo>
                      <a:pt x="44" y="1"/>
                      <a:pt x="52" y="2"/>
                      <a:pt x="55" y="3"/>
                    </a:cubicBezTo>
                    <a:cubicBezTo>
                      <a:pt x="61" y="5"/>
                      <a:pt x="70" y="9"/>
                      <a:pt x="70" y="9"/>
                    </a:cubicBezTo>
                    <a:cubicBezTo>
                      <a:pt x="70" y="9"/>
                      <a:pt x="67" y="2"/>
                      <a:pt x="81" y="2"/>
                    </a:cubicBezTo>
                    <a:cubicBezTo>
                      <a:pt x="94" y="2"/>
                      <a:pt x="97" y="3"/>
                      <a:pt x="97" y="11"/>
                    </a:cubicBezTo>
                    <a:cubicBezTo>
                      <a:pt x="97" y="14"/>
                      <a:pt x="97" y="16"/>
                      <a:pt x="97" y="18"/>
                    </a:cubicBezTo>
                    <a:cubicBezTo>
                      <a:pt x="38" y="18"/>
                      <a:pt x="38" y="18"/>
                      <a:pt x="38" y="18"/>
                    </a:cubicBezTo>
                    <a:cubicBezTo>
                      <a:pt x="37" y="18"/>
                      <a:pt x="37" y="17"/>
                      <a:pt x="36" y="17"/>
                    </a:cubicBezTo>
                    <a:cubicBezTo>
                      <a:pt x="29" y="13"/>
                      <a:pt x="15" y="13"/>
                      <a:pt x="9" y="11"/>
                    </a:cubicBezTo>
                    <a:cubicBezTo>
                      <a:pt x="4" y="9"/>
                      <a:pt x="0" y="2"/>
                      <a:pt x="11" y="0"/>
                    </a:cubicBezTo>
                    <a:close/>
                  </a:path>
                </a:pathLst>
              </a:custGeom>
              <a:solidFill>
                <a:srgbClr val="C2C1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59" name="任意多边形: 形状 558">
                <a:extLst>
                  <a:ext uri="{FF2B5EF4-FFF2-40B4-BE49-F238E27FC236}">
                    <a16:creationId xmlns:a16="http://schemas.microsoft.com/office/drawing/2014/main" id="{3FDA8DEB-B4ED-44E8-B7E0-9E19527439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3" y="1606"/>
                <a:ext cx="184" cy="34"/>
              </a:xfrm>
              <a:custGeom>
                <a:avLst/>
                <a:gdLst>
                  <a:gd name="T0" fmla="*/ 6 w 96"/>
                  <a:gd name="T1" fmla="*/ 0 h 18"/>
                  <a:gd name="T2" fmla="*/ 45 w 96"/>
                  <a:gd name="T3" fmla="*/ 0 h 18"/>
                  <a:gd name="T4" fmla="*/ 54 w 96"/>
                  <a:gd name="T5" fmla="*/ 2 h 18"/>
                  <a:gd name="T6" fmla="*/ 69 w 96"/>
                  <a:gd name="T7" fmla="*/ 8 h 18"/>
                  <a:gd name="T8" fmla="*/ 80 w 96"/>
                  <a:gd name="T9" fmla="*/ 1 h 18"/>
                  <a:gd name="T10" fmla="*/ 96 w 96"/>
                  <a:gd name="T11" fmla="*/ 10 h 18"/>
                  <a:gd name="T12" fmla="*/ 96 w 96"/>
                  <a:gd name="T13" fmla="*/ 18 h 18"/>
                  <a:gd name="T14" fmla="*/ 39 w 96"/>
                  <a:gd name="T15" fmla="*/ 18 h 18"/>
                  <a:gd name="T16" fmla="*/ 35 w 96"/>
                  <a:gd name="T17" fmla="*/ 16 h 18"/>
                  <a:gd name="T18" fmla="*/ 8 w 96"/>
                  <a:gd name="T19" fmla="*/ 10 h 18"/>
                  <a:gd name="T20" fmla="*/ 6 w 96"/>
                  <a:gd name="T2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" h="18">
                    <a:moveTo>
                      <a:pt x="6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49" y="1"/>
                      <a:pt x="52" y="1"/>
                      <a:pt x="54" y="2"/>
                    </a:cubicBezTo>
                    <a:cubicBezTo>
                      <a:pt x="60" y="4"/>
                      <a:pt x="69" y="8"/>
                      <a:pt x="69" y="8"/>
                    </a:cubicBezTo>
                    <a:cubicBezTo>
                      <a:pt x="69" y="8"/>
                      <a:pt x="66" y="1"/>
                      <a:pt x="80" y="1"/>
                    </a:cubicBezTo>
                    <a:cubicBezTo>
                      <a:pt x="93" y="1"/>
                      <a:pt x="96" y="2"/>
                      <a:pt x="96" y="10"/>
                    </a:cubicBezTo>
                    <a:cubicBezTo>
                      <a:pt x="96" y="13"/>
                      <a:pt x="96" y="16"/>
                      <a:pt x="96" y="18"/>
                    </a:cubicBezTo>
                    <a:cubicBezTo>
                      <a:pt x="39" y="18"/>
                      <a:pt x="39" y="18"/>
                      <a:pt x="39" y="18"/>
                    </a:cubicBezTo>
                    <a:cubicBezTo>
                      <a:pt x="37" y="17"/>
                      <a:pt x="36" y="16"/>
                      <a:pt x="35" y="16"/>
                    </a:cubicBezTo>
                    <a:cubicBezTo>
                      <a:pt x="28" y="12"/>
                      <a:pt x="14" y="12"/>
                      <a:pt x="8" y="10"/>
                    </a:cubicBezTo>
                    <a:cubicBezTo>
                      <a:pt x="4" y="8"/>
                      <a:pt x="0" y="3"/>
                      <a:pt x="6" y="0"/>
                    </a:cubicBezTo>
                    <a:close/>
                  </a:path>
                </a:pathLst>
              </a:custGeom>
              <a:solidFill>
                <a:srgbClr val="C4C2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60" name="任意多边形: 形状 559">
                <a:extLst>
                  <a:ext uri="{FF2B5EF4-FFF2-40B4-BE49-F238E27FC236}">
                    <a16:creationId xmlns:a16="http://schemas.microsoft.com/office/drawing/2014/main" id="{34687807-8261-49B7-B360-CE7D0F8814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5" y="1607"/>
                <a:ext cx="182" cy="37"/>
              </a:xfrm>
              <a:custGeom>
                <a:avLst/>
                <a:gdLst>
                  <a:gd name="T0" fmla="*/ 3 w 95"/>
                  <a:gd name="T1" fmla="*/ 0 h 19"/>
                  <a:gd name="T2" fmla="*/ 50 w 95"/>
                  <a:gd name="T3" fmla="*/ 0 h 19"/>
                  <a:gd name="T4" fmla="*/ 53 w 95"/>
                  <a:gd name="T5" fmla="*/ 1 h 19"/>
                  <a:gd name="T6" fmla="*/ 68 w 95"/>
                  <a:gd name="T7" fmla="*/ 7 h 19"/>
                  <a:gd name="T8" fmla="*/ 74 w 95"/>
                  <a:gd name="T9" fmla="*/ 0 h 19"/>
                  <a:gd name="T10" fmla="*/ 87 w 95"/>
                  <a:gd name="T11" fmla="*/ 0 h 19"/>
                  <a:gd name="T12" fmla="*/ 95 w 95"/>
                  <a:gd name="T13" fmla="*/ 9 h 19"/>
                  <a:gd name="T14" fmla="*/ 95 w 95"/>
                  <a:gd name="T15" fmla="*/ 19 h 19"/>
                  <a:gd name="T16" fmla="*/ 39 w 95"/>
                  <a:gd name="T17" fmla="*/ 19 h 19"/>
                  <a:gd name="T18" fmla="*/ 34 w 95"/>
                  <a:gd name="T19" fmla="*/ 15 h 19"/>
                  <a:gd name="T20" fmla="*/ 7 w 95"/>
                  <a:gd name="T21" fmla="*/ 9 h 19"/>
                  <a:gd name="T22" fmla="*/ 3 w 95"/>
                  <a:gd name="T2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5" h="19">
                    <a:moveTo>
                      <a:pt x="3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51" y="1"/>
                      <a:pt x="52" y="1"/>
                      <a:pt x="53" y="1"/>
                    </a:cubicBezTo>
                    <a:cubicBezTo>
                      <a:pt x="59" y="3"/>
                      <a:pt x="68" y="7"/>
                      <a:pt x="68" y="7"/>
                    </a:cubicBezTo>
                    <a:cubicBezTo>
                      <a:pt x="68" y="7"/>
                      <a:pt x="66" y="2"/>
                      <a:pt x="74" y="0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93" y="1"/>
                      <a:pt x="95" y="3"/>
                      <a:pt x="95" y="9"/>
                    </a:cubicBezTo>
                    <a:cubicBezTo>
                      <a:pt x="95" y="12"/>
                      <a:pt x="95" y="15"/>
                      <a:pt x="95" y="19"/>
                    </a:cubicBezTo>
                    <a:cubicBezTo>
                      <a:pt x="39" y="19"/>
                      <a:pt x="39" y="19"/>
                      <a:pt x="39" y="19"/>
                    </a:cubicBezTo>
                    <a:cubicBezTo>
                      <a:pt x="37" y="17"/>
                      <a:pt x="36" y="16"/>
                      <a:pt x="34" y="15"/>
                    </a:cubicBezTo>
                    <a:cubicBezTo>
                      <a:pt x="27" y="11"/>
                      <a:pt x="13" y="11"/>
                      <a:pt x="7" y="9"/>
                    </a:cubicBezTo>
                    <a:cubicBezTo>
                      <a:pt x="4" y="7"/>
                      <a:pt x="0" y="3"/>
                      <a:pt x="3" y="0"/>
                    </a:cubicBezTo>
                    <a:close/>
                  </a:path>
                </a:pathLst>
              </a:custGeom>
              <a:solidFill>
                <a:srgbClr val="C5C3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61" name="任意多边形: 形状 560">
                <a:extLst>
                  <a:ext uri="{FF2B5EF4-FFF2-40B4-BE49-F238E27FC236}">
                    <a16:creationId xmlns:a16="http://schemas.microsoft.com/office/drawing/2014/main" id="{EBA56795-D12F-4A25-82EA-B82D4B73B3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7" y="1611"/>
                <a:ext cx="180" cy="35"/>
              </a:xfrm>
              <a:custGeom>
                <a:avLst/>
                <a:gdLst>
                  <a:gd name="T0" fmla="*/ 1 w 94"/>
                  <a:gd name="T1" fmla="*/ 0 h 18"/>
                  <a:gd name="T2" fmla="*/ 53 w 94"/>
                  <a:gd name="T3" fmla="*/ 0 h 18"/>
                  <a:gd name="T4" fmla="*/ 67 w 94"/>
                  <a:gd name="T5" fmla="*/ 5 h 18"/>
                  <a:gd name="T6" fmla="*/ 69 w 94"/>
                  <a:gd name="T7" fmla="*/ 0 h 18"/>
                  <a:gd name="T8" fmla="*/ 91 w 94"/>
                  <a:gd name="T9" fmla="*/ 0 h 18"/>
                  <a:gd name="T10" fmla="*/ 94 w 94"/>
                  <a:gd name="T11" fmla="*/ 7 h 18"/>
                  <a:gd name="T12" fmla="*/ 94 w 94"/>
                  <a:gd name="T13" fmla="*/ 18 h 18"/>
                  <a:gd name="T14" fmla="*/ 39 w 94"/>
                  <a:gd name="T15" fmla="*/ 18 h 18"/>
                  <a:gd name="T16" fmla="*/ 33 w 94"/>
                  <a:gd name="T17" fmla="*/ 13 h 18"/>
                  <a:gd name="T18" fmla="*/ 6 w 94"/>
                  <a:gd name="T19" fmla="*/ 7 h 18"/>
                  <a:gd name="T20" fmla="*/ 1 w 94"/>
                  <a:gd name="T2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18">
                    <a:moveTo>
                      <a:pt x="1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9" y="2"/>
                      <a:pt x="67" y="5"/>
                      <a:pt x="67" y="5"/>
                    </a:cubicBezTo>
                    <a:cubicBezTo>
                      <a:pt x="67" y="5"/>
                      <a:pt x="66" y="2"/>
                      <a:pt x="69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93" y="1"/>
                      <a:pt x="94" y="3"/>
                      <a:pt x="94" y="7"/>
                    </a:cubicBezTo>
                    <a:cubicBezTo>
                      <a:pt x="94" y="11"/>
                      <a:pt x="94" y="14"/>
                      <a:pt x="94" y="18"/>
                    </a:cubicBezTo>
                    <a:cubicBezTo>
                      <a:pt x="39" y="18"/>
                      <a:pt x="39" y="18"/>
                      <a:pt x="39" y="18"/>
                    </a:cubicBezTo>
                    <a:cubicBezTo>
                      <a:pt x="37" y="16"/>
                      <a:pt x="35" y="14"/>
                      <a:pt x="33" y="13"/>
                    </a:cubicBezTo>
                    <a:cubicBezTo>
                      <a:pt x="26" y="9"/>
                      <a:pt x="12" y="9"/>
                      <a:pt x="6" y="7"/>
                    </a:cubicBezTo>
                    <a:cubicBezTo>
                      <a:pt x="3" y="5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6C4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62" name="任意多边形: 形状 561">
                <a:extLst>
                  <a:ext uri="{FF2B5EF4-FFF2-40B4-BE49-F238E27FC236}">
                    <a16:creationId xmlns:a16="http://schemas.microsoft.com/office/drawing/2014/main" id="{3AA14E53-A353-4314-9603-3866A9635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9" y="1613"/>
                <a:ext cx="180" cy="35"/>
              </a:xfrm>
              <a:custGeom>
                <a:avLst/>
                <a:gdLst>
                  <a:gd name="T0" fmla="*/ 0 w 94"/>
                  <a:gd name="T1" fmla="*/ 0 h 18"/>
                  <a:gd name="T2" fmla="*/ 56 w 94"/>
                  <a:gd name="T3" fmla="*/ 0 h 18"/>
                  <a:gd name="T4" fmla="*/ 66 w 94"/>
                  <a:gd name="T5" fmla="*/ 4 h 18"/>
                  <a:gd name="T6" fmla="*/ 67 w 94"/>
                  <a:gd name="T7" fmla="*/ 0 h 18"/>
                  <a:gd name="T8" fmla="*/ 91 w 94"/>
                  <a:gd name="T9" fmla="*/ 0 h 18"/>
                  <a:gd name="T10" fmla="*/ 93 w 94"/>
                  <a:gd name="T11" fmla="*/ 6 h 18"/>
                  <a:gd name="T12" fmla="*/ 94 w 94"/>
                  <a:gd name="T13" fmla="*/ 18 h 18"/>
                  <a:gd name="T14" fmla="*/ 39 w 94"/>
                  <a:gd name="T15" fmla="*/ 18 h 18"/>
                  <a:gd name="T16" fmla="*/ 32 w 94"/>
                  <a:gd name="T17" fmla="*/ 12 h 18"/>
                  <a:gd name="T18" fmla="*/ 5 w 94"/>
                  <a:gd name="T19" fmla="*/ 6 h 18"/>
                  <a:gd name="T20" fmla="*/ 0 w 94"/>
                  <a:gd name="T2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18">
                    <a:moveTo>
                      <a:pt x="0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61" y="2"/>
                      <a:pt x="66" y="4"/>
                      <a:pt x="66" y="4"/>
                    </a:cubicBezTo>
                    <a:cubicBezTo>
                      <a:pt x="66" y="4"/>
                      <a:pt x="65" y="2"/>
                      <a:pt x="67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93" y="1"/>
                      <a:pt x="93" y="3"/>
                      <a:pt x="93" y="6"/>
                    </a:cubicBezTo>
                    <a:cubicBezTo>
                      <a:pt x="93" y="10"/>
                      <a:pt x="93" y="14"/>
                      <a:pt x="94" y="18"/>
                    </a:cubicBezTo>
                    <a:cubicBezTo>
                      <a:pt x="39" y="18"/>
                      <a:pt x="39" y="18"/>
                      <a:pt x="39" y="18"/>
                    </a:cubicBezTo>
                    <a:cubicBezTo>
                      <a:pt x="37" y="15"/>
                      <a:pt x="34" y="13"/>
                      <a:pt x="32" y="12"/>
                    </a:cubicBezTo>
                    <a:cubicBezTo>
                      <a:pt x="25" y="8"/>
                      <a:pt x="11" y="8"/>
                      <a:pt x="5" y="6"/>
                    </a:cubicBezTo>
                    <a:cubicBezTo>
                      <a:pt x="3" y="5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C7C6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63" name="任意多边形: 形状 562">
                <a:extLst>
                  <a:ext uri="{FF2B5EF4-FFF2-40B4-BE49-F238E27FC236}">
                    <a16:creationId xmlns:a16="http://schemas.microsoft.com/office/drawing/2014/main" id="{E87C74AE-E6BC-47A7-B943-E2D4690B6F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9" y="1615"/>
                <a:ext cx="180" cy="35"/>
              </a:xfrm>
              <a:custGeom>
                <a:avLst/>
                <a:gdLst>
                  <a:gd name="T0" fmla="*/ 0 w 94"/>
                  <a:gd name="T1" fmla="*/ 0 h 18"/>
                  <a:gd name="T2" fmla="*/ 59 w 94"/>
                  <a:gd name="T3" fmla="*/ 0 h 18"/>
                  <a:gd name="T4" fmla="*/ 66 w 94"/>
                  <a:gd name="T5" fmla="*/ 3 h 18"/>
                  <a:gd name="T6" fmla="*/ 66 w 94"/>
                  <a:gd name="T7" fmla="*/ 0 h 18"/>
                  <a:gd name="T8" fmla="*/ 92 w 94"/>
                  <a:gd name="T9" fmla="*/ 0 h 18"/>
                  <a:gd name="T10" fmla="*/ 93 w 94"/>
                  <a:gd name="T11" fmla="*/ 5 h 18"/>
                  <a:gd name="T12" fmla="*/ 94 w 94"/>
                  <a:gd name="T13" fmla="*/ 18 h 18"/>
                  <a:gd name="T14" fmla="*/ 41 w 94"/>
                  <a:gd name="T15" fmla="*/ 18 h 18"/>
                  <a:gd name="T16" fmla="*/ 32 w 94"/>
                  <a:gd name="T17" fmla="*/ 11 h 18"/>
                  <a:gd name="T18" fmla="*/ 5 w 94"/>
                  <a:gd name="T19" fmla="*/ 5 h 18"/>
                  <a:gd name="T20" fmla="*/ 0 w 94"/>
                  <a:gd name="T2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18">
                    <a:moveTo>
                      <a:pt x="0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63" y="2"/>
                      <a:pt x="66" y="3"/>
                      <a:pt x="66" y="3"/>
                    </a:cubicBezTo>
                    <a:cubicBezTo>
                      <a:pt x="66" y="3"/>
                      <a:pt x="65" y="2"/>
                      <a:pt x="66" y="0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93" y="1"/>
                      <a:pt x="93" y="3"/>
                      <a:pt x="93" y="5"/>
                    </a:cubicBezTo>
                    <a:cubicBezTo>
                      <a:pt x="93" y="9"/>
                      <a:pt x="93" y="14"/>
                      <a:pt x="94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38" y="15"/>
                      <a:pt x="34" y="12"/>
                      <a:pt x="32" y="11"/>
                    </a:cubicBezTo>
                    <a:cubicBezTo>
                      <a:pt x="25" y="7"/>
                      <a:pt x="11" y="7"/>
                      <a:pt x="5" y="5"/>
                    </a:cubicBezTo>
                    <a:cubicBezTo>
                      <a:pt x="3" y="4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C9C7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64" name="任意多边形: 形状 563">
                <a:extLst>
                  <a:ext uri="{FF2B5EF4-FFF2-40B4-BE49-F238E27FC236}">
                    <a16:creationId xmlns:a16="http://schemas.microsoft.com/office/drawing/2014/main" id="{ADE3737A-DDD1-4865-B3E5-778E3CD97C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1617"/>
                <a:ext cx="178" cy="36"/>
              </a:xfrm>
              <a:custGeom>
                <a:avLst/>
                <a:gdLst>
                  <a:gd name="T0" fmla="*/ 0 w 93"/>
                  <a:gd name="T1" fmla="*/ 0 h 19"/>
                  <a:gd name="T2" fmla="*/ 61 w 93"/>
                  <a:gd name="T3" fmla="*/ 0 h 19"/>
                  <a:gd name="T4" fmla="*/ 65 w 93"/>
                  <a:gd name="T5" fmla="*/ 2 h 19"/>
                  <a:gd name="T6" fmla="*/ 65 w 93"/>
                  <a:gd name="T7" fmla="*/ 0 h 19"/>
                  <a:gd name="T8" fmla="*/ 92 w 93"/>
                  <a:gd name="T9" fmla="*/ 0 h 19"/>
                  <a:gd name="T10" fmla="*/ 92 w 93"/>
                  <a:gd name="T11" fmla="*/ 4 h 19"/>
                  <a:gd name="T12" fmla="*/ 93 w 93"/>
                  <a:gd name="T13" fmla="*/ 19 h 19"/>
                  <a:gd name="T14" fmla="*/ 41 w 93"/>
                  <a:gd name="T15" fmla="*/ 19 h 19"/>
                  <a:gd name="T16" fmla="*/ 31 w 93"/>
                  <a:gd name="T17" fmla="*/ 10 h 19"/>
                  <a:gd name="T18" fmla="*/ 4 w 93"/>
                  <a:gd name="T19" fmla="*/ 4 h 19"/>
                  <a:gd name="T20" fmla="*/ 0 w 93"/>
                  <a:gd name="T2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3" h="19">
                    <a:moveTo>
                      <a:pt x="0" y="0"/>
                    </a:moveTo>
                    <a:cubicBezTo>
                      <a:pt x="61" y="0"/>
                      <a:pt x="61" y="0"/>
                      <a:pt x="61" y="0"/>
                    </a:cubicBezTo>
                    <a:cubicBezTo>
                      <a:pt x="63" y="2"/>
                      <a:pt x="65" y="2"/>
                      <a:pt x="65" y="2"/>
                    </a:cubicBezTo>
                    <a:cubicBezTo>
                      <a:pt x="65" y="2"/>
                      <a:pt x="65" y="2"/>
                      <a:pt x="65" y="0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92" y="2"/>
                      <a:pt x="92" y="3"/>
                      <a:pt x="92" y="4"/>
                    </a:cubicBezTo>
                    <a:cubicBezTo>
                      <a:pt x="92" y="9"/>
                      <a:pt x="92" y="14"/>
                      <a:pt x="93" y="19"/>
                    </a:cubicBezTo>
                    <a:cubicBezTo>
                      <a:pt x="41" y="19"/>
                      <a:pt x="41" y="19"/>
                      <a:pt x="41" y="19"/>
                    </a:cubicBezTo>
                    <a:cubicBezTo>
                      <a:pt x="37" y="15"/>
                      <a:pt x="34" y="11"/>
                      <a:pt x="31" y="10"/>
                    </a:cubicBezTo>
                    <a:cubicBezTo>
                      <a:pt x="24" y="6"/>
                      <a:pt x="10" y="6"/>
                      <a:pt x="4" y="4"/>
                    </a:cubicBezTo>
                    <a:cubicBezTo>
                      <a:pt x="3" y="3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CAC8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65" name="任意多边形: 形状 564">
                <a:extLst>
                  <a:ext uri="{FF2B5EF4-FFF2-40B4-BE49-F238E27FC236}">
                    <a16:creationId xmlns:a16="http://schemas.microsoft.com/office/drawing/2014/main" id="{1551D400-A514-44BD-85E0-0E2F457222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3" y="1621"/>
                <a:ext cx="176" cy="34"/>
              </a:xfrm>
              <a:custGeom>
                <a:avLst/>
                <a:gdLst>
                  <a:gd name="T0" fmla="*/ 0 w 92"/>
                  <a:gd name="T1" fmla="*/ 0 h 18"/>
                  <a:gd name="T2" fmla="*/ 62 w 92"/>
                  <a:gd name="T3" fmla="*/ 0 h 18"/>
                  <a:gd name="T4" fmla="*/ 64 w 92"/>
                  <a:gd name="T5" fmla="*/ 0 h 18"/>
                  <a:gd name="T6" fmla="*/ 64 w 92"/>
                  <a:gd name="T7" fmla="*/ 0 h 18"/>
                  <a:gd name="T8" fmla="*/ 91 w 92"/>
                  <a:gd name="T9" fmla="*/ 0 h 18"/>
                  <a:gd name="T10" fmla="*/ 91 w 92"/>
                  <a:gd name="T11" fmla="*/ 2 h 18"/>
                  <a:gd name="T12" fmla="*/ 92 w 92"/>
                  <a:gd name="T13" fmla="*/ 18 h 18"/>
                  <a:gd name="T14" fmla="*/ 41 w 92"/>
                  <a:gd name="T15" fmla="*/ 18 h 18"/>
                  <a:gd name="T16" fmla="*/ 30 w 92"/>
                  <a:gd name="T17" fmla="*/ 8 h 18"/>
                  <a:gd name="T18" fmla="*/ 3 w 92"/>
                  <a:gd name="T19" fmla="*/ 2 h 18"/>
                  <a:gd name="T20" fmla="*/ 0 w 92"/>
                  <a:gd name="T2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2" h="18">
                    <a:moveTo>
                      <a:pt x="0" y="0"/>
                    </a:moveTo>
                    <a:cubicBezTo>
                      <a:pt x="62" y="0"/>
                      <a:pt x="62" y="0"/>
                      <a:pt x="62" y="0"/>
                    </a:cubicBezTo>
                    <a:cubicBezTo>
                      <a:pt x="63" y="0"/>
                      <a:pt x="64" y="0"/>
                      <a:pt x="64" y="0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91" y="1"/>
                      <a:pt x="91" y="1"/>
                      <a:pt x="91" y="2"/>
                    </a:cubicBezTo>
                    <a:cubicBezTo>
                      <a:pt x="91" y="7"/>
                      <a:pt x="91" y="13"/>
                      <a:pt x="92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37" y="13"/>
                      <a:pt x="33" y="9"/>
                      <a:pt x="30" y="8"/>
                    </a:cubicBezTo>
                    <a:cubicBezTo>
                      <a:pt x="23" y="4"/>
                      <a:pt x="9" y="4"/>
                      <a:pt x="3" y="2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CBC9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66" name="任意多边形: 形状 565">
                <a:extLst>
                  <a:ext uri="{FF2B5EF4-FFF2-40B4-BE49-F238E27FC236}">
                    <a16:creationId xmlns:a16="http://schemas.microsoft.com/office/drawing/2014/main" id="{C525C105-3E70-4335-BB24-0F061DAFE0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7" y="1623"/>
                <a:ext cx="172" cy="34"/>
              </a:xfrm>
              <a:custGeom>
                <a:avLst/>
                <a:gdLst>
                  <a:gd name="T0" fmla="*/ 0 w 90"/>
                  <a:gd name="T1" fmla="*/ 0 h 18"/>
                  <a:gd name="T2" fmla="*/ 89 w 90"/>
                  <a:gd name="T3" fmla="*/ 0 h 18"/>
                  <a:gd name="T4" fmla="*/ 89 w 90"/>
                  <a:gd name="T5" fmla="*/ 1 h 18"/>
                  <a:gd name="T6" fmla="*/ 90 w 90"/>
                  <a:gd name="T7" fmla="*/ 18 h 18"/>
                  <a:gd name="T8" fmla="*/ 40 w 90"/>
                  <a:gd name="T9" fmla="*/ 18 h 18"/>
                  <a:gd name="T10" fmla="*/ 28 w 90"/>
                  <a:gd name="T11" fmla="*/ 7 h 18"/>
                  <a:gd name="T12" fmla="*/ 1 w 90"/>
                  <a:gd name="T13" fmla="*/ 1 h 18"/>
                  <a:gd name="T14" fmla="*/ 0 w 90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0" h="18">
                    <a:moveTo>
                      <a:pt x="0" y="0"/>
                    </a:moveTo>
                    <a:cubicBezTo>
                      <a:pt x="89" y="0"/>
                      <a:pt x="89" y="0"/>
                      <a:pt x="89" y="0"/>
                    </a:cubicBezTo>
                    <a:cubicBezTo>
                      <a:pt x="89" y="0"/>
                      <a:pt x="89" y="1"/>
                      <a:pt x="89" y="1"/>
                    </a:cubicBezTo>
                    <a:cubicBezTo>
                      <a:pt x="89" y="7"/>
                      <a:pt x="89" y="13"/>
                      <a:pt x="90" y="18"/>
                    </a:cubicBezTo>
                    <a:cubicBezTo>
                      <a:pt x="40" y="18"/>
                      <a:pt x="40" y="18"/>
                      <a:pt x="40" y="18"/>
                    </a:cubicBezTo>
                    <a:cubicBezTo>
                      <a:pt x="36" y="13"/>
                      <a:pt x="31" y="9"/>
                      <a:pt x="28" y="7"/>
                    </a:cubicBezTo>
                    <a:cubicBezTo>
                      <a:pt x="21" y="3"/>
                      <a:pt x="7" y="3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CCB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67" name="任意多边形: 形状 566">
                <a:extLst>
                  <a:ext uri="{FF2B5EF4-FFF2-40B4-BE49-F238E27FC236}">
                    <a16:creationId xmlns:a16="http://schemas.microsoft.com/office/drawing/2014/main" id="{16DE26A7-2F3E-4807-82A3-28E21C52F5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0" y="1625"/>
                <a:ext cx="169" cy="36"/>
              </a:xfrm>
              <a:custGeom>
                <a:avLst/>
                <a:gdLst>
                  <a:gd name="T0" fmla="*/ 0 w 88"/>
                  <a:gd name="T1" fmla="*/ 0 h 19"/>
                  <a:gd name="T2" fmla="*/ 87 w 88"/>
                  <a:gd name="T3" fmla="*/ 0 h 19"/>
                  <a:gd name="T4" fmla="*/ 87 w 88"/>
                  <a:gd name="T5" fmla="*/ 0 h 19"/>
                  <a:gd name="T6" fmla="*/ 88 w 88"/>
                  <a:gd name="T7" fmla="*/ 19 h 19"/>
                  <a:gd name="T8" fmla="*/ 39 w 88"/>
                  <a:gd name="T9" fmla="*/ 19 h 19"/>
                  <a:gd name="T10" fmla="*/ 26 w 88"/>
                  <a:gd name="T11" fmla="*/ 6 h 19"/>
                  <a:gd name="T12" fmla="*/ 0 w 88"/>
                  <a:gd name="T1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" h="19">
                    <a:moveTo>
                      <a:pt x="0" y="0"/>
                    </a:moveTo>
                    <a:cubicBezTo>
                      <a:pt x="87" y="0"/>
                      <a:pt x="87" y="0"/>
                      <a:pt x="87" y="0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87" y="6"/>
                      <a:pt x="87" y="13"/>
                      <a:pt x="88" y="19"/>
                    </a:cubicBezTo>
                    <a:cubicBezTo>
                      <a:pt x="39" y="19"/>
                      <a:pt x="39" y="19"/>
                      <a:pt x="39" y="19"/>
                    </a:cubicBezTo>
                    <a:cubicBezTo>
                      <a:pt x="34" y="13"/>
                      <a:pt x="30" y="8"/>
                      <a:pt x="26" y="6"/>
                    </a:cubicBezTo>
                    <a:cubicBezTo>
                      <a:pt x="19" y="3"/>
                      <a:pt x="6" y="2"/>
                      <a:pt x="0" y="0"/>
                    </a:cubicBezTo>
                    <a:close/>
                  </a:path>
                </a:pathLst>
              </a:custGeom>
              <a:solidFill>
                <a:srgbClr val="CDCC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68" name="任意多边形: 形状 567">
                <a:extLst>
                  <a:ext uri="{FF2B5EF4-FFF2-40B4-BE49-F238E27FC236}">
                    <a16:creationId xmlns:a16="http://schemas.microsoft.com/office/drawing/2014/main" id="{286335C6-BAC3-4BBE-A802-ACE00A2FA6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0" y="1629"/>
                <a:ext cx="159" cy="34"/>
              </a:xfrm>
              <a:custGeom>
                <a:avLst/>
                <a:gdLst>
                  <a:gd name="T0" fmla="*/ 0 w 83"/>
                  <a:gd name="T1" fmla="*/ 0 h 18"/>
                  <a:gd name="T2" fmla="*/ 82 w 83"/>
                  <a:gd name="T3" fmla="*/ 0 h 18"/>
                  <a:gd name="T4" fmla="*/ 83 w 83"/>
                  <a:gd name="T5" fmla="*/ 18 h 18"/>
                  <a:gd name="T6" fmla="*/ 35 w 83"/>
                  <a:gd name="T7" fmla="*/ 18 h 18"/>
                  <a:gd name="T8" fmla="*/ 21 w 83"/>
                  <a:gd name="T9" fmla="*/ 4 h 18"/>
                  <a:gd name="T10" fmla="*/ 0 w 83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3" h="18">
                    <a:moveTo>
                      <a:pt x="0" y="0"/>
                    </a:moveTo>
                    <a:cubicBezTo>
                      <a:pt x="82" y="0"/>
                      <a:pt x="82" y="0"/>
                      <a:pt x="82" y="0"/>
                    </a:cubicBezTo>
                    <a:cubicBezTo>
                      <a:pt x="83" y="5"/>
                      <a:pt x="82" y="12"/>
                      <a:pt x="83" y="18"/>
                    </a:cubicBezTo>
                    <a:cubicBezTo>
                      <a:pt x="35" y="18"/>
                      <a:pt x="35" y="18"/>
                      <a:pt x="35" y="18"/>
                    </a:cubicBezTo>
                    <a:cubicBezTo>
                      <a:pt x="30" y="11"/>
                      <a:pt x="25" y="6"/>
                      <a:pt x="21" y="4"/>
                    </a:cubicBezTo>
                    <a:cubicBezTo>
                      <a:pt x="15" y="1"/>
                      <a:pt x="7" y="1"/>
                      <a:pt x="0" y="0"/>
                    </a:cubicBezTo>
                    <a:close/>
                  </a:path>
                </a:pathLst>
              </a:custGeom>
              <a:solidFill>
                <a:srgbClr val="CFCD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69" name="任意多边形: 形状 568">
                <a:extLst>
                  <a:ext uri="{FF2B5EF4-FFF2-40B4-BE49-F238E27FC236}">
                    <a16:creationId xmlns:a16="http://schemas.microsoft.com/office/drawing/2014/main" id="{66D4387E-D392-4B37-82E5-4926CE2830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5" y="1630"/>
                <a:ext cx="144" cy="35"/>
              </a:xfrm>
              <a:custGeom>
                <a:avLst/>
                <a:gdLst>
                  <a:gd name="T0" fmla="*/ 0 w 75"/>
                  <a:gd name="T1" fmla="*/ 0 h 18"/>
                  <a:gd name="T2" fmla="*/ 74 w 75"/>
                  <a:gd name="T3" fmla="*/ 0 h 18"/>
                  <a:gd name="T4" fmla="*/ 75 w 75"/>
                  <a:gd name="T5" fmla="*/ 18 h 18"/>
                  <a:gd name="T6" fmla="*/ 27 w 75"/>
                  <a:gd name="T7" fmla="*/ 18 h 18"/>
                  <a:gd name="T8" fmla="*/ 13 w 75"/>
                  <a:gd name="T9" fmla="*/ 3 h 18"/>
                  <a:gd name="T10" fmla="*/ 0 w 75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5" h="18">
                    <a:moveTo>
                      <a:pt x="0" y="0"/>
                    </a:moveTo>
                    <a:cubicBezTo>
                      <a:pt x="74" y="0"/>
                      <a:pt x="74" y="0"/>
                      <a:pt x="74" y="0"/>
                    </a:cubicBezTo>
                    <a:cubicBezTo>
                      <a:pt x="75" y="6"/>
                      <a:pt x="74" y="13"/>
                      <a:pt x="75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3" y="11"/>
                      <a:pt x="17" y="5"/>
                      <a:pt x="13" y="3"/>
                    </a:cubicBezTo>
                    <a:cubicBezTo>
                      <a:pt x="10" y="1"/>
                      <a:pt x="5" y="1"/>
                      <a:pt x="0" y="0"/>
                    </a:cubicBezTo>
                    <a:close/>
                  </a:path>
                </a:pathLst>
              </a:custGeom>
              <a:solidFill>
                <a:srgbClr val="D0CE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70" name="任意多边形: 形状 569">
                <a:extLst>
                  <a:ext uri="{FF2B5EF4-FFF2-40B4-BE49-F238E27FC236}">
                    <a16:creationId xmlns:a16="http://schemas.microsoft.com/office/drawing/2014/main" id="{B50F4C4E-D666-4AE7-B4DA-B872F47262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9" y="1632"/>
                <a:ext cx="130" cy="35"/>
              </a:xfrm>
              <a:custGeom>
                <a:avLst/>
                <a:gdLst>
                  <a:gd name="T0" fmla="*/ 0 w 68"/>
                  <a:gd name="T1" fmla="*/ 0 h 18"/>
                  <a:gd name="T2" fmla="*/ 67 w 68"/>
                  <a:gd name="T3" fmla="*/ 0 h 18"/>
                  <a:gd name="T4" fmla="*/ 68 w 68"/>
                  <a:gd name="T5" fmla="*/ 18 h 18"/>
                  <a:gd name="T6" fmla="*/ 21 w 68"/>
                  <a:gd name="T7" fmla="*/ 18 h 18"/>
                  <a:gd name="T8" fmla="*/ 6 w 68"/>
                  <a:gd name="T9" fmla="*/ 2 h 18"/>
                  <a:gd name="T10" fmla="*/ 0 w 68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8" h="18">
                    <a:moveTo>
                      <a:pt x="0" y="0"/>
                    </a:moveTo>
                    <a:cubicBezTo>
                      <a:pt x="67" y="0"/>
                      <a:pt x="67" y="0"/>
                      <a:pt x="67" y="0"/>
                    </a:cubicBezTo>
                    <a:cubicBezTo>
                      <a:pt x="68" y="6"/>
                      <a:pt x="67" y="13"/>
                      <a:pt x="68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16" y="11"/>
                      <a:pt x="10" y="4"/>
                      <a:pt x="6" y="2"/>
                    </a:cubicBezTo>
                    <a:cubicBezTo>
                      <a:pt x="4" y="1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D2D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71" name="任意多边形: 形状 570">
                <a:extLst>
                  <a:ext uri="{FF2B5EF4-FFF2-40B4-BE49-F238E27FC236}">
                    <a16:creationId xmlns:a16="http://schemas.microsoft.com/office/drawing/2014/main" id="{056167F8-F5F5-4164-ABE8-ACC38BFC72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6" y="1634"/>
                <a:ext cx="123" cy="37"/>
              </a:xfrm>
              <a:custGeom>
                <a:avLst/>
                <a:gdLst>
                  <a:gd name="T0" fmla="*/ 0 w 64"/>
                  <a:gd name="T1" fmla="*/ 0 h 19"/>
                  <a:gd name="T2" fmla="*/ 63 w 64"/>
                  <a:gd name="T3" fmla="*/ 0 h 19"/>
                  <a:gd name="T4" fmla="*/ 64 w 64"/>
                  <a:gd name="T5" fmla="*/ 19 h 19"/>
                  <a:gd name="T6" fmla="*/ 18 w 64"/>
                  <a:gd name="T7" fmla="*/ 19 h 19"/>
                  <a:gd name="T8" fmla="*/ 2 w 64"/>
                  <a:gd name="T9" fmla="*/ 1 h 19"/>
                  <a:gd name="T10" fmla="*/ 0 w 6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19">
                    <a:moveTo>
                      <a:pt x="0" y="0"/>
                    </a:moveTo>
                    <a:cubicBezTo>
                      <a:pt x="63" y="0"/>
                      <a:pt x="63" y="0"/>
                      <a:pt x="63" y="0"/>
                    </a:cubicBezTo>
                    <a:cubicBezTo>
                      <a:pt x="64" y="7"/>
                      <a:pt x="64" y="14"/>
                      <a:pt x="64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3" y="11"/>
                      <a:pt x="7" y="3"/>
                      <a:pt x="2" y="1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72" name="任意多边形: 形状 571">
                <a:extLst>
                  <a:ext uri="{FF2B5EF4-FFF2-40B4-BE49-F238E27FC236}">
                    <a16:creationId xmlns:a16="http://schemas.microsoft.com/office/drawing/2014/main" id="{A278C82E-16FD-4016-AEA6-5C0B196A11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2" y="1638"/>
                <a:ext cx="119" cy="35"/>
              </a:xfrm>
              <a:custGeom>
                <a:avLst/>
                <a:gdLst>
                  <a:gd name="T0" fmla="*/ 0 w 62"/>
                  <a:gd name="T1" fmla="*/ 0 h 18"/>
                  <a:gd name="T2" fmla="*/ 60 w 62"/>
                  <a:gd name="T3" fmla="*/ 0 h 18"/>
                  <a:gd name="T4" fmla="*/ 62 w 62"/>
                  <a:gd name="T5" fmla="*/ 18 h 18"/>
                  <a:gd name="T6" fmla="*/ 16 w 62"/>
                  <a:gd name="T7" fmla="*/ 18 h 18"/>
                  <a:gd name="T8" fmla="*/ 0 w 62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18">
                    <a:moveTo>
                      <a:pt x="0" y="0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61" y="6"/>
                      <a:pt x="61" y="13"/>
                      <a:pt x="62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1" y="10"/>
                      <a:pt x="5" y="3"/>
                      <a:pt x="0" y="0"/>
                    </a:cubicBezTo>
                    <a:close/>
                  </a:path>
                </a:pathLst>
              </a:custGeom>
              <a:solidFill>
                <a:srgbClr val="D3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73" name="任意多边形: 形状 572">
                <a:extLst>
                  <a:ext uri="{FF2B5EF4-FFF2-40B4-BE49-F238E27FC236}">
                    <a16:creationId xmlns:a16="http://schemas.microsoft.com/office/drawing/2014/main" id="{989785E8-5A8B-4153-B420-8A3489EC96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6" y="1640"/>
                <a:ext cx="115" cy="34"/>
              </a:xfrm>
              <a:custGeom>
                <a:avLst/>
                <a:gdLst>
                  <a:gd name="T0" fmla="*/ 0 w 60"/>
                  <a:gd name="T1" fmla="*/ 0 h 18"/>
                  <a:gd name="T2" fmla="*/ 58 w 60"/>
                  <a:gd name="T3" fmla="*/ 0 h 18"/>
                  <a:gd name="T4" fmla="*/ 60 w 60"/>
                  <a:gd name="T5" fmla="*/ 18 h 18"/>
                  <a:gd name="T6" fmla="*/ 15 w 60"/>
                  <a:gd name="T7" fmla="*/ 18 h 18"/>
                  <a:gd name="T8" fmla="*/ 0 w 60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18">
                    <a:moveTo>
                      <a:pt x="0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9" y="7"/>
                      <a:pt x="59" y="14"/>
                      <a:pt x="60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1" y="11"/>
                      <a:pt x="5" y="4"/>
                      <a:pt x="0" y="0"/>
                    </a:cubicBezTo>
                    <a:close/>
                  </a:path>
                </a:pathLst>
              </a:custGeom>
              <a:solidFill>
                <a:srgbClr val="D5D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74" name="任意多边形: 形状 573">
                <a:extLst>
                  <a:ext uri="{FF2B5EF4-FFF2-40B4-BE49-F238E27FC236}">
                    <a16:creationId xmlns:a16="http://schemas.microsoft.com/office/drawing/2014/main" id="{C4C0AB4A-4E6D-4DE3-B2F7-6DFF492F8E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0" y="1642"/>
                <a:ext cx="111" cy="34"/>
              </a:xfrm>
              <a:custGeom>
                <a:avLst/>
                <a:gdLst>
                  <a:gd name="T0" fmla="*/ 0 w 58"/>
                  <a:gd name="T1" fmla="*/ 0 h 18"/>
                  <a:gd name="T2" fmla="*/ 56 w 58"/>
                  <a:gd name="T3" fmla="*/ 0 h 18"/>
                  <a:gd name="T4" fmla="*/ 58 w 58"/>
                  <a:gd name="T5" fmla="*/ 18 h 18"/>
                  <a:gd name="T6" fmla="*/ 58 w 58"/>
                  <a:gd name="T7" fmla="*/ 18 h 18"/>
                  <a:gd name="T8" fmla="*/ 13 w 58"/>
                  <a:gd name="T9" fmla="*/ 18 h 18"/>
                  <a:gd name="T10" fmla="*/ 0 w 58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8" h="18">
                    <a:moveTo>
                      <a:pt x="0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57" y="7"/>
                      <a:pt x="57" y="13"/>
                      <a:pt x="58" y="18"/>
                    </a:cubicBezTo>
                    <a:cubicBezTo>
                      <a:pt x="58" y="18"/>
                      <a:pt x="58" y="18"/>
                      <a:pt x="58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0" y="12"/>
                      <a:pt x="4" y="4"/>
                      <a:pt x="0" y="0"/>
                    </a:cubicBezTo>
                    <a:close/>
                  </a:path>
                </a:pathLst>
              </a:custGeom>
              <a:solidFill>
                <a:srgbClr val="D6D5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75" name="任意多边形: 形状 574">
                <a:extLst>
                  <a:ext uri="{FF2B5EF4-FFF2-40B4-BE49-F238E27FC236}">
                    <a16:creationId xmlns:a16="http://schemas.microsoft.com/office/drawing/2014/main" id="{F80BE00D-2242-49F8-9ACE-6DDB571656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2" y="1644"/>
                <a:ext cx="109" cy="36"/>
              </a:xfrm>
              <a:custGeom>
                <a:avLst/>
                <a:gdLst>
                  <a:gd name="T0" fmla="*/ 0 w 57"/>
                  <a:gd name="T1" fmla="*/ 0 h 19"/>
                  <a:gd name="T2" fmla="*/ 55 w 57"/>
                  <a:gd name="T3" fmla="*/ 0 h 19"/>
                  <a:gd name="T4" fmla="*/ 57 w 57"/>
                  <a:gd name="T5" fmla="*/ 17 h 19"/>
                  <a:gd name="T6" fmla="*/ 57 w 57"/>
                  <a:gd name="T7" fmla="*/ 19 h 19"/>
                  <a:gd name="T8" fmla="*/ 13 w 57"/>
                  <a:gd name="T9" fmla="*/ 19 h 19"/>
                  <a:gd name="T10" fmla="*/ 0 w 57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" h="19">
                    <a:moveTo>
                      <a:pt x="0" y="0"/>
                    </a:moveTo>
                    <a:cubicBezTo>
                      <a:pt x="55" y="0"/>
                      <a:pt x="55" y="0"/>
                      <a:pt x="55" y="0"/>
                    </a:cubicBezTo>
                    <a:cubicBezTo>
                      <a:pt x="56" y="7"/>
                      <a:pt x="56" y="13"/>
                      <a:pt x="57" y="17"/>
                    </a:cubicBezTo>
                    <a:cubicBezTo>
                      <a:pt x="57" y="17"/>
                      <a:pt x="57" y="18"/>
                      <a:pt x="57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0" y="12"/>
                      <a:pt x="5" y="5"/>
                      <a:pt x="0" y="0"/>
                    </a:cubicBezTo>
                    <a:close/>
                  </a:path>
                </a:pathLst>
              </a:custGeom>
              <a:solidFill>
                <a:srgbClr val="D7D6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76" name="任意多边形: 形状 575">
                <a:extLst>
                  <a:ext uri="{FF2B5EF4-FFF2-40B4-BE49-F238E27FC236}">
                    <a16:creationId xmlns:a16="http://schemas.microsoft.com/office/drawing/2014/main" id="{17E57624-6A40-4681-BC8B-02399BBDC3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3" y="1648"/>
                <a:ext cx="109" cy="34"/>
              </a:xfrm>
              <a:custGeom>
                <a:avLst/>
                <a:gdLst>
                  <a:gd name="T0" fmla="*/ 0 w 57"/>
                  <a:gd name="T1" fmla="*/ 0 h 18"/>
                  <a:gd name="T2" fmla="*/ 55 w 57"/>
                  <a:gd name="T3" fmla="*/ 0 h 18"/>
                  <a:gd name="T4" fmla="*/ 56 w 57"/>
                  <a:gd name="T5" fmla="*/ 15 h 18"/>
                  <a:gd name="T6" fmla="*/ 56 w 57"/>
                  <a:gd name="T7" fmla="*/ 18 h 18"/>
                  <a:gd name="T8" fmla="*/ 13 w 57"/>
                  <a:gd name="T9" fmla="*/ 18 h 18"/>
                  <a:gd name="T10" fmla="*/ 0 w 57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" h="18">
                    <a:moveTo>
                      <a:pt x="0" y="0"/>
                    </a:moveTo>
                    <a:cubicBezTo>
                      <a:pt x="55" y="0"/>
                      <a:pt x="55" y="0"/>
                      <a:pt x="55" y="0"/>
                    </a:cubicBezTo>
                    <a:cubicBezTo>
                      <a:pt x="55" y="5"/>
                      <a:pt x="55" y="11"/>
                      <a:pt x="56" y="15"/>
                    </a:cubicBezTo>
                    <a:cubicBezTo>
                      <a:pt x="56" y="15"/>
                      <a:pt x="57" y="17"/>
                      <a:pt x="56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0" y="12"/>
                      <a:pt x="5" y="5"/>
                      <a:pt x="0" y="0"/>
                    </a:cubicBezTo>
                    <a:close/>
                  </a:path>
                </a:pathLst>
              </a:custGeom>
              <a:solidFill>
                <a:srgbClr val="D8D7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77" name="任意多边形: 形状 576">
                <a:extLst>
                  <a:ext uri="{FF2B5EF4-FFF2-40B4-BE49-F238E27FC236}">
                    <a16:creationId xmlns:a16="http://schemas.microsoft.com/office/drawing/2014/main" id="{78036097-BB0A-4A42-B6A1-5ACC909AC3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5" y="1650"/>
                <a:ext cx="107" cy="34"/>
              </a:xfrm>
              <a:custGeom>
                <a:avLst/>
                <a:gdLst>
                  <a:gd name="T0" fmla="*/ 0 w 56"/>
                  <a:gd name="T1" fmla="*/ 0 h 18"/>
                  <a:gd name="T2" fmla="*/ 54 w 56"/>
                  <a:gd name="T3" fmla="*/ 0 h 18"/>
                  <a:gd name="T4" fmla="*/ 55 w 56"/>
                  <a:gd name="T5" fmla="*/ 14 h 18"/>
                  <a:gd name="T6" fmla="*/ 55 w 56"/>
                  <a:gd name="T7" fmla="*/ 18 h 18"/>
                  <a:gd name="T8" fmla="*/ 12 w 56"/>
                  <a:gd name="T9" fmla="*/ 18 h 18"/>
                  <a:gd name="T10" fmla="*/ 0 w 5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" h="18">
                    <a:moveTo>
                      <a:pt x="0" y="0"/>
                    </a:moveTo>
                    <a:cubicBezTo>
                      <a:pt x="54" y="0"/>
                      <a:pt x="54" y="0"/>
                      <a:pt x="54" y="0"/>
                    </a:cubicBezTo>
                    <a:cubicBezTo>
                      <a:pt x="54" y="5"/>
                      <a:pt x="54" y="10"/>
                      <a:pt x="55" y="14"/>
                    </a:cubicBezTo>
                    <a:cubicBezTo>
                      <a:pt x="56" y="15"/>
                      <a:pt x="55" y="16"/>
                      <a:pt x="55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0" y="12"/>
                      <a:pt x="5" y="5"/>
                      <a:pt x="0" y="0"/>
                    </a:cubicBezTo>
                    <a:close/>
                  </a:path>
                </a:pathLst>
              </a:custGeom>
              <a:solidFill>
                <a:srgbClr val="DAD8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78" name="任意多边形: 形状 577">
                <a:extLst>
                  <a:ext uri="{FF2B5EF4-FFF2-40B4-BE49-F238E27FC236}">
                    <a16:creationId xmlns:a16="http://schemas.microsoft.com/office/drawing/2014/main" id="{BC9D88D2-F698-429B-A999-BE9343BA84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7" y="1652"/>
                <a:ext cx="105" cy="36"/>
              </a:xfrm>
              <a:custGeom>
                <a:avLst/>
                <a:gdLst>
                  <a:gd name="T0" fmla="*/ 0 w 55"/>
                  <a:gd name="T1" fmla="*/ 0 h 19"/>
                  <a:gd name="T2" fmla="*/ 53 w 55"/>
                  <a:gd name="T3" fmla="*/ 0 h 19"/>
                  <a:gd name="T4" fmla="*/ 54 w 55"/>
                  <a:gd name="T5" fmla="*/ 13 h 19"/>
                  <a:gd name="T6" fmla="*/ 54 w 55"/>
                  <a:gd name="T7" fmla="*/ 19 h 19"/>
                  <a:gd name="T8" fmla="*/ 12 w 55"/>
                  <a:gd name="T9" fmla="*/ 19 h 19"/>
                  <a:gd name="T10" fmla="*/ 0 w 55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5" h="19">
                    <a:moveTo>
                      <a:pt x="0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3" y="5"/>
                      <a:pt x="53" y="10"/>
                      <a:pt x="54" y="13"/>
                    </a:cubicBezTo>
                    <a:cubicBezTo>
                      <a:pt x="55" y="14"/>
                      <a:pt x="54" y="16"/>
                      <a:pt x="54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9" y="13"/>
                      <a:pt x="5" y="6"/>
                      <a:pt x="0" y="0"/>
                    </a:cubicBezTo>
                    <a:close/>
                  </a:path>
                </a:pathLst>
              </a:custGeom>
              <a:solidFill>
                <a:srgbClr val="DBDA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79" name="任意多边形: 形状 578">
                <a:extLst>
                  <a:ext uri="{FF2B5EF4-FFF2-40B4-BE49-F238E27FC236}">
                    <a16:creationId xmlns:a16="http://schemas.microsoft.com/office/drawing/2014/main" id="{6C983E6F-A531-45EF-AA9F-D81C99132F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9" y="1655"/>
                <a:ext cx="103" cy="35"/>
              </a:xfrm>
              <a:custGeom>
                <a:avLst/>
                <a:gdLst>
                  <a:gd name="T0" fmla="*/ 0 w 54"/>
                  <a:gd name="T1" fmla="*/ 0 h 18"/>
                  <a:gd name="T2" fmla="*/ 52 w 54"/>
                  <a:gd name="T3" fmla="*/ 0 h 18"/>
                  <a:gd name="T4" fmla="*/ 53 w 54"/>
                  <a:gd name="T5" fmla="*/ 11 h 18"/>
                  <a:gd name="T6" fmla="*/ 53 w 54"/>
                  <a:gd name="T7" fmla="*/ 18 h 18"/>
                  <a:gd name="T8" fmla="*/ 11 w 54"/>
                  <a:gd name="T9" fmla="*/ 18 h 18"/>
                  <a:gd name="T10" fmla="*/ 0 w 54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" h="18">
                    <a:moveTo>
                      <a:pt x="0" y="0"/>
                    </a:moveTo>
                    <a:cubicBezTo>
                      <a:pt x="52" y="0"/>
                      <a:pt x="52" y="0"/>
                      <a:pt x="52" y="0"/>
                    </a:cubicBezTo>
                    <a:cubicBezTo>
                      <a:pt x="52" y="4"/>
                      <a:pt x="52" y="8"/>
                      <a:pt x="53" y="11"/>
                    </a:cubicBezTo>
                    <a:cubicBezTo>
                      <a:pt x="54" y="12"/>
                      <a:pt x="53" y="15"/>
                      <a:pt x="53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9" y="12"/>
                      <a:pt x="5" y="5"/>
                      <a:pt x="0" y="0"/>
                    </a:cubicBezTo>
                    <a:close/>
                  </a:path>
                </a:pathLst>
              </a:custGeom>
              <a:solidFill>
                <a:srgbClr val="DCDB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80" name="任意多边形: 形状 579">
                <a:extLst>
                  <a:ext uri="{FF2B5EF4-FFF2-40B4-BE49-F238E27FC236}">
                    <a16:creationId xmlns:a16="http://schemas.microsoft.com/office/drawing/2014/main" id="{489F773E-B96C-4A37-8DB3-CF6D93A1CF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1" y="1657"/>
                <a:ext cx="101" cy="35"/>
              </a:xfrm>
              <a:custGeom>
                <a:avLst/>
                <a:gdLst>
                  <a:gd name="T0" fmla="*/ 0 w 53"/>
                  <a:gd name="T1" fmla="*/ 0 h 18"/>
                  <a:gd name="T2" fmla="*/ 51 w 53"/>
                  <a:gd name="T3" fmla="*/ 0 h 18"/>
                  <a:gd name="T4" fmla="*/ 52 w 53"/>
                  <a:gd name="T5" fmla="*/ 10 h 18"/>
                  <a:gd name="T6" fmla="*/ 51 w 53"/>
                  <a:gd name="T7" fmla="*/ 18 h 18"/>
                  <a:gd name="T8" fmla="*/ 11 w 53"/>
                  <a:gd name="T9" fmla="*/ 18 h 18"/>
                  <a:gd name="T10" fmla="*/ 0 w 53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" h="18">
                    <a:moveTo>
                      <a:pt x="0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1" y="4"/>
                      <a:pt x="51" y="7"/>
                      <a:pt x="52" y="10"/>
                    </a:cubicBezTo>
                    <a:cubicBezTo>
                      <a:pt x="53" y="12"/>
                      <a:pt x="52" y="15"/>
                      <a:pt x="5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9" y="13"/>
                      <a:pt x="5" y="6"/>
                      <a:pt x="0" y="0"/>
                    </a:cubicBezTo>
                    <a:close/>
                  </a:path>
                </a:pathLst>
              </a:custGeom>
              <a:solidFill>
                <a:srgbClr val="DDDC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81" name="任意多边形: 形状 580">
                <a:extLst>
                  <a:ext uri="{FF2B5EF4-FFF2-40B4-BE49-F238E27FC236}">
                    <a16:creationId xmlns:a16="http://schemas.microsoft.com/office/drawing/2014/main" id="{6691FA5D-7AE4-4752-9D5B-8E6134A363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3" y="1659"/>
                <a:ext cx="99" cy="35"/>
              </a:xfrm>
              <a:custGeom>
                <a:avLst/>
                <a:gdLst>
                  <a:gd name="T0" fmla="*/ 0 w 52"/>
                  <a:gd name="T1" fmla="*/ 0 h 18"/>
                  <a:gd name="T2" fmla="*/ 50 w 52"/>
                  <a:gd name="T3" fmla="*/ 0 h 18"/>
                  <a:gd name="T4" fmla="*/ 51 w 52"/>
                  <a:gd name="T5" fmla="*/ 9 h 18"/>
                  <a:gd name="T6" fmla="*/ 50 w 52"/>
                  <a:gd name="T7" fmla="*/ 18 h 18"/>
                  <a:gd name="T8" fmla="*/ 10 w 52"/>
                  <a:gd name="T9" fmla="*/ 18 h 18"/>
                  <a:gd name="T10" fmla="*/ 0 w 52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18">
                    <a:moveTo>
                      <a:pt x="0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50" y="3"/>
                      <a:pt x="50" y="6"/>
                      <a:pt x="51" y="9"/>
                    </a:cubicBezTo>
                    <a:cubicBezTo>
                      <a:pt x="52" y="11"/>
                      <a:pt x="51" y="14"/>
                      <a:pt x="50" y="18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9" y="13"/>
                      <a:pt x="5" y="6"/>
                      <a:pt x="0" y="0"/>
                    </a:cubicBezTo>
                    <a:close/>
                  </a:path>
                </a:pathLst>
              </a:custGeom>
              <a:solidFill>
                <a:srgbClr val="DED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82" name="任意多边形: 形状 581">
                <a:extLst>
                  <a:ext uri="{FF2B5EF4-FFF2-40B4-BE49-F238E27FC236}">
                    <a16:creationId xmlns:a16="http://schemas.microsoft.com/office/drawing/2014/main" id="{C0D7895D-47DF-4445-99DB-3DE7EAA53A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5" y="1661"/>
                <a:ext cx="97" cy="36"/>
              </a:xfrm>
              <a:custGeom>
                <a:avLst/>
                <a:gdLst>
                  <a:gd name="T0" fmla="*/ 0 w 51"/>
                  <a:gd name="T1" fmla="*/ 0 h 19"/>
                  <a:gd name="T2" fmla="*/ 49 w 51"/>
                  <a:gd name="T3" fmla="*/ 0 h 19"/>
                  <a:gd name="T4" fmla="*/ 50 w 51"/>
                  <a:gd name="T5" fmla="*/ 8 h 19"/>
                  <a:gd name="T6" fmla="*/ 48 w 51"/>
                  <a:gd name="T7" fmla="*/ 19 h 19"/>
                  <a:gd name="T8" fmla="*/ 10 w 51"/>
                  <a:gd name="T9" fmla="*/ 19 h 19"/>
                  <a:gd name="T10" fmla="*/ 10 w 51"/>
                  <a:gd name="T11" fmla="*/ 19 h 19"/>
                  <a:gd name="T12" fmla="*/ 0 w 51"/>
                  <a:gd name="T1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19">
                    <a:moveTo>
                      <a:pt x="0" y="0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49" y="3"/>
                      <a:pt x="50" y="6"/>
                      <a:pt x="50" y="8"/>
                    </a:cubicBezTo>
                    <a:cubicBezTo>
                      <a:pt x="51" y="10"/>
                      <a:pt x="50" y="14"/>
                      <a:pt x="48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9" y="14"/>
                      <a:pt x="5" y="7"/>
                      <a:pt x="0" y="0"/>
                    </a:cubicBezTo>
                    <a:close/>
                  </a:path>
                </a:pathLst>
              </a:custGeom>
              <a:solidFill>
                <a:srgbClr val="E0DF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83" name="任意多边形: 形状 582">
                <a:extLst>
                  <a:ext uri="{FF2B5EF4-FFF2-40B4-BE49-F238E27FC236}">
                    <a16:creationId xmlns:a16="http://schemas.microsoft.com/office/drawing/2014/main" id="{2DF60DDB-EEF6-48AB-999B-864F1EE619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7" y="1665"/>
                <a:ext cx="95" cy="34"/>
              </a:xfrm>
              <a:custGeom>
                <a:avLst/>
                <a:gdLst>
                  <a:gd name="T0" fmla="*/ 0 w 50"/>
                  <a:gd name="T1" fmla="*/ 0 h 18"/>
                  <a:gd name="T2" fmla="*/ 48 w 50"/>
                  <a:gd name="T3" fmla="*/ 0 h 18"/>
                  <a:gd name="T4" fmla="*/ 49 w 50"/>
                  <a:gd name="T5" fmla="*/ 6 h 18"/>
                  <a:gd name="T6" fmla="*/ 47 w 50"/>
                  <a:gd name="T7" fmla="*/ 18 h 18"/>
                  <a:gd name="T8" fmla="*/ 9 w 50"/>
                  <a:gd name="T9" fmla="*/ 18 h 18"/>
                  <a:gd name="T10" fmla="*/ 9 w 50"/>
                  <a:gd name="T11" fmla="*/ 17 h 18"/>
                  <a:gd name="T12" fmla="*/ 0 w 50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18">
                    <a:moveTo>
                      <a:pt x="0" y="0"/>
                    </a:moveTo>
                    <a:cubicBezTo>
                      <a:pt x="48" y="0"/>
                      <a:pt x="48" y="0"/>
                      <a:pt x="48" y="0"/>
                    </a:cubicBezTo>
                    <a:cubicBezTo>
                      <a:pt x="48" y="2"/>
                      <a:pt x="49" y="4"/>
                      <a:pt x="49" y="6"/>
                    </a:cubicBezTo>
                    <a:cubicBezTo>
                      <a:pt x="50" y="8"/>
                      <a:pt x="49" y="13"/>
                      <a:pt x="47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2"/>
                      <a:pt x="4" y="6"/>
                      <a:pt x="0" y="0"/>
                    </a:cubicBezTo>
                    <a:close/>
                  </a:path>
                </a:pathLst>
              </a:custGeom>
              <a:solidFill>
                <a:srgbClr val="E1E0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84" name="任意多边形: 形状 583">
                <a:extLst>
                  <a:ext uri="{FF2B5EF4-FFF2-40B4-BE49-F238E27FC236}">
                    <a16:creationId xmlns:a16="http://schemas.microsoft.com/office/drawing/2014/main" id="{51B19917-F31D-421D-842B-D36ACFE5CD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9" y="1667"/>
                <a:ext cx="93" cy="34"/>
              </a:xfrm>
              <a:custGeom>
                <a:avLst/>
                <a:gdLst>
                  <a:gd name="T0" fmla="*/ 0 w 49"/>
                  <a:gd name="T1" fmla="*/ 0 h 18"/>
                  <a:gd name="T2" fmla="*/ 47 w 49"/>
                  <a:gd name="T3" fmla="*/ 0 h 18"/>
                  <a:gd name="T4" fmla="*/ 48 w 49"/>
                  <a:gd name="T5" fmla="*/ 5 h 18"/>
                  <a:gd name="T6" fmla="*/ 46 w 49"/>
                  <a:gd name="T7" fmla="*/ 18 h 18"/>
                  <a:gd name="T8" fmla="*/ 8 w 49"/>
                  <a:gd name="T9" fmla="*/ 18 h 18"/>
                  <a:gd name="T10" fmla="*/ 8 w 49"/>
                  <a:gd name="T11" fmla="*/ 16 h 18"/>
                  <a:gd name="T12" fmla="*/ 0 w 49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18">
                    <a:moveTo>
                      <a:pt x="0" y="0"/>
                    </a:moveTo>
                    <a:cubicBezTo>
                      <a:pt x="47" y="0"/>
                      <a:pt x="47" y="0"/>
                      <a:pt x="47" y="0"/>
                    </a:cubicBezTo>
                    <a:cubicBezTo>
                      <a:pt x="47" y="2"/>
                      <a:pt x="48" y="3"/>
                      <a:pt x="48" y="5"/>
                    </a:cubicBezTo>
                    <a:cubicBezTo>
                      <a:pt x="49" y="7"/>
                      <a:pt x="47" y="13"/>
                      <a:pt x="46" y="18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1"/>
                      <a:pt x="4" y="6"/>
                      <a:pt x="0" y="0"/>
                    </a:cubicBezTo>
                    <a:close/>
                  </a:path>
                </a:pathLst>
              </a:custGeom>
              <a:solidFill>
                <a:srgbClr val="E2E1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85" name="任意多边形: 形状 584">
                <a:extLst>
                  <a:ext uri="{FF2B5EF4-FFF2-40B4-BE49-F238E27FC236}">
                    <a16:creationId xmlns:a16="http://schemas.microsoft.com/office/drawing/2014/main" id="{3C2E1780-D8FE-40B8-AB8C-FE3BADC5AD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1" y="1669"/>
                <a:ext cx="91" cy="36"/>
              </a:xfrm>
              <a:custGeom>
                <a:avLst/>
                <a:gdLst>
                  <a:gd name="T0" fmla="*/ 0 w 48"/>
                  <a:gd name="T1" fmla="*/ 0 h 19"/>
                  <a:gd name="T2" fmla="*/ 46 w 48"/>
                  <a:gd name="T3" fmla="*/ 0 h 19"/>
                  <a:gd name="T4" fmla="*/ 47 w 48"/>
                  <a:gd name="T5" fmla="*/ 4 h 19"/>
                  <a:gd name="T6" fmla="*/ 44 w 48"/>
                  <a:gd name="T7" fmla="*/ 19 h 19"/>
                  <a:gd name="T8" fmla="*/ 7 w 48"/>
                  <a:gd name="T9" fmla="*/ 19 h 19"/>
                  <a:gd name="T10" fmla="*/ 7 w 48"/>
                  <a:gd name="T11" fmla="*/ 15 h 19"/>
                  <a:gd name="T12" fmla="*/ 0 w 48"/>
                  <a:gd name="T1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19">
                    <a:moveTo>
                      <a:pt x="0" y="0"/>
                    </a:moveTo>
                    <a:cubicBezTo>
                      <a:pt x="46" y="0"/>
                      <a:pt x="46" y="0"/>
                      <a:pt x="46" y="0"/>
                    </a:cubicBezTo>
                    <a:cubicBezTo>
                      <a:pt x="47" y="1"/>
                      <a:pt x="47" y="3"/>
                      <a:pt x="47" y="4"/>
                    </a:cubicBezTo>
                    <a:cubicBezTo>
                      <a:pt x="48" y="7"/>
                      <a:pt x="46" y="13"/>
                      <a:pt x="44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7" y="17"/>
                      <a:pt x="7" y="16"/>
                      <a:pt x="7" y="15"/>
                    </a:cubicBezTo>
                    <a:cubicBezTo>
                      <a:pt x="6" y="11"/>
                      <a:pt x="3" y="5"/>
                      <a:pt x="0" y="0"/>
                    </a:cubicBezTo>
                    <a:close/>
                  </a:path>
                </a:pathLst>
              </a:custGeom>
              <a:solidFill>
                <a:srgbClr val="E3E2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86" name="任意多边形: 形状 585">
                <a:extLst>
                  <a:ext uri="{FF2B5EF4-FFF2-40B4-BE49-F238E27FC236}">
                    <a16:creationId xmlns:a16="http://schemas.microsoft.com/office/drawing/2014/main" id="{6BC90050-A4A7-4EB7-B4C6-973284F646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3" y="1673"/>
                <a:ext cx="89" cy="34"/>
              </a:xfrm>
              <a:custGeom>
                <a:avLst/>
                <a:gdLst>
                  <a:gd name="T0" fmla="*/ 0 w 47"/>
                  <a:gd name="T1" fmla="*/ 0 h 18"/>
                  <a:gd name="T2" fmla="*/ 46 w 47"/>
                  <a:gd name="T3" fmla="*/ 0 h 18"/>
                  <a:gd name="T4" fmla="*/ 46 w 47"/>
                  <a:gd name="T5" fmla="*/ 2 h 18"/>
                  <a:gd name="T6" fmla="*/ 43 w 47"/>
                  <a:gd name="T7" fmla="*/ 18 h 18"/>
                  <a:gd name="T8" fmla="*/ 6 w 47"/>
                  <a:gd name="T9" fmla="*/ 18 h 18"/>
                  <a:gd name="T10" fmla="*/ 6 w 47"/>
                  <a:gd name="T11" fmla="*/ 13 h 18"/>
                  <a:gd name="T12" fmla="*/ 0 w 47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" h="18">
                    <a:moveTo>
                      <a:pt x="0" y="0"/>
                    </a:moveTo>
                    <a:cubicBezTo>
                      <a:pt x="46" y="0"/>
                      <a:pt x="46" y="0"/>
                      <a:pt x="46" y="0"/>
                    </a:cubicBezTo>
                    <a:cubicBezTo>
                      <a:pt x="46" y="0"/>
                      <a:pt x="46" y="1"/>
                      <a:pt x="46" y="2"/>
                    </a:cubicBezTo>
                    <a:cubicBezTo>
                      <a:pt x="47" y="5"/>
                      <a:pt x="45" y="11"/>
                      <a:pt x="43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6"/>
                      <a:pt x="6" y="14"/>
                      <a:pt x="6" y="13"/>
                    </a:cubicBezTo>
                    <a:cubicBezTo>
                      <a:pt x="5" y="9"/>
                      <a:pt x="3" y="4"/>
                      <a:pt x="0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87" name="任意多边形: 形状 586">
                <a:extLst>
                  <a:ext uri="{FF2B5EF4-FFF2-40B4-BE49-F238E27FC236}">
                    <a16:creationId xmlns:a16="http://schemas.microsoft.com/office/drawing/2014/main" id="{707AAFD5-0C20-42A7-9886-696CF97F23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3" y="1674"/>
                <a:ext cx="89" cy="35"/>
              </a:xfrm>
              <a:custGeom>
                <a:avLst/>
                <a:gdLst>
                  <a:gd name="T0" fmla="*/ 0 w 47"/>
                  <a:gd name="T1" fmla="*/ 0 h 18"/>
                  <a:gd name="T2" fmla="*/ 46 w 47"/>
                  <a:gd name="T3" fmla="*/ 0 h 18"/>
                  <a:gd name="T4" fmla="*/ 46 w 47"/>
                  <a:gd name="T5" fmla="*/ 1 h 18"/>
                  <a:gd name="T6" fmla="*/ 43 w 47"/>
                  <a:gd name="T7" fmla="*/ 18 h 18"/>
                  <a:gd name="T8" fmla="*/ 6 w 47"/>
                  <a:gd name="T9" fmla="*/ 18 h 18"/>
                  <a:gd name="T10" fmla="*/ 6 w 47"/>
                  <a:gd name="T11" fmla="*/ 12 h 18"/>
                  <a:gd name="T12" fmla="*/ 0 w 47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" h="18">
                    <a:moveTo>
                      <a:pt x="0" y="0"/>
                    </a:moveTo>
                    <a:cubicBezTo>
                      <a:pt x="46" y="0"/>
                      <a:pt x="46" y="0"/>
                      <a:pt x="46" y="0"/>
                    </a:cubicBezTo>
                    <a:cubicBezTo>
                      <a:pt x="46" y="0"/>
                      <a:pt x="46" y="0"/>
                      <a:pt x="46" y="1"/>
                    </a:cubicBezTo>
                    <a:cubicBezTo>
                      <a:pt x="47" y="4"/>
                      <a:pt x="44" y="11"/>
                      <a:pt x="43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6"/>
                      <a:pt x="6" y="13"/>
                      <a:pt x="6" y="12"/>
                    </a:cubicBezTo>
                    <a:cubicBezTo>
                      <a:pt x="5" y="8"/>
                      <a:pt x="3" y="4"/>
                      <a:pt x="0" y="0"/>
                    </a:cubicBezTo>
                    <a:close/>
                  </a:path>
                </a:pathLst>
              </a:custGeom>
              <a:solidFill>
                <a:srgbClr val="E6E5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88" name="任意多边形: 形状 587">
                <a:extLst>
                  <a:ext uri="{FF2B5EF4-FFF2-40B4-BE49-F238E27FC236}">
                    <a16:creationId xmlns:a16="http://schemas.microsoft.com/office/drawing/2014/main" id="{9BFC7786-88F3-414B-8BBD-290431C7CB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5" y="1676"/>
                <a:ext cx="87" cy="35"/>
              </a:xfrm>
              <a:custGeom>
                <a:avLst/>
                <a:gdLst>
                  <a:gd name="T0" fmla="*/ 0 w 46"/>
                  <a:gd name="T1" fmla="*/ 0 h 18"/>
                  <a:gd name="T2" fmla="*/ 45 w 46"/>
                  <a:gd name="T3" fmla="*/ 0 h 18"/>
                  <a:gd name="T4" fmla="*/ 41 w 46"/>
                  <a:gd name="T5" fmla="*/ 18 h 18"/>
                  <a:gd name="T6" fmla="*/ 5 w 46"/>
                  <a:gd name="T7" fmla="*/ 18 h 18"/>
                  <a:gd name="T8" fmla="*/ 5 w 46"/>
                  <a:gd name="T9" fmla="*/ 11 h 18"/>
                  <a:gd name="T10" fmla="*/ 0 w 4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" h="18">
                    <a:moveTo>
                      <a:pt x="0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46" y="4"/>
                      <a:pt x="43" y="11"/>
                      <a:pt x="41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5"/>
                      <a:pt x="5" y="13"/>
                      <a:pt x="5" y="11"/>
                    </a:cubicBezTo>
                    <a:cubicBezTo>
                      <a:pt x="4" y="8"/>
                      <a:pt x="2" y="4"/>
                      <a:pt x="0" y="0"/>
                    </a:cubicBezTo>
                    <a:close/>
                  </a:path>
                </a:pathLst>
              </a:custGeom>
              <a:solidFill>
                <a:srgbClr val="E7E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89" name="任意多边形: 形状 588">
                <a:extLst>
                  <a:ext uri="{FF2B5EF4-FFF2-40B4-BE49-F238E27FC236}">
                    <a16:creationId xmlns:a16="http://schemas.microsoft.com/office/drawing/2014/main" id="{3C9E6DF8-6D5D-4E77-846D-A578DBA1B7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6" y="1678"/>
                <a:ext cx="85" cy="37"/>
              </a:xfrm>
              <a:custGeom>
                <a:avLst/>
                <a:gdLst>
                  <a:gd name="T0" fmla="*/ 0 w 44"/>
                  <a:gd name="T1" fmla="*/ 0 h 19"/>
                  <a:gd name="T2" fmla="*/ 44 w 44"/>
                  <a:gd name="T3" fmla="*/ 0 h 19"/>
                  <a:gd name="T4" fmla="*/ 40 w 44"/>
                  <a:gd name="T5" fmla="*/ 19 h 19"/>
                  <a:gd name="T6" fmla="*/ 4 w 44"/>
                  <a:gd name="T7" fmla="*/ 19 h 19"/>
                  <a:gd name="T8" fmla="*/ 4 w 44"/>
                  <a:gd name="T9" fmla="*/ 10 h 19"/>
                  <a:gd name="T10" fmla="*/ 0 w 4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" h="19">
                    <a:moveTo>
                      <a:pt x="0" y="0"/>
                    </a:moveTo>
                    <a:cubicBezTo>
                      <a:pt x="44" y="0"/>
                      <a:pt x="44" y="0"/>
                      <a:pt x="44" y="0"/>
                    </a:cubicBezTo>
                    <a:cubicBezTo>
                      <a:pt x="44" y="5"/>
                      <a:pt x="41" y="12"/>
                      <a:pt x="40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5"/>
                      <a:pt x="4" y="12"/>
                      <a:pt x="4" y="10"/>
                    </a:cubicBezTo>
                    <a:cubicBezTo>
                      <a:pt x="3" y="7"/>
                      <a:pt x="2" y="4"/>
                      <a:pt x="0" y="0"/>
                    </a:cubicBezTo>
                    <a:close/>
                  </a:path>
                </a:pathLst>
              </a:custGeom>
              <a:solidFill>
                <a:srgbClr val="E8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90" name="任意多边形: 形状 589">
                <a:extLst>
                  <a:ext uri="{FF2B5EF4-FFF2-40B4-BE49-F238E27FC236}">
                    <a16:creationId xmlns:a16="http://schemas.microsoft.com/office/drawing/2014/main" id="{0C0A9684-78B6-407C-A04F-25AC159175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8" y="1682"/>
                <a:ext cx="83" cy="35"/>
              </a:xfrm>
              <a:custGeom>
                <a:avLst/>
                <a:gdLst>
                  <a:gd name="T0" fmla="*/ 0 w 43"/>
                  <a:gd name="T1" fmla="*/ 0 h 18"/>
                  <a:gd name="T2" fmla="*/ 43 w 43"/>
                  <a:gd name="T3" fmla="*/ 0 h 18"/>
                  <a:gd name="T4" fmla="*/ 39 w 43"/>
                  <a:gd name="T5" fmla="*/ 18 h 18"/>
                  <a:gd name="T6" fmla="*/ 3 w 43"/>
                  <a:gd name="T7" fmla="*/ 18 h 18"/>
                  <a:gd name="T8" fmla="*/ 3 w 43"/>
                  <a:gd name="T9" fmla="*/ 8 h 18"/>
                  <a:gd name="T10" fmla="*/ 0 w 43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18">
                    <a:moveTo>
                      <a:pt x="0" y="0"/>
                    </a:moveTo>
                    <a:cubicBezTo>
                      <a:pt x="43" y="0"/>
                      <a:pt x="43" y="0"/>
                      <a:pt x="43" y="0"/>
                    </a:cubicBezTo>
                    <a:cubicBezTo>
                      <a:pt x="43" y="4"/>
                      <a:pt x="40" y="12"/>
                      <a:pt x="39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4"/>
                      <a:pt x="3" y="10"/>
                      <a:pt x="3" y="8"/>
                    </a:cubicBezTo>
                    <a:cubicBezTo>
                      <a:pt x="2" y="5"/>
                      <a:pt x="1" y="3"/>
                      <a:pt x="0" y="0"/>
                    </a:cubicBezTo>
                    <a:close/>
                  </a:path>
                </a:pathLst>
              </a:custGeom>
              <a:solidFill>
                <a:srgbClr val="E9E9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91" name="任意多边形: 形状 590">
                <a:extLst>
                  <a:ext uri="{FF2B5EF4-FFF2-40B4-BE49-F238E27FC236}">
                    <a16:creationId xmlns:a16="http://schemas.microsoft.com/office/drawing/2014/main" id="{584882CA-2585-4D8D-B8BE-BBFA54DC31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8" y="1684"/>
                <a:ext cx="83" cy="35"/>
              </a:xfrm>
              <a:custGeom>
                <a:avLst/>
                <a:gdLst>
                  <a:gd name="T0" fmla="*/ 0 w 43"/>
                  <a:gd name="T1" fmla="*/ 0 h 18"/>
                  <a:gd name="T2" fmla="*/ 43 w 43"/>
                  <a:gd name="T3" fmla="*/ 0 h 18"/>
                  <a:gd name="T4" fmla="*/ 39 w 43"/>
                  <a:gd name="T5" fmla="*/ 18 h 18"/>
                  <a:gd name="T6" fmla="*/ 3 w 43"/>
                  <a:gd name="T7" fmla="*/ 18 h 18"/>
                  <a:gd name="T8" fmla="*/ 3 w 43"/>
                  <a:gd name="T9" fmla="*/ 7 h 18"/>
                  <a:gd name="T10" fmla="*/ 0 w 43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18">
                    <a:moveTo>
                      <a:pt x="0" y="0"/>
                    </a:moveTo>
                    <a:cubicBezTo>
                      <a:pt x="43" y="0"/>
                      <a:pt x="43" y="0"/>
                      <a:pt x="43" y="0"/>
                    </a:cubicBezTo>
                    <a:cubicBezTo>
                      <a:pt x="42" y="5"/>
                      <a:pt x="39" y="12"/>
                      <a:pt x="39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4"/>
                      <a:pt x="3" y="10"/>
                      <a:pt x="3" y="7"/>
                    </a:cubicBezTo>
                    <a:cubicBezTo>
                      <a:pt x="2" y="5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EBEA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92" name="任意多边形: 形状 591">
                <a:extLst>
                  <a:ext uri="{FF2B5EF4-FFF2-40B4-BE49-F238E27FC236}">
                    <a16:creationId xmlns:a16="http://schemas.microsoft.com/office/drawing/2014/main" id="{9CFF437E-914F-427A-A72D-BD96694835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1686"/>
                <a:ext cx="81" cy="34"/>
              </a:xfrm>
              <a:custGeom>
                <a:avLst/>
                <a:gdLst>
                  <a:gd name="T0" fmla="*/ 0 w 42"/>
                  <a:gd name="T1" fmla="*/ 0 h 18"/>
                  <a:gd name="T2" fmla="*/ 42 w 42"/>
                  <a:gd name="T3" fmla="*/ 0 h 18"/>
                  <a:gd name="T4" fmla="*/ 38 w 42"/>
                  <a:gd name="T5" fmla="*/ 18 h 18"/>
                  <a:gd name="T6" fmla="*/ 2 w 42"/>
                  <a:gd name="T7" fmla="*/ 18 h 18"/>
                  <a:gd name="T8" fmla="*/ 2 w 42"/>
                  <a:gd name="T9" fmla="*/ 6 h 18"/>
                  <a:gd name="T10" fmla="*/ 0 w 42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18">
                    <a:moveTo>
                      <a:pt x="0" y="0"/>
                    </a:moveTo>
                    <a:cubicBezTo>
                      <a:pt x="42" y="0"/>
                      <a:pt x="42" y="0"/>
                      <a:pt x="42" y="0"/>
                    </a:cubicBezTo>
                    <a:cubicBezTo>
                      <a:pt x="41" y="5"/>
                      <a:pt x="38" y="13"/>
                      <a:pt x="38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3"/>
                      <a:pt x="2" y="9"/>
                      <a:pt x="2" y="6"/>
                    </a:cubicBezTo>
                    <a:cubicBezTo>
                      <a:pt x="1" y="4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ECEB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93" name="任意多边形: 形状 592">
                <a:extLst>
                  <a:ext uri="{FF2B5EF4-FFF2-40B4-BE49-F238E27FC236}">
                    <a16:creationId xmlns:a16="http://schemas.microsoft.com/office/drawing/2014/main" id="{D6052241-3E71-4742-A364-AC4CADA93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1688"/>
                <a:ext cx="81" cy="36"/>
              </a:xfrm>
              <a:custGeom>
                <a:avLst/>
                <a:gdLst>
                  <a:gd name="T0" fmla="*/ 0 w 42"/>
                  <a:gd name="T1" fmla="*/ 0 h 19"/>
                  <a:gd name="T2" fmla="*/ 42 w 42"/>
                  <a:gd name="T3" fmla="*/ 0 h 19"/>
                  <a:gd name="T4" fmla="*/ 38 w 42"/>
                  <a:gd name="T5" fmla="*/ 19 h 19"/>
                  <a:gd name="T6" fmla="*/ 2 w 42"/>
                  <a:gd name="T7" fmla="*/ 19 h 19"/>
                  <a:gd name="T8" fmla="*/ 2 w 42"/>
                  <a:gd name="T9" fmla="*/ 5 h 19"/>
                  <a:gd name="T10" fmla="*/ 0 w 42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19">
                    <a:moveTo>
                      <a:pt x="0" y="0"/>
                    </a:moveTo>
                    <a:cubicBezTo>
                      <a:pt x="42" y="0"/>
                      <a:pt x="42" y="0"/>
                      <a:pt x="42" y="0"/>
                    </a:cubicBezTo>
                    <a:cubicBezTo>
                      <a:pt x="40" y="6"/>
                      <a:pt x="37" y="13"/>
                      <a:pt x="38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13"/>
                      <a:pt x="2" y="8"/>
                      <a:pt x="2" y="5"/>
                    </a:cubicBezTo>
                    <a:cubicBezTo>
                      <a:pt x="1" y="3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EDEC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94" name="任意多边形: 形状 593">
                <a:extLst>
                  <a:ext uri="{FF2B5EF4-FFF2-40B4-BE49-F238E27FC236}">
                    <a16:creationId xmlns:a16="http://schemas.microsoft.com/office/drawing/2014/main" id="{C838C72D-4042-41B5-840F-4E362F6CD6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2" y="1692"/>
                <a:ext cx="77" cy="34"/>
              </a:xfrm>
              <a:custGeom>
                <a:avLst/>
                <a:gdLst>
                  <a:gd name="T0" fmla="*/ 0 w 40"/>
                  <a:gd name="T1" fmla="*/ 0 h 18"/>
                  <a:gd name="T2" fmla="*/ 40 w 40"/>
                  <a:gd name="T3" fmla="*/ 0 h 18"/>
                  <a:gd name="T4" fmla="*/ 37 w 40"/>
                  <a:gd name="T5" fmla="*/ 18 h 18"/>
                  <a:gd name="T6" fmla="*/ 1 w 40"/>
                  <a:gd name="T7" fmla="*/ 18 h 18"/>
                  <a:gd name="T8" fmla="*/ 1 w 40"/>
                  <a:gd name="T9" fmla="*/ 3 h 18"/>
                  <a:gd name="T10" fmla="*/ 0 w 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8">
                    <a:moveTo>
                      <a:pt x="0" y="0"/>
                    </a:moveTo>
                    <a:cubicBezTo>
                      <a:pt x="40" y="0"/>
                      <a:pt x="40" y="0"/>
                      <a:pt x="40" y="0"/>
                    </a:cubicBezTo>
                    <a:cubicBezTo>
                      <a:pt x="39" y="5"/>
                      <a:pt x="36" y="13"/>
                      <a:pt x="37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2"/>
                      <a:pt x="1" y="7"/>
                      <a:pt x="1" y="3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95" name="任意多边形: 形状 594">
                <a:extLst>
                  <a:ext uri="{FF2B5EF4-FFF2-40B4-BE49-F238E27FC236}">
                    <a16:creationId xmlns:a16="http://schemas.microsoft.com/office/drawing/2014/main" id="{1343F624-88BB-4F42-A6CB-B0D0710030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2" y="1694"/>
                <a:ext cx="77" cy="34"/>
              </a:xfrm>
              <a:custGeom>
                <a:avLst/>
                <a:gdLst>
                  <a:gd name="T0" fmla="*/ 0 w 40"/>
                  <a:gd name="T1" fmla="*/ 0 h 18"/>
                  <a:gd name="T2" fmla="*/ 40 w 40"/>
                  <a:gd name="T3" fmla="*/ 0 h 18"/>
                  <a:gd name="T4" fmla="*/ 37 w 40"/>
                  <a:gd name="T5" fmla="*/ 18 h 18"/>
                  <a:gd name="T6" fmla="*/ 1 w 40"/>
                  <a:gd name="T7" fmla="*/ 18 h 18"/>
                  <a:gd name="T8" fmla="*/ 1 w 40"/>
                  <a:gd name="T9" fmla="*/ 2 h 18"/>
                  <a:gd name="T10" fmla="*/ 0 w 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8">
                    <a:moveTo>
                      <a:pt x="0" y="0"/>
                    </a:moveTo>
                    <a:cubicBezTo>
                      <a:pt x="40" y="0"/>
                      <a:pt x="40" y="0"/>
                      <a:pt x="40" y="0"/>
                    </a:cubicBezTo>
                    <a:cubicBezTo>
                      <a:pt x="38" y="6"/>
                      <a:pt x="36" y="13"/>
                      <a:pt x="37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1"/>
                      <a:pt x="1" y="6"/>
                      <a:pt x="1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96" name="任意多边形: 形状 595">
                <a:extLst>
                  <a:ext uri="{FF2B5EF4-FFF2-40B4-BE49-F238E27FC236}">
                    <a16:creationId xmlns:a16="http://schemas.microsoft.com/office/drawing/2014/main" id="{0201DAD5-B737-411F-87DC-89518993C1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4" y="1696"/>
                <a:ext cx="75" cy="36"/>
              </a:xfrm>
              <a:custGeom>
                <a:avLst/>
                <a:gdLst>
                  <a:gd name="T0" fmla="*/ 0 w 39"/>
                  <a:gd name="T1" fmla="*/ 0 h 19"/>
                  <a:gd name="T2" fmla="*/ 39 w 39"/>
                  <a:gd name="T3" fmla="*/ 0 h 19"/>
                  <a:gd name="T4" fmla="*/ 37 w 39"/>
                  <a:gd name="T5" fmla="*/ 19 h 19"/>
                  <a:gd name="T6" fmla="*/ 0 w 39"/>
                  <a:gd name="T7" fmla="*/ 19 h 19"/>
                  <a:gd name="T8" fmla="*/ 0 w 39"/>
                  <a:gd name="T9" fmla="*/ 1 h 19"/>
                  <a:gd name="T10" fmla="*/ 0 w 39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19">
                    <a:moveTo>
                      <a:pt x="0" y="0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37" y="6"/>
                      <a:pt x="34" y="14"/>
                      <a:pt x="37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1"/>
                      <a:pt x="1" y="5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1F0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97" name="任意多边形: 形状 596">
                <a:extLst>
                  <a:ext uri="{FF2B5EF4-FFF2-40B4-BE49-F238E27FC236}">
                    <a16:creationId xmlns:a16="http://schemas.microsoft.com/office/drawing/2014/main" id="{7E23E038-0656-4E52-9E89-1C42603FB3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4" y="1699"/>
                <a:ext cx="73" cy="35"/>
              </a:xfrm>
              <a:custGeom>
                <a:avLst/>
                <a:gdLst>
                  <a:gd name="T0" fmla="*/ 0 w 38"/>
                  <a:gd name="T1" fmla="*/ 0 h 18"/>
                  <a:gd name="T2" fmla="*/ 38 w 38"/>
                  <a:gd name="T3" fmla="*/ 0 h 18"/>
                  <a:gd name="T4" fmla="*/ 37 w 38"/>
                  <a:gd name="T5" fmla="*/ 18 h 18"/>
                  <a:gd name="T6" fmla="*/ 37 w 38"/>
                  <a:gd name="T7" fmla="*/ 18 h 18"/>
                  <a:gd name="T8" fmla="*/ 0 w 38"/>
                  <a:gd name="T9" fmla="*/ 18 h 18"/>
                  <a:gd name="T10" fmla="*/ 0 w 38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8">
                    <a:moveTo>
                      <a:pt x="0" y="0"/>
                    </a:moveTo>
                    <a:cubicBezTo>
                      <a:pt x="38" y="0"/>
                      <a:pt x="38" y="0"/>
                      <a:pt x="38" y="0"/>
                    </a:cubicBezTo>
                    <a:cubicBezTo>
                      <a:pt x="36" y="6"/>
                      <a:pt x="34" y="13"/>
                      <a:pt x="37" y="18"/>
                    </a:cubicBezTo>
                    <a:cubicBezTo>
                      <a:pt x="37" y="18"/>
                      <a:pt x="37" y="18"/>
                      <a:pt x="37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0"/>
                      <a:pt x="1" y="4"/>
                      <a:pt x="0" y="0"/>
                    </a:cubicBezTo>
                    <a:close/>
                  </a:path>
                </a:pathLst>
              </a:custGeom>
              <a:solidFill>
                <a:srgbClr val="F2F1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98" name="任意多边形: 形状 597">
                <a:extLst>
                  <a:ext uri="{FF2B5EF4-FFF2-40B4-BE49-F238E27FC236}">
                    <a16:creationId xmlns:a16="http://schemas.microsoft.com/office/drawing/2014/main" id="{39AB3332-4896-4CFF-A78A-B3A966A7BB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4" y="1701"/>
                <a:ext cx="73" cy="35"/>
              </a:xfrm>
              <a:custGeom>
                <a:avLst/>
                <a:gdLst>
                  <a:gd name="T0" fmla="*/ 0 w 38"/>
                  <a:gd name="T1" fmla="*/ 0 h 18"/>
                  <a:gd name="T2" fmla="*/ 38 w 38"/>
                  <a:gd name="T3" fmla="*/ 0 h 18"/>
                  <a:gd name="T4" fmla="*/ 37 w 38"/>
                  <a:gd name="T5" fmla="*/ 17 h 18"/>
                  <a:gd name="T6" fmla="*/ 38 w 38"/>
                  <a:gd name="T7" fmla="*/ 18 h 18"/>
                  <a:gd name="T8" fmla="*/ 0 w 38"/>
                  <a:gd name="T9" fmla="*/ 18 h 18"/>
                  <a:gd name="T10" fmla="*/ 0 w 38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8">
                    <a:moveTo>
                      <a:pt x="0" y="0"/>
                    </a:moveTo>
                    <a:cubicBezTo>
                      <a:pt x="38" y="0"/>
                      <a:pt x="38" y="0"/>
                      <a:pt x="38" y="0"/>
                    </a:cubicBezTo>
                    <a:cubicBezTo>
                      <a:pt x="36" y="6"/>
                      <a:pt x="35" y="12"/>
                      <a:pt x="37" y="17"/>
                    </a:cubicBezTo>
                    <a:cubicBezTo>
                      <a:pt x="37" y="17"/>
                      <a:pt x="38" y="18"/>
                      <a:pt x="38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1"/>
                      <a:pt x="1" y="5"/>
                      <a:pt x="0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99" name="任意多边形: 形状 598">
                <a:extLst>
                  <a:ext uri="{FF2B5EF4-FFF2-40B4-BE49-F238E27FC236}">
                    <a16:creationId xmlns:a16="http://schemas.microsoft.com/office/drawing/2014/main" id="{DA636192-4610-4386-8791-D4533CB4DB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4" y="1703"/>
                <a:ext cx="75" cy="35"/>
              </a:xfrm>
              <a:custGeom>
                <a:avLst/>
                <a:gdLst>
                  <a:gd name="T0" fmla="*/ 0 w 39"/>
                  <a:gd name="T1" fmla="*/ 0 h 18"/>
                  <a:gd name="T2" fmla="*/ 37 w 39"/>
                  <a:gd name="T3" fmla="*/ 0 h 18"/>
                  <a:gd name="T4" fmla="*/ 37 w 39"/>
                  <a:gd name="T5" fmla="*/ 16 h 18"/>
                  <a:gd name="T6" fmla="*/ 39 w 39"/>
                  <a:gd name="T7" fmla="*/ 18 h 18"/>
                  <a:gd name="T8" fmla="*/ 0 w 39"/>
                  <a:gd name="T9" fmla="*/ 18 h 18"/>
                  <a:gd name="T10" fmla="*/ 0 w 39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18">
                    <a:moveTo>
                      <a:pt x="0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36" y="6"/>
                      <a:pt x="35" y="11"/>
                      <a:pt x="37" y="16"/>
                    </a:cubicBezTo>
                    <a:cubicBezTo>
                      <a:pt x="38" y="16"/>
                      <a:pt x="38" y="17"/>
                      <a:pt x="39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1"/>
                      <a:pt x="1" y="5"/>
                      <a:pt x="0" y="0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00" name="任意多边形: 形状 599">
                <a:extLst>
                  <a:ext uri="{FF2B5EF4-FFF2-40B4-BE49-F238E27FC236}">
                    <a16:creationId xmlns:a16="http://schemas.microsoft.com/office/drawing/2014/main" id="{0845D4F4-5B2B-40F2-B4FC-DCCCBF15E3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4" y="1705"/>
                <a:ext cx="75" cy="36"/>
              </a:xfrm>
              <a:custGeom>
                <a:avLst/>
                <a:gdLst>
                  <a:gd name="T0" fmla="*/ 0 w 39"/>
                  <a:gd name="T1" fmla="*/ 0 h 19"/>
                  <a:gd name="T2" fmla="*/ 37 w 39"/>
                  <a:gd name="T3" fmla="*/ 0 h 19"/>
                  <a:gd name="T4" fmla="*/ 37 w 39"/>
                  <a:gd name="T5" fmla="*/ 15 h 19"/>
                  <a:gd name="T6" fmla="*/ 39 w 39"/>
                  <a:gd name="T7" fmla="*/ 19 h 19"/>
                  <a:gd name="T8" fmla="*/ 0 w 39"/>
                  <a:gd name="T9" fmla="*/ 19 h 19"/>
                  <a:gd name="T10" fmla="*/ 0 w 39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19">
                    <a:moveTo>
                      <a:pt x="0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36" y="6"/>
                      <a:pt x="35" y="11"/>
                      <a:pt x="37" y="15"/>
                    </a:cubicBezTo>
                    <a:cubicBezTo>
                      <a:pt x="38" y="16"/>
                      <a:pt x="39" y="17"/>
                      <a:pt x="39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1"/>
                      <a:pt x="1" y="5"/>
                      <a:pt x="0" y="0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01" name="任意多边形: 形状 600">
                <a:extLst>
                  <a:ext uri="{FF2B5EF4-FFF2-40B4-BE49-F238E27FC236}">
                    <a16:creationId xmlns:a16="http://schemas.microsoft.com/office/drawing/2014/main" id="{2E88B977-BE1F-4179-A0C2-811717E007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4" y="1709"/>
                <a:ext cx="77" cy="34"/>
              </a:xfrm>
              <a:custGeom>
                <a:avLst/>
                <a:gdLst>
                  <a:gd name="T0" fmla="*/ 0 w 40"/>
                  <a:gd name="T1" fmla="*/ 0 h 18"/>
                  <a:gd name="T2" fmla="*/ 37 w 40"/>
                  <a:gd name="T3" fmla="*/ 0 h 18"/>
                  <a:gd name="T4" fmla="*/ 37 w 40"/>
                  <a:gd name="T5" fmla="*/ 13 h 18"/>
                  <a:gd name="T6" fmla="*/ 40 w 40"/>
                  <a:gd name="T7" fmla="*/ 18 h 18"/>
                  <a:gd name="T8" fmla="*/ 0 w 40"/>
                  <a:gd name="T9" fmla="*/ 18 h 18"/>
                  <a:gd name="T10" fmla="*/ 0 w 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8">
                    <a:moveTo>
                      <a:pt x="0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36" y="4"/>
                      <a:pt x="35" y="9"/>
                      <a:pt x="37" y="13"/>
                    </a:cubicBezTo>
                    <a:cubicBezTo>
                      <a:pt x="38" y="14"/>
                      <a:pt x="39" y="16"/>
                      <a:pt x="4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1"/>
                      <a:pt x="0" y="5"/>
                      <a:pt x="0" y="0"/>
                    </a:cubicBezTo>
                    <a:close/>
                  </a:path>
                </a:pathLst>
              </a:custGeom>
              <a:solidFill>
                <a:srgbClr val="F7F6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02" name="任意多边形: 形状 601">
                <a:extLst>
                  <a:ext uri="{FF2B5EF4-FFF2-40B4-BE49-F238E27FC236}">
                    <a16:creationId xmlns:a16="http://schemas.microsoft.com/office/drawing/2014/main" id="{6A549D47-6513-490E-B96F-F667E6EB6A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4" y="1711"/>
                <a:ext cx="77" cy="34"/>
              </a:xfrm>
              <a:custGeom>
                <a:avLst/>
                <a:gdLst>
                  <a:gd name="T0" fmla="*/ 0 w 40"/>
                  <a:gd name="T1" fmla="*/ 0 h 18"/>
                  <a:gd name="T2" fmla="*/ 36 w 40"/>
                  <a:gd name="T3" fmla="*/ 0 h 18"/>
                  <a:gd name="T4" fmla="*/ 37 w 40"/>
                  <a:gd name="T5" fmla="*/ 12 h 18"/>
                  <a:gd name="T6" fmla="*/ 40 w 40"/>
                  <a:gd name="T7" fmla="*/ 18 h 18"/>
                  <a:gd name="T8" fmla="*/ 0 w 40"/>
                  <a:gd name="T9" fmla="*/ 18 h 18"/>
                  <a:gd name="T10" fmla="*/ 0 w 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8">
                    <a:moveTo>
                      <a:pt x="0" y="0"/>
                    </a:moveTo>
                    <a:cubicBezTo>
                      <a:pt x="36" y="0"/>
                      <a:pt x="36" y="0"/>
                      <a:pt x="36" y="0"/>
                    </a:cubicBezTo>
                    <a:cubicBezTo>
                      <a:pt x="36" y="4"/>
                      <a:pt x="35" y="8"/>
                      <a:pt x="37" y="12"/>
                    </a:cubicBezTo>
                    <a:cubicBezTo>
                      <a:pt x="38" y="13"/>
                      <a:pt x="39" y="16"/>
                      <a:pt x="4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1"/>
                      <a:pt x="0" y="5"/>
                      <a:pt x="0" y="0"/>
                    </a:cubicBezTo>
                    <a:close/>
                  </a:path>
                </a:pathLst>
              </a:custGeom>
              <a:solidFill>
                <a:srgbClr val="F8F8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03" name="任意多边形: 形状 602">
                <a:extLst>
                  <a:ext uri="{FF2B5EF4-FFF2-40B4-BE49-F238E27FC236}">
                    <a16:creationId xmlns:a16="http://schemas.microsoft.com/office/drawing/2014/main" id="{F94B3D9B-C640-4FD8-B175-B12F6A5AC6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2" y="1713"/>
                <a:ext cx="80" cy="36"/>
              </a:xfrm>
              <a:custGeom>
                <a:avLst/>
                <a:gdLst>
                  <a:gd name="T0" fmla="*/ 1 w 42"/>
                  <a:gd name="T1" fmla="*/ 0 h 19"/>
                  <a:gd name="T2" fmla="*/ 37 w 42"/>
                  <a:gd name="T3" fmla="*/ 0 h 19"/>
                  <a:gd name="T4" fmla="*/ 38 w 42"/>
                  <a:gd name="T5" fmla="*/ 11 h 19"/>
                  <a:gd name="T6" fmla="*/ 42 w 42"/>
                  <a:gd name="T7" fmla="*/ 19 h 19"/>
                  <a:gd name="T8" fmla="*/ 0 w 42"/>
                  <a:gd name="T9" fmla="*/ 19 h 19"/>
                  <a:gd name="T10" fmla="*/ 1 w 42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19">
                    <a:moveTo>
                      <a:pt x="1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36" y="4"/>
                      <a:pt x="36" y="8"/>
                      <a:pt x="38" y="11"/>
                    </a:cubicBezTo>
                    <a:cubicBezTo>
                      <a:pt x="39" y="13"/>
                      <a:pt x="41" y="15"/>
                      <a:pt x="42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1" y="11"/>
                      <a:pt x="1" y="5"/>
                      <a:pt x="1" y="0"/>
                    </a:cubicBezTo>
                    <a:close/>
                  </a:path>
                </a:pathLst>
              </a:custGeom>
              <a:solidFill>
                <a:srgbClr val="F9F9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04" name="任意多边形: 形状 603">
                <a:extLst>
                  <a:ext uri="{FF2B5EF4-FFF2-40B4-BE49-F238E27FC236}">
                    <a16:creationId xmlns:a16="http://schemas.microsoft.com/office/drawing/2014/main" id="{AE05CAA1-844A-409B-93F6-F6825E21B7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2" y="1717"/>
                <a:ext cx="80" cy="34"/>
              </a:xfrm>
              <a:custGeom>
                <a:avLst/>
                <a:gdLst>
                  <a:gd name="T0" fmla="*/ 1 w 42"/>
                  <a:gd name="T1" fmla="*/ 0 h 18"/>
                  <a:gd name="T2" fmla="*/ 37 w 42"/>
                  <a:gd name="T3" fmla="*/ 0 h 18"/>
                  <a:gd name="T4" fmla="*/ 38 w 42"/>
                  <a:gd name="T5" fmla="*/ 9 h 18"/>
                  <a:gd name="T6" fmla="*/ 42 w 42"/>
                  <a:gd name="T7" fmla="*/ 18 h 18"/>
                  <a:gd name="T8" fmla="*/ 0 w 42"/>
                  <a:gd name="T9" fmla="*/ 18 h 18"/>
                  <a:gd name="T10" fmla="*/ 1 w 42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18">
                    <a:moveTo>
                      <a:pt x="1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37" y="3"/>
                      <a:pt x="37" y="6"/>
                      <a:pt x="38" y="9"/>
                    </a:cubicBezTo>
                    <a:cubicBezTo>
                      <a:pt x="39" y="11"/>
                      <a:pt x="41" y="14"/>
                      <a:pt x="4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1"/>
                      <a:pt x="1" y="5"/>
                      <a:pt x="1" y="0"/>
                    </a:cubicBezTo>
                    <a:close/>
                  </a:path>
                </a:pathLst>
              </a:cu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05" name="任意多边形: 形状 604">
                <a:extLst>
                  <a:ext uri="{FF2B5EF4-FFF2-40B4-BE49-F238E27FC236}">
                    <a16:creationId xmlns:a16="http://schemas.microsoft.com/office/drawing/2014/main" id="{951348DB-ACD4-4D47-A0F2-6EEB3DD1A8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2" y="1719"/>
                <a:ext cx="80" cy="34"/>
              </a:xfrm>
              <a:custGeom>
                <a:avLst/>
                <a:gdLst>
                  <a:gd name="T0" fmla="*/ 1 w 42"/>
                  <a:gd name="T1" fmla="*/ 0 h 18"/>
                  <a:gd name="T2" fmla="*/ 37 w 42"/>
                  <a:gd name="T3" fmla="*/ 0 h 18"/>
                  <a:gd name="T4" fmla="*/ 38 w 42"/>
                  <a:gd name="T5" fmla="*/ 8 h 18"/>
                  <a:gd name="T6" fmla="*/ 42 w 42"/>
                  <a:gd name="T7" fmla="*/ 18 h 18"/>
                  <a:gd name="T8" fmla="*/ 0 w 42"/>
                  <a:gd name="T9" fmla="*/ 18 h 18"/>
                  <a:gd name="T10" fmla="*/ 1 w 42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18">
                    <a:moveTo>
                      <a:pt x="1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37" y="3"/>
                      <a:pt x="37" y="5"/>
                      <a:pt x="38" y="8"/>
                    </a:cubicBezTo>
                    <a:cubicBezTo>
                      <a:pt x="40" y="10"/>
                      <a:pt x="41" y="14"/>
                      <a:pt x="4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1"/>
                      <a:pt x="1" y="5"/>
                      <a:pt x="1" y="0"/>
                    </a:cubicBezTo>
                    <a:close/>
                  </a:path>
                </a:pathLst>
              </a:custGeom>
              <a:solidFill>
                <a:srgbClr val="FCFC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06" name="任意多边形: 形状 605">
                <a:extLst>
                  <a:ext uri="{FF2B5EF4-FFF2-40B4-BE49-F238E27FC236}">
                    <a16:creationId xmlns:a16="http://schemas.microsoft.com/office/drawing/2014/main" id="{5500C3CA-5876-409F-AA95-7379463E45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2" y="1720"/>
                <a:ext cx="82" cy="35"/>
              </a:xfrm>
              <a:custGeom>
                <a:avLst/>
                <a:gdLst>
                  <a:gd name="T0" fmla="*/ 1 w 43"/>
                  <a:gd name="T1" fmla="*/ 0 h 18"/>
                  <a:gd name="T2" fmla="*/ 37 w 43"/>
                  <a:gd name="T3" fmla="*/ 0 h 18"/>
                  <a:gd name="T4" fmla="*/ 38 w 43"/>
                  <a:gd name="T5" fmla="*/ 7 h 18"/>
                  <a:gd name="T6" fmla="*/ 43 w 43"/>
                  <a:gd name="T7" fmla="*/ 18 h 18"/>
                  <a:gd name="T8" fmla="*/ 0 w 43"/>
                  <a:gd name="T9" fmla="*/ 18 h 18"/>
                  <a:gd name="T10" fmla="*/ 1 w 43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18">
                    <a:moveTo>
                      <a:pt x="1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37" y="2"/>
                      <a:pt x="37" y="5"/>
                      <a:pt x="38" y="7"/>
                    </a:cubicBezTo>
                    <a:cubicBezTo>
                      <a:pt x="40" y="9"/>
                      <a:pt x="41" y="14"/>
                      <a:pt x="43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1"/>
                      <a:pt x="1" y="5"/>
                      <a:pt x="1" y="0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07" name="任意多边形: 形状 606">
                <a:extLst>
                  <a:ext uri="{FF2B5EF4-FFF2-40B4-BE49-F238E27FC236}">
                    <a16:creationId xmlns:a16="http://schemas.microsoft.com/office/drawing/2014/main" id="{9F6F4BAA-C602-403E-9D2B-29AC22491A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2" y="1722"/>
                <a:ext cx="82" cy="37"/>
              </a:xfrm>
              <a:custGeom>
                <a:avLst/>
                <a:gdLst>
                  <a:gd name="T0" fmla="*/ 1 w 43"/>
                  <a:gd name="T1" fmla="*/ 0 h 19"/>
                  <a:gd name="T2" fmla="*/ 37 w 43"/>
                  <a:gd name="T3" fmla="*/ 0 h 19"/>
                  <a:gd name="T4" fmla="*/ 38 w 43"/>
                  <a:gd name="T5" fmla="*/ 6 h 19"/>
                  <a:gd name="T6" fmla="*/ 43 w 43"/>
                  <a:gd name="T7" fmla="*/ 19 h 19"/>
                  <a:gd name="T8" fmla="*/ 0 w 43"/>
                  <a:gd name="T9" fmla="*/ 19 h 19"/>
                  <a:gd name="T10" fmla="*/ 1 w 43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19">
                    <a:moveTo>
                      <a:pt x="1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37" y="2"/>
                      <a:pt x="37" y="4"/>
                      <a:pt x="38" y="6"/>
                    </a:cubicBezTo>
                    <a:cubicBezTo>
                      <a:pt x="40" y="9"/>
                      <a:pt x="42" y="13"/>
                      <a:pt x="43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1" y="12"/>
                      <a:pt x="1" y="6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08" name="任意多边形: 形状 607">
                <a:extLst>
                  <a:ext uri="{FF2B5EF4-FFF2-40B4-BE49-F238E27FC236}">
                    <a16:creationId xmlns:a16="http://schemas.microsoft.com/office/drawing/2014/main" id="{AF767884-2BE8-4529-931C-66D6B8B6D4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" y="1745"/>
                <a:ext cx="148" cy="48"/>
              </a:xfrm>
              <a:custGeom>
                <a:avLst/>
                <a:gdLst>
                  <a:gd name="T0" fmla="*/ 35 w 77"/>
                  <a:gd name="T1" fmla="*/ 0 h 25"/>
                  <a:gd name="T2" fmla="*/ 37 w 77"/>
                  <a:gd name="T3" fmla="*/ 0 h 25"/>
                  <a:gd name="T4" fmla="*/ 37 w 77"/>
                  <a:gd name="T5" fmla="*/ 1 h 25"/>
                  <a:gd name="T6" fmla="*/ 35 w 77"/>
                  <a:gd name="T7" fmla="*/ 12 h 25"/>
                  <a:gd name="T8" fmla="*/ 35 w 77"/>
                  <a:gd name="T9" fmla="*/ 0 h 25"/>
                  <a:gd name="T10" fmla="*/ 35 w 77"/>
                  <a:gd name="T11" fmla="*/ 25 h 25"/>
                  <a:gd name="T12" fmla="*/ 59 w 77"/>
                  <a:gd name="T13" fmla="*/ 25 h 25"/>
                  <a:gd name="T14" fmla="*/ 61 w 77"/>
                  <a:gd name="T15" fmla="*/ 20 h 25"/>
                  <a:gd name="T16" fmla="*/ 73 w 77"/>
                  <a:gd name="T17" fmla="*/ 4 h 25"/>
                  <a:gd name="T18" fmla="*/ 77 w 77"/>
                  <a:gd name="T19" fmla="*/ 0 h 25"/>
                  <a:gd name="T20" fmla="*/ 41 w 77"/>
                  <a:gd name="T21" fmla="*/ 0 h 25"/>
                  <a:gd name="T22" fmla="*/ 38 w 77"/>
                  <a:gd name="T23" fmla="*/ 17 h 25"/>
                  <a:gd name="T24" fmla="*/ 35 w 77"/>
                  <a:gd name="T25" fmla="*/ 22 h 25"/>
                  <a:gd name="T26" fmla="*/ 35 w 77"/>
                  <a:gd name="T27" fmla="*/ 25 h 25"/>
                  <a:gd name="T28" fmla="*/ 3 w 77"/>
                  <a:gd name="T29" fmla="*/ 0 h 25"/>
                  <a:gd name="T30" fmla="*/ 35 w 77"/>
                  <a:gd name="T31" fmla="*/ 0 h 25"/>
                  <a:gd name="T32" fmla="*/ 35 w 77"/>
                  <a:gd name="T33" fmla="*/ 12 h 25"/>
                  <a:gd name="T34" fmla="*/ 30 w 77"/>
                  <a:gd name="T35" fmla="*/ 21 h 25"/>
                  <a:gd name="T36" fmla="*/ 30 w 77"/>
                  <a:gd name="T37" fmla="*/ 25 h 25"/>
                  <a:gd name="T38" fmla="*/ 0 w 77"/>
                  <a:gd name="T39" fmla="*/ 25 h 25"/>
                  <a:gd name="T40" fmla="*/ 2 w 77"/>
                  <a:gd name="T41" fmla="*/ 1 h 25"/>
                  <a:gd name="T42" fmla="*/ 3 w 77"/>
                  <a:gd name="T43" fmla="*/ 0 h 25"/>
                  <a:gd name="T44" fmla="*/ 35 w 77"/>
                  <a:gd name="T45" fmla="*/ 22 h 25"/>
                  <a:gd name="T46" fmla="*/ 32 w 77"/>
                  <a:gd name="T47" fmla="*/ 25 h 25"/>
                  <a:gd name="T48" fmla="*/ 35 w 77"/>
                  <a:gd name="T49" fmla="*/ 25 h 25"/>
                  <a:gd name="T50" fmla="*/ 35 w 77"/>
                  <a:gd name="T51" fmla="*/ 2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7" h="25">
                    <a:moveTo>
                      <a:pt x="35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37" y="0"/>
                      <a:pt x="37" y="1"/>
                      <a:pt x="37" y="1"/>
                    </a:cubicBezTo>
                    <a:cubicBezTo>
                      <a:pt x="38" y="3"/>
                      <a:pt x="36" y="7"/>
                      <a:pt x="35" y="12"/>
                    </a:cubicBezTo>
                    <a:cubicBezTo>
                      <a:pt x="35" y="0"/>
                      <a:pt x="35" y="0"/>
                      <a:pt x="35" y="0"/>
                    </a:cubicBezTo>
                    <a:close/>
                    <a:moveTo>
                      <a:pt x="35" y="25"/>
                    </a:moveTo>
                    <a:cubicBezTo>
                      <a:pt x="59" y="25"/>
                      <a:pt x="59" y="25"/>
                      <a:pt x="59" y="25"/>
                    </a:cubicBezTo>
                    <a:cubicBezTo>
                      <a:pt x="59" y="23"/>
                      <a:pt x="60" y="22"/>
                      <a:pt x="61" y="20"/>
                    </a:cubicBezTo>
                    <a:cubicBezTo>
                      <a:pt x="67" y="11"/>
                      <a:pt x="69" y="7"/>
                      <a:pt x="73" y="4"/>
                    </a:cubicBezTo>
                    <a:cubicBezTo>
                      <a:pt x="74" y="3"/>
                      <a:pt x="76" y="1"/>
                      <a:pt x="77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39" y="4"/>
                      <a:pt x="41" y="12"/>
                      <a:pt x="38" y="17"/>
                    </a:cubicBezTo>
                    <a:cubicBezTo>
                      <a:pt x="37" y="18"/>
                      <a:pt x="36" y="20"/>
                      <a:pt x="35" y="22"/>
                    </a:cubicBezTo>
                    <a:lnTo>
                      <a:pt x="35" y="25"/>
                    </a:lnTo>
                    <a:close/>
                    <a:moveTo>
                      <a:pt x="3" y="0"/>
                    </a:moveTo>
                    <a:cubicBezTo>
                      <a:pt x="35" y="0"/>
                      <a:pt x="35" y="0"/>
                      <a:pt x="35" y="0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3" y="17"/>
                      <a:pt x="30" y="21"/>
                      <a:pt x="30" y="21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" y="18"/>
                      <a:pt x="1" y="6"/>
                      <a:pt x="2" y="1"/>
                    </a:cubicBezTo>
                    <a:cubicBezTo>
                      <a:pt x="2" y="1"/>
                      <a:pt x="2" y="0"/>
                      <a:pt x="3" y="0"/>
                    </a:cubicBezTo>
                    <a:close/>
                    <a:moveTo>
                      <a:pt x="35" y="22"/>
                    </a:moveTo>
                    <a:cubicBezTo>
                      <a:pt x="34" y="23"/>
                      <a:pt x="33" y="24"/>
                      <a:pt x="32" y="25"/>
                    </a:cubicBezTo>
                    <a:cubicBezTo>
                      <a:pt x="35" y="25"/>
                      <a:pt x="35" y="25"/>
                      <a:pt x="35" y="25"/>
                    </a:cubicBezTo>
                    <a:lnTo>
                      <a:pt x="35" y="22"/>
                    </a:lnTo>
                    <a:close/>
                  </a:path>
                </a:pathLst>
              </a:custGeom>
              <a:solidFill>
                <a:srgbClr val="D2D0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09" name="任意多边形: 形状 608">
                <a:extLst>
                  <a:ext uri="{FF2B5EF4-FFF2-40B4-BE49-F238E27FC236}">
                    <a16:creationId xmlns:a16="http://schemas.microsoft.com/office/drawing/2014/main" id="{01E46384-AFD4-413A-AEC9-7D470AB994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" y="1749"/>
                <a:ext cx="144" cy="48"/>
              </a:xfrm>
              <a:custGeom>
                <a:avLst/>
                <a:gdLst>
                  <a:gd name="T0" fmla="*/ 34 w 75"/>
                  <a:gd name="T1" fmla="*/ 0 h 25"/>
                  <a:gd name="T2" fmla="*/ 37 w 75"/>
                  <a:gd name="T3" fmla="*/ 0 h 25"/>
                  <a:gd name="T4" fmla="*/ 34 w 75"/>
                  <a:gd name="T5" fmla="*/ 11 h 25"/>
                  <a:gd name="T6" fmla="*/ 34 w 75"/>
                  <a:gd name="T7" fmla="*/ 0 h 25"/>
                  <a:gd name="T8" fmla="*/ 34 w 75"/>
                  <a:gd name="T9" fmla="*/ 25 h 25"/>
                  <a:gd name="T10" fmla="*/ 58 w 75"/>
                  <a:gd name="T11" fmla="*/ 25 h 25"/>
                  <a:gd name="T12" fmla="*/ 61 w 75"/>
                  <a:gd name="T13" fmla="*/ 18 h 25"/>
                  <a:gd name="T14" fmla="*/ 73 w 75"/>
                  <a:gd name="T15" fmla="*/ 2 h 25"/>
                  <a:gd name="T16" fmla="*/ 75 w 75"/>
                  <a:gd name="T17" fmla="*/ 0 h 25"/>
                  <a:gd name="T18" fmla="*/ 40 w 75"/>
                  <a:gd name="T19" fmla="*/ 0 h 25"/>
                  <a:gd name="T20" fmla="*/ 38 w 75"/>
                  <a:gd name="T21" fmla="*/ 15 h 25"/>
                  <a:gd name="T22" fmla="*/ 34 w 75"/>
                  <a:gd name="T23" fmla="*/ 21 h 25"/>
                  <a:gd name="T24" fmla="*/ 34 w 75"/>
                  <a:gd name="T25" fmla="*/ 25 h 25"/>
                  <a:gd name="T26" fmla="*/ 2 w 75"/>
                  <a:gd name="T27" fmla="*/ 0 h 25"/>
                  <a:gd name="T28" fmla="*/ 34 w 75"/>
                  <a:gd name="T29" fmla="*/ 0 h 25"/>
                  <a:gd name="T30" fmla="*/ 34 w 75"/>
                  <a:gd name="T31" fmla="*/ 11 h 25"/>
                  <a:gd name="T32" fmla="*/ 30 w 75"/>
                  <a:gd name="T33" fmla="*/ 19 h 25"/>
                  <a:gd name="T34" fmla="*/ 30 w 75"/>
                  <a:gd name="T35" fmla="*/ 25 h 25"/>
                  <a:gd name="T36" fmla="*/ 0 w 75"/>
                  <a:gd name="T37" fmla="*/ 25 h 25"/>
                  <a:gd name="T38" fmla="*/ 2 w 75"/>
                  <a:gd name="T39" fmla="*/ 0 h 25"/>
                  <a:gd name="T40" fmla="*/ 34 w 75"/>
                  <a:gd name="T41" fmla="*/ 21 h 25"/>
                  <a:gd name="T42" fmla="*/ 31 w 75"/>
                  <a:gd name="T43" fmla="*/ 25 h 25"/>
                  <a:gd name="T44" fmla="*/ 34 w 75"/>
                  <a:gd name="T45" fmla="*/ 25 h 25"/>
                  <a:gd name="T46" fmla="*/ 34 w 75"/>
                  <a:gd name="T47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5" h="25">
                    <a:moveTo>
                      <a:pt x="34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37" y="2"/>
                      <a:pt x="36" y="7"/>
                      <a:pt x="34" y="11"/>
                    </a:cubicBezTo>
                    <a:cubicBezTo>
                      <a:pt x="34" y="0"/>
                      <a:pt x="34" y="0"/>
                      <a:pt x="34" y="0"/>
                    </a:cubicBezTo>
                    <a:close/>
                    <a:moveTo>
                      <a:pt x="34" y="25"/>
                    </a:moveTo>
                    <a:cubicBezTo>
                      <a:pt x="58" y="25"/>
                      <a:pt x="58" y="25"/>
                      <a:pt x="58" y="25"/>
                    </a:cubicBezTo>
                    <a:cubicBezTo>
                      <a:pt x="59" y="22"/>
                      <a:pt x="60" y="20"/>
                      <a:pt x="61" y="18"/>
                    </a:cubicBezTo>
                    <a:cubicBezTo>
                      <a:pt x="67" y="9"/>
                      <a:pt x="69" y="5"/>
                      <a:pt x="73" y="2"/>
                    </a:cubicBezTo>
                    <a:cubicBezTo>
                      <a:pt x="73" y="1"/>
                      <a:pt x="74" y="1"/>
                      <a:pt x="75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0" y="4"/>
                      <a:pt x="40" y="11"/>
                      <a:pt x="38" y="15"/>
                    </a:cubicBezTo>
                    <a:cubicBezTo>
                      <a:pt x="37" y="17"/>
                      <a:pt x="35" y="19"/>
                      <a:pt x="34" y="21"/>
                    </a:cubicBezTo>
                    <a:lnTo>
                      <a:pt x="34" y="25"/>
                    </a:lnTo>
                    <a:close/>
                    <a:moveTo>
                      <a:pt x="2" y="0"/>
                    </a:moveTo>
                    <a:cubicBezTo>
                      <a:pt x="34" y="0"/>
                      <a:pt x="34" y="0"/>
                      <a:pt x="34" y="0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2" y="16"/>
                      <a:pt x="30" y="19"/>
                      <a:pt x="30" y="19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" y="19"/>
                      <a:pt x="1" y="6"/>
                      <a:pt x="2" y="0"/>
                    </a:cubicBezTo>
                    <a:close/>
                    <a:moveTo>
                      <a:pt x="34" y="21"/>
                    </a:moveTo>
                    <a:cubicBezTo>
                      <a:pt x="33" y="23"/>
                      <a:pt x="31" y="24"/>
                      <a:pt x="31" y="25"/>
                    </a:cubicBezTo>
                    <a:cubicBezTo>
                      <a:pt x="34" y="25"/>
                      <a:pt x="34" y="25"/>
                      <a:pt x="34" y="25"/>
                    </a:cubicBezTo>
                    <a:lnTo>
                      <a:pt x="34" y="21"/>
                    </a:lnTo>
                    <a:close/>
                  </a:path>
                </a:pathLst>
              </a:custGeom>
              <a:solidFill>
                <a:srgbClr val="D3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10" name="任意多边形: 形状 609">
                <a:extLst>
                  <a:ext uri="{FF2B5EF4-FFF2-40B4-BE49-F238E27FC236}">
                    <a16:creationId xmlns:a16="http://schemas.microsoft.com/office/drawing/2014/main" id="{2FD2C39F-A6D0-49BD-BF09-5A105EB4A8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" y="1753"/>
                <a:ext cx="140" cy="48"/>
              </a:xfrm>
              <a:custGeom>
                <a:avLst/>
                <a:gdLst>
                  <a:gd name="T0" fmla="*/ 2 w 73"/>
                  <a:gd name="T1" fmla="*/ 0 h 25"/>
                  <a:gd name="T2" fmla="*/ 37 w 73"/>
                  <a:gd name="T3" fmla="*/ 0 h 25"/>
                  <a:gd name="T4" fmla="*/ 30 w 73"/>
                  <a:gd name="T5" fmla="*/ 17 h 25"/>
                  <a:gd name="T6" fmla="*/ 30 w 73"/>
                  <a:gd name="T7" fmla="*/ 24 h 25"/>
                  <a:gd name="T8" fmla="*/ 38 w 73"/>
                  <a:gd name="T9" fmla="*/ 13 h 25"/>
                  <a:gd name="T10" fmla="*/ 40 w 73"/>
                  <a:gd name="T11" fmla="*/ 0 h 25"/>
                  <a:gd name="T12" fmla="*/ 73 w 73"/>
                  <a:gd name="T13" fmla="*/ 0 h 25"/>
                  <a:gd name="T14" fmla="*/ 73 w 73"/>
                  <a:gd name="T15" fmla="*/ 0 h 25"/>
                  <a:gd name="T16" fmla="*/ 61 w 73"/>
                  <a:gd name="T17" fmla="*/ 16 h 25"/>
                  <a:gd name="T18" fmla="*/ 57 w 73"/>
                  <a:gd name="T19" fmla="*/ 25 h 25"/>
                  <a:gd name="T20" fmla="*/ 0 w 73"/>
                  <a:gd name="T21" fmla="*/ 25 h 25"/>
                  <a:gd name="T22" fmla="*/ 2 w 73"/>
                  <a:gd name="T2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3" h="25">
                    <a:moveTo>
                      <a:pt x="2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36" y="6"/>
                      <a:pt x="30" y="17"/>
                      <a:pt x="30" y="17"/>
                    </a:cubicBezTo>
                    <a:cubicBezTo>
                      <a:pt x="30" y="24"/>
                      <a:pt x="30" y="24"/>
                      <a:pt x="30" y="24"/>
                    </a:cubicBezTo>
                    <a:cubicBezTo>
                      <a:pt x="30" y="24"/>
                      <a:pt x="35" y="18"/>
                      <a:pt x="38" y="13"/>
                    </a:cubicBezTo>
                    <a:cubicBezTo>
                      <a:pt x="40" y="9"/>
                      <a:pt x="40" y="4"/>
                      <a:pt x="40" y="0"/>
                    </a:cubicBezTo>
                    <a:cubicBezTo>
                      <a:pt x="73" y="0"/>
                      <a:pt x="73" y="0"/>
                      <a:pt x="73" y="0"/>
                    </a:cubicBezTo>
                    <a:cubicBezTo>
                      <a:pt x="73" y="0"/>
                      <a:pt x="73" y="0"/>
                      <a:pt x="73" y="0"/>
                    </a:cubicBezTo>
                    <a:cubicBezTo>
                      <a:pt x="69" y="3"/>
                      <a:pt x="67" y="7"/>
                      <a:pt x="61" y="16"/>
                    </a:cubicBezTo>
                    <a:cubicBezTo>
                      <a:pt x="60" y="18"/>
                      <a:pt x="58" y="21"/>
                      <a:pt x="57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" y="20"/>
                      <a:pt x="1" y="7"/>
                      <a:pt x="2" y="0"/>
                    </a:cubicBezTo>
                    <a:close/>
                  </a:path>
                </a:pathLst>
              </a:custGeom>
              <a:solidFill>
                <a:srgbClr val="D3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11" name="任意多边形: 形状 610">
                <a:extLst>
                  <a:ext uri="{FF2B5EF4-FFF2-40B4-BE49-F238E27FC236}">
                    <a16:creationId xmlns:a16="http://schemas.microsoft.com/office/drawing/2014/main" id="{8189B354-9C60-4F84-A10D-EA496CEFF2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" y="1755"/>
                <a:ext cx="138" cy="50"/>
              </a:xfrm>
              <a:custGeom>
                <a:avLst/>
                <a:gdLst>
                  <a:gd name="T0" fmla="*/ 3 w 72"/>
                  <a:gd name="T1" fmla="*/ 0 h 26"/>
                  <a:gd name="T2" fmla="*/ 38 w 72"/>
                  <a:gd name="T3" fmla="*/ 0 h 26"/>
                  <a:gd name="T4" fmla="*/ 31 w 72"/>
                  <a:gd name="T5" fmla="*/ 16 h 26"/>
                  <a:gd name="T6" fmla="*/ 31 w 72"/>
                  <a:gd name="T7" fmla="*/ 23 h 26"/>
                  <a:gd name="T8" fmla="*/ 39 w 72"/>
                  <a:gd name="T9" fmla="*/ 12 h 26"/>
                  <a:gd name="T10" fmla="*/ 41 w 72"/>
                  <a:gd name="T11" fmla="*/ 0 h 26"/>
                  <a:gd name="T12" fmla="*/ 72 w 72"/>
                  <a:gd name="T13" fmla="*/ 0 h 26"/>
                  <a:gd name="T14" fmla="*/ 62 w 72"/>
                  <a:gd name="T15" fmla="*/ 15 h 26"/>
                  <a:gd name="T16" fmla="*/ 58 w 72"/>
                  <a:gd name="T17" fmla="*/ 26 h 26"/>
                  <a:gd name="T18" fmla="*/ 0 w 72"/>
                  <a:gd name="T19" fmla="*/ 26 h 26"/>
                  <a:gd name="T20" fmla="*/ 0 w 72"/>
                  <a:gd name="T21" fmla="*/ 25 h 26"/>
                  <a:gd name="T22" fmla="*/ 3 w 72"/>
                  <a:gd name="T2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2" h="26">
                    <a:moveTo>
                      <a:pt x="3" y="0"/>
                    </a:moveTo>
                    <a:cubicBezTo>
                      <a:pt x="38" y="0"/>
                      <a:pt x="38" y="0"/>
                      <a:pt x="38" y="0"/>
                    </a:cubicBezTo>
                    <a:cubicBezTo>
                      <a:pt x="36" y="7"/>
                      <a:pt x="31" y="16"/>
                      <a:pt x="31" y="16"/>
                    </a:cubicBezTo>
                    <a:cubicBezTo>
                      <a:pt x="31" y="23"/>
                      <a:pt x="31" y="23"/>
                      <a:pt x="31" y="23"/>
                    </a:cubicBezTo>
                    <a:cubicBezTo>
                      <a:pt x="31" y="23"/>
                      <a:pt x="36" y="17"/>
                      <a:pt x="39" y="12"/>
                    </a:cubicBezTo>
                    <a:cubicBezTo>
                      <a:pt x="41" y="9"/>
                      <a:pt x="41" y="4"/>
                      <a:pt x="41" y="0"/>
                    </a:cubicBezTo>
                    <a:cubicBezTo>
                      <a:pt x="72" y="0"/>
                      <a:pt x="72" y="0"/>
                      <a:pt x="72" y="0"/>
                    </a:cubicBezTo>
                    <a:cubicBezTo>
                      <a:pt x="69" y="3"/>
                      <a:pt x="67" y="7"/>
                      <a:pt x="62" y="15"/>
                    </a:cubicBezTo>
                    <a:cubicBezTo>
                      <a:pt x="61" y="18"/>
                      <a:pt x="59" y="21"/>
                      <a:pt x="58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" y="21"/>
                      <a:pt x="2" y="8"/>
                      <a:pt x="3" y="0"/>
                    </a:cubicBezTo>
                    <a:close/>
                  </a:path>
                </a:pathLst>
              </a:custGeom>
              <a:solidFill>
                <a:srgbClr val="D4D2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12" name="任意多边形: 形状 611">
                <a:extLst>
                  <a:ext uri="{FF2B5EF4-FFF2-40B4-BE49-F238E27FC236}">
                    <a16:creationId xmlns:a16="http://schemas.microsoft.com/office/drawing/2014/main" id="{45CCF077-41DB-43F3-8F43-EB68628188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" y="1759"/>
                <a:ext cx="136" cy="48"/>
              </a:xfrm>
              <a:custGeom>
                <a:avLst/>
                <a:gdLst>
                  <a:gd name="T0" fmla="*/ 2 w 71"/>
                  <a:gd name="T1" fmla="*/ 0 h 25"/>
                  <a:gd name="T2" fmla="*/ 37 w 71"/>
                  <a:gd name="T3" fmla="*/ 0 h 25"/>
                  <a:gd name="T4" fmla="*/ 31 w 71"/>
                  <a:gd name="T5" fmla="*/ 14 h 25"/>
                  <a:gd name="T6" fmla="*/ 31 w 71"/>
                  <a:gd name="T7" fmla="*/ 21 h 25"/>
                  <a:gd name="T8" fmla="*/ 39 w 71"/>
                  <a:gd name="T9" fmla="*/ 10 h 25"/>
                  <a:gd name="T10" fmla="*/ 41 w 71"/>
                  <a:gd name="T11" fmla="*/ 0 h 25"/>
                  <a:gd name="T12" fmla="*/ 71 w 71"/>
                  <a:gd name="T13" fmla="*/ 0 h 25"/>
                  <a:gd name="T14" fmla="*/ 62 w 71"/>
                  <a:gd name="T15" fmla="*/ 13 h 25"/>
                  <a:gd name="T16" fmla="*/ 57 w 71"/>
                  <a:gd name="T17" fmla="*/ 25 h 25"/>
                  <a:gd name="T18" fmla="*/ 0 w 71"/>
                  <a:gd name="T19" fmla="*/ 25 h 25"/>
                  <a:gd name="T20" fmla="*/ 0 w 71"/>
                  <a:gd name="T21" fmla="*/ 23 h 25"/>
                  <a:gd name="T22" fmla="*/ 2 w 71"/>
                  <a:gd name="T2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1" h="25">
                    <a:moveTo>
                      <a:pt x="2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35" y="6"/>
                      <a:pt x="31" y="14"/>
                      <a:pt x="31" y="14"/>
                    </a:cubicBezTo>
                    <a:cubicBezTo>
                      <a:pt x="31" y="21"/>
                      <a:pt x="31" y="21"/>
                      <a:pt x="31" y="21"/>
                    </a:cubicBezTo>
                    <a:cubicBezTo>
                      <a:pt x="31" y="21"/>
                      <a:pt x="36" y="15"/>
                      <a:pt x="39" y="10"/>
                    </a:cubicBezTo>
                    <a:cubicBezTo>
                      <a:pt x="40" y="7"/>
                      <a:pt x="41" y="4"/>
                      <a:pt x="41" y="0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68" y="3"/>
                      <a:pt x="66" y="7"/>
                      <a:pt x="62" y="13"/>
                    </a:cubicBezTo>
                    <a:cubicBezTo>
                      <a:pt x="60" y="16"/>
                      <a:pt x="59" y="20"/>
                      <a:pt x="57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4"/>
                      <a:pt x="0" y="24"/>
                      <a:pt x="0" y="23"/>
                    </a:cubicBezTo>
                    <a:cubicBezTo>
                      <a:pt x="2" y="19"/>
                      <a:pt x="2" y="8"/>
                      <a:pt x="2" y="0"/>
                    </a:cubicBezTo>
                    <a:close/>
                  </a:path>
                </a:pathLst>
              </a:custGeom>
              <a:solidFill>
                <a:srgbClr val="D5D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13" name="任意多边形: 形状 612">
                <a:extLst>
                  <a:ext uri="{FF2B5EF4-FFF2-40B4-BE49-F238E27FC236}">
                    <a16:creationId xmlns:a16="http://schemas.microsoft.com/office/drawing/2014/main" id="{07618201-0D71-4056-874A-B43BBD2B22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" y="1763"/>
                <a:ext cx="133" cy="47"/>
              </a:xfrm>
              <a:custGeom>
                <a:avLst/>
                <a:gdLst>
                  <a:gd name="T0" fmla="*/ 3 w 70"/>
                  <a:gd name="T1" fmla="*/ 0 h 25"/>
                  <a:gd name="T2" fmla="*/ 38 w 70"/>
                  <a:gd name="T3" fmla="*/ 0 h 25"/>
                  <a:gd name="T4" fmla="*/ 32 w 70"/>
                  <a:gd name="T5" fmla="*/ 12 h 25"/>
                  <a:gd name="T6" fmla="*/ 32 w 70"/>
                  <a:gd name="T7" fmla="*/ 19 h 25"/>
                  <a:gd name="T8" fmla="*/ 40 w 70"/>
                  <a:gd name="T9" fmla="*/ 8 h 25"/>
                  <a:gd name="T10" fmla="*/ 42 w 70"/>
                  <a:gd name="T11" fmla="*/ 0 h 25"/>
                  <a:gd name="T12" fmla="*/ 70 w 70"/>
                  <a:gd name="T13" fmla="*/ 0 h 25"/>
                  <a:gd name="T14" fmla="*/ 63 w 70"/>
                  <a:gd name="T15" fmla="*/ 11 h 25"/>
                  <a:gd name="T16" fmla="*/ 57 w 70"/>
                  <a:gd name="T17" fmla="*/ 25 h 25"/>
                  <a:gd name="T18" fmla="*/ 0 w 70"/>
                  <a:gd name="T19" fmla="*/ 25 h 25"/>
                  <a:gd name="T20" fmla="*/ 1 w 70"/>
                  <a:gd name="T21" fmla="*/ 21 h 25"/>
                  <a:gd name="T22" fmla="*/ 3 w 70"/>
                  <a:gd name="T2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0" h="25">
                    <a:moveTo>
                      <a:pt x="3" y="0"/>
                    </a:moveTo>
                    <a:cubicBezTo>
                      <a:pt x="38" y="0"/>
                      <a:pt x="38" y="0"/>
                      <a:pt x="38" y="0"/>
                    </a:cubicBezTo>
                    <a:cubicBezTo>
                      <a:pt x="35" y="6"/>
                      <a:pt x="32" y="12"/>
                      <a:pt x="32" y="12"/>
                    </a:cubicBezTo>
                    <a:cubicBezTo>
                      <a:pt x="32" y="19"/>
                      <a:pt x="32" y="19"/>
                      <a:pt x="32" y="19"/>
                    </a:cubicBezTo>
                    <a:cubicBezTo>
                      <a:pt x="32" y="19"/>
                      <a:pt x="37" y="13"/>
                      <a:pt x="40" y="8"/>
                    </a:cubicBezTo>
                    <a:cubicBezTo>
                      <a:pt x="41" y="6"/>
                      <a:pt x="42" y="3"/>
                      <a:pt x="42" y="0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69" y="3"/>
                      <a:pt x="67" y="6"/>
                      <a:pt x="63" y="11"/>
                    </a:cubicBezTo>
                    <a:cubicBezTo>
                      <a:pt x="61" y="14"/>
                      <a:pt x="59" y="19"/>
                      <a:pt x="57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" y="24"/>
                      <a:pt x="1" y="22"/>
                      <a:pt x="1" y="21"/>
                    </a:cubicBezTo>
                    <a:cubicBezTo>
                      <a:pt x="3" y="17"/>
                      <a:pt x="3" y="8"/>
                      <a:pt x="3" y="0"/>
                    </a:cubicBezTo>
                    <a:close/>
                  </a:path>
                </a:pathLst>
              </a:custGeom>
              <a:solidFill>
                <a:srgbClr val="D5D4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14" name="任意多边形: 形状 613">
                <a:extLst>
                  <a:ext uri="{FF2B5EF4-FFF2-40B4-BE49-F238E27FC236}">
                    <a16:creationId xmlns:a16="http://schemas.microsoft.com/office/drawing/2014/main" id="{68996B38-CBFF-4360-ADA6-C10C0BB57D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" y="1766"/>
                <a:ext cx="132" cy="48"/>
              </a:xfrm>
              <a:custGeom>
                <a:avLst/>
                <a:gdLst>
                  <a:gd name="T0" fmla="*/ 3 w 69"/>
                  <a:gd name="T1" fmla="*/ 0 h 25"/>
                  <a:gd name="T2" fmla="*/ 37 w 69"/>
                  <a:gd name="T3" fmla="*/ 0 h 25"/>
                  <a:gd name="T4" fmla="*/ 32 w 69"/>
                  <a:gd name="T5" fmla="*/ 10 h 25"/>
                  <a:gd name="T6" fmla="*/ 32 w 69"/>
                  <a:gd name="T7" fmla="*/ 17 h 25"/>
                  <a:gd name="T8" fmla="*/ 40 w 69"/>
                  <a:gd name="T9" fmla="*/ 6 h 25"/>
                  <a:gd name="T10" fmla="*/ 42 w 69"/>
                  <a:gd name="T11" fmla="*/ 0 h 25"/>
                  <a:gd name="T12" fmla="*/ 69 w 69"/>
                  <a:gd name="T13" fmla="*/ 0 h 25"/>
                  <a:gd name="T14" fmla="*/ 63 w 69"/>
                  <a:gd name="T15" fmla="*/ 9 h 25"/>
                  <a:gd name="T16" fmla="*/ 57 w 69"/>
                  <a:gd name="T17" fmla="*/ 25 h 25"/>
                  <a:gd name="T18" fmla="*/ 0 w 69"/>
                  <a:gd name="T19" fmla="*/ 25 h 25"/>
                  <a:gd name="T20" fmla="*/ 1 w 69"/>
                  <a:gd name="T21" fmla="*/ 19 h 25"/>
                  <a:gd name="T22" fmla="*/ 3 w 69"/>
                  <a:gd name="T2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9" h="25">
                    <a:moveTo>
                      <a:pt x="3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35" y="5"/>
                      <a:pt x="32" y="10"/>
                      <a:pt x="32" y="10"/>
                    </a:cubicBezTo>
                    <a:cubicBezTo>
                      <a:pt x="32" y="17"/>
                      <a:pt x="32" y="17"/>
                      <a:pt x="32" y="17"/>
                    </a:cubicBezTo>
                    <a:cubicBezTo>
                      <a:pt x="32" y="17"/>
                      <a:pt x="37" y="11"/>
                      <a:pt x="40" y="6"/>
                    </a:cubicBezTo>
                    <a:cubicBezTo>
                      <a:pt x="41" y="4"/>
                      <a:pt x="41" y="2"/>
                      <a:pt x="42" y="0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68" y="2"/>
                      <a:pt x="66" y="5"/>
                      <a:pt x="63" y="9"/>
                    </a:cubicBezTo>
                    <a:cubicBezTo>
                      <a:pt x="61" y="13"/>
                      <a:pt x="59" y="18"/>
                      <a:pt x="57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3"/>
                      <a:pt x="1" y="20"/>
                      <a:pt x="1" y="19"/>
                    </a:cubicBezTo>
                    <a:cubicBezTo>
                      <a:pt x="3" y="16"/>
                      <a:pt x="3" y="7"/>
                      <a:pt x="3" y="0"/>
                    </a:cubicBezTo>
                    <a:close/>
                  </a:path>
                </a:pathLst>
              </a:custGeom>
              <a:solidFill>
                <a:srgbClr val="D6D5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15" name="任意多边形: 形状 614">
                <a:extLst>
                  <a:ext uri="{FF2B5EF4-FFF2-40B4-BE49-F238E27FC236}">
                    <a16:creationId xmlns:a16="http://schemas.microsoft.com/office/drawing/2014/main" id="{593F3FF6-48A2-4DDA-9EBC-31FDC0DC55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" y="1768"/>
                <a:ext cx="130" cy="50"/>
              </a:xfrm>
              <a:custGeom>
                <a:avLst/>
                <a:gdLst>
                  <a:gd name="T0" fmla="*/ 3 w 68"/>
                  <a:gd name="T1" fmla="*/ 0 h 26"/>
                  <a:gd name="T2" fmla="*/ 36 w 68"/>
                  <a:gd name="T3" fmla="*/ 0 h 26"/>
                  <a:gd name="T4" fmla="*/ 32 w 68"/>
                  <a:gd name="T5" fmla="*/ 9 h 26"/>
                  <a:gd name="T6" fmla="*/ 32 w 68"/>
                  <a:gd name="T7" fmla="*/ 16 h 26"/>
                  <a:gd name="T8" fmla="*/ 40 w 68"/>
                  <a:gd name="T9" fmla="*/ 5 h 26"/>
                  <a:gd name="T10" fmla="*/ 41 w 68"/>
                  <a:gd name="T11" fmla="*/ 0 h 26"/>
                  <a:gd name="T12" fmla="*/ 68 w 68"/>
                  <a:gd name="T13" fmla="*/ 0 h 26"/>
                  <a:gd name="T14" fmla="*/ 63 w 68"/>
                  <a:gd name="T15" fmla="*/ 8 h 26"/>
                  <a:gd name="T16" fmla="*/ 56 w 68"/>
                  <a:gd name="T17" fmla="*/ 26 h 26"/>
                  <a:gd name="T18" fmla="*/ 0 w 68"/>
                  <a:gd name="T19" fmla="*/ 26 h 26"/>
                  <a:gd name="T20" fmla="*/ 1 w 68"/>
                  <a:gd name="T21" fmla="*/ 18 h 26"/>
                  <a:gd name="T22" fmla="*/ 3 w 68"/>
                  <a:gd name="T2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26">
                    <a:moveTo>
                      <a:pt x="3" y="0"/>
                    </a:moveTo>
                    <a:cubicBezTo>
                      <a:pt x="36" y="0"/>
                      <a:pt x="36" y="0"/>
                      <a:pt x="36" y="0"/>
                    </a:cubicBezTo>
                    <a:cubicBezTo>
                      <a:pt x="34" y="5"/>
                      <a:pt x="32" y="9"/>
                      <a:pt x="32" y="9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32" y="16"/>
                      <a:pt x="37" y="10"/>
                      <a:pt x="40" y="5"/>
                    </a:cubicBezTo>
                    <a:cubicBezTo>
                      <a:pt x="41" y="3"/>
                      <a:pt x="41" y="2"/>
                      <a:pt x="41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67" y="2"/>
                      <a:pt x="65" y="5"/>
                      <a:pt x="63" y="8"/>
                    </a:cubicBezTo>
                    <a:cubicBezTo>
                      <a:pt x="61" y="12"/>
                      <a:pt x="58" y="18"/>
                      <a:pt x="56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3"/>
                      <a:pt x="1" y="20"/>
                      <a:pt x="1" y="18"/>
                    </a:cubicBezTo>
                    <a:cubicBezTo>
                      <a:pt x="3" y="15"/>
                      <a:pt x="3" y="7"/>
                      <a:pt x="3" y="0"/>
                    </a:cubicBezTo>
                    <a:close/>
                  </a:path>
                </a:pathLst>
              </a:custGeom>
              <a:solidFill>
                <a:srgbClr val="D7D5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16" name="任意多边形: 形状 615">
                <a:extLst>
                  <a:ext uri="{FF2B5EF4-FFF2-40B4-BE49-F238E27FC236}">
                    <a16:creationId xmlns:a16="http://schemas.microsoft.com/office/drawing/2014/main" id="{A84092A6-A20C-4544-ADA0-D9D473811F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" y="1772"/>
                <a:ext cx="128" cy="48"/>
              </a:xfrm>
              <a:custGeom>
                <a:avLst/>
                <a:gdLst>
                  <a:gd name="T0" fmla="*/ 3 w 67"/>
                  <a:gd name="T1" fmla="*/ 0 h 25"/>
                  <a:gd name="T2" fmla="*/ 35 w 67"/>
                  <a:gd name="T3" fmla="*/ 0 h 25"/>
                  <a:gd name="T4" fmla="*/ 32 w 67"/>
                  <a:gd name="T5" fmla="*/ 7 h 25"/>
                  <a:gd name="T6" fmla="*/ 32 w 67"/>
                  <a:gd name="T7" fmla="*/ 14 h 25"/>
                  <a:gd name="T8" fmla="*/ 40 w 67"/>
                  <a:gd name="T9" fmla="*/ 3 h 25"/>
                  <a:gd name="T10" fmla="*/ 41 w 67"/>
                  <a:gd name="T11" fmla="*/ 0 h 25"/>
                  <a:gd name="T12" fmla="*/ 67 w 67"/>
                  <a:gd name="T13" fmla="*/ 0 h 25"/>
                  <a:gd name="T14" fmla="*/ 63 w 67"/>
                  <a:gd name="T15" fmla="*/ 6 h 25"/>
                  <a:gd name="T16" fmla="*/ 56 w 67"/>
                  <a:gd name="T17" fmla="*/ 25 h 25"/>
                  <a:gd name="T18" fmla="*/ 0 w 67"/>
                  <a:gd name="T19" fmla="*/ 25 h 25"/>
                  <a:gd name="T20" fmla="*/ 1 w 67"/>
                  <a:gd name="T21" fmla="*/ 16 h 25"/>
                  <a:gd name="T22" fmla="*/ 3 w 67"/>
                  <a:gd name="T2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7" h="25">
                    <a:moveTo>
                      <a:pt x="3" y="0"/>
                    </a:moveTo>
                    <a:cubicBezTo>
                      <a:pt x="35" y="0"/>
                      <a:pt x="35" y="0"/>
                      <a:pt x="35" y="0"/>
                    </a:cubicBezTo>
                    <a:cubicBezTo>
                      <a:pt x="34" y="4"/>
                      <a:pt x="32" y="7"/>
                      <a:pt x="32" y="7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2" y="14"/>
                      <a:pt x="37" y="8"/>
                      <a:pt x="40" y="3"/>
                    </a:cubicBezTo>
                    <a:cubicBezTo>
                      <a:pt x="40" y="2"/>
                      <a:pt x="41" y="1"/>
                      <a:pt x="41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6" y="2"/>
                      <a:pt x="65" y="4"/>
                      <a:pt x="63" y="6"/>
                    </a:cubicBezTo>
                    <a:cubicBezTo>
                      <a:pt x="61" y="11"/>
                      <a:pt x="58" y="17"/>
                      <a:pt x="56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2"/>
                      <a:pt x="0" y="18"/>
                      <a:pt x="1" y="16"/>
                    </a:cubicBezTo>
                    <a:cubicBezTo>
                      <a:pt x="3" y="13"/>
                      <a:pt x="3" y="7"/>
                      <a:pt x="3" y="0"/>
                    </a:cubicBezTo>
                    <a:close/>
                  </a:path>
                </a:pathLst>
              </a:custGeom>
              <a:solidFill>
                <a:srgbClr val="D8D6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17" name="任意多边形: 形状 616">
                <a:extLst>
                  <a:ext uri="{FF2B5EF4-FFF2-40B4-BE49-F238E27FC236}">
                    <a16:creationId xmlns:a16="http://schemas.microsoft.com/office/drawing/2014/main" id="{3760FD13-FA4B-47BE-A8FF-65C5B1BC02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" y="1776"/>
                <a:ext cx="126" cy="48"/>
              </a:xfrm>
              <a:custGeom>
                <a:avLst/>
                <a:gdLst>
                  <a:gd name="T0" fmla="*/ 3 w 66"/>
                  <a:gd name="T1" fmla="*/ 0 h 25"/>
                  <a:gd name="T2" fmla="*/ 35 w 66"/>
                  <a:gd name="T3" fmla="*/ 0 h 25"/>
                  <a:gd name="T4" fmla="*/ 32 w 66"/>
                  <a:gd name="T5" fmla="*/ 5 h 25"/>
                  <a:gd name="T6" fmla="*/ 32 w 66"/>
                  <a:gd name="T7" fmla="*/ 12 h 25"/>
                  <a:gd name="T8" fmla="*/ 40 w 66"/>
                  <a:gd name="T9" fmla="*/ 1 h 25"/>
                  <a:gd name="T10" fmla="*/ 40 w 66"/>
                  <a:gd name="T11" fmla="*/ 0 h 25"/>
                  <a:gd name="T12" fmla="*/ 66 w 66"/>
                  <a:gd name="T13" fmla="*/ 0 h 25"/>
                  <a:gd name="T14" fmla="*/ 63 w 66"/>
                  <a:gd name="T15" fmla="*/ 4 h 25"/>
                  <a:gd name="T16" fmla="*/ 56 w 66"/>
                  <a:gd name="T17" fmla="*/ 25 h 25"/>
                  <a:gd name="T18" fmla="*/ 0 w 66"/>
                  <a:gd name="T19" fmla="*/ 25 h 25"/>
                  <a:gd name="T20" fmla="*/ 1 w 66"/>
                  <a:gd name="T21" fmla="*/ 14 h 25"/>
                  <a:gd name="T22" fmla="*/ 3 w 66"/>
                  <a:gd name="T2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6" h="25">
                    <a:moveTo>
                      <a:pt x="3" y="0"/>
                    </a:moveTo>
                    <a:cubicBezTo>
                      <a:pt x="35" y="0"/>
                      <a:pt x="35" y="0"/>
                      <a:pt x="35" y="0"/>
                    </a:cubicBezTo>
                    <a:cubicBezTo>
                      <a:pt x="33" y="3"/>
                      <a:pt x="32" y="5"/>
                      <a:pt x="32" y="5"/>
                    </a:cubicBezTo>
                    <a:cubicBezTo>
                      <a:pt x="32" y="12"/>
                      <a:pt x="32" y="12"/>
                      <a:pt x="32" y="12"/>
                    </a:cubicBezTo>
                    <a:cubicBezTo>
                      <a:pt x="32" y="12"/>
                      <a:pt x="37" y="6"/>
                      <a:pt x="40" y="1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66" y="0"/>
                      <a:pt x="66" y="0"/>
                      <a:pt x="66" y="0"/>
                    </a:cubicBezTo>
                    <a:cubicBezTo>
                      <a:pt x="65" y="1"/>
                      <a:pt x="64" y="3"/>
                      <a:pt x="63" y="4"/>
                    </a:cubicBezTo>
                    <a:cubicBezTo>
                      <a:pt x="60" y="9"/>
                      <a:pt x="58" y="16"/>
                      <a:pt x="56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1"/>
                      <a:pt x="0" y="17"/>
                      <a:pt x="1" y="14"/>
                    </a:cubicBezTo>
                    <a:cubicBezTo>
                      <a:pt x="3" y="11"/>
                      <a:pt x="3" y="6"/>
                      <a:pt x="3" y="0"/>
                    </a:cubicBezTo>
                    <a:close/>
                  </a:path>
                </a:pathLst>
              </a:custGeom>
              <a:solidFill>
                <a:srgbClr val="D9D7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18" name="任意多边形: 形状 617">
                <a:extLst>
                  <a:ext uri="{FF2B5EF4-FFF2-40B4-BE49-F238E27FC236}">
                    <a16:creationId xmlns:a16="http://schemas.microsoft.com/office/drawing/2014/main" id="{155E14CA-49E5-46FE-AD05-5BF53E0C81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" y="1780"/>
                <a:ext cx="124" cy="48"/>
              </a:xfrm>
              <a:custGeom>
                <a:avLst/>
                <a:gdLst>
                  <a:gd name="T0" fmla="*/ 3 w 65"/>
                  <a:gd name="T1" fmla="*/ 0 h 25"/>
                  <a:gd name="T2" fmla="*/ 34 w 65"/>
                  <a:gd name="T3" fmla="*/ 0 h 25"/>
                  <a:gd name="T4" fmla="*/ 32 w 65"/>
                  <a:gd name="T5" fmla="*/ 3 h 25"/>
                  <a:gd name="T6" fmla="*/ 32 w 65"/>
                  <a:gd name="T7" fmla="*/ 10 h 25"/>
                  <a:gd name="T8" fmla="*/ 39 w 65"/>
                  <a:gd name="T9" fmla="*/ 0 h 25"/>
                  <a:gd name="T10" fmla="*/ 65 w 65"/>
                  <a:gd name="T11" fmla="*/ 0 h 25"/>
                  <a:gd name="T12" fmla="*/ 63 w 65"/>
                  <a:gd name="T13" fmla="*/ 2 h 25"/>
                  <a:gd name="T14" fmla="*/ 55 w 65"/>
                  <a:gd name="T15" fmla="*/ 25 h 25"/>
                  <a:gd name="T16" fmla="*/ 0 w 65"/>
                  <a:gd name="T17" fmla="*/ 25 h 25"/>
                  <a:gd name="T18" fmla="*/ 1 w 65"/>
                  <a:gd name="T19" fmla="*/ 12 h 25"/>
                  <a:gd name="T20" fmla="*/ 3 w 65"/>
                  <a:gd name="T2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25">
                    <a:moveTo>
                      <a:pt x="3" y="0"/>
                    </a:moveTo>
                    <a:cubicBezTo>
                      <a:pt x="34" y="0"/>
                      <a:pt x="34" y="0"/>
                      <a:pt x="34" y="0"/>
                    </a:cubicBezTo>
                    <a:cubicBezTo>
                      <a:pt x="33" y="2"/>
                      <a:pt x="32" y="3"/>
                      <a:pt x="32" y="3"/>
                    </a:cubicBezTo>
                    <a:cubicBezTo>
                      <a:pt x="32" y="10"/>
                      <a:pt x="32" y="10"/>
                      <a:pt x="32" y="10"/>
                    </a:cubicBezTo>
                    <a:cubicBezTo>
                      <a:pt x="32" y="10"/>
                      <a:pt x="36" y="5"/>
                      <a:pt x="39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63" y="2"/>
                      <a:pt x="63" y="2"/>
                      <a:pt x="63" y="2"/>
                    </a:cubicBezTo>
                    <a:cubicBezTo>
                      <a:pt x="60" y="7"/>
                      <a:pt x="57" y="15"/>
                      <a:pt x="55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0"/>
                      <a:pt x="0" y="15"/>
                      <a:pt x="1" y="12"/>
                    </a:cubicBezTo>
                    <a:cubicBezTo>
                      <a:pt x="3" y="10"/>
                      <a:pt x="3" y="5"/>
                      <a:pt x="3" y="0"/>
                    </a:cubicBezTo>
                    <a:close/>
                  </a:path>
                </a:pathLst>
              </a:custGeom>
              <a:solidFill>
                <a:srgbClr val="DAD8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19" name="任意多边形: 形状 618">
                <a:extLst>
                  <a:ext uri="{FF2B5EF4-FFF2-40B4-BE49-F238E27FC236}">
                    <a16:creationId xmlns:a16="http://schemas.microsoft.com/office/drawing/2014/main" id="{4DFB6F8F-B8B1-4239-A664-81FADFD188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" y="1784"/>
                <a:ext cx="122" cy="47"/>
              </a:xfrm>
              <a:custGeom>
                <a:avLst/>
                <a:gdLst>
                  <a:gd name="T0" fmla="*/ 3 w 64"/>
                  <a:gd name="T1" fmla="*/ 0 h 25"/>
                  <a:gd name="T2" fmla="*/ 33 w 64"/>
                  <a:gd name="T3" fmla="*/ 0 h 25"/>
                  <a:gd name="T4" fmla="*/ 32 w 64"/>
                  <a:gd name="T5" fmla="*/ 1 h 25"/>
                  <a:gd name="T6" fmla="*/ 32 w 64"/>
                  <a:gd name="T7" fmla="*/ 8 h 25"/>
                  <a:gd name="T8" fmla="*/ 38 w 64"/>
                  <a:gd name="T9" fmla="*/ 0 h 25"/>
                  <a:gd name="T10" fmla="*/ 64 w 64"/>
                  <a:gd name="T11" fmla="*/ 0 h 25"/>
                  <a:gd name="T12" fmla="*/ 63 w 64"/>
                  <a:gd name="T13" fmla="*/ 0 h 25"/>
                  <a:gd name="T14" fmla="*/ 55 w 64"/>
                  <a:gd name="T15" fmla="*/ 25 h 25"/>
                  <a:gd name="T16" fmla="*/ 1 w 64"/>
                  <a:gd name="T17" fmla="*/ 25 h 25"/>
                  <a:gd name="T18" fmla="*/ 1 w 64"/>
                  <a:gd name="T19" fmla="*/ 10 h 25"/>
                  <a:gd name="T20" fmla="*/ 3 w 64"/>
                  <a:gd name="T2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25">
                    <a:moveTo>
                      <a:pt x="3" y="0"/>
                    </a:moveTo>
                    <a:cubicBezTo>
                      <a:pt x="33" y="0"/>
                      <a:pt x="33" y="0"/>
                      <a:pt x="33" y="0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32" y="8"/>
                      <a:pt x="35" y="4"/>
                      <a:pt x="38" y="0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0" y="6"/>
                      <a:pt x="57" y="14"/>
                      <a:pt x="55" y="25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0" y="19"/>
                      <a:pt x="0" y="13"/>
                      <a:pt x="1" y="10"/>
                    </a:cubicBezTo>
                    <a:cubicBezTo>
                      <a:pt x="2" y="8"/>
                      <a:pt x="3" y="4"/>
                      <a:pt x="3" y="0"/>
                    </a:cubicBezTo>
                    <a:close/>
                  </a:path>
                </a:pathLst>
              </a:custGeom>
              <a:solidFill>
                <a:srgbClr val="DBD9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20" name="任意多边形: 形状 619">
                <a:extLst>
                  <a:ext uri="{FF2B5EF4-FFF2-40B4-BE49-F238E27FC236}">
                    <a16:creationId xmlns:a16="http://schemas.microsoft.com/office/drawing/2014/main" id="{378822C8-AC81-45FC-8D99-0B3DE131D1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" y="1786"/>
                <a:ext cx="120" cy="49"/>
              </a:xfrm>
              <a:custGeom>
                <a:avLst/>
                <a:gdLst>
                  <a:gd name="T0" fmla="*/ 3 w 63"/>
                  <a:gd name="T1" fmla="*/ 0 h 26"/>
                  <a:gd name="T2" fmla="*/ 32 w 63"/>
                  <a:gd name="T3" fmla="*/ 0 h 26"/>
                  <a:gd name="T4" fmla="*/ 32 w 63"/>
                  <a:gd name="T5" fmla="*/ 0 h 26"/>
                  <a:gd name="T6" fmla="*/ 32 w 63"/>
                  <a:gd name="T7" fmla="*/ 7 h 26"/>
                  <a:gd name="T8" fmla="*/ 37 w 63"/>
                  <a:gd name="T9" fmla="*/ 0 h 26"/>
                  <a:gd name="T10" fmla="*/ 63 w 63"/>
                  <a:gd name="T11" fmla="*/ 0 h 26"/>
                  <a:gd name="T12" fmla="*/ 54 w 63"/>
                  <a:gd name="T13" fmla="*/ 26 h 26"/>
                  <a:gd name="T14" fmla="*/ 1 w 63"/>
                  <a:gd name="T15" fmla="*/ 26 h 26"/>
                  <a:gd name="T16" fmla="*/ 1 w 63"/>
                  <a:gd name="T17" fmla="*/ 9 h 26"/>
                  <a:gd name="T18" fmla="*/ 3 w 63"/>
                  <a:gd name="T1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26">
                    <a:moveTo>
                      <a:pt x="3" y="0"/>
                    </a:moveTo>
                    <a:cubicBezTo>
                      <a:pt x="32" y="0"/>
                      <a:pt x="32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32" y="7"/>
                      <a:pt x="34" y="4"/>
                      <a:pt x="37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59" y="6"/>
                      <a:pt x="56" y="15"/>
                      <a:pt x="54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0" y="19"/>
                      <a:pt x="0" y="13"/>
                      <a:pt x="1" y="9"/>
                    </a:cubicBezTo>
                    <a:cubicBezTo>
                      <a:pt x="2" y="7"/>
                      <a:pt x="3" y="4"/>
                      <a:pt x="3" y="0"/>
                    </a:cubicBezTo>
                    <a:close/>
                  </a:path>
                </a:pathLst>
              </a:custGeom>
              <a:solidFill>
                <a:srgbClr val="DCDA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21" name="任意多边形: 形状 620">
                <a:extLst>
                  <a:ext uri="{FF2B5EF4-FFF2-40B4-BE49-F238E27FC236}">
                    <a16:creationId xmlns:a16="http://schemas.microsoft.com/office/drawing/2014/main" id="{861E7612-DC59-4EED-A96E-D89C2894EE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" y="1789"/>
                <a:ext cx="118" cy="48"/>
              </a:xfrm>
              <a:custGeom>
                <a:avLst/>
                <a:gdLst>
                  <a:gd name="T0" fmla="*/ 3 w 62"/>
                  <a:gd name="T1" fmla="*/ 0 h 25"/>
                  <a:gd name="T2" fmla="*/ 32 w 62"/>
                  <a:gd name="T3" fmla="*/ 0 h 25"/>
                  <a:gd name="T4" fmla="*/ 32 w 62"/>
                  <a:gd name="T5" fmla="*/ 5 h 25"/>
                  <a:gd name="T6" fmla="*/ 36 w 62"/>
                  <a:gd name="T7" fmla="*/ 0 h 25"/>
                  <a:gd name="T8" fmla="*/ 62 w 62"/>
                  <a:gd name="T9" fmla="*/ 0 h 25"/>
                  <a:gd name="T10" fmla="*/ 54 w 62"/>
                  <a:gd name="T11" fmla="*/ 25 h 25"/>
                  <a:gd name="T12" fmla="*/ 1 w 62"/>
                  <a:gd name="T13" fmla="*/ 25 h 25"/>
                  <a:gd name="T14" fmla="*/ 1 w 62"/>
                  <a:gd name="T15" fmla="*/ 7 h 25"/>
                  <a:gd name="T16" fmla="*/ 3 w 62"/>
                  <a:gd name="T17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2" h="25">
                    <a:moveTo>
                      <a:pt x="3" y="0"/>
                    </a:moveTo>
                    <a:cubicBezTo>
                      <a:pt x="32" y="0"/>
                      <a:pt x="32" y="0"/>
                      <a:pt x="32" y="0"/>
                    </a:cubicBezTo>
                    <a:cubicBezTo>
                      <a:pt x="32" y="5"/>
                      <a:pt x="32" y="5"/>
                      <a:pt x="32" y="5"/>
                    </a:cubicBezTo>
                    <a:cubicBezTo>
                      <a:pt x="32" y="5"/>
                      <a:pt x="34" y="3"/>
                      <a:pt x="36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59" y="6"/>
                      <a:pt x="56" y="15"/>
                      <a:pt x="54" y="25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0" y="18"/>
                      <a:pt x="0" y="11"/>
                      <a:pt x="1" y="7"/>
                    </a:cubicBezTo>
                    <a:cubicBezTo>
                      <a:pt x="2" y="5"/>
                      <a:pt x="2" y="3"/>
                      <a:pt x="3" y="0"/>
                    </a:cubicBezTo>
                    <a:close/>
                  </a:path>
                </a:pathLst>
              </a:custGeom>
              <a:solidFill>
                <a:srgbClr val="DCDB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22" name="任意多边形: 形状 621">
                <a:extLst>
                  <a:ext uri="{FF2B5EF4-FFF2-40B4-BE49-F238E27FC236}">
                    <a16:creationId xmlns:a16="http://schemas.microsoft.com/office/drawing/2014/main" id="{12CE0BA2-DE4E-4D7F-AAA3-5D9A2546BB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" y="1793"/>
                <a:ext cx="118" cy="48"/>
              </a:xfrm>
              <a:custGeom>
                <a:avLst/>
                <a:gdLst>
                  <a:gd name="T0" fmla="*/ 4 w 62"/>
                  <a:gd name="T1" fmla="*/ 0 h 25"/>
                  <a:gd name="T2" fmla="*/ 33 w 62"/>
                  <a:gd name="T3" fmla="*/ 0 h 25"/>
                  <a:gd name="T4" fmla="*/ 33 w 62"/>
                  <a:gd name="T5" fmla="*/ 3 h 25"/>
                  <a:gd name="T6" fmla="*/ 35 w 62"/>
                  <a:gd name="T7" fmla="*/ 0 h 25"/>
                  <a:gd name="T8" fmla="*/ 62 w 62"/>
                  <a:gd name="T9" fmla="*/ 0 h 25"/>
                  <a:gd name="T10" fmla="*/ 55 w 62"/>
                  <a:gd name="T11" fmla="*/ 25 h 25"/>
                  <a:gd name="T12" fmla="*/ 2 w 62"/>
                  <a:gd name="T13" fmla="*/ 25 h 25"/>
                  <a:gd name="T14" fmla="*/ 2 w 62"/>
                  <a:gd name="T15" fmla="*/ 5 h 25"/>
                  <a:gd name="T16" fmla="*/ 4 w 62"/>
                  <a:gd name="T17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2" h="25">
                    <a:moveTo>
                      <a:pt x="4" y="0"/>
                    </a:moveTo>
                    <a:cubicBezTo>
                      <a:pt x="33" y="0"/>
                      <a:pt x="33" y="0"/>
                      <a:pt x="33" y="0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4" y="2"/>
                      <a:pt x="35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59" y="6"/>
                      <a:pt x="56" y="15"/>
                      <a:pt x="55" y="25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1" y="17"/>
                      <a:pt x="0" y="9"/>
                      <a:pt x="2" y="5"/>
                    </a:cubicBezTo>
                    <a:cubicBezTo>
                      <a:pt x="3" y="4"/>
                      <a:pt x="3" y="2"/>
                      <a:pt x="4" y="0"/>
                    </a:cubicBezTo>
                    <a:close/>
                  </a:path>
                </a:pathLst>
              </a:custGeom>
              <a:solidFill>
                <a:srgbClr val="DDDC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23" name="任意多边形: 形状 622">
                <a:extLst>
                  <a:ext uri="{FF2B5EF4-FFF2-40B4-BE49-F238E27FC236}">
                    <a16:creationId xmlns:a16="http://schemas.microsoft.com/office/drawing/2014/main" id="{C66E837C-ECCF-44FE-9CDB-D8FC22AA0B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" y="1797"/>
                <a:ext cx="116" cy="48"/>
              </a:xfrm>
              <a:custGeom>
                <a:avLst/>
                <a:gdLst>
                  <a:gd name="T0" fmla="*/ 3 w 61"/>
                  <a:gd name="T1" fmla="*/ 0 h 25"/>
                  <a:gd name="T2" fmla="*/ 33 w 61"/>
                  <a:gd name="T3" fmla="*/ 0 h 25"/>
                  <a:gd name="T4" fmla="*/ 33 w 61"/>
                  <a:gd name="T5" fmla="*/ 1 h 25"/>
                  <a:gd name="T6" fmla="*/ 34 w 61"/>
                  <a:gd name="T7" fmla="*/ 0 h 25"/>
                  <a:gd name="T8" fmla="*/ 61 w 61"/>
                  <a:gd name="T9" fmla="*/ 0 h 25"/>
                  <a:gd name="T10" fmla="*/ 55 w 61"/>
                  <a:gd name="T11" fmla="*/ 25 h 25"/>
                  <a:gd name="T12" fmla="*/ 3 w 61"/>
                  <a:gd name="T13" fmla="*/ 25 h 25"/>
                  <a:gd name="T14" fmla="*/ 2 w 61"/>
                  <a:gd name="T15" fmla="*/ 3 h 25"/>
                  <a:gd name="T16" fmla="*/ 3 w 61"/>
                  <a:gd name="T17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25">
                    <a:moveTo>
                      <a:pt x="3" y="0"/>
                    </a:moveTo>
                    <a:cubicBezTo>
                      <a:pt x="33" y="0"/>
                      <a:pt x="33" y="0"/>
                      <a:pt x="33" y="0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0"/>
                      <a:pt x="34" y="0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58" y="6"/>
                      <a:pt x="56" y="15"/>
                      <a:pt x="55" y="25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1" y="16"/>
                      <a:pt x="0" y="7"/>
                      <a:pt x="2" y="3"/>
                    </a:cubicBezTo>
                    <a:cubicBezTo>
                      <a:pt x="3" y="2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DED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24" name="任意多边形: 形状 623">
                <a:extLst>
                  <a:ext uri="{FF2B5EF4-FFF2-40B4-BE49-F238E27FC236}">
                    <a16:creationId xmlns:a16="http://schemas.microsoft.com/office/drawing/2014/main" id="{371F6F07-E2F2-46F5-A283-BE59C71564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" y="1799"/>
                <a:ext cx="114" cy="50"/>
              </a:xfrm>
              <a:custGeom>
                <a:avLst/>
                <a:gdLst>
                  <a:gd name="T0" fmla="*/ 3 w 60"/>
                  <a:gd name="T1" fmla="*/ 0 h 26"/>
                  <a:gd name="T2" fmla="*/ 60 w 60"/>
                  <a:gd name="T3" fmla="*/ 0 h 26"/>
                  <a:gd name="T4" fmla="*/ 54 w 60"/>
                  <a:gd name="T5" fmla="*/ 26 h 26"/>
                  <a:gd name="T6" fmla="*/ 3 w 60"/>
                  <a:gd name="T7" fmla="*/ 26 h 26"/>
                  <a:gd name="T8" fmla="*/ 2 w 60"/>
                  <a:gd name="T9" fmla="*/ 2 h 26"/>
                  <a:gd name="T10" fmla="*/ 3 w 60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" h="26">
                    <a:moveTo>
                      <a:pt x="3" y="0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58" y="7"/>
                      <a:pt x="56" y="16"/>
                      <a:pt x="54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1" y="16"/>
                      <a:pt x="0" y="7"/>
                      <a:pt x="2" y="2"/>
                    </a:cubicBezTo>
                    <a:cubicBezTo>
                      <a:pt x="3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DFDE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25" name="任意多边形: 形状 624">
                <a:extLst>
                  <a:ext uri="{FF2B5EF4-FFF2-40B4-BE49-F238E27FC236}">
                    <a16:creationId xmlns:a16="http://schemas.microsoft.com/office/drawing/2014/main" id="{D0193854-3885-49B7-ACE9-FF4E25D4DB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" y="1803"/>
                <a:ext cx="114" cy="48"/>
              </a:xfrm>
              <a:custGeom>
                <a:avLst/>
                <a:gdLst>
                  <a:gd name="T0" fmla="*/ 2 w 60"/>
                  <a:gd name="T1" fmla="*/ 0 h 25"/>
                  <a:gd name="T2" fmla="*/ 60 w 60"/>
                  <a:gd name="T3" fmla="*/ 0 h 25"/>
                  <a:gd name="T4" fmla="*/ 54 w 60"/>
                  <a:gd name="T5" fmla="*/ 25 h 25"/>
                  <a:gd name="T6" fmla="*/ 3 w 60"/>
                  <a:gd name="T7" fmla="*/ 25 h 25"/>
                  <a:gd name="T8" fmla="*/ 3 w 60"/>
                  <a:gd name="T9" fmla="*/ 25 h 25"/>
                  <a:gd name="T10" fmla="*/ 2 w 60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" h="25">
                    <a:moveTo>
                      <a:pt x="2" y="0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57" y="7"/>
                      <a:pt x="55" y="16"/>
                      <a:pt x="54" y="25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2" y="15"/>
                      <a:pt x="0" y="5"/>
                      <a:pt x="2" y="0"/>
                    </a:cubicBezTo>
                    <a:close/>
                  </a:path>
                </a:pathLst>
              </a:custGeom>
              <a:solidFill>
                <a:srgbClr val="E0DF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26" name="任意多边形: 形状 625">
                <a:extLst>
                  <a:ext uri="{FF2B5EF4-FFF2-40B4-BE49-F238E27FC236}">
                    <a16:creationId xmlns:a16="http://schemas.microsoft.com/office/drawing/2014/main" id="{C3738138-8153-4C58-80B9-27E467D5EE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" y="1807"/>
                <a:ext cx="112" cy="47"/>
              </a:xfrm>
              <a:custGeom>
                <a:avLst/>
                <a:gdLst>
                  <a:gd name="T0" fmla="*/ 2 w 59"/>
                  <a:gd name="T1" fmla="*/ 0 h 25"/>
                  <a:gd name="T2" fmla="*/ 59 w 59"/>
                  <a:gd name="T3" fmla="*/ 0 h 25"/>
                  <a:gd name="T4" fmla="*/ 54 w 59"/>
                  <a:gd name="T5" fmla="*/ 25 h 25"/>
                  <a:gd name="T6" fmla="*/ 3 w 59"/>
                  <a:gd name="T7" fmla="*/ 25 h 25"/>
                  <a:gd name="T8" fmla="*/ 3 w 59"/>
                  <a:gd name="T9" fmla="*/ 23 h 25"/>
                  <a:gd name="T10" fmla="*/ 2 w 59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25">
                    <a:moveTo>
                      <a:pt x="2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7" y="7"/>
                      <a:pt x="55" y="16"/>
                      <a:pt x="54" y="25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3" y="24"/>
                      <a:pt x="3" y="23"/>
                      <a:pt x="3" y="23"/>
                    </a:cubicBezTo>
                    <a:cubicBezTo>
                      <a:pt x="2" y="14"/>
                      <a:pt x="0" y="5"/>
                      <a:pt x="2" y="0"/>
                    </a:cubicBezTo>
                    <a:close/>
                  </a:path>
                </a:pathLst>
              </a:custGeom>
              <a:solidFill>
                <a:srgbClr val="E1E0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27" name="任意多边形: 形状 626">
                <a:extLst>
                  <a:ext uri="{FF2B5EF4-FFF2-40B4-BE49-F238E27FC236}">
                    <a16:creationId xmlns:a16="http://schemas.microsoft.com/office/drawing/2014/main" id="{8ED5EF73-156A-4BFE-BB00-7536104106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" y="1810"/>
                <a:ext cx="110" cy="48"/>
              </a:xfrm>
              <a:custGeom>
                <a:avLst/>
                <a:gdLst>
                  <a:gd name="T0" fmla="*/ 0 w 58"/>
                  <a:gd name="T1" fmla="*/ 0 h 25"/>
                  <a:gd name="T2" fmla="*/ 58 w 58"/>
                  <a:gd name="T3" fmla="*/ 0 h 25"/>
                  <a:gd name="T4" fmla="*/ 53 w 58"/>
                  <a:gd name="T5" fmla="*/ 25 h 25"/>
                  <a:gd name="T6" fmla="*/ 2 w 58"/>
                  <a:gd name="T7" fmla="*/ 25 h 25"/>
                  <a:gd name="T8" fmla="*/ 2 w 58"/>
                  <a:gd name="T9" fmla="*/ 21 h 25"/>
                  <a:gd name="T10" fmla="*/ 0 w 58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8" h="25">
                    <a:moveTo>
                      <a:pt x="0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5" y="7"/>
                      <a:pt x="54" y="16"/>
                      <a:pt x="53" y="25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2" y="23"/>
                      <a:pt x="2" y="22"/>
                      <a:pt x="2" y="21"/>
                    </a:cubicBezTo>
                    <a:cubicBezTo>
                      <a:pt x="1" y="13"/>
                      <a:pt x="0" y="5"/>
                      <a:pt x="0" y="0"/>
                    </a:cubicBezTo>
                    <a:close/>
                  </a:path>
                </a:pathLst>
              </a:custGeom>
              <a:solidFill>
                <a:srgbClr val="E2E1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28" name="任意多边形: 形状 627">
                <a:extLst>
                  <a:ext uri="{FF2B5EF4-FFF2-40B4-BE49-F238E27FC236}">
                    <a16:creationId xmlns:a16="http://schemas.microsoft.com/office/drawing/2014/main" id="{B61848CF-BD19-4F83-84F5-13192EEF85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" y="1812"/>
                <a:ext cx="109" cy="50"/>
              </a:xfrm>
              <a:custGeom>
                <a:avLst/>
                <a:gdLst>
                  <a:gd name="T0" fmla="*/ 0 w 57"/>
                  <a:gd name="T1" fmla="*/ 0 h 26"/>
                  <a:gd name="T2" fmla="*/ 57 w 57"/>
                  <a:gd name="T3" fmla="*/ 0 h 26"/>
                  <a:gd name="T4" fmla="*/ 53 w 57"/>
                  <a:gd name="T5" fmla="*/ 26 h 26"/>
                  <a:gd name="T6" fmla="*/ 2 w 57"/>
                  <a:gd name="T7" fmla="*/ 26 h 26"/>
                  <a:gd name="T8" fmla="*/ 2 w 57"/>
                  <a:gd name="T9" fmla="*/ 20 h 26"/>
                  <a:gd name="T10" fmla="*/ 0 w 57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" h="26">
                    <a:moveTo>
                      <a:pt x="0" y="0"/>
                    </a:moveTo>
                    <a:cubicBezTo>
                      <a:pt x="57" y="0"/>
                      <a:pt x="57" y="0"/>
                      <a:pt x="57" y="0"/>
                    </a:cubicBezTo>
                    <a:cubicBezTo>
                      <a:pt x="55" y="8"/>
                      <a:pt x="53" y="17"/>
                      <a:pt x="53" y="26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2" y="23"/>
                      <a:pt x="2" y="21"/>
                      <a:pt x="2" y="20"/>
                    </a:cubicBezTo>
                    <a:cubicBezTo>
                      <a:pt x="1" y="13"/>
                      <a:pt x="0" y="6"/>
                      <a:pt x="0" y="0"/>
                    </a:cubicBezTo>
                    <a:close/>
                  </a:path>
                </a:pathLst>
              </a:custGeom>
              <a:solidFill>
                <a:srgbClr val="E3E1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29" name="任意多边形: 形状 628">
                <a:extLst>
                  <a:ext uri="{FF2B5EF4-FFF2-40B4-BE49-F238E27FC236}">
                    <a16:creationId xmlns:a16="http://schemas.microsoft.com/office/drawing/2014/main" id="{603C6B6C-E124-4CFD-B8CA-9F06BF022F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" y="1816"/>
                <a:ext cx="109" cy="48"/>
              </a:xfrm>
              <a:custGeom>
                <a:avLst/>
                <a:gdLst>
                  <a:gd name="T0" fmla="*/ 0 w 57"/>
                  <a:gd name="T1" fmla="*/ 0 h 25"/>
                  <a:gd name="T2" fmla="*/ 57 w 57"/>
                  <a:gd name="T3" fmla="*/ 0 h 25"/>
                  <a:gd name="T4" fmla="*/ 53 w 57"/>
                  <a:gd name="T5" fmla="*/ 25 h 25"/>
                  <a:gd name="T6" fmla="*/ 2 w 57"/>
                  <a:gd name="T7" fmla="*/ 25 h 25"/>
                  <a:gd name="T8" fmla="*/ 2 w 57"/>
                  <a:gd name="T9" fmla="*/ 18 h 25"/>
                  <a:gd name="T10" fmla="*/ 0 w 57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" h="25">
                    <a:moveTo>
                      <a:pt x="0" y="0"/>
                    </a:moveTo>
                    <a:cubicBezTo>
                      <a:pt x="57" y="0"/>
                      <a:pt x="57" y="0"/>
                      <a:pt x="57" y="0"/>
                    </a:cubicBezTo>
                    <a:cubicBezTo>
                      <a:pt x="55" y="8"/>
                      <a:pt x="53" y="17"/>
                      <a:pt x="53" y="25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2" y="22"/>
                      <a:pt x="2" y="20"/>
                      <a:pt x="2" y="18"/>
                    </a:cubicBezTo>
                    <a:cubicBezTo>
                      <a:pt x="1" y="11"/>
                      <a:pt x="0" y="5"/>
                      <a:pt x="0" y="0"/>
                    </a:cubicBezTo>
                    <a:close/>
                  </a:path>
                </a:pathLst>
              </a:custGeom>
              <a:solidFill>
                <a:srgbClr val="E4E2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30" name="任意多边形: 形状 629">
                <a:extLst>
                  <a:ext uri="{FF2B5EF4-FFF2-40B4-BE49-F238E27FC236}">
                    <a16:creationId xmlns:a16="http://schemas.microsoft.com/office/drawing/2014/main" id="{50B4B05F-AECD-4CFE-9A4F-DAF9C15E45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" y="1820"/>
                <a:ext cx="107" cy="48"/>
              </a:xfrm>
              <a:custGeom>
                <a:avLst/>
                <a:gdLst>
                  <a:gd name="T0" fmla="*/ 0 w 56"/>
                  <a:gd name="T1" fmla="*/ 0 h 25"/>
                  <a:gd name="T2" fmla="*/ 56 w 56"/>
                  <a:gd name="T3" fmla="*/ 0 h 25"/>
                  <a:gd name="T4" fmla="*/ 53 w 56"/>
                  <a:gd name="T5" fmla="*/ 25 h 25"/>
                  <a:gd name="T6" fmla="*/ 2 w 56"/>
                  <a:gd name="T7" fmla="*/ 25 h 25"/>
                  <a:gd name="T8" fmla="*/ 2 w 56"/>
                  <a:gd name="T9" fmla="*/ 16 h 25"/>
                  <a:gd name="T10" fmla="*/ 0 w 56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" h="25">
                    <a:moveTo>
                      <a:pt x="0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54" y="8"/>
                      <a:pt x="53" y="16"/>
                      <a:pt x="53" y="25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2" y="21"/>
                      <a:pt x="2" y="18"/>
                      <a:pt x="2" y="16"/>
                    </a:cubicBezTo>
                    <a:cubicBezTo>
                      <a:pt x="1" y="10"/>
                      <a:pt x="0" y="5"/>
                      <a:pt x="0" y="0"/>
                    </a:cubicBezTo>
                    <a:close/>
                  </a:path>
                </a:pathLst>
              </a:custGeom>
              <a:solidFill>
                <a:srgbClr val="E4E3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31" name="任意多边形: 形状 630">
                <a:extLst>
                  <a:ext uri="{FF2B5EF4-FFF2-40B4-BE49-F238E27FC236}">
                    <a16:creationId xmlns:a16="http://schemas.microsoft.com/office/drawing/2014/main" id="{3680AA70-D6E7-4D47-92BA-30D599C810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" y="1824"/>
                <a:ext cx="107" cy="48"/>
              </a:xfrm>
              <a:custGeom>
                <a:avLst/>
                <a:gdLst>
                  <a:gd name="T0" fmla="*/ 0 w 56"/>
                  <a:gd name="T1" fmla="*/ 0 h 25"/>
                  <a:gd name="T2" fmla="*/ 56 w 56"/>
                  <a:gd name="T3" fmla="*/ 0 h 25"/>
                  <a:gd name="T4" fmla="*/ 53 w 56"/>
                  <a:gd name="T5" fmla="*/ 24 h 25"/>
                  <a:gd name="T6" fmla="*/ 53 w 56"/>
                  <a:gd name="T7" fmla="*/ 25 h 25"/>
                  <a:gd name="T8" fmla="*/ 2 w 56"/>
                  <a:gd name="T9" fmla="*/ 25 h 25"/>
                  <a:gd name="T10" fmla="*/ 2 w 56"/>
                  <a:gd name="T11" fmla="*/ 14 h 25"/>
                  <a:gd name="T12" fmla="*/ 0 w 56"/>
                  <a:gd name="T1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25">
                    <a:moveTo>
                      <a:pt x="0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54" y="7"/>
                      <a:pt x="53" y="15"/>
                      <a:pt x="53" y="24"/>
                    </a:cubicBezTo>
                    <a:cubicBezTo>
                      <a:pt x="53" y="24"/>
                      <a:pt x="53" y="24"/>
                      <a:pt x="53" y="25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2" y="20"/>
                      <a:pt x="2" y="16"/>
                      <a:pt x="2" y="14"/>
                    </a:cubicBezTo>
                    <a:cubicBezTo>
                      <a:pt x="1" y="9"/>
                      <a:pt x="1" y="4"/>
                      <a:pt x="0" y="0"/>
                    </a:cubicBezTo>
                    <a:close/>
                  </a:path>
                </a:pathLst>
              </a:custGeom>
              <a:solidFill>
                <a:srgbClr val="E5E4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32" name="任意多边形: 形状 631">
                <a:extLst>
                  <a:ext uri="{FF2B5EF4-FFF2-40B4-BE49-F238E27FC236}">
                    <a16:creationId xmlns:a16="http://schemas.microsoft.com/office/drawing/2014/main" id="{0CF22A68-8CF6-43E2-A868-38F2612A1B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" y="1826"/>
                <a:ext cx="105" cy="49"/>
              </a:xfrm>
              <a:custGeom>
                <a:avLst/>
                <a:gdLst>
                  <a:gd name="T0" fmla="*/ 0 w 55"/>
                  <a:gd name="T1" fmla="*/ 0 h 26"/>
                  <a:gd name="T2" fmla="*/ 55 w 55"/>
                  <a:gd name="T3" fmla="*/ 0 h 26"/>
                  <a:gd name="T4" fmla="*/ 53 w 55"/>
                  <a:gd name="T5" fmla="*/ 23 h 26"/>
                  <a:gd name="T6" fmla="*/ 53 w 55"/>
                  <a:gd name="T7" fmla="*/ 26 h 26"/>
                  <a:gd name="T8" fmla="*/ 2 w 55"/>
                  <a:gd name="T9" fmla="*/ 26 h 26"/>
                  <a:gd name="T10" fmla="*/ 2 w 55"/>
                  <a:gd name="T11" fmla="*/ 13 h 26"/>
                  <a:gd name="T12" fmla="*/ 0 w 55"/>
                  <a:gd name="T1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26">
                    <a:moveTo>
                      <a:pt x="0" y="0"/>
                    </a:moveTo>
                    <a:cubicBezTo>
                      <a:pt x="55" y="0"/>
                      <a:pt x="55" y="0"/>
                      <a:pt x="55" y="0"/>
                    </a:cubicBezTo>
                    <a:cubicBezTo>
                      <a:pt x="54" y="7"/>
                      <a:pt x="53" y="15"/>
                      <a:pt x="53" y="23"/>
                    </a:cubicBezTo>
                    <a:cubicBezTo>
                      <a:pt x="53" y="24"/>
                      <a:pt x="53" y="25"/>
                      <a:pt x="53" y="26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2" y="20"/>
                      <a:pt x="2" y="16"/>
                      <a:pt x="2" y="13"/>
                    </a:cubicBezTo>
                    <a:cubicBezTo>
                      <a:pt x="1" y="8"/>
                      <a:pt x="1" y="4"/>
                      <a:pt x="0" y="0"/>
                    </a:cubicBezTo>
                    <a:close/>
                  </a:path>
                </a:pathLst>
              </a:custGeom>
              <a:solidFill>
                <a:srgbClr val="E6E5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33" name="任意多边形: 形状 632">
                <a:extLst>
                  <a:ext uri="{FF2B5EF4-FFF2-40B4-BE49-F238E27FC236}">
                    <a16:creationId xmlns:a16="http://schemas.microsoft.com/office/drawing/2014/main" id="{FB87C546-C819-4DBA-AB50-AC1D8C42D8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" y="1830"/>
                <a:ext cx="104" cy="49"/>
              </a:xfrm>
              <a:custGeom>
                <a:avLst/>
                <a:gdLst>
                  <a:gd name="T0" fmla="*/ 0 w 54"/>
                  <a:gd name="T1" fmla="*/ 0 h 26"/>
                  <a:gd name="T2" fmla="*/ 54 w 54"/>
                  <a:gd name="T3" fmla="*/ 0 h 26"/>
                  <a:gd name="T4" fmla="*/ 52 w 54"/>
                  <a:gd name="T5" fmla="*/ 21 h 26"/>
                  <a:gd name="T6" fmla="*/ 52 w 54"/>
                  <a:gd name="T7" fmla="*/ 26 h 26"/>
                  <a:gd name="T8" fmla="*/ 1 w 54"/>
                  <a:gd name="T9" fmla="*/ 26 h 26"/>
                  <a:gd name="T10" fmla="*/ 1 w 54"/>
                  <a:gd name="T11" fmla="*/ 11 h 26"/>
                  <a:gd name="T12" fmla="*/ 0 w 54"/>
                  <a:gd name="T1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" h="26">
                    <a:moveTo>
                      <a:pt x="0" y="0"/>
                    </a:moveTo>
                    <a:cubicBezTo>
                      <a:pt x="54" y="0"/>
                      <a:pt x="54" y="0"/>
                      <a:pt x="54" y="0"/>
                    </a:cubicBezTo>
                    <a:cubicBezTo>
                      <a:pt x="53" y="7"/>
                      <a:pt x="52" y="14"/>
                      <a:pt x="52" y="21"/>
                    </a:cubicBezTo>
                    <a:cubicBezTo>
                      <a:pt x="52" y="22"/>
                      <a:pt x="52" y="24"/>
                      <a:pt x="52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19"/>
                      <a:pt x="1" y="14"/>
                      <a:pt x="1" y="11"/>
                    </a:cubicBezTo>
                    <a:cubicBezTo>
                      <a:pt x="0" y="7"/>
                      <a:pt x="0" y="4"/>
                      <a:pt x="0" y="0"/>
                    </a:cubicBezTo>
                    <a:close/>
                  </a:path>
                </a:pathLst>
              </a:custGeom>
              <a:solidFill>
                <a:srgbClr val="E7E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34" name="任意多边形: 形状 633">
                <a:extLst>
                  <a:ext uri="{FF2B5EF4-FFF2-40B4-BE49-F238E27FC236}">
                    <a16:creationId xmlns:a16="http://schemas.microsoft.com/office/drawing/2014/main" id="{4A59B239-9B33-43B6-A1EB-B13231E1BC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" y="1833"/>
                <a:ext cx="104" cy="48"/>
              </a:xfrm>
              <a:custGeom>
                <a:avLst/>
                <a:gdLst>
                  <a:gd name="T0" fmla="*/ 0 w 54"/>
                  <a:gd name="T1" fmla="*/ 0 h 25"/>
                  <a:gd name="T2" fmla="*/ 54 w 54"/>
                  <a:gd name="T3" fmla="*/ 0 h 25"/>
                  <a:gd name="T4" fmla="*/ 52 w 54"/>
                  <a:gd name="T5" fmla="*/ 19 h 25"/>
                  <a:gd name="T6" fmla="*/ 52 w 54"/>
                  <a:gd name="T7" fmla="*/ 25 h 25"/>
                  <a:gd name="T8" fmla="*/ 1 w 54"/>
                  <a:gd name="T9" fmla="*/ 25 h 25"/>
                  <a:gd name="T10" fmla="*/ 1 w 54"/>
                  <a:gd name="T11" fmla="*/ 9 h 25"/>
                  <a:gd name="T12" fmla="*/ 0 w 54"/>
                  <a:gd name="T1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" h="25">
                    <a:moveTo>
                      <a:pt x="0" y="0"/>
                    </a:moveTo>
                    <a:cubicBezTo>
                      <a:pt x="54" y="0"/>
                      <a:pt x="54" y="0"/>
                      <a:pt x="54" y="0"/>
                    </a:cubicBezTo>
                    <a:cubicBezTo>
                      <a:pt x="52" y="6"/>
                      <a:pt x="52" y="12"/>
                      <a:pt x="52" y="19"/>
                    </a:cubicBezTo>
                    <a:cubicBezTo>
                      <a:pt x="52" y="21"/>
                      <a:pt x="52" y="23"/>
                      <a:pt x="52" y="25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1" y="18"/>
                      <a:pt x="1" y="12"/>
                      <a:pt x="1" y="9"/>
                    </a:cubicBezTo>
                    <a:cubicBezTo>
                      <a:pt x="1" y="6"/>
                      <a:pt x="0" y="3"/>
                      <a:pt x="0" y="0"/>
                    </a:cubicBezTo>
                    <a:close/>
                  </a:path>
                </a:pathLst>
              </a:custGeom>
              <a:solidFill>
                <a:srgbClr val="E8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35" name="任意多边形: 形状 634">
                <a:extLst>
                  <a:ext uri="{FF2B5EF4-FFF2-40B4-BE49-F238E27FC236}">
                    <a16:creationId xmlns:a16="http://schemas.microsoft.com/office/drawing/2014/main" id="{F2B40A51-74B9-4F0F-AFEB-9D6828D10B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" y="1837"/>
                <a:ext cx="102" cy="48"/>
              </a:xfrm>
              <a:custGeom>
                <a:avLst/>
                <a:gdLst>
                  <a:gd name="T0" fmla="*/ 0 w 53"/>
                  <a:gd name="T1" fmla="*/ 0 h 25"/>
                  <a:gd name="T2" fmla="*/ 53 w 53"/>
                  <a:gd name="T3" fmla="*/ 0 h 25"/>
                  <a:gd name="T4" fmla="*/ 52 w 53"/>
                  <a:gd name="T5" fmla="*/ 17 h 25"/>
                  <a:gd name="T6" fmla="*/ 52 w 53"/>
                  <a:gd name="T7" fmla="*/ 25 h 25"/>
                  <a:gd name="T8" fmla="*/ 1 w 53"/>
                  <a:gd name="T9" fmla="*/ 25 h 25"/>
                  <a:gd name="T10" fmla="*/ 1 w 53"/>
                  <a:gd name="T11" fmla="*/ 7 h 25"/>
                  <a:gd name="T12" fmla="*/ 0 w 53"/>
                  <a:gd name="T1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" h="25">
                    <a:moveTo>
                      <a:pt x="0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2" y="5"/>
                      <a:pt x="52" y="11"/>
                      <a:pt x="52" y="17"/>
                    </a:cubicBezTo>
                    <a:cubicBezTo>
                      <a:pt x="52" y="19"/>
                      <a:pt x="52" y="22"/>
                      <a:pt x="52" y="25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1" y="17"/>
                      <a:pt x="1" y="10"/>
                      <a:pt x="1" y="7"/>
                    </a:cubicBezTo>
                    <a:cubicBezTo>
                      <a:pt x="1" y="4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E9E8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36" name="任意多边形: 形状 635">
                <a:extLst>
                  <a:ext uri="{FF2B5EF4-FFF2-40B4-BE49-F238E27FC236}">
                    <a16:creationId xmlns:a16="http://schemas.microsoft.com/office/drawing/2014/main" id="{CE067A47-6914-4377-A1CC-CC600BB17D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" y="1841"/>
                <a:ext cx="102" cy="48"/>
              </a:xfrm>
              <a:custGeom>
                <a:avLst/>
                <a:gdLst>
                  <a:gd name="T0" fmla="*/ 0 w 53"/>
                  <a:gd name="T1" fmla="*/ 0 h 25"/>
                  <a:gd name="T2" fmla="*/ 53 w 53"/>
                  <a:gd name="T3" fmla="*/ 0 h 25"/>
                  <a:gd name="T4" fmla="*/ 52 w 53"/>
                  <a:gd name="T5" fmla="*/ 15 h 25"/>
                  <a:gd name="T6" fmla="*/ 52 w 53"/>
                  <a:gd name="T7" fmla="*/ 25 h 25"/>
                  <a:gd name="T8" fmla="*/ 1 w 53"/>
                  <a:gd name="T9" fmla="*/ 25 h 25"/>
                  <a:gd name="T10" fmla="*/ 1 w 53"/>
                  <a:gd name="T11" fmla="*/ 5 h 25"/>
                  <a:gd name="T12" fmla="*/ 0 w 53"/>
                  <a:gd name="T1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" h="25">
                    <a:moveTo>
                      <a:pt x="0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2" y="4"/>
                      <a:pt x="52" y="9"/>
                      <a:pt x="52" y="15"/>
                    </a:cubicBezTo>
                    <a:cubicBezTo>
                      <a:pt x="52" y="18"/>
                      <a:pt x="52" y="21"/>
                      <a:pt x="52" y="25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1" y="16"/>
                      <a:pt x="2" y="9"/>
                      <a:pt x="1" y="5"/>
                    </a:cubicBezTo>
                    <a:cubicBezTo>
                      <a:pt x="1" y="3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AE9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37" name="任意多边形: 形状 636">
                <a:extLst>
                  <a:ext uri="{FF2B5EF4-FFF2-40B4-BE49-F238E27FC236}">
                    <a16:creationId xmlns:a16="http://schemas.microsoft.com/office/drawing/2014/main" id="{984EA8A1-D086-4315-8A5A-360F2096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" y="1843"/>
                <a:ext cx="102" cy="50"/>
              </a:xfrm>
              <a:custGeom>
                <a:avLst/>
                <a:gdLst>
                  <a:gd name="T0" fmla="*/ 0 w 53"/>
                  <a:gd name="T1" fmla="*/ 0 h 26"/>
                  <a:gd name="T2" fmla="*/ 53 w 53"/>
                  <a:gd name="T3" fmla="*/ 0 h 26"/>
                  <a:gd name="T4" fmla="*/ 52 w 53"/>
                  <a:gd name="T5" fmla="*/ 14 h 26"/>
                  <a:gd name="T6" fmla="*/ 52 w 53"/>
                  <a:gd name="T7" fmla="*/ 26 h 26"/>
                  <a:gd name="T8" fmla="*/ 0 w 53"/>
                  <a:gd name="T9" fmla="*/ 26 h 26"/>
                  <a:gd name="T10" fmla="*/ 1 w 53"/>
                  <a:gd name="T11" fmla="*/ 4 h 26"/>
                  <a:gd name="T12" fmla="*/ 0 w 53"/>
                  <a:gd name="T1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" h="26">
                    <a:moveTo>
                      <a:pt x="0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2" y="5"/>
                      <a:pt x="52" y="9"/>
                      <a:pt x="52" y="14"/>
                    </a:cubicBezTo>
                    <a:cubicBezTo>
                      <a:pt x="52" y="17"/>
                      <a:pt x="52" y="21"/>
                      <a:pt x="52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" y="16"/>
                      <a:pt x="2" y="8"/>
                      <a:pt x="1" y="4"/>
                    </a:cubicBezTo>
                    <a:cubicBezTo>
                      <a:pt x="1" y="3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BEA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38" name="任意多边形: 形状 637">
                <a:extLst>
                  <a:ext uri="{FF2B5EF4-FFF2-40B4-BE49-F238E27FC236}">
                    <a16:creationId xmlns:a16="http://schemas.microsoft.com/office/drawing/2014/main" id="{0486D62A-2E50-4449-9FD0-9750626E1B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" y="1847"/>
                <a:ext cx="100" cy="48"/>
              </a:xfrm>
              <a:custGeom>
                <a:avLst/>
                <a:gdLst>
                  <a:gd name="T0" fmla="*/ 1 w 52"/>
                  <a:gd name="T1" fmla="*/ 0 h 25"/>
                  <a:gd name="T2" fmla="*/ 52 w 52"/>
                  <a:gd name="T3" fmla="*/ 0 h 25"/>
                  <a:gd name="T4" fmla="*/ 52 w 52"/>
                  <a:gd name="T5" fmla="*/ 12 h 25"/>
                  <a:gd name="T6" fmla="*/ 52 w 52"/>
                  <a:gd name="T7" fmla="*/ 25 h 25"/>
                  <a:gd name="T8" fmla="*/ 0 w 52"/>
                  <a:gd name="T9" fmla="*/ 25 h 25"/>
                  <a:gd name="T10" fmla="*/ 1 w 52"/>
                  <a:gd name="T11" fmla="*/ 2 h 25"/>
                  <a:gd name="T12" fmla="*/ 1 w 52"/>
                  <a:gd name="T1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25">
                    <a:moveTo>
                      <a:pt x="1" y="0"/>
                    </a:moveTo>
                    <a:cubicBezTo>
                      <a:pt x="52" y="0"/>
                      <a:pt x="52" y="0"/>
                      <a:pt x="52" y="0"/>
                    </a:cubicBezTo>
                    <a:cubicBezTo>
                      <a:pt x="52" y="4"/>
                      <a:pt x="52" y="8"/>
                      <a:pt x="52" y="12"/>
                    </a:cubicBezTo>
                    <a:cubicBezTo>
                      <a:pt x="52" y="16"/>
                      <a:pt x="52" y="20"/>
                      <a:pt x="52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" y="15"/>
                      <a:pt x="2" y="6"/>
                      <a:pt x="1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39" name="任意多边形: 形状 638">
                <a:extLst>
                  <a:ext uri="{FF2B5EF4-FFF2-40B4-BE49-F238E27FC236}">
                    <a16:creationId xmlns:a16="http://schemas.microsoft.com/office/drawing/2014/main" id="{FD9484EC-7E60-480E-92CC-7C5B885070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" y="1851"/>
                <a:ext cx="100" cy="47"/>
              </a:xfrm>
              <a:custGeom>
                <a:avLst/>
                <a:gdLst>
                  <a:gd name="T0" fmla="*/ 1 w 52"/>
                  <a:gd name="T1" fmla="*/ 0 h 25"/>
                  <a:gd name="T2" fmla="*/ 52 w 52"/>
                  <a:gd name="T3" fmla="*/ 0 h 25"/>
                  <a:gd name="T4" fmla="*/ 52 w 52"/>
                  <a:gd name="T5" fmla="*/ 10 h 25"/>
                  <a:gd name="T6" fmla="*/ 52 w 52"/>
                  <a:gd name="T7" fmla="*/ 25 h 25"/>
                  <a:gd name="T8" fmla="*/ 0 w 52"/>
                  <a:gd name="T9" fmla="*/ 25 h 25"/>
                  <a:gd name="T10" fmla="*/ 1 w 52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25">
                    <a:moveTo>
                      <a:pt x="1" y="0"/>
                    </a:moveTo>
                    <a:cubicBezTo>
                      <a:pt x="52" y="0"/>
                      <a:pt x="52" y="0"/>
                      <a:pt x="52" y="0"/>
                    </a:cubicBezTo>
                    <a:cubicBezTo>
                      <a:pt x="52" y="3"/>
                      <a:pt x="52" y="6"/>
                      <a:pt x="52" y="10"/>
                    </a:cubicBezTo>
                    <a:cubicBezTo>
                      <a:pt x="51" y="14"/>
                      <a:pt x="52" y="20"/>
                      <a:pt x="52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" y="14"/>
                      <a:pt x="2" y="5"/>
                      <a:pt x="1" y="0"/>
                    </a:cubicBezTo>
                    <a:close/>
                  </a:path>
                </a:pathLst>
              </a:custGeom>
              <a:solidFill>
                <a:srgbClr val="ECEC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40" name="任意多边形: 形状 639">
                <a:extLst>
                  <a:ext uri="{FF2B5EF4-FFF2-40B4-BE49-F238E27FC236}">
                    <a16:creationId xmlns:a16="http://schemas.microsoft.com/office/drawing/2014/main" id="{D90B3E3B-FC07-4D74-A170-021DB689FD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" y="1854"/>
                <a:ext cx="100" cy="48"/>
              </a:xfrm>
              <a:custGeom>
                <a:avLst/>
                <a:gdLst>
                  <a:gd name="T0" fmla="*/ 1 w 52"/>
                  <a:gd name="T1" fmla="*/ 0 h 25"/>
                  <a:gd name="T2" fmla="*/ 52 w 52"/>
                  <a:gd name="T3" fmla="*/ 0 h 25"/>
                  <a:gd name="T4" fmla="*/ 52 w 52"/>
                  <a:gd name="T5" fmla="*/ 8 h 25"/>
                  <a:gd name="T6" fmla="*/ 52 w 52"/>
                  <a:gd name="T7" fmla="*/ 25 h 25"/>
                  <a:gd name="T8" fmla="*/ 0 w 52"/>
                  <a:gd name="T9" fmla="*/ 25 h 25"/>
                  <a:gd name="T10" fmla="*/ 1 w 52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25">
                    <a:moveTo>
                      <a:pt x="1" y="0"/>
                    </a:moveTo>
                    <a:cubicBezTo>
                      <a:pt x="52" y="0"/>
                      <a:pt x="52" y="0"/>
                      <a:pt x="52" y="0"/>
                    </a:cubicBezTo>
                    <a:cubicBezTo>
                      <a:pt x="52" y="2"/>
                      <a:pt x="52" y="5"/>
                      <a:pt x="52" y="8"/>
                    </a:cubicBezTo>
                    <a:cubicBezTo>
                      <a:pt x="51" y="13"/>
                      <a:pt x="52" y="19"/>
                      <a:pt x="52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" y="15"/>
                      <a:pt x="2" y="5"/>
                      <a:pt x="1" y="0"/>
                    </a:cubicBezTo>
                    <a:close/>
                  </a:path>
                </a:pathLst>
              </a:custGeom>
              <a:solidFill>
                <a:srgbClr val="EDEC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41" name="任意多边形: 形状 640">
                <a:extLst>
                  <a:ext uri="{FF2B5EF4-FFF2-40B4-BE49-F238E27FC236}">
                    <a16:creationId xmlns:a16="http://schemas.microsoft.com/office/drawing/2014/main" id="{D26AA722-402A-4C5A-AF3F-4D41765366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" y="1856"/>
                <a:ext cx="101" cy="50"/>
              </a:xfrm>
              <a:custGeom>
                <a:avLst/>
                <a:gdLst>
                  <a:gd name="T0" fmla="*/ 2 w 53"/>
                  <a:gd name="T1" fmla="*/ 0 h 26"/>
                  <a:gd name="T2" fmla="*/ 53 w 53"/>
                  <a:gd name="T3" fmla="*/ 0 h 26"/>
                  <a:gd name="T4" fmla="*/ 53 w 53"/>
                  <a:gd name="T5" fmla="*/ 7 h 26"/>
                  <a:gd name="T6" fmla="*/ 53 w 53"/>
                  <a:gd name="T7" fmla="*/ 26 h 26"/>
                  <a:gd name="T8" fmla="*/ 0 w 53"/>
                  <a:gd name="T9" fmla="*/ 26 h 26"/>
                  <a:gd name="T10" fmla="*/ 2 w 53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" h="26">
                    <a:moveTo>
                      <a:pt x="2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3" y="2"/>
                      <a:pt x="53" y="4"/>
                      <a:pt x="53" y="7"/>
                    </a:cubicBezTo>
                    <a:cubicBezTo>
                      <a:pt x="52" y="12"/>
                      <a:pt x="53" y="19"/>
                      <a:pt x="53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2" y="16"/>
                      <a:pt x="2" y="6"/>
                      <a:pt x="2" y="0"/>
                    </a:cubicBezTo>
                    <a:close/>
                  </a:path>
                </a:pathLst>
              </a:custGeom>
              <a:solidFill>
                <a:srgbClr val="EEED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42" name="任意多边形: 形状 641">
                <a:extLst>
                  <a:ext uri="{FF2B5EF4-FFF2-40B4-BE49-F238E27FC236}">
                    <a16:creationId xmlns:a16="http://schemas.microsoft.com/office/drawing/2014/main" id="{BE46D9B6-D218-4889-86BF-E3068612C5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" y="1860"/>
                <a:ext cx="103" cy="48"/>
              </a:xfrm>
              <a:custGeom>
                <a:avLst/>
                <a:gdLst>
                  <a:gd name="T0" fmla="*/ 2 w 54"/>
                  <a:gd name="T1" fmla="*/ 0 h 25"/>
                  <a:gd name="T2" fmla="*/ 53 w 54"/>
                  <a:gd name="T3" fmla="*/ 0 h 25"/>
                  <a:gd name="T4" fmla="*/ 53 w 54"/>
                  <a:gd name="T5" fmla="*/ 5 h 25"/>
                  <a:gd name="T6" fmla="*/ 54 w 54"/>
                  <a:gd name="T7" fmla="*/ 25 h 25"/>
                  <a:gd name="T8" fmla="*/ 0 w 54"/>
                  <a:gd name="T9" fmla="*/ 25 h 25"/>
                  <a:gd name="T10" fmla="*/ 2 w 54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" h="25">
                    <a:moveTo>
                      <a:pt x="2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3" y="2"/>
                      <a:pt x="53" y="3"/>
                      <a:pt x="53" y="5"/>
                    </a:cubicBezTo>
                    <a:cubicBezTo>
                      <a:pt x="52" y="11"/>
                      <a:pt x="53" y="18"/>
                      <a:pt x="54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" y="16"/>
                      <a:pt x="2" y="7"/>
                      <a:pt x="2" y="0"/>
                    </a:cubicBezTo>
                    <a:close/>
                  </a:path>
                </a:pathLst>
              </a:custGeom>
              <a:solidFill>
                <a:srgbClr val="EFEE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43" name="任意多边形: 形状 642">
                <a:extLst>
                  <a:ext uri="{FF2B5EF4-FFF2-40B4-BE49-F238E27FC236}">
                    <a16:creationId xmlns:a16="http://schemas.microsoft.com/office/drawing/2014/main" id="{7757554A-4050-4B4E-9F4B-56BAD551E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" y="1864"/>
                <a:ext cx="103" cy="48"/>
              </a:xfrm>
              <a:custGeom>
                <a:avLst/>
                <a:gdLst>
                  <a:gd name="T0" fmla="*/ 2 w 54"/>
                  <a:gd name="T1" fmla="*/ 0 h 25"/>
                  <a:gd name="T2" fmla="*/ 53 w 54"/>
                  <a:gd name="T3" fmla="*/ 0 h 25"/>
                  <a:gd name="T4" fmla="*/ 53 w 54"/>
                  <a:gd name="T5" fmla="*/ 3 h 25"/>
                  <a:gd name="T6" fmla="*/ 54 w 54"/>
                  <a:gd name="T7" fmla="*/ 25 h 25"/>
                  <a:gd name="T8" fmla="*/ 0 w 54"/>
                  <a:gd name="T9" fmla="*/ 25 h 25"/>
                  <a:gd name="T10" fmla="*/ 2 w 54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" h="25">
                    <a:moveTo>
                      <a:pt x="2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3" y="1"/>
                      <a:pt x="53" y="2"/>
                      <a:pt x="53" y="3"/>
                    </a:cubicBezTo>
                    <a:cubicBezTo>
                      <a:pt x="52" y="9"/>
                      <a:pt x="53" y="17"/>
                      <a:pt x="54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" y="16"/>
                      <a:pt x="2" y="7"/>
                      <a:pt x="2" y="0"/>
                    </a:cubicBezTo>
                    <a:close/>
                  </a:path>
                </a:pathLst>
              </a:custGeom>
              <a:solidFill>
                <a:srgbClr val="F0E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44" name="任意多边形: 形状 643">
                <a:extLst>
                  <a:ext uri="{FF2B5EF4-FFF2-40B4-BE49-F238E27FC236}">
                    <a16:creationId xmlns:a16="http://schemas.microsoft.com/office/drawing/2014/main" id="{9970829B-FB6D-4FD6-9052-EBBCEB1B13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" y="1868"/>
                <a:ext cx="103" cy="48"/>
              </a:xfrm>
              <a:custGeom>
                <a:avLst/>
                <a:gdLst>
                  <a:gd name="T0" fmla="*/ 2 w 54"/>
                  <a:gd name="T1" fmla="*/ 0 h 25"/>
                  <a:gd name="T2" fmla="*/ 53 w 54"/>
                  <a:gd name="T3" fmla="*/ 0 h 25"/>
                  <a:gd name="T4" fmla="*/ 53 w 54"/>
                  <a:gd name="T5" fmla="*/ 1 h 25"/>
                  <a:gd name="T6" fmla="*/ 54 w 54"/>
                  <a:gd name="T7" fmla="*/ 25 h 25"/>
                  <a:gd name="T8" fmla="*/ 0 w 54"/>
                  <a:gd name="T9" fmla="*/ 25 h 25"/>
                  <a:gd name="T10" fmla="*/ 2 w 54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" h="25">
                    <a:moveTo>
                      <a:pt x="2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3" y="1"/>
                      <a:pt x="53" y="1"/>
                      <a:pt x="53" y="1"/>
                    </a:cubicBezTo>
                    <a:cubicBezTo>
                      <a:pt x="52" y="8"/>
                      <a:pt x="53" y="16"/>
                      <a:pt x="54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" y="16"/>
                      <a:pt x="2" y="7"/>
                      <a:pt x="2" y="0"/>
                    </a:cubicBezTo>
                    <a:close/>
                  </a:path>
                </a:pathLst>
              </a:custGeom>
              <a:solidFill>
                <a:srgbClr val="F1F0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45" name="任意多边形: 形状 644">
                <a:extLst>
                  <a:ext uri="{FF2B5EF4-FFF2-40B4-BE49-F238E27FC236}">
                    <a16:creationId xmlns:a16="http://schemas.microsoft.com/office/drawing/2014/main" id="{61D3B846-6912-4AA1-9CF4-50C5436DDB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" y="1870"/>
                <a:ext cx="105" cy="49"/>
              </a:xfrm>
              <a:custGeom>
                <a:avLst/>
                <a:gdLst>
                  <a:gd name="T0" fmla="*/ 3 w 55"/>
                  <a:gd name="T1" fmla="*/ 0 h 26"/>
                  <a:gd name="T2" fmla="*/ 54 w 55"/>
                  <a:gd name="T3" fmla="*/ 0 h 26"/>
                  <a:gd name="T4" fmla="*/ 55 w 55"/>
                  <a:gd name="T5" fmla="*/ 26 h 26"/>
                  <a:gd name="T6" fmla="*/ 0 w 55"/>
                  <a:gd name="T7" fmla="*/ 26 h 26"/>
                  <a:gd name="T8" fmla="*/ 3 w 55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26">
                    <a:moveTo>
                      <a:pt x="3" y="0"/>
                    </a:moveTo>
                    <a:cubicBezTo>
                      <a:pt x="54" y="0"/>
                      <a:pt x="54" y="0"/>
                      <a:pt x="54" y="0"/>
                    </a:cubicBezTo>
                    <a:cubicBezTo>
                      <a:pt x="53" y="8"/>
                      <a:pt x="54" y="17"/>
                      <a:pt x="55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2" y="17"/>
                      <a:pt x="3" y="8"/>
                      <a:pt x="3" y="0"/>
                    </a:cubicBezTo>
                    <a:close/>
                  </a:path>
                </a:pathLst>
              </a:custGeom>
              <a:solidFill>
                <a:srgbClr val="F2F1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46" name="任意多边形: 形状 645">
                <a:extLst>
                  <a:ext uri="{FF2B5EF4-FFF2-40B4-BE49-F238E27FC236}">
                    <a16:creationId xmlns:a16="http://schemas.microsoft.com/office/drawing/2014/main" id="{6F994448-F6B2-4882-827F-E82F714124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" y="1874"/>
                <a:ext cx="105" cy="47"/>
              </a:xfrm>
              <a:custGeom>
                <a:avLst/>
                <a:gdLst>
                  <a:gd name="T0" fmla="*/ 3 w 55"/>
                  <a:gd name="T1" fmla="*/ 0 h 25"/>
                  <a:gd name="T2" fmla="*/ 54 w 55"/>
                  <a:gd name="T3" fmla="*/ 0 h 25"/>
                  <a:gd name="T4" fmla="*/ 55 w 55"/>
                  <a:gd name="T5" fmla="*/ 25 h 25"/>
                  <a:gd name="T6" fmla="*/ 0 w 55"/>
                  <a:gd name="T7" fmla="*/ 25 h 25"/>
                  <a:gd name="T8" fmla="*/ 3 w 55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25">
                    <a:moveTo>
                      <a:pt x="3" y="0"/>
                    </a:moveTo>
                    <a:cubicBezTo>
                      <a:pt x="54" y="0"/>
                      <a:pt x="54" y="0"/>
                      <a:pt x="54" y="0"/>
                    </a:cubicBezTo>
                    <a:cubicBezTo>
                      <a:pt x="54" y="8"/>
                      <a:pt x="54" y="17"/>
                      <a:pt x="55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" y="17"/>
                      <a:pt x="3" y="8"/>
                      <a:pt x="3" y="0"/>
                    </a:cubicBezTo>
                    <a:close/>
                  </a:path>
                </a:pathLst>
              </a:custGeom>
              <a:solidFill>
                <a:srgbClr val="F3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47" name="任意多边形: 形状 646">
                <a:extLst>
                  <a:ext uri="{FF2B5EF4-FFF2-40B4-BE49-F238E27FC236}">
                    <a16:creationId xmlns:a16="http://schemas.microsoft.com/office/drawing/2014/main" id="{BB32CAE4-450A-4281-9737-1379344B65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" y="1877"/>
                <a:ext cx="107" cy="48"/>
              </a:xfrm>
              <a:custGeom>
                <a:avLst/>
                <a:gdLst>
                  <a:gd name="T0" fmla="*/ 3 w 56"/>
                  <a:gd name="T1" fmla="*/ 0 h 25"/>
                  <a:gd name="T2" fmla="*/ 54 w 56"/>
                  <a:gd name="T3" fmla="*/ 0 h 25"/>
                  <a:gd name="T4" fmla="*/ 56 w 56"/>
                  <a:gd name="T5" fmla="*/ 25 h 25"/>
                  <a:gd name="T6" fmla="*/ 0 w 56"/>
                  <a:gd name="T7" fmla="*/ 25 h 25"/>
                  <a:gd name="T8" fmla="*/ 3 w 56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">
                    <a:moveTo>
                      <a:pt x="3" y="0"/>
                    </a:moveTo>
                    <a:cubicBezTo>
                      <a:pt x="54" y="0"/>
                      <a:pt x="54" y="0"/>
                      <a:pt x="54" y="0"/>
                    </a:cubicBezTo>
                    <a:cubicBezTo>
                      <a:pt x="54" y="8"/>
                      <a:pt x="55" y="17"/>
                      <a:pt x="56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" y="16"/>
                      <a:pt x="3" y="7"/>
                      <a:pt x="3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48" name="任意多边形: 形状 647">
                <a:extLst>
                  <a:ext uri="{FF2B5EF4-FFF2-40B4-BE49-F238E27FC236}">
                    <a16:creationId xmlns:a16="http://schemas.microsoft.com/office/drawing/2014/main" id="{676CACCC-A460-4557-93AB-64E7745632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" y="1881"/>
                <a:ext cx="109" cy="48"/>
              </a:xfrm>
              <a:custGeom>
                <a:avLst/>
                <a:gdLst>
                  <a:gd name="T0" fmla="*/ 4 w 57"/>
                  <a:gd name="T1" fmla="*/ 0 h 25"/>
                  <a:gd name="T2" fmla="*/ 55 w 57"/>
                  <a:gd name="T3" fmla="*/ 0 h 25"/>
                  <a:gd name="T4" fmla="*/ 57 w 57"/>
                  <a:gd name="T5" fmla="*/ 25 h 25"/>
                  <a:gd name="T6" fmla="*/ 0 w 57"/>
                  <a:gd name="T7" fmla="*/ 25 h 25"/>
                  <a:gd name="T8" fmla="*/ 4 w 57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25">
                    <a:moveTo>
                      <a:pt x="4" y="0"/>
                    </a:moveTo>
                    <a:cubicBezTo>
                      <a:pt x="55" y="0"/>
                      <a:pt x="55" y="0"/>
                      <a:pt x="55" y="0"/>
                    </a:cubicBezTo>
                    <a:cubicBezTo>
                      <a:pt x="55" y="7"/>
                      <a:pt x="56" y="16"/>
                      <a:pt x="57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" y="16"/>
                      <a:pt x="3" y="7"/>
                      <a:pt x="4" y="0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49" name="任意多边形: 形状 648">
                <a:extLst>
                  <a:ext uri="{FF2B5EF4-FFF2-40B4-BE49-F238E27FC236}">
                    <a16:creationId xmlns:a16="http://schemas.microsoft.com/office/drawing/2014/main" id="{313A207A-24B4-4D1E-BAFD-B89FD08541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" y="1883"/>
                <a:ext cx="109" cy="50"/>
              </a:xfrm>
              <a:custGeom>
                <a:avLst/>
                <a:gdLst>
                  <a:gd name="T0" fmla="*/ 4 w 57"/>
                  <a:gd name="T1" fmla="*/ 0 h 26"/>
                  <a:gd name="T2" fmla="*/ 55 w 57"/>
                  <a:gd name="T3" fmla="*/ 0 h 26"/>
                  <a:gd name="T4" fmla="*/ 57 w 57"/>
                  <a:gd name="T5" fmla="*/ 26 h 26"/>
                  <a:gd name="T6" fmla="*/ 0 w 57"/>
                  <a:gd name="T7" fmla="*/ 26 h 26"/>
                  <a:gd name="T8" fmla="*/ 4 w 57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26">
                    <a:moveTo>
                      <a:pt x="4" y="0"/>
                    </a:moveTo>
                    <a:cubicBezTo>
                      <a:pt x="55" y="0"/>
                      <a:pt x="55" y="0"/>
                      <a:pt x="55" y="0"/>
                    </a:cubicBezTo>
                    <a:cubicBezTo>
                      <a:pt x="55" y="8"/>
                      <a:pt x="56" y="17"/>
                      <a:pt x="57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2" y="17"/>
                      <a:pt x="3" y="8"/>
                      <a:pt x="4" y="0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50" name="任意多边形: 形状 649">
                <a:extLst>
                  <a:ext uri="{FF2B5EF4-FFF2-40B4-BE49-F238E27FC236}">
                    <a16:creationId xmlns:a16="http://schemas.microsoft.com/office/drawing/2014/main" id="{02691582-6EDB-4C62-A003-418160BB97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" y="1887"/>
                <a:ext cx="109" cy="50"/>
              </a:xfrm>
              <a:custGeom>
                <a:avLst/>
                <a:gdLst>
                  <a:gd name="T0" fmla="*/ 4 w 57"/>
                  <a:gd name="T1" fmla="*/ 0 h 26"/>
                  <a:gd name="T2" fmla="*/ 55 w 57"/>
                  <a:gd name="T3" fmla="*/ 0 h 26"/>
                  <a:gd name="T4" fmla="*/ 57 w 57"/>
                  <a:gd name="T5" fmla="*/ 26 h 26"/>
                  <a:gd name="T6" fmla="*/ 0 w 57"/>
                  <a:gd name="T7" fmla="*/ 26 h 26"/>
                  <a:gd name="T8" fmla="*/ 4 w 57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26">
                    <a:moveTo>
                      <a:pt x="4" y="0"/>
                    </a:moveTo>
                    <a:cubicBezTo>
                      <a:pt x="55" y="0"/>
                      <a:pt x="55" y="0"/>
                      <a:pt x="55" y="0"/>
                    </a:cubicBezTo>
                    <a:cubicBezTo>
                      <a:pt x="55" y="8"/>
                      <a:pt x="56" y="17"/>
                      <a:pt x="57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2" y="17"/>
                      <a:pt x="3" y="8"/>
                      <a:pt x="4" y="0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51" name="任意多边形: 形状 650">
                <a:extLst>
                  <a:ext uri="{FF2B5EF4-FFF2-40B4-BE49-F238E27FC236}">
                    <a16:creationId xmlns:a16="http://schemas.microsoft.com/office/drawing/2014/main" id="{34DDC781-B538-45B0-9C01-472B349BCE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" y="1891"/>
                <a:ext cx="111" cy="48"/>
              </a:xfrm>
              <a:custGeom>
                <a:avLst/>
                <a:gdLst>
                  <a:gd name="T0" fmla="*/ 4 w 58"/>
                  <a:gd name="T1" fmla="*/ 0 h 25"/>
                  <a:gd name="T2" fmla="*/ 56 w 58"/>
                  <a:gd name="T3" fmla="*/ 0 h 25"/>
                  <a:gd name="T4" fmla="*/ 58 w 58"/>
                  <a:gd name="T5" fmla="*/ 25 h 25"/>
                  <a:gd name="T6" fmla="*/ 0 w 58"/>
                  <a:gd name="T7" fmla="*/ 25 h 25"/>
                  <a:gd name="T8" fmla="*/ 4 w 58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5">
                    <a:moveTo>
                      <a:pt x="4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56" y="8"/>
                      <a:pt x="57" y="17"/>
                      <a:pt x="58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" y="17"/>
                      <a:pt x="4" y="8"/>
                      <a:pt x="4" y="0"/>
                    </a:cubicBez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52" name="任意多边形: 形状 651">
                <a:extLst>
                  <a:ext uri="{FF2B5EF4-FFF2-40B4-BE49-F238E27FC236}">
                    <a16:creationId xmlns:a16="http://schemas.microsoft.com/office/drawing/2014/main" id="{657D50A3-8D50-46DB-AD21-135E28DC5B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" y="1895"/>
                <a:ext cx="113" cy="47"/>
              </a:xfrm>
              <a:custGeom>
                <a:avLst/>
                <a:gdLst>
                  <a:gd name="T0" fmla="*/ 4 w 59"/>
                  <a:gd name="T1" fmla="*/ 0 h 25"/>
                  <a:gd name="T2" fmla="*/ 56 w 59"/>
                  <a:gd name="T3" fmla="*/ 0 h 25"/>
                  <a:gd name="T4" fmla="*/ 59 w 59"/>
                  <a:gd name="T5" fmla="*/ 25 h 25"/>
                  <a:gd name="T6" fmla="*/ 0 w 59"/>
                  <a:gd name="T7" fmla="*/ 25 h 25"/>
                  <a:gd name="T8" fmla="*/ 4 w 59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25">
                    <a:moveTo>
                      <a:pt x="4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57" y="8"/>
                      <a:pt x="58" y="17"/>
                      <a:pt x="59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" y="17"/>
                      <a:pt x="3" y="8"/>
                      <a:pt x="4" y="0"/>
                    </a:cubicBezTo>
                    <a:close/>
                  </a:path>
                </a:pathLst>
              </a:custGeom>
              <a:solidFill>
                <a:srgbClr val="F8F8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53" name="任意多边形: 形状 652">
                <a:extLst>
                  <a:ext uri="{FF2B5EF4-FFF2-40B4-BE49-F238E27FC236}">
                    <a16:creationId xmlns:a16="http://schemas.microsoft.com/office/drawing/2014/main" id="{2703EDBD-B8C0-4A34-A5FF-AEC4C19196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" y="1898"/>
                <a:ext cx="115" cy="48"/>
              </a:xfrm>
              <a:custGeom>
                <a:avLst/>
                <a:gdLst>
                  <a:gd name="T0" fmla="*/ 5 w 60"/>
                  <a:gd name="T1" fmla="*/ 0 h 25"/>
                  <a:gd name="T2" fmla="*/ 57 w 60"/>
                  <a:gd name="T3" fmla="*/ 0 h 25"/>
                  <a:gd name="T4" fmla="*/ 60 w 60"/>
                  <a:gd name="T5" fmla="*/ 25 h 25"/>
                  <a:gd name="T6" fmla="*/ 0 w 60"/>
                  <a:gd name="T7" fmla="*/ 25 h 25"/>
                  <a:gd name="T8" fmla="*/ 5 w 6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5">
                    <a:moveTo>
                      <a:pt x="5" y="0"/>
                    </a:moveTo>
                    <a:cubicBezTo>
                      <a:pt x="57" y="0"/>
                      <a:pt x="57" y="0"/>
                      <a:pt x="57" y="0"/>
                    </a:cubicBezTo>
                    <a:cubicBezTo>
                      <a:pt x="58" y="8"/>
                      <a:pt x="59" y="17"/>
                      <a:pt x="6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" y="17"/>
                      <a:pt x="4" y="8"/>
                      <a:pt x="5" y="0"/>
                    </a:cubicBezTo>
                    <a:close/>
                  </a:path>
                </a:pathLst>
              </a:custGeom>
              <a:solidFill>
                <a:srgbClr val="F8F8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54" name="任意多边形: 形状 653">
                <a:extLst>
                  <a:ext uri="{FF2B5EF4-FFF2-40B4-BE49-F238E27FC236}">
                    <a16:creationId xmlns:a16="http://schemas.microsoft.com/office/drawing/2014/main" id="{95A4D1A7-C1F7-425C-AB03-34D9932699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" y="1900"/>
                <a:ext cx="115" cy="50"/>
              </a:xfrm>
              <a:custGeom>
                <a:avLst/>
                <a:gdLst>
                  <a:gd name="T0" fmla="*/ 5 w 60"/>
                  <a:gd name="T1" fmla="*/ 0 h 26"/>
                  <a:gd name="T2" fmla="*/ 57 w 60"/>
                  <a:gd name="T3" fmla="*/ 0 h 26"/>
                  <a:gd name="T4" fmla="*/ 60 w 60"/>
                  <a:gd name="T5" fmla="*/ 26 h 26"/>
                  <a:gd name="T6" fmla="*/ 0 w 60"/>
                  <a:gd name="T7" fmla="*/ 26 h 26"/>
                  <a:gd name="T8" fmla="*/ 5 w 60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6">
                    <a:moveTo>
                      <a:pt x="5" y="0"/>
                    </a:moveTo>
                    <a:cubicBezTo>
                      <a:pt x="57" y="0"/>
                      <a:pt x="57" y="0"/>
                      <a:pt x="57" y="0"/>
                    </a:cubicBezTo>
                    <a:cubicBezTo>
                      <a:pt x="58" y="9"/>
                      <a:pt x="59" y="18"/>
                      <a:pt x="6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2" y="18"/>
                      <a:pt x="4" y="9"/>
                      <a:pt x="5" y="0"/>
                    </a:cubicBezTo>
                    <a:close/>
                  </a:path>
                </a:pathLst>
              </a:custGeom>
              <a:solidFill>
                <a:srgbClr val="F9F9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55" name="任意多边形: 形状 654">
                <a:extLst>
                  <a:ext uri="{FF2B5EF4-FFF2-40B4-BE49-F238E27FC236}">
                    <a16:creationId xmlns:a16="http://schemas.microsoft.com/office/drawing/2014/main" id="{353522EB-D985-4DEA-BD66-544FDBACFE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" y="1904"/>
                <a:ext cx="117" cy="48"/>
              </a:xfrm>
              <a:custGeom>
                <a:avLst/>
                <a:gdLst>
                  <a:gd name="T0" fmla="*/ 6 w 61"/>
                  <a:gd name="T1" fmla="*/ 0 h 25"/>
                  <a:gd name="T2" fmla="*/ 58 w 61"/>
                  <a:gd name="T3" fmla="*/ 0 h 25"/>
                  <a:gd name="T4" fmla="*/ 61 w 61"/>
                  <a:gd name="T5" fmla="*/ 25 h 25"/>
                  <a:gd name="T6" fmla="*/ 0 w 61"/>
                  <a:gd name="T7" fmla="*/ 25 h 25"/>
                  <a:gd name="T8" fmla="*/ 6 w 61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25">
                    <a:moveTo>
                      <a:pt x="6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9" y="9"/>
                      <a:pt x="60" y="18"/>
                      <a:pt x="61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3" y="18"/>
                      <a:pt x="4" y="9"/>
                      <a:pt x="6" y="0"/>
                    </a:cubicBezTo>
                    <a:close/>
                  </a:path>
                </a:pathLst>
              </a:cu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56" name="任意多边形: 形状 655">
                <a:extLst>
                  <a:ext uri="{FF2B5EF4-FFF2-40B4-BE49-F238E27FC236}">
                    <a16:creationId xmlns:a16="http://schemas.microsoft.com/office/drawing/2014/main" id="{02D65CC9-CED1-444D-BFC3-5C9E576970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" y="1908"/>
                <a:ext cx="119" cy="48"/>
              </a:xfrm>
              <a:custGeom>
                <a:avLst/>
                <a:gdLst>
                  <a:gd name="T0" fmla="*/ 5 w 62"/>
                  <a:gd name="T1" fmla="*/ 0 h 25"/>
                  <a:gd name="T2" fmla="*/ 59 w 62"/>
                  <a:gd name="T3" fmla="*/ 0 h 25"/>
                  <a:gd name="T4" fmla="*/ 62 w 62"/>
                  <a:gd name="T5" fmla="*/ 25 h 25"/>
                  <a:gd name="T6" fmla="*/ 0 w 62"/>
                  <a:gd name="T7" fmla="*/ 25 h 25"/>
                  <a:gd name="T8" fmla="*/ 5 w 62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25">
                    <a:moveTo>
                      <a:pt x="5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9"/>
                      <a:pt x="61" y="17"/>
                      <a:pt x="62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" y="17"/>
                      <a:pt x="4" y="8"/>
                      <a:pt x="5" y="0"/>
                    </a:cubicBezTo>
                    <a:close/>
                  </a:path>
                </a:pathLst>
              </a:custGeom>
              <a:solidFill>
                <a:srgbClr val="FBFC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57" name="任意多边形: 形状 656">
                <a:extLst>
                  <a:ext uri="{FF2B5EF4-FFF2-40B4-BE49-F238E27FC236}">
                    <a16:creationId xmlns:a16="http://schemas.microsoft.com/office/drawing/2014/main" id="{5597A22D-0D79-4022-8746-94DC202BE7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" y="1912"/>
                <a:ext cx="121" cy="48"/>
              </a:xfrm>
              <a:custGeom>
                <a:avLst/>
                <a:gdLst>
                  <a:gd name="T0" fmla="*/ 6 w 63"/>
                  <a:gd name="T1" fmla="*/ 0 h 25"/>
                  <a:gd name="T2" fmla="*/ 60 w 63"/>
                  <a:gd name="T3" fmla="*/ 0 h 25"/>
                  <a:gd name="T4" fmla="*/ 63 w 63"/>
                  <a:gd name="T5" fmla="*/ 25 h 25"/>
                  <a:gd name="T6" fmla="*/ 0 w 63"/>
                  <a:gd name="T7" fmla="*/ 25 h 25"/>
                  <a:gd name="T8" fmla="*/ 6 w 63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25">
                    <a:moveTo>
                      <a:pt x="6" y="0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61" y="8"/>
                      <a:pt x="62" y="17"/>
                      <a:pt x="63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3" y="17"/>
                      <a:pt x="5" y="8"/>
                      <a:pt x="6" y="0"/>
                    </a:cubicBezTo>
                    <a:close/>
                  </a:path>
                </a:pathLst>
              </a:custGeom>
              <a:solidFill>
                <a:srgbClr val="FDFD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58" name="任意多边形: 形状 657">
                <a:extLst>
                  <a:ext uri="{FF2B5EF4-FFF2-40B4-BE49-F238E27FC236}">
                    <a16:creationId xmlns:a16="http://schemas.microsoft.com/office/drawing/2014/main" id="{F32C8070-1BD1-45E3-94A3-05F2EE5F4E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" y="1914"/>
                <a:ext cx="123" cy="50"/>
              </a:xfrm>
              <a:custGeom>
                <a:avLst/>
                <a:gdLst>
                  <a:gd name="T0" fmla="*/ 7 w 64"/>
                  <a:gd name="T1" fmla="*/ 0 h 26"/>
                  <a:gd name="T2" fmla="*/ 61 w 64"/>
                  <a:gd name="T3" fmla="*/ 0 h 26"/>
                  <a:gd name="T4" fmla="*/ 64 w 64"/>
                  <a:gd name="T5" fmla="*/ 26 h 26"/>
                  <a:gd name="T6" fmla="*/ 0 w 64"/>
                  <a:gd name="T7" fmla="*/ 26 h 26"/>
                  <a:gd name="T8" fmla="*/ 0 w 64"/>
                  <a:gd name="T9" fmla="*/ 25 h 26"/>
                  <a:gd name="T10" fmla="*/ 7 w 6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26">
                    <a:moveTo>
                      <a:pt x="7" y="0"/>
                    </a:moveTo>
                    <a:cubicBezTo>
                      <a:pt x="61" y="0"/>
                      <a:pt x="61" y="0"/>
                      <a:pt x="61" y="0"/>
                    </a:cubicBezTo>
                    <a:cubicBezTo>
                      <a:pt x="62" y="9"/>
                      <a:pt x="63" y="18"/>
                      <a:pt x="64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3" y="18"/>
                      <a:pt x="5" y="9"/>
                      <a:pt x="7" y="0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59" name="任意多边形: 形状 658">
                <a:extLst>
                  <a:ext uri="{FF2B5EF4-FFF2-40B4-BE49-F238E27FC236}">
                    <a16:creationId xmlns:a16="http://schemas.microsoft.com/office/drawing/2014/main" id="{A3C5734F-788E-4D99-BB1D-5CE73E988C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" y="1918"/>
                <a:ext cx="123" cy="47"/>
              </a:xfrm>
              <a:custGeom>
                <a:avLst/>
                <a:gdLst>
                  <a:gd name="T0" fmla="*/ 6 w 64"/>
                  <a:gd name="T1" fmla="*/ 0 h 25"/>
                  <a:gd name="T2" fmla="*/ 61 w 64"/>
                  <a:gd name="T3" fmla="*/ 0 h 25"/>
                  <a:gd name="T4" fmla="*/ 64 w 64"/>
                  <a:gd name="T5" fmla="*/ 25 h 25"/>
                  <a:gd name="T6" fmla="*/ 0 w 64"/>
                  <a:gd name="T7" fmla="*/ 25 h 25"/>
                  <a:gd name="T8" fmla="*/ 0 w 64"/>
                  <a:gd name="T9" fmla="*/ 23 h 25"/>
                  <a:gd name="T10" fmla="*/ 6 w 64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25">
                    <a:moveTo>
                      <a:pt x="6" y="0"/>
                    </a:moveTo>
                    <a:cubicBezTo>
                      <a:pt x="61" y="0"/>
                      <a:pt x="61" y="0"/>
                      <a:pt x="61" y="0"/>
                    </a:cubicBezTo>
                    <a:cubicBezTo>
                      <a:pt x="62" y="9"/>
                      <a:pt x="63" y="18"/>
                      <a:pt x="64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4"/>
                      <a:pt x="0" y="23"/>
                    </a:cubicBezTo>
                    <a:cubicBezTo>
                      <a:pt x="3" y="17"/>
                      <a:pt x="5" y="8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60" name="任意多边形: 形状 659">
                <a:extLst>
                  <a:ext uri="{FF2B5EF4-FFF2-40B4-BE49-F238E27FC236}">
                    <a16:creationId xmlns:a16="http://schemas.microsoft.com/office/drawing/2014/main" id="{A630079A-ABAA-4F92-9CC1-DB22F6BAB0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6" y="1709"/>
                <a:ext cx="191" cy="82"/>
              </a:xfrm>
              <a:custGeom>
                <a:avLst/>
                <a:gdLst>
                  <a:gd name="T0" fmla="*/ 79 w 100"/>
                  <a:gd name="T1" fmla="*/ 4 h 43"/>
                  <a:gd name="T2" fmla="*/ 89 w 100"/>
                  <a:gd name="T3" fmla="*/ 4 h 43"/>
                  <a:gd name="T4" fmla="*/ 100 w 100"/>
                  <a:gd name="T5" fmla="*/ 43 h 43"/>
                  <a:gd name="T6" fmla="*/ 68 w 100"/>
                  <a:gd name="T7" fmla="*/ 43 h 43"/>
                  <a:gd name="T8" fmla="*/ 72 w 100"/>
                  <a:gd name="T9" fmla="*/ 8 h 43"/>
                  <a:gd name="T10" fmla="*/ 79 w 100"/>
                  <a:gd name="T11" fmla="*/ 4 h 43"/>
                  <a:gd name="T12" fmla="*/ 21 w 100"/>
                  <a:gd name="T13" fmla="*/ 43 h 43"/>
                  <a:gd name="T14" fmla="*/ 4 w 100"/>
                  <a:gd name="T15" fmla="*/ 43 h 43"/>
                  <a:gd name="T16" fmla="*/ 1 w 100"/>
                  <a:gd name="T17" fmla="*/ 22 h 43"/>
                  <a:gd name="T18" fmla="*/ 13 w 100"/>
                  <a:gd name="T19" fmla="*/ 9 h 43"/>
                  <a:gd name="T20" fmla="*/ 19 w 100"/>
                  <a:gd name="T21" fmla="*/ 10 h 43"/>
                  <a:gd name="T22" fmla="*/ 21 w 100"/>
                  <a:gd name="T2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0" h="43">
                    <a:moveTo>
                      <a:pt x="79" y="4"/>
                    </a:moveTo>
                    <a:cubicBezTo>
                      <a:pt x="89" y="4"/>
                      <a:pt x="89" y="4"/>
                      <a:pt x="89" y="4"/>
                    </a:cubicBezTo>
                    <a:cubicBezTo>
                      <a:pt x="91" y="17"/>
                      <a:pt x="95" y="35"/>
                      <a:pt x="100" y="43"/>
                    </a:cubicBezTo>
                    <a:cubicBezTo>
                      <a:pt x="68" y="43"/>
                      <a:pt x="68" y="43"/>
                      <a:pt x="68" y="43"/>
                    </a:cubicBezTo>
                    <a:cubicBezTo>
                      <a:pt x="69" y="31"/>
                      <a:pt x="68" y="11"/>
                      <a:pt x="72" y="8"/>
                    </a:cubicBezTo>
                    <a:cubicBezTo>
                      <a:pt x="74" y="6"/>
                      <a:pt x="77" y="5"/>
                      <a:pt x="79" y="4"/>
                    </a:cubicBezTo>
                    <a:close/>
                    <a:moveTo>
                      <a:pt x="21" y="43"/>
                    </a:moveTo>
                    <a:cubicBezTo>
                      <a:pt x="4" y="43"/>
                      <a:pt x="4" y="43"/>
                      <a:pt x="4" y="43"/>
                    </a:cubicBezTo>
                    <a:cubicBezTo>
                      <a:pt x="3" y="31"/>
                      <a:pt x="1" y="15"/>
                      <a:pt x="1" y="22"/>
                    </a:cubicBezTo>
                    <a:cubicBezTo>
                      <a:pt x="0" y="34"/>
                      <a:pt x="13" y="0"/>
                      <a:pt x="13" y="9"/>
                    </a:cubicBezTo>
                    <a:cubicBezTo>
                      <a:pt x="13" y="18"/>
                      <a:pt x="19" y="10"/>
                      <a:pt x="19" y="10"/>
                    </a:cubicBezTo>
                    <a:cubicBezTo>
                      <a:pt x="19" y="10"/>
                      <a:pt x="23" y="27"/>
                      <a:pt x="21" y="43"/>
                    </a:cubicBezTo>
                    <a:close/>
                  </a:path>
                </a:pathLst>
              </a:custGeom>
              <a:solidFill>
                <a:srgbClr val="73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61" name="任意多边形: 形状 660">
                <a:extLst>
                  <a:ext uri="{FF2B5EF4-FFF2-40B4-BE49-F238E27FC236}">
                    <a16:creationId xmlns:a16="http://schemas.microsoft.com/office/drawing/2014/main" id="{EB7C421E-1A4D-40D6-99A5-621DFE4624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6" y="1709"/>
                <a:ext cx="197" cy="88"/>
              </a:xfrm>
              <a:custGeom>
                <a:avLst/>
                <a:gdLst>
                  <a:gd name="T0" fmla="*/ 73 w 103"/>
                  <a:gd name="T1" fmla="*/ 7 h 46"/>
                  <a:gd name="T2" fmla="*/ 90 w 103"/>
                  <a:gd name="T3" fmla="*/ 7 h 46"/>
                  <a:gd name="T4" fmla="*/ 103 w 103"/>
                  <a:gd name="T5" fmla="*/ 46 h 46"/>
                  <a:gd name="T6" fmla="*/ 67 w 103"/>
                  <a:gd name="T7" fmla="*/ 46 h 46"/>
                  <a:gd name="T8" fmla="*/ 72 w 103"/>
                  <a:gd name="T9" fmla="*/ 8 h 46"/>
                  <a:gd name="T10" fmla="*/ 73 w 103"/>
                  <a:gd name="T11" fmla="*/ 7 h 46"/>
                  <a:gd name="T12" fmla="*/ 21 w 103"/>
                  <a:gd name="T13" fmla="*/ 46 h 46"/>
                  <a:gd name="T14" fmla="*/ 4 w 103"/>
                  <a:gd name="T15" fmla="*/ 46 h 46"/>
                  <a:gd name="T16" fmla="*/ 1 w 103"/>
                  <a:gd name="T17" fmla="*/ 22 h 46"/>
                  <a:gd name="T18" fmla="*/ 13 w 103"/>
                  <a:gd name="T19" fmla="*/ 9 h 46"/>
                  <a:gd name="T20" fmla="*/ 19 w 103"/>
                  <a:gd name="T21" fmla="*/ 10 h 46"/>
                  <a:gd name="T22" fmla="*/ 21 w 103"/>
                  <a:gd name="T2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3" h="46">
                    <a:moveTo>
                      <a:pt x="73" y="7"/>
                    </a:moveTo>
                    <a:cubicBezTo>
                      <a:pt x="90" y="7"/>
                      <a:pt x="90" y="7"/>
                      <a:pt x="90" y="7"/>
                    </a:cubicBezTo>
                    <a:cubicBezTo>
                      <a:pt x="92" y="21"/>
                      <a:pt x="96" y="41"/>
                      <a:pt x="103" y="46"/>
                    </a:cubicBezTo>
                    <a:cubicBezTo>
                      <a:pt x="67" y="46"/>
                      <a:pt x="67" y="46"/>
                      <a:pt x="67" y="46"/>
                    </a:cubicBezTo>
                    <a:cubicBezTo>
                      <a:pt x="69" y="34"/>
                      <a:pt x="68" y="12"/>
                      <a:pt x="72" y="8"/>
                    </a:cubicBezTo>
                    <a:cubicBezTo>
                      <a:pt x="72" y="8"/>
                      <a:pt x="73" y="7"/>
                      <a:pt x="73" y="7"/>
                    </a:cubicBezTo>
                    <a:close/>
                    <a:moveTo>
                      <a:pt x="21" y="46"/>
                    </a:moveTo>
                    <a:cubicBezTo>
                      <a:pt x="4" y="46"/>
                      <a:pt x="4" y="46"/>
                      <a:pt x="4" y="46"/>
                    </a:cubicBezTo>
                    <a:cubicBezTo>
                      <a:pt x="4" y="33"/>
                      <a:pt x="1" y="15"/>
                      <a:pt x="1" y="22"/>
                    </a:cubicBezTo>
                    <a:cubicBezTo>
                      <a:pt x="0" y="34"/>
                      <a:pt x="13" y="0"/>
                      <a:pt x="13" y="9"/>
                    </a:cubicBezTo>
                    <a:cubicBezTo>
                      <a:pt x="13" y="18"/>
                      <a:pt x="19" y="10"/>
                      <a:pt x="19" y="10"/>
                    </a:cubicBezTo>
                    <a:cubicBezTo>
                      <a:pt x="19" y="10"/>
                      <a:pt x="23" y="29"/>
                      <a:pt x="21" y="46"/>
                    </a:cubicBezTo>
                    <a:close/>
                  </a:path>
                </a:pathLst>
              </a:custGeom>
              <a:solidFill>
                <a:srgbClr val="7776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62" name="任意多边形: 形状 661">
                <a:extLst>
                  <a:ext uri="{FF2B5EF4-FFF2-40B4-BE49-F238E27FC236}">
                    <a16:creationId xmlns:a16="http://schemas.microsoft.com/office/drawing/2014/main" id="{DDF462DC-3053-43A6-9762-D3E5A1287C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6" y="1728"/>
                <a:ext cx="218" cy="73"/>
              </a:xfrm>
              <a:custGeom>
                <a:avLst/>
                <a:gdLst>
                  <a:gd name="T0" fmla="*/ 10 w 114"/>
                  <a:gd name="T1" fmla="*/ 0 h 38"/>
                  <a:gd name="T2" fmla="*/ 13 w 114"/>
                  <a:gd name="T3" fmla="*/ 0 h 38"/>
                  <a:gd name="T4" fmla="*/ 19 w 114"/>
                  <a:gd name="T5" fmla="*/ 0 h 38"/>
                  <a:gd name="T6" fmla="*/ 20 w 114"/>
                  <a:gd name="T7" fmla="*/ 38 h 38"/>
                  <a:gd name="T8" fmla="*/ 4 w 114"/>
                  <a:gd name="T9" fmla="*/ 38 h 38"/>
                  <a:gd name="T10" fmla="*/ 1 w 114"/>
                  <a:gd name="T11" fmla="*/ 12 h 38"/>
                  <a:gd name="T12" fmla="*/ 10 w 114"/>
                  <a:gd name="T13" fmla="*/ 0 h 38"/>
                  <a:gd name="T14" fmla="*/ 71 w 114"/>
                  <a:gd name="T15" fmla="*/ 0 h 38"/>
                  <a:gd name="T16" fmla="*/ 90 w 114"/>
                  <a:gd name="T17" fmla="*/ 0 h 38"/>
                  <a:gd name="T18" fmla="*/ 106 w 114"/>
                  <a:gd name="T19" fmla="*/ 37 h 38"/>
                  <a:gd name="T20" fmla="*/ 114 w 114"/>
                  <a:gd name="T21" fmla="*/ 38 h 38"/>
                  <a:gd name="T22" fmla="*/ 67 w 114"/>
                  <a:gd name="T23" fmla="*/ 38 h 38"/>
                  <a:gd name="T24" fmla="*/ 71 w 114"/>
                  <a:gd name="T25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4" h="38">
                    <a:moveTo>
                      <a:pt x="10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13" y="8"/>
                      <a:pt x="19" y="0"/>
                      <a:pt x="19" y="0"/>
                    </a:cubicBezTo>
                    <a:cubicBezTo>
                      <a:pt x="19" y="0"/>
                      <a:pt x="24" y="21"/>
                      <a:pt x="20" y="38"/>
                    </a:cubicBezTo>
                    <a:cubicBezTo>
                      <a:pt x="4" y="38"/>
                      <a:pt x="4" y="38"/>
                      <a:pt x="4" y="38"/>
                    </a:cubicBezTo>
                    <a:cubicBezTo>
                      <a:pt x="4" y="26"/>
                      <a:pt x="1" y="4"/>
                      <a:pt x="1" y="12"/>
                    </a:cubicBezTo>
                    <a:cubicBezTo>
                      <a:pt x="0" y="21"/>
                      <a:pt x="6" y="6"/>
                      <a:pt x="10" y="0"/>
                    </a:cubicBezTo>
                    <a:close/>
                    <a:moveTo>
                      <a:pt x="71" y="0"/>
                    </a:moveTo>
                    <a:cubicBezTo>
                      <a:pt x="90" y="0"/>
                      <a:pt x="90" y="0"/>
                      <a:pt x="90" y="0"/>
                    </a:cubicBezTo>
                    <a:cubicBezTo>
                      <a:pt x="93" y="16"/>
                      <a:pt x="98" y="37"/>
                      <a:pt x="106" y="37"/>
                    </a:cubicBezTo>
                    <a:cubicBezTo>
                      <a:pt x="109" y="37"/>
                      <a:pt x="112" y="37"/>
                      <a:pt x="114" y="38"/>
                    </a:cubicBezTo>
                    <a:cubicBezTo>
                      <a:pt x="67" y="38"/>
                      <a:pt x="67" y="38"/>
                      <a:pt x="67" y="38"/>
                    </a:cubicBezTo>
                    <a:cubicBezTo>
                      <a:pt x="69" y="28"/>
                      <a:pt x="68" y="7"/>
                      <a:pt x="71" y="0"/>
                    </a:cubicBezTo>
                    <a:close/>
                  </a:path>
                </a:pathLst>
              </a:custGeom>
              <a:solidFill>
                <a:srgbClr val="7979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63" name="任意多边形: 形状 662">
                <a:extLst>
                  <a:ext uri="{FF2B5EF4-FFF2-40B4-BE49-F238E27FC236}">
                    <a16:creationId xmlns:a16="http://schemas.microsoft.com/office/drawing/2014/main" id="{F9CA5535-1C9D-4A69-B43F-14E3C661F1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6" y="1732"/>
                <a:ext cx="223" cy="75"/>
              </a:xfrm>
              <a:custGeom>
                <a:avLst/>
                <a:gdLst>
                  <a:gd name="T0" fmla="*/ 9 w 117"/>
                  <a:gd name="T1" fmla="*/ 0 h 39"/>
                  <a:gd name="T2" fmla="*/ 13 w 117"/>
                  <a:gd name="T3" fmla="*/ 0 h 39"/>
                  <a:gd name="T4" fmla="*/ 16 w 117"/>
                  <a:gd name="T5" fmla="*/ 0 h 39"/>
                  <a:gd name="T6" fmla="*/ 19 w 117"/>
                  <a:gd name="T7" fmla="*/ 0 h 39"/>
                  <a:gd name="T8" fmla="*/ 20 w 117"/>
                  <a:gd name="T9" fmla="*/ 39 h 39"/>
                  <a:gd name="T10" fmla="*/ 4 w 117"/>
                  <a:gd name="T11" fmla="*/ 39 h 39"/>
                  <a:gd name="T12" fmla="*/ 1 w 117"/>
                  <a:gd name="T13" fmla="*/ 10 h 39"/>
                  <a:gd name="T14" fmla="*/ 9 w 117"/>
                  <a:gd name="T15" fmla="*/ 0 h 39"/>
                  <a:gd name="T16" fmla="*/ 70 w 117"/>
                  <a:gd name="T17" fmla="*/ 0 h 39"/>
                  <a:gd name="T18" fmla="*/ 91 w 117"/>
                  <a:gd name="T19" fmla="*/ 0 h 39"/>
                  <a:gd name="T20" fmla="*/ 106 w 117"/>
                  <a:gd name="T21" fmla="*/ 35 h 39"/>
                  <a:gd name="T22" fmla="*/ 117 w 117"/>
                  <a:gd name="T23" fmla="*/ 39 h 39"/>
                  <a:gd name="T24" fmla="*/ 66 w 117"/>
                  <a:gd name="T25" fmla="*/ 39 h 39"/>
                  <a:gd name="T26" fmla="*/ 67 w 117"/>
                  <a:gd name="T27" fmla="*/ 36 h 39"/>
                  <a:gd name="T28" fmla="*/ 70 w 117"/>
                  <a:gd name="T2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7" h="39">
                    <a:moveTo>
                      <a:pt x="9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14" y="2"/>
                      <a:pt x="15" y="1"/>
                      <a:pt x="16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21" y="7"/>
                      <a:pt x="23" y="25"/>
                      <a:pt x="20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27"/>
                      <a:pt x="1" y="2"/>
                      <a:pt x="1" y="10"/>
                    </a:cubicBezTo>
                    <a:cubicBezTo>
                      <a:pt x="0" y="17"/>
                      <a:pt x="5" y="7"/>
                      <a:pt x="9" y="0"/>
                    </a:cubicBezTo>
                    <a:close/>
                    <a:moveTo>
                      <a:pt x="70" y="0"/>
                    </a:moveTo>
                    <a:cubicBezTo>
                      <a:pt x="91" y="0"/>
                      <a:pt x="91" y="0"/>
                      <a:pt x="91" y="0"/>
                    </a:cubicBezTo>
                    <a:cubicBezTo>
                      <a:pt x="93" y="16"/>
                      <a:pt x="98" y="35"/>
                      <a:pt x="106" y="35"/>
                    </a:cubicBezTo>
                    <a:cubicBezTo>
                      <a:pt x="111" y="35"/>
                      <a:pt x="115" y="36"/>
                      <a:pt x="117" y="39"/>
                    </a:cubicBezTo>
                    <a:cubicBezTo>
                      <a:pt x="66" y="39"/>
                      <a:pt x="66" y="39"/>
                      <a:pt x="66" y="39"/>
                    </a:cubicBezTo>
                    <a:cubicBezTo>
                      <a:pt x="66" y="38"/>
                      <a:pt x="66" y="37"/>
                      <a:pt x="67" y="36"/>
                    </a:cubicBezTo>
                    <a:cubicBezTo>
                      <a:pt x="69" y="27"/>
                      <a:pt x="68" y="9"/>
                      <a:pt x="70" y="0"/>
                    </a:cubicBezTo>
                    <a:close/>
                  </a:path>
                </a:pathLst>
              </a:custGeom>
              <a:solidFill>
                <a:srgbClr val="7C7C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64" name="任意多边形: 形状 663">
                <a:extLst>
                  <a:ext uri="{FF2B5EF4-FFF2-40B4-BE49-F238E27FC236}">
                    <a16:creationId xmlns:a16="http://schemas.microsoft.com/office/drawing/2014/main" id="{F3BF86FA-061F-4D9F-B652-23BA39123B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6" y="1734"/>
                <a:ext cx="227" cy="78"/>
              </a:xfrm>
              <a:custGeom>
                <a:avLst/>
                <a:gdLst>
                  <a:gd name="T0" fmla="*/ 7 w 119"/>
                  <a:gd name="T1" fmla="*/ 2 h 41"/>
                  <a:gd name="T2" fmla="*/ 20 w 119"/>
                  <a:gd name="T3" fmla="*/ 2 h 41"/>
                  <a:gd name="T4" fmla="*/ 19 w 119"/>
                  <a:gd name="T5" fmla="*/ 41 h 41"/>
                  <a:gd name="T6" fmla="*/ 4 w 119"/>
                  <a:gd name="T7" fmla="*/ 41 h 41"/>
                  <a:gd name="T8" fmla="*/ 1 w 119"/>
                  <a:gd name="T9" fmla="*/ 9 h 41"/>
                  <a:gd name="T10" fmla="*/ 7 w 119"/>
                  <a:gd name="T11" fmla="*/ 2 h 41"/>
                  <a:gd name="T12" fmla="*/ 70 w 119"/>
                  <a:gd name="T13" fmla="*/ 2 h 41"/>
                  <a:gd name="T14" fmla="*/ 91 w 119"/>
                  <a:gd name="T15" fmla="*/ 2 h 41"/>
                  <a:gd name="T16" fmla="*/ 106 w 119"/>
                  <a:gd name="T17" fmla="*/ 34 h 41"/>
                  <a:gd name="T18" fmla="*/ 119 w 119"/>
                  <a:gd name="T19" fmla="*/ 41 h 41"/>
                  <a:gd name="T20" fmla="*/ 66 w 119"/>
                  <a:gd name="T21" fmla="*/ 41 h 41"/>
                  <a:gd name="T22" fmla="*/ 67 w 119"/>
                  <a:gd name="T23" fmla="*/ 35 h 41"/>
                  <a:gd name="T24" fmla="*/ 70 w 119"/>
                  <a:gd name="T25" fmla="*/ 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9" h="41">
                    <a:moveTo>
                      <a:pt x="7" y="2"/>
                    </a:moveTo>
                    <a:cubicBezTo>
                      <a:pt x="20" y="2"/>
                      <a:pt x="20" y="2"/>
                      <a:pt x="20" y="2"/>
                    </a:cubicBezTo>
                    <a:cubicBezTo>
                      <a:pt x="21" y="10"/>
                      <a:pt x="23" y="28"/>
                      <a:pt x="19" y="41"/>
                    </a:cubicBezTo>
                    <a:cubicBezTo>
                      <a:pt x="4" y="41"/>
                      <a:pt x="4" y="41"/>
                      <a:pt x="4" y="41"/>
                    </a:cubicBezTo>
                    <a:cubicBezTo>
                      <a:pt x="5" y="31"/>
                      <a:pt x="1" y="0"/>
                      <a:pt x="1" y="9"/>
                    </a:cubicBezTo>
                    <a:cubicBezTo>
                      <a:pt x="0" y="16"/>
                      <a:pt x="4" y="9"/>
                      <a:pt x="7" y="2"/>
                    </a:cubicBezTo>
                    <a:close/>
                    <a:moveTo>
                      <a:pt x="70" y="2"/>
                    </a:moveTo>
                    <a:cubicBezTo>
                      <a:pt x="91" y="2"/>
                      <a:pt x="91" y="2"/>
                      <a:pt x="91" y="2"/>
                    </a:cubicBezTo>
                    <a:cubicBezTo>
                      <a:pt x="94" y="17"/>
                      <a:pt x="99" y="34"/>
                      <a:pt x="106" y="34"/>
                    </a:cubicBezTo>
                    <a:cubicBezTo>
                      <a:pt x="113" y="33"/>
                      <a:pt x="117" y="37"/>
                      <a:pt x="119" y="41"/>
                    </a:cubicBezTo>
                    <a:cubicBezTo>
                      <a:pt x="66" y="41"/>
                      <a:pt x="66" y="41"/>
                      <a:pt x="66" y="41"/>
                    </a:cubicBezTo>
                    <a:cubicBezTo>
                      <a:pt x="66" y="39"/>
                      <a:pt x="66" y="37"/>
                      <a:pt x="67" y="35"/>
                    </a:cubicBezTo>
                    <a:cubicBezTo>
                      <a:pt x="69" y="27"/>
                      <a:pt x="68" y="12"/>
                      <a:pt x="70" y="2"/>
                    </a:cubicBez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65" name="任意多边形: 形状 664">
                <a:extLst>
                  <a:ext uri="{FF2B5EF4-FFF2-40B4-BE49-F238E27FC236}">
                    <a16:creationId xmlns:a16="http://schemas.microsoft.com/office/drawing/2014/main" id="{64847320-137C-4DE8-884B-77BBBD8703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6" y="1732"/>
                <a:ext cx="231" cy="84"/>
              </a:xfrm>
              <a:custGeom>
                <a:avLst/>
                <a:gdLst>
                  <a:gd name="T0" fmla="*/ 6 w 121"/>
                  <a:gd name="T1" fmla="*/ 6 h 44"/>
                  <a:gd name="T2" fmla="*/ 20 w 121"/>
                  <a:gd name="T3" fmla="*/ 6 h 44"/>
                  <a:gd name="T4" fmla="*/ 18 w 121"/>
                  <a:gd name="T5" fmla="*/ 44 h 44"/>
                  <a:gd name="T6" fmla="*/ 3 w 121"/>
                  <a:gd name="T7" fmla="*/ 44 h 44"/>
                  <a:gd name="T8" fmla="*/ 1 w 121"/>
                  <a:gd name="T9" fmla="*/ 10 h 44"/>
                  <a:gd name="T10" fmla="*/ 6 w 121"/>
                  <a:gd name="T11" fmla="*/ 6 h 44"/>
                  <a:gd name="T12" fmla="*/ 69 w 121"/>
                  <a:gd name="T13" fmla="*/ 6 h 44"/>
                  <a:gd name="T14" fmla="*/ 92 w 121"/>
                  <a:gd name="T15" fmla="*/ 6 h 44"/>
                  <a:gd name="T16" fmla="*/ 106 w 121"/>
                  <a:gd name="T17" fmla="*/ 35 h 44"/>
                  <a:gd name="T18" fmla="*/ 121 w 121"/>
                  <a:gd name="T19" fmla="*/ 44 h 44"/>
                  <a:gd name="T20" fmla="*/ 66 w 121"/>
                  <a:gd name="T21" fmla="*/ 44 h 44"/>
                  <a:gd name="T22" fmla="*/ 67 w 121"/>
                  <a:gd name="T23" fmla="*/ 36 h 44"/>
                  <a:gd name="T24" fmla="*/ 69 w 121"/>
                  <a:gd name="T25" fmla="*/ 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1" h="44">
                    <a:moveTo>
                      <a:pt x="6" y="6"/>
                    </a:moveTo>
                    <a:cubicBezTo>
                      <a:pt x="20" y="6"/>
                      <a:pt x="20" y="6"/>
                      <a:pt x="20" y="6"/>
                    </a:cubicBezTo>
                    <a:cubicBezTo>
                      <a:pt x="22" y="15"/>
                      <a:pt x="23" y="32"/>
                      <a:pt x="18" y="44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6" y="40"/>
                      <a:pt x="1" y="0"/>
                      <a:pt x="1" y="10"/>
                    </a:cubicBezTo>
                    <a:cubicBezTo>
                      <a:pt x="0" y="16"/>
                      <a:pt x="3" y="11"/>
                      <a:pt x="6" y="6"/>
                    </a:cubicBezTo>
                    <a:close/>
                    <a:moveTo>
                      <a:pt x="69" y="6"/>
                    </a:moveTo>
                    <a:cubicBezTo>
                      <a:pt x="92" y="6"/>
                      <a:pt x="92" y="6"/>
                      <a:pt x="92" y="6"/>
                    </a:cubicBezTo>
                    <a:cubicBezTo>
                      <a:pt x="95" y="20"/>
                      <a:pt x="99" y="35"/>
                      <a:pt x="106" y="35"/>
                    </a:cubicBezTo>
                    <a:cubicBezTo>
                      <a:pt x="114" y="34"/>
                      <a:pt x="119" y="39"/>
                      <a:pt x="121" y="44"/>
                    </a:cubicBezTo>
                    <a:cubicBezTo>
                      <a:pt x="66" y="44"/>
                      <a:pt x="66" y="44"/>
                      <a:pt x="66" y="44"/>
                    </a:cubicBezTo>
                    <a:cubicBezTo>
                      <a:pt x="66" y="42"/>
                      <a:pt x="66" y="39"/>
                      <a:pt x="67" y="36"/>
                    </a:cubicBezTo>
                    <a:cubicBezTo>
                      <a:pt x="69" y="29"/>
                      <a:pt x="68" y="15"/>
                      <a:pt x="69" y="6"/>
                    </a:cubicBezTo>
                    <a:close/>
                  </a:path>
                </a:pathLst>
              </a:custGeom>
              <a:solidFill>
                <a:srgbClr val="8181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66" name="任意多边形: 形状 665">
                <a:extLst>
                  <a:ext uri="{FF2B5EF4-FFF2-40B4-BE49-F238E27FC236}">
                    <a16:creationId xmlns:a16="http://schemas.microsoft.com/office/drawing/2014/main" id="{EEA349FE-8E1F-4148-A839-C52D76A459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6" y="1749"/>
                <a:ext cx="233" cy="73"/>
              </a:xfrm>
              <a:custGeom>
                <a:avLst/>
                <a:gdLst>
                  <a:gd name="T0" fmla="*/ 1 w 122"/>
                  <a:gd name="T1" fmla="*/ 0 h 38"/>
                  <a:gd name="T2" fmla="*/ 1 w 122"/>
                  <a:gd name="T3" fmla="*/ 0 h 38"/>
                  <a:gd name="T4" fmla="*/ 2 w 122"/>
                  <a:gd name="T5" fmla="*/ 36 h 38"/>
                  <a:gd name="T6" fmla="*/ 0 w 122"/>
                  <a:gd name="T7" fmla="*/ 38 h 38"/>
                  <a:gd name="T8" fmla="*/ 17 w 122"/>
                  <a:gd name="T9" fmla="*/ 38 h 38"/>
                  <a:gd name="T10" fmla="*/ 17 w 122"/>
                  <a:gd name="T11" fmla="*/ 38 h 38"/>
                  <a:gd name="T12" fmla="*/ 21 w 122"/>
                  <a:gd name="T13" fmla="*/ 0 h 38"/>
                  <a:gd name="T14" fmla="*/ 4 w 122"/>
                  <a:gd name="T15" fmla="*/ 0 h 38"/>
                  <a:gd name="T16" fmla="*/ 1 w 122"/>
                  <a:gd name="T17" fmla="*/ 1 h 38"/>
                  <a:gd name="T18" fmla="*/ 1 w 122"/>
                  <a:gd name="T19" fmla="*/ 0 h 38"/>
                  <a:gd name="T20" fmla="*/ 69 w 122"/>
                  <a:gd name="T21" fmla="*/ 0 h 38"/>
                  <a:gd name="T22" fmla="*/ 92 w 122"/>
                  <a:gd name="T23" fmla="*/ 0 h 38"/>
                  <a:gd name="T24" fmla="*/ 106 w 122"/>
                  <a:gd name="T25" fmla="*/ 26 h 38"/>
                  <a:gd name="T26" fmla="*/ 122 w 122"/>
                  <a:gd name="T27" fmla="*/ 38 h 38"/>
                  <a:gd name="T28" fmla="*/ 66 w 122"/>
                  <a:gd name="T29" fmla="*/ 38 h 38"/>
                  <a:gd name="T30" fmla="*/ 67 w 122"/>
                  <a:gd name="T31" fmla="*/ 27 h 38"/>
                  <a:gd name="T32" fmla="*/ 69 w 122"/>
                  <a:gd name="T33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2" h="3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7" y="38"/>
                      <a:pt x="2" y="36"/>
                    </a:cubicBezTo>
                    <a:cubicBezTo>
                      <a:pt x="2" y="35"/>
                      <a:pt x="1" y="36"/>
                      <a:pt x="0" y="38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23" y="27"/>
                      <a:pt x="22" y="10"/>
                      <a:pt x="21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3"/>
                      <a:pt x="0" y="6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  <a:moveTo>
                      <a:pt x="69" y="0"/>
                    </a:moveTo>
                    <a:cubicBezTo>
                      <a:pt x="92" y="0"/>
                      <a:pt x="92" y="0"/>
                      <a:pt x="92" y="0"/>
                    </a:cubicBezTo>
                    <a:cubicBezTo>
                      <a:pt x="95" y="13"/>
                      <a:pt x="100" y="26"/>
                      <a:pt x="106" y="26"/>
                    </a:cubicBezTo>
                    <a:cubicBezTo>
                      <a:pt x="116" y="25"/>
                      <a:pt x="120" y="32"/>
                      <a:pt x="122" y="38"/>
                    </a:cubicBezTo>
                    <a:cubicBezTo>
                      <a:pt x="66" y="38"/>
                      <a:pt x="66" y="38"/>
                      <a:pt x="66" y="38"/>
                    </a:cubicBezTo>
                    <a:cubicBezTo>
                      <a:pt x="65" y="35"/>
                      <a:pt x="65" y="31"/>
                      <a:pt x="67" y="27"/>
                    </a:cubicBezTo>
                    <a:cubicBezTo>
                      <a:pt x="69" y="21"/>
                      <a:pt x="68" y="9"/>
                      <a:pt x="69" y="0"/>
                    </a:cubicBez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67" name="任意多边形: 形状 666">
                <a:extLst>
                  <a:ext uri="{FF2B5EF4-FFF2-40B4-BE49-F238E27FC236}">
                    <a16:creationId xmlns:a16="http://schemas.microsoft.com/office/drawing/2014/main" id="{1CBAAD00-1B58-419B-B0BE-2F2A6035F1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6" y="1753"/>
                <a:ext cx="233" cy="75"/>
              </a:xfrm>
              <a:custGeom>
                <a:avLst/>
                <a:gdLst>
                  <a:gd name="T0" fmla="*/ 1 w 122"/>
                  <a:gd name="T1" fmla="*/ 0 h 39"/>
                  <a:gd name="T2" fmla="*/ 2 w 122"/>
                  <a:gd name="T3" fmla="*/ 0 h 39"/>
                  <a:gd name="T4" fmla="*/ 2 w 122"/>
                  <a:gd name="T5" fmla="*/ 34 h 39"/>
                  <a:gd name="T6" fmla="*/ 0 w 122"/>
                  <a:gd name="T7" fmla="*/ 39 h 39"/>
                  <a:gd name="T8" fmla="*/ 16 w 122"/>
                  <a:gd name="T9" fmla="*/ 39 h 39"/>
                  <a:gd name="T10" fmla="*/ 17 w 122"/>
                  <a:gd name="T11" fmla="*/ 36 h 39"/>
                  <a:gd name="T12" fmla="*/ 21 w 122"/>
                  <a:gd name="T13" fmla="*/ 0 h 39"/>
                  <a:gd name="T14" fmla="*/ 3 w 122"/>
                  <a:gd name="T15" fmla="*/ 0 h 39"/>
                  <a:gd name="T16" fmla="*/ 1 w 122"/>
                  <a:gd name="T17" fmla="*/ 0 h 39"/>
                  <a:gd name="T18" fmla="*/ 69 w 122"/>
                  <a:gd name="T19" fmla="*/ 0 h 39"/>
                  <a:gd name="T20" fmla="*/ 93 w 122"/>
                  <a:gd name="T21" fmla="*/ 0 h 39"/>
                  <a:gd name="T22" fmla="*/ 106 w 122"/>
                  <a:gd name="T23" fmla="*/ 24 h 39"/>
                  <a:gd name="T24" fmla="*/ 122 w 122"/>
                  <a:gd name="T25" fmla="*/ 39 h 39"/>
                  <a:gd name="T26" fmla="*/ 66 w 122"/>
                  <a:gd name="T27" fmla="*/ 39 h 39"/>
                  <a:gd name="T28" fmla="*/ 67 w 122"/>
                  <a:gd name="T29" fmla="*/ 25 h 39"/>
                  <a:gd name="T30" fmla="*/ 69 w 122"/>
                  <a:gd name="T31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2" h="39">
                    <a:moveTo>
                      <a:pt x="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9"/>
                      <a:pt x="6" y="36"/>
                      <a:pt x="2" y="34"/>
                    </a:cubicBezTo>
                    <a:cubicBezTo>
                      <a:pt x="1" y="33"/>
                      <a:pt x="0" y="35"/>
                      <a:pt x="0" y="39"/>
                    </a:cubicBezTo>
                    <a:cubicBezTo>
                      <a:pt x="16" y="39"/>
                      <a:pt x="16" y="39"/>
                      <a:pt x="16" y="39"/>
                    </a:cubicBezTo>
                    <a:cubicBezTo>
                      <a:pt x="16" y="38"/>
                      <a:pt x="16" y="37"/>
                      <a:pt x="17" y="36"/>
                    </a:cubicBezTo>
                    <a:cubicBezTo>
                      <a:pt x="22" y="25"/>
                      <a:pt x="22" y="11"/>
                      <a:pt x="21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2"/>
                      <a:pt x="1" y="2"/>
                      <a:pt x="1" y="0"/>
                    </a:cubicBezTo>
                    <a:close/>
                    <a:moveTo>
                      <a:pt x="69" y="0"/>
                    </a:moveTo>
                    <a:cubicBezTo>
                      <a:pt x="93" y="0"/>
                      <a:pt x="93" y="0"/>
                      <a:pt x="93" y="0"/>
                    </a:cubicBezTo>
                    <a:cubicBezTo>
                      <a:pt x="96" y="13"/>
                      <a:pt x="100" y="24"/>
                      <a:pt x="106" y="24"/>
                    </a:cubicBezTo>
                    <a:cubicBezTo>
                      <a:pt x="117" y="23"/>
                      <a:pt x="121" y="31"/>
                      <a:pt x="122" y="39"/>
                    </a:cubicBezTo>
                    <a:cubicBezTo>
                      <a:pt x="66" y="39"/>
                      <a:pt x="66" y="39"/>
                      <a:pt x="66" y="39"/>
                    </a:cubicBezTo>
                    <a:cubicBezTo>
                      <a:pt x="66" y="35"/>
                      <a:pt x="65" y="30"/>
                      <a:pt x="67" y="25"/>
                    </a:cubicBezTo>
                    <a:cubicBezTo>
                      <a:pt x="68" y="19"/>
                      <a:pt x="68" y="9"/>
                      <a:pt x="69" y="0"/>
                    </a:cubicBezTo>
                    <a:close/>
                  </a:path>
                </a:pathLst>
              </a:custGeom>
              <a:solidFill>
                <a:srgbClr val="86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68" name="任意多边形: 形状 667">
                <a:extLst>
                  <a:ext uri="{FF2B5EF4-FFF2-40B4-BE49-F238E27FC236}">
                    <a16:creationId xmlns:a16="http://schemas.microsoft.com/office/drawing/2014/main" id="{0790023D-0330-4FAD-AC0B-D5B7775558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6" y="1759"/>
                <a:ext cx="235" cy="74"/>
              </a:xfrm>
              <a:custGeom>
                <a:avLst/>
                <a:gdLst>
                  <a:gd name="T0" fmla="*/ 2 w 123"/>
                  <a:gd name="T1" fmla="*/ 0 h 39"/>
                  <a:gd name="T2" fmla="*/ 21 w 123"/>
                  <a:gd name="T3" fmla="*/ 0 h 39"/>
                  <a:gd name="T4" fmla="*/ 17 w 123"/>
                  <a:gd name="T5" fmla="*/ 33 h 39"/>
                  <a:gd name="T6" fmla="*/ 15 w 123"/>
                  <a:gd name="T7" fmla="*/ 39 h 39"/>
                  <a:gd name="T8" fmla="*/ 0 w 123"/>
                  <a:gd name="T9" fmla="*/ 39 h 39"/>
                  <a:gd name="T10" fmla="*/ 2 w 123"/>
                  <a:gd name="T11" fmla="*/ 31 h 39"/>
                  <a:gd name="T12" fmla="*/ 2 w 123"/>
                  <a:gd name="T13" fmla="*/ 0 h 39"/>
                  <a:gd name="T14" fmla="*/ 69 w 123"/>
                  <a:gd name="T15" fmla="*/ 0 h 39"/>
                  <a:gd name="T16" fmla="*/ 94 w 123"/>
                  <a:gd name="T17" fmla="*/ 0 h 39"/>
                  <a:gd name="T18" fmla="*/ 106 w 123"/>
                  <a:gd name="T19" fmla="*/ 21 h 39"/>
                  <a:gd name="T20" fmla="*/ 123 w 123"/>
                  <a:gd name="T21" fmla="*/ 39 h 39"/>
                  <a:gd name="T22" fmla="*/ 67 w 123"/>
                  <a:gd name="T23" fmla="*/ 39 h 39"/>
                  <a:gd name="T24" fmla="*/ 67 w 123"/>
                  <a:gd name="T25" fmla="*/ 22 h 39"/>
                  <a:gd name="T26" fmla="*/ 69 w 123"/>
                  <a:gd name="T2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3" h="39">
                    <a:moveTo>
                      <a:pt x="2" y="0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22" y="10"/>
                      <a:pt x="22" y="23"/>
                      <a:pt x="17" y="33"/>
                    </a:cubicBezTo>
                    <a:cubicBezTo>
                      <a:pt x="16" y="35"/>
                      <a:pt x="15" y="37"/>
                      <a:pt x="15" y="39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34"/>
                      <a:pt x="1" y="30"/>
                      <a:pt x="2" y="31"/>
                    </a:cubicBezTo>
                    <a:cubicBezTo>
                      <a:pt x="6" y="33"/>
                      <a:pt x="4" y="10"/>
                      <a:pt x="2" y="0"/>
                    </a:cubicBezTo>
                    <a:close/>
                    <a:moveTo>
                      <a:pt x="69" y="0"/>
                    </a:moveTo>
                    <a:cubicBezTo>
                      <a:pt x="94" y="0"/>
                      <a:pt x="94" y="0"/>
                      <a:pt x="94" y="0"/>
                    </a:cubicBezTo>
                    <a:cubicBezTo>
                      <a:pt x="96" y="11"/>
                      <a:pt x="101" y="21"/>
                      <a:pt x="106" y="21"/>
                    </a:cubicBezTo>
                    <a:cubicBezTo>
                      <a:pt x="118" y="20"/>
                      <a:pt x="122" y="30"/>
                      <a:pt x="123" y="39"/>
                    </a:cubicBezTo>
                    <a:cubicBezTo>
                      <a:pt x="67" y="39"/>
                      <a:pt x="67" y="39"/>
                      <a:pt x="67" y="39"/>
                    </a:cubicBezTo>
                    <a:cubicBezTo>
                      <a:pt x="66" y="34"/>
                      <a:pt x="65" y="29"/>
                      <a:pt x="67" y="22"/>
                    </a:cubicBezTo>
                    <a:cubicBezTo>
                      <a:pt x="68" y="17"/>
                      <a:pt x="68" y="8"/>
                      <a:pt x="69" y="0"/>
                    </a:cubicBezTo>
                    <a:close/>
                  </a:path>
                </a:pathLst>
              </a:custGeom>
              <a:solidFill>
                <a:srgbClr val="8989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69" name="任意多边形: 形状 668">
                <a:extLst>
                  <a:ext uri="{FF2B5EF4-FFF2-40B4-BE49-F238E27FC236}">
                    <a16:creationId xmlns:a16="http://schemas.microsoft.com/office/drawing/2014/main" id="{B066CE05-8A4C-4F13-B45E-6432B45F77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6" y="1764"/>
                <a:ext cx="235" cy="73"/>
              </a:xfrm>
              <a:custGeom>
                <a:avLst/>
                <a:gdLst>
                  <a:gd name="T0" fmla="*/ 3 w 123"/>
                  <a:gd name="T1" fmla="*/ 0 h 38"/>
                  <a:gd name="T2" fmla="*/ 21 w 123"/>
                  <a:gd name="T3" fmla="*/ 0 h 38"/>
                  <a:gd name="T4" fmla="*/ 17 w 123"/>
                  <a:gd name="T5" fmla="*/ 30 h 38"/>
                  <a:gd name="T6" fmla="*/ 14 w 123"/>
                  <a:gd name="T7" fmla="*/ 38 h 38"/>
                  <a:gd name="T8" fmla="*/ 0 w 123"/>
                  <a:gd name="T9" fmla="*/ 38 h 38"/>
                  <a:gd name="T10" fmla="*/ 2 w 123"/>
                  <a:gd name="T11" fmla="*/ 28 h 38"/>
                  <a:gd name="T12" fmla="*/ 3 w 123"/>
                  <a:gd name="T13" fmla="*/ 0 h 38"/>
                  <a:gd name="T14" fmla="*/ 69 w 123"/>
                  <a:gd name="T15" fmla="*/ 0 h 38"/>
                  <a:gd name="T16" fmla="*/ 94 w 123"/>
                  <a:gd name="T17" fmla="*/ 0 h 38"/>
                  <a:gd name="T18" fmla="*/ 106 w 123"/>
                  <a:gd name="T19" fmla="*/ 18 h 38"/>
                  <a:gd name="T20" fmla="*/ 123 w 123"/>
                  <a:gd name="T21" fmla="*/ 38 h 38"/>
                  <a:gd name="T22" fmla="*/ 67 w 123"/>
                  <a:gd name="T23" fmla="*/ 38 h 38"/>
                  <a:gd name="T24" fmla="*/ 67 w 123"/>
                  <a:gd name="T25" fmla="*/ 19 h 38"/>
                  <a:gd name="T26" fmla="*/ 69 w 123"/>
                  <a:gd name="T27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3" h="38">
                    <a:moveTo>
                      <a:pt x="3" y="0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22" y="9"/>
                      <a:pt x="21" y="21"/>
                      <a:pt x="17" y="30"/>
                    </a:cubicBezTo>
                    <a:cubicBezTo>
                      <a:pt x="16" y="33"/>
                      <a:pt x="15" y="36"/>
                      <a:pt x="14" y="38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0" y="32"/>
                      <a:pt x="1" y="27"/>
                      <a:pt x="2" y="28"/>
                    </a:cubicBezTo>
                    <a:cubicBezTo>
                      <a:pt x="5" y="29"/>
                      <a:pt x="4" y="11"/>
                      <a:pt x="3" y="0"/>
                    </a:cubicBezTo>
                    <a:close/>
                    <a:moveTo>
                      <a:pt x="69" y="0"/>
                    </a:moveTo>
                    <a:cubicBezTo>
                      <a:pt x="94" y="0"/>
                      <a:pt x="94" y="0"/>
                      <a:pt x="94" y="0"/>
                    </a:cubicBezTo>
                    <a:cubicBezTo>
                      <a:pt x="97" y="10"/>
                      <a:pt x="101" y="18"/>
                      <a:pt x="106" y="18"/>
                    </a:cubicBezTo>
                    <a:cubicBezTo>
                      <a:pt x="120" y="17"/>
                      <a:pt x="122" y="30"/>
                      <a:pt x="123" y="38"/>
                    </a:cubicBezTo>
                    <a:cubicBezTo>
                      <a:pt x="67" y="38"/>
                      <a:pt x="67" y="38"/>
                      <a:pt x="67" y="38"/>
                    </a:cubicBezTo>
                    <a:cubicBezTo>
                      <a:pt x="66" y="32"/>
                      <a:pt x="64" y="27"/>
                      <a:pt x="67" y="19"/>
                    </a:cubicBezTo>
                    <a:cubicBezTo>
                      <a:pt x="68" y="15"/>
                      <a:pt x="68" y="7"/>
                      <a:pt x="69" y="0"/>
                    </a:cubicBezTo>
                    <a:close/>
                  </a:path>
                </a:pathLst>
              </a:custGeom>
              <a:solidFill>
                <a:srgbClr val="8C8C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70" name="任意多边形: 形状 669">
                <a:extLst>
                  <a:ext uri="{FF2B5EF4-FFF2-40B4-BE49-F238E27FC236}">
                    <a16:creationId xmlns:a16="http://schemas.microsoft.com/office/drawing/2014/main" id="{2BC39E15-4CAF-4C88-82BD-BAF05E2FDD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4" y="1768"/>
                <a:ext cx="237" cy="75"/>
              </a:xfrm>
              <a:custGeom>
                <a:avLst/>
                <a:gdLst>
                  <a:gd name="T0" fmla="*/ 4 w 124"/>
                  <a:gd name="T1" fmla="*/ 0 h 39"/>
                  <a:gd name="T2" fmla="*/ 22 w 124"/>
                  <a:gd name="T3" fmla="*/ 0 h 39"/>
                  <a:gd name="T4" fmla="*/ 18 w 124"/>
                  <a:gd name="T5" fmla="*/ 28 h 39"/>
                  <a:gd name="T6" fmla="*/ 14 w 124"/>
                  <a:gd name="T7" fmla="*/ 39 h 39"/>
                  <a:gd name="T8" fmla="*/ 0 w 124"/>
                  <a:gd name="T9" fmla="*/ 39 h 39"/>
                  <a:gd name="T10" fmla="*/ 3 w 124"/>
                  <a:gd name="T11" fmla="*/ 26 h 39"/>
                  <a:gd name="T12" fmla="*/ 4 w 124"/>
                  <a:gd name="T13" fmla="*/ 0 h 39"/>
                  <a:gd name="T14" fmla="*/ 70 w 124"/>
                  <a:gd name="T15" fmla="*/ 0 h 39"/>
                  <a:gd name="T16" fmla="*/ 96 w 124"/>
                  <a:gd name="T17" fmla="*/ 0 h 39"/>
                  <a:gd name="T18" fmla="*/ 107 w 124"/>
                  <a:gd name="T19" fmla="*/ 16 h 39"/>
                  <a:gd name="T20" fmla="*/ 124 w 124"/>
                  <a:gd name="T21" fmla="*/ 37 h 39"/>
                  <a:gd name="T22" fmla="*/ 124 w 124"/>
                  <a:gd name="T23" fmla="*/ 39 h 39"/>
                  <a:gd name="T24" fmla="*/ 69 w 124"/>
                  <a:gd name="T25" fmla="*/ 39 h 39"/>
                  <a:gd name="T26" fmla="*/ 68 w 124"/>
                  <a:gd name="T27" fmla="*/ 17 h 39"/>
                  <a:gd name="T28" fmla="*/ 70 w 124"/>
                  <a:gd name="T2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4" h="39">
                    <a:moveTo>
                      <a:pt x="4" y="0"/>
                    </a:moveTo>
                    <a:cubicBezTo>
                      <a:pt x="22" y="0"/>
                      <a:pt x="22" y="0"/>
                      <a:pt x="22" y="0"/>
                    </a:cubicBezTo>
                    <a:cubicBezTo>
                      <a:pt x="23" y="10"/>
                      <a:pt x="22" y="20"/>
                      <a:pt x="18" y="28"/>
                    </a:cubicBezTo>
                    <a:cubicBezTo>
                      <a:pt x="16" y="32"/>
                      <a:pt x="15" y="35"/>
                      <a:pt x="14" y="39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1" y="32"/>
                      <a:pt x="1" y="25"/>
                      <a:pt x="3" y="26"/>
                    </a:cubicBezTo>
                    <a:cubicBezTo>
                      <a:pt x="6" y="27"/>
                      <a:pt x="5" y="12"/>
                      <a:pt x="4" y="0"/>
                    </a:cubicBezTo>
                    <a:close/>
                    <a:moveTo>
                      <a:pt x="70" y="0"/>
                    </a:moveTo>
                    <a:cubicBezTo>
                      <a:pt x="96" y="0"/>
                      <a:pt x="96" y="0"/>
                      <a:pt x="96" y="0"/>
                    </a:cubicBezTo>
                    <a:cubicBezTo>
                      <a:pt x="99" y="9"/>
                      <a:pt x="102" y="16"/>
                      <a:pt x="107" y="16"/>
                    </a:cubicBezTo>
                    <a:cubicBezTo>
                      <a:pt x="121" y="15"/>
                      <a:pt x="123" y="29"/>
                      <a:pt x="124" y="37"/>
                    </a:cubicBezTo>
                    <a:cubicBezTo>
                      <a:pt x="124" y="38"/>
                      <a:pt x="124" y="38"/>
                      <a:pt x="124" y="39"/>
                    </a:cubicBezTo>
                    <a:cubicBezTo>
                      <a:pt x="69" y="39"/>
                      <a:pt x="69" y="39"/>
                      <a:pt x="69" y="39"/>
                    </a:cubicBezTo>
                    <a:cubicBezTo>
                      <a:pt x="68" y="32"/>
                      <a:pt x="65" y="26"/>
                      <a:pt x="68" y="17"/>
                    </a:cubicBezTo>
                    <a:cubicBezTo>
                      <a:pt x="69" y="13"/>
                      <a:pt x="69" y="7"/>
                      <a:pt x="70" y="0"/>
                    </a:cubicBezTo>
                    <a:close/>
                  </a:path>
                </a:pathLst>
              </a:custGeom>
              <a:solidFill>
                <a:srgbClr val="8E8E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71" name="任意多边形: 形状 670">
                <a:extLst>
                  <a:ext uri="{FF2B5EF4-FFF2-40B4-BE49-F238E27FC236}">
                    <a16:creationId xmlns:a16="http://schemas.microsoft.com/office/drawing/2014/main" id="{3AB070A7-0EB8-4B1F-96CE-5C791D4D0C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4" y="1774"/>
                <a:ext cx="237" cy="75"/>
              </a:xfrm>
              <a:custGeom>
                <a:avLst/>
                <a:gdLst>
                  <a:gd name="T0" fmla="*/ 4 w 124"/>
                  <a:gd name="T1" fmla="*/ 0 h 39"/>
                  <a:gd name="T2" fmla="*/ 23 w 124"/>
                  <a:gd name="T3" fmla="*/ 0 h 39"/>
                  <a:gd name="T4" fmla="*/ 18 w 124"/>
                  <a:gd name="T5" fmla="*/ 25 h 39"/>
                  <a:gd name="T6" fmla="*/ 14 w 124"/>
                  <a:gd name="T7" fmla="*/ 39 h 39"/>
                  <a:gd name="T8" fmla="*/ 0 w 124"/>
                  <a:gd name="T9" fmla="*/ 39 h 39"/>
                  <a:gd name="T10" fmla="*/ 3 w 124"/>
                  <a:gd name="T11" fmla="*/ 23 h 39"/>
                  <a:gd name="T12" fmla="*/ 4 w 124"/>
                  <a:gd name="T13" fmla="*/ 0 h 39"/>
                  <a:gd name="T14" fmla="*/ 69 w 124"/>
                  <a:gd name="T15" fmla="*/ 0 h 39"/>
                  <a:gd name="T16" fmla="*/ 97 w 124"/>
                  <a:gd name="T17" fmla="*/ 0 h 39"/>
                  <a:gd name="T18" fmla="*/ 107 w 124"/>
                  <a:gd name="T19" fmla="*/ 13 h 39"/>
                  <a:gd name="T20" fmla="*/ 124 w 124"/>
                  <a:gd name="T21" fmla="*/ 34 h 39"/>
                  <a:gd name="T22" fmla="*/ 123 w 124"/>
                  <a:gd name="T23" fmla="*/ 39 h 39"/>
                  <a:gd name="T24" fmla="*/ 69 w 124"/>
                  <a:gd name="T25" fmla="*/ 39 h 39"/>
                  <a:gd name="T26" fmla="*/ 68 w 124"/>
                  <a:gd name="T27" fmla="*/ 14 h 39"/>
                  <a:gd name="T28" fmla="*/ 69 w 124"/>
                  <a:gd name="T2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4" h="39">
                    <a:moveTo>
                      <a:pt x="4" y="0"/>
                    </a:moveTo>
                    <a:cubicBezTo>
                      <a:pt x="23" y="0"/>
                      <a:pt x="23" y="0"/>
                      <a:pt x="23" y="0"/>
                    </a:cubicBezTo>
                    <a:cubicBezTo>
                      <a:pt x="23" y="9"/>
                      <a:pt x="22" y="18"/>
                      <a:pt x="18" y="25"/>
                    </a:cubicBezTo>
                    <a:cubicBezTo>
                      <a:pt x="16" y="30"/>
                      <a:pt x="14" y="34"/>
                      <a:pt x="14" y="39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1" y="30"/>
                      <a:pt x="1" y="22"/>
                      <a:pt x="3" y="23"/>
                    </a:cubicBezTo>
                    <a:cubicBezTo>
                      <a:pt x="6" y="24"/>
                      <a:pt x="5" y="11"/>
                      <a:pt x="4" y="0"/>
                    </a:cubicBezTo>
                    <a:close/>
                    <a:moveTo>
                      <a:pt x="69" y="0"/>
                    </a:moveTo>
                    <a:cubicBezTo>
                      <a:pt x="97" y="0"/>
                      <a:pt x="97" y="0"/>
                      <a:pt x="97" y="0"/>
                    </a:cubicBezTo>
                    <a:cubicBezTo>
                      <a:pt x="100" y="7"/>
                      <a:pt x="103" y="13"/>
                      <a:pt x="107" y="13"/>
                    </a:cubicBezTo>
                    <a:cubicBezTo>
                      <a:pt x="121" y="12"/>
                      <a:pt x="123" y="26"/>
                      <a:pt x="124" y="34"/>
                    </a:cubicBezTo>
                    <a:cubicBezTo>
                      <a:pt x="124" y="35"/>
                      <a:pt x="124" y="37"/>
                      <a:pt x="123" y="39"/>
                    </a:cubicBezTo>
                    <a:cubicBezTo>
                      <a:pt x="69" y="39"/>
                      <a:pt x="69" y="39"/>
                      <a:pt x="69" y="39"/>
                    </a:cubicBezTo>
                    <a:cubicBezTo>
                      <a:pt x="69" y="31"/>
                      <a:pt x="65" y="24"/>
                      <a:pt x="68" y="14"/>
                    </a:cubicBezTo>
                    <a:cubicBezTo>
                      <a:pt x="69" y="11"/>
                      <a:pt x="69" y="6"/>
                      <a:pt x="69" y="0"/>
                    </a:cubicBezTo>
                    <a:close/>
                  </a:path>
                </a:pathLst>
              </a:custGeom>
              <a:solidFill>
                <a:srgbClr val="9191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72" name="任意多边形: 形状 671">
                <a:extLst>
                  <a:ext uri="{FF2B5EF4-FFF2-40B4-BE49-F238E27FC236}">
                    <a16:creationId xmlns:a16="http://schemas.microsoft.com/office/drawing/2014/main" id="{CBD873B1-27D0-4896-BC3F-0A82A37228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4" y="1780"/>
                <a:ext cx="237" cy="73"/>
              </a:xfrm>
              <a:custGeom>
                <a:avLst/>
                <a:gdLst>
                  <a:gd name="T0" fmla="*/ 4 w 124"/>
                  <a:gd name="T1" fmla="*/ 0 h 38"/>
                  <a:gd name="T2" fmla="*/ 23 w 124"/>
                  <a:gd name="T3" fmla="*/ 0 h 38"/>
                  <a:gd name="T4" fmla="*/ 18 w 124"/>
                  <a:gd name="T5" fmla="*/ 22 h 38"/>
                  <a:gd name="T6" fmla="*/ 14 w 124"/>
                  <a:gd name="T7" fmla="*/ 38 h 38"/>
                  <a:gd name="T8" fmla="*/ 0 w 124"/>
                  <a:gd name="T9" fmla="*/ 38 h 38"/>
                  <a:gd name="T10" fmla="*/ 3 w 124"/>
                  <a:gd name="T11" fmla="*/ 20 h 38"/>
                  <a:gd name="T12" fmla="*/ 4 w 124"/>
                  <a:gd name="T13" fmla="*/ 0 h 38"/>
                  <a:gd name="T14" fmla="*/ 69 w 124"/>
                  <a:gd name="T15" fmla="*/ 0 h 38"/>
                  <a:gd name="T16" fmla="*/ 98 w 124"/>
                  <a:gd name="T17" fmla="*/ 0 h 38"/>
                  <a:gd name="T18" fmla="*/ 107 w 124"/>
                  <a:gd name="T19" fmla="*/ 10 h 38"/>
                  <a:gd name="T20" fmla="*/ 124 w 124"/>
                  <a:gd name="T21" fmla="*/ 31 h 38"/>
                  <a:gd name="T22" fmla="*/ 123 w 124"/>
                  <a:gd name="T23" fmla="*/ 38 h 38"/>
                  <a:gd name="T24" fmla="*/ 69 w 124"/>
                  <a:gd name="T25" fmla="*/ 38 h 38"/>
                  <a:gd name="T26" fmla="*/ 68 w 124"/>
                  <a:gd name="T27" fmla="*/ 11 h 38"/>
                  <a:gd name="T28" fmla="*/ 69 w 124"/>
                  <a:gd name="T2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4" h="38">
                    <a:moveTo>
                      <a:pt x="4" y="0"/>
                    </a:moveTo>
                    <a:cubicBezTo>
                      <a:pt x="23" y="0"/>
                      <a:pt x="23" y="0"/>
                      <a:pt x="23" y="0"/>
                    </a:cubicBezTo>
                    <a:cubicBezTo>
                      <a:pt x="22" y="7"/>
                      <a:pt x="21" y="16"/>
                      <a:pt x="18" y="22"/>
                    </a:cubicBezTo>
                    <a:cubicBezTo>
                      <a:pt x="15" y="28"/>
                      <a:pt x="14" y="33"/>
                      <a:pt x="14" y="38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1" y="29"/>
                      <a:pt x="1" y="18"/>
                      <a:pt x="3" y="20"/>
                    </a:cubicBezTo>
                    <a:cubicBezTo>
                      <a:pt x="6" y="21"/>
                      <a:pt x="5" y="10"/>
                      <a:pt x="4" y="0"/>
                    </a:cubicBezTo>
                    <a:close/>
                    <a:moveTo>
                      <a:pt x="69" y="0"/>
                    </a:moveTo>
                    <a:cubicBezTo>
                      <a:pt x="98" y="0"/>
                      <a:pt x="98" y="0"/>
                      <a:pt x="98" y="0"/>
                    </a:cubicBezTo>
                    <a:cubicBezTo>
                      <a:pt x="100" y="6"/>
                      <a:pt x="103" y="10"/>
                      <a:pt x="107" y="10"/>
                    </a:cubicBezTo>
                    <a:cubicBezTo>
                      <a:pt x="121" y="9"/>
                      <a:pt x="123" y="23"/>
                      <a:pt x="124" y="31"/>
                    </a:cubicBezTo>
                    <a:cubicBezTo>
                      <a:pt x="124" y="33"/>
                      <a:pt x="123" y="35"/>
                      <a:pt x="123" y="38"/>
                    </a:cubicBezTo>
                    <a:cubicBezTo>
                      <a:pt x="69" y="38"/>
                      <a:pt x="69" y="38"/>
                      <a:pt x="69" y="38"/>
                    </a:cubicBezTo>
                    <a:cubicBezTo>
                      <a:pt x="70" y="29"/>
                      <a:pt x="65" y="22"/>
                      <a:pt x="68" y="11"/>
                    </a:cubicBezTo>
                    <a:cubicBezTo>
                      <a:pt x="68" y="8"/>
                      <a:pt x="69" y="4"/>
                      <a:pt x="69" y="0"/>
                    </a:cubicBezTo>
                    <a:close/>
                  </a:path>
                </a:pathLst>
              </a:custGeom>
              <a:solidFill>
                <a:srgbClr val="9494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73" name="任意多边形: 形状 672">
                <a:extLst>
                  <a:ext uri="{FF2B5EF4-FFF2-40B4-BE49-F238E27FC236}">
                    <a16:creationId xmlns:a16="http://schemas.microsoft.com/office/drawing/2014/main" id="{58291BE4-3D87-4C12-BEB8-EBB8707068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4" y="1784"/>
                <a:ext cx="237" cy="74"/>
              </a:xfrm>
              <a:custGeom>
                <a:avLst/>
                <a:gdLst>
                  <a:gd name="T0" fmla="*/ 5 w 124"/>
                  <a:gd name="T1" fmla="*/ 0 h 39"/>
                  <a:gd name="T2" fmla="*/ 22 w 124"/>
                  <a:gd name="T3" fmla="*/ 0 h 39"/>
                  <a:gd name="T4" fmla="*/ 18 w 124"/>
                  <a:gd name="T5" fmla="*/ 20 h 39"/>
                  <a:gd name="T6" fmla="*/ 13 w 124"/>
                  <a:gd name="T7" fmla="*/ 39 h 39"/>
                  <a:gd name="T8" fmla="*/ 0 w 124"/>
                  <a:gd name="T9" fmla="*/ 39 h 39"/>
                  <a:gd name="T10" fmla="*/ 3 w 124"/>
                  <a:gd name="T11" fmla="*/ 18 h 39"/>
                  <a:gd name="T12" fmla="*/ 5 w 124"/>
                  <a:gd name="T13" fmla="*/ 0 h 39"/>
                  <a:gd name="T14" fmla="*/ 69 w 124"/>
                  <a:gd name="T15" fmla="*/ 0 h 39"/>
                  <a:gd name="T16" fmla="*/ 99 w 124"/>
                  <a:gd name="T17" fmla="*/ 0 h 39"/>
                  <a:gd name="T18" fmla="*/ 107 w 124"/>
                  <a:gd name="T19" fmla="*/ 8 h 39"/>
                  <a:gd name="T20" fmla="*/ 124 w 124"/>
                  <a:gd name="T21" fmla="*/ 29 h 39"/>
                  <a:gd name="T22" fmla="*/ 122 w 124"/>
                  <a:gd name="T23" fmla="*/ 39 h 39"/>
                  <a:gd name="T24" fmla="*/ 68 w 124"/>
                  <a:gd name="T25" fmla="*/ 39 h 39"/>
                  <a:gd name="T26" fmla="*/ 68 w 124"/>
                  <a:gd name="T27" fmla="*/ 39 h 39"/>
                  <a:gd name="T28" fmla="*/ 68 w 124"/>
                  <a:gd name="T29" fmla="*/ 9 h 39"/>
                  <a:gd name="T30" fmla="*/ 69 w 124"/>
                  <a:gd name="T31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4" h="39">
                    <a:moveTo>
                      <a:pt x="5" y="0"/>
                    </a:moveTo>
                    <a:cubicBezTo>
                      <a:pt x="22" y="0"/>
                      <a:pt x="22" y="0"/>
                      <a:pt x="22" y="0"/>
                    </a:cubicBezTo>
                    <a:cubicBezTo>
                      <a:pt x="22" y="7"/>
                      <a:pt x="21" y="14"/>
                      <a:pt x="18" y="20"/>
                    </a:cubicBezTo>
                    <a:cubicBezTo>
                      <a:pt x="15" y="27"/>
                      <a:pt x="14" y="33"/>
                      <a:pt x="13" y="39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1" y="30"/>
                      <a:pt x="1" y="16"/>
                      <a:pt x="3" y="18"/>
                    </a:cubicBezTo>
                    <a:cubicBezTo>
                      <a:pt x="6" y="19"/>
                      <a:pt x="5" y="10"/>
                      <a:pt x="5" y="0"/>
                    </a:cubicBezTo>
                    <a:close/>
                    <a:moveTo>
                      <a:pt x="69" y="0"/>
                    </a:moveTo>
                    <a:cubicBezTo>
                      <a:pt x="99" y="0"/>
                      <a:pt x="99" y="0"/>
                      <a:pt x="99" y="0"/>
                    </a:cubicBezTo>
                    <a:cubicBezTo>
                      <a:pt x="101" y="5"/>
                      <a:pt x="104" y="8"/>
                      <a:pt x="107" y="8"/>
                    </a:cubicBezTo>
                    <a:cubicBezTo>
                      <a:pt x="121" y="7"/>
                      <a:pt x="123" y="21"/>
                      <a:pt x="124" y="29"/>
                    </a:cubicBezTo>
                    <a:cubicBezTo>
                      <a:pt x="124" y="32"/>
                      <a:pt x="123" y="35"/>
                      <a:pt x="122" y="39"/>
                    </a:cubicBezTo>
                    <a:cubicBezTo>
                      <a:pt x="68" y="39"/>
                      <a:pt x="68" y="39"/>
                      <a:pt x="68" y="39"/>
                    </a:cubicBezTo>
                    <a:cubicBezTo>
                      <a:pt x="68" y="39"/>
                      <a:pt x="68" y="39"/>
                      <a:pt x="68" y="39"/>
                    </a:cubicBezTo>
                    <a:cubicBezTo>
                      <a:pt x="71" y="28"/>
                      <a:pt x="64" y="21"/>
                      <a:pt x="68" y="9"/>
                    </a:cubicBezTo>
                    <a:cubicBezTo>
                      <a:pt x="68" y="7"/>
                      <a:pt x="69" y="4"/>
                      <a:pt x="69" y="0"/>
                    </a:cubicBez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74" name="任意多边形: 形状 673">
                <a:extLst>
                  <a:ext uri="{FF2B5EF4-FFF2-40B4-BE49-F238E27FC236}">
                    <a16:creationId xmlns:a16="http://schemas.microsoft.com/office/drawing/2014/main" id="{0DBA94FC-556D-4DF1-8A04-E2EE174088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3" y="1789"/>
                <a:ext cx="278" cy="75"/>
              </a:xfrm>
              <a:custGeom>
                <a:avLst/>
                <a:gdLst>
                  <a:gd name="T0" fmla="*/ 26 w 145"/>
                  <a:gd name="T1" fmla="*/ 0 h 39"/>
                  <a:gd name="T2" fmla="*/ 43 w 145"/>
                  <a:gd name="T3" fmla="*/ 0 h 39"/>
                  <a:gd name="T4" fmla="*/ 39 w 145"/>
                  <a:gd name="T5" fmla="*/ 17 h 39"/>
                  <a:gd name="T6" fmla="*/ 34 w 145"/>
                  <a:gd name="T7" fmla="*/ 39 h 39"/>
                  <a:gd name="T8" fmla="*/ 21 w 145"/>
                  <a:gd name="T9" fmla="*/ 39 h 39"/>
                  <a:gd name="T10" fmla="*/ 24 w 145"/>
                  <a:gd name="T11" fmla="*/ 15 h 39"/>
                  <a:gd name="T12" fmla="*/ 26 w 145"/>
                  <a:gd name="T13" fmla="*/ 0 h 39"/>
                  <a:gd name="T14" fmla="*/ 90 w 145"/>
                  <a:gd name="T15" fmla="*/ 0 h 39"/>
                  <a:gd name="T16" fmla="*/ 122 w 145"/>
                  <a:gd name="T17" fmla="*/ 0 h 39"/>
                  <a:gd name="T18" fmla="*/ 128 w 145"/>
                  <a:gd name="T19" fmla="*/ 5 h 39"/>
                  <a:gd name="T20" fmla="*/ 145 w 145"/>
                  <a:gd name="T21" fmla="*/ 26 h 39"/>
                  <a:gd name="T22" fmla="*/ 142 w 145"/>
                  <a:gd name="T23" fmla="*/ 39 h 39"/>
                  <a:gd name="T24" fmla="*/ 89 w 145"/>
                  <a:gd name="T25" fmla="*/ 39 h 39"/>
                  <a:gd name="T26" fmla="*/ 89 w 145"/>
                  <a:gd name="T27" fmla="*/ 36 h 39"/>
                  <a:gd name="T28" fmla="*/ 89 w 145"/>
                  <a:gd name="T29" fmla="*/ 6 h 39"/>
                  <a:gd name="T30" fmla="*/ 90 w 145"/>
                  <a:gd name="T31" fmla="*/ 0 h 39"/>
                  <a:gd name="T32" fmla="*/ 6 w 145"/>
                  <a:gd name="T33" fmla="*/ 39 h 39"/>
                  <a:gd name="T34" fmla="*/ 0 w 145"/>
                  <a:gd name="T35" fmla="*/ 39 h 39"/>
                  <a:gd name="T36" fmla="*/ 6 w 145"/>
                  <a:gd name="T37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5" h="39">
                    <a:moveTo>
                      <a:pt x="26" y="0"/>
                    </a:moveTo>
                    <a:cubicBezTo>
                      <a:pt x="43" y="0"/>
                      <a:pt x="43" y="0"/>
                      <a:pt x="43" y="0"/>
                    </a:cubicBezTo>
                    <a:cubicBezTo>
                      <a:pt x="43" y="6"/>
                      <a:pt x="41" y="12"/>
                      <a:pt x="39" y="17"/>
                    </a:cubicBezTo>
                    <a:cubicBezTo>
                      <a:pt x="35" y="25"/>
                      <a:pt x="34" y="32"/>
                      <a:pt x="34" y="39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22" y="29"/>
                      <a:pt x="21" y="13"/>
                      <a:pt x="24" y="15"/>
                    </a:cubicBezTo>
                    <a:cubicBezTo>
                      <a:pt x="26" y="16"/>
                      <a:pt x="26" y="8"/>
                      <a:pt x="26" y="0"/>
                    </a:cubicBezTo>
                    <a:close/>
                    <a:moveTo>
                      <a:pt x="90" y="0"/>
                    </a:moveTo>
                    <a:cubicBezTo>
                      <a:pt x="122" y="0"/>
                      <a:pt x="122" y="0"/>
                      <a:pt x="122" y="0"/>
                    </a:cubicBezTo>
                    <a:cubicBezTo>
                      <a:pt x="124" y="3"/>
                      <a:pt x="126" y="5"/>
                      <a:pt x="128" y="5"/>
                    </a:cubicBezTo>
                    <a:cubicBezTo>
                      <a:pt x="142" y="4"/>
                      <a:pt x="144" y="18"/>
                      <a:pt x="145" y="26"/>
                    </a:cubicBezTo>
                    <a:cubicBezTo>
                      <a:pt x="145" y="29"/>
                      <a:pt x="144" y="34"/>
                      <a:pt x="142" y="39"/>
                    </a:cubicBezTo>
                    <a:cubicBezTo>
                      <a:pt x="89" y="39"/>
                      <a:pt x="89" y="39"/>
                      <a:pt x="89" y="39"/>
                    </a:cubicBezTo>
                    <a:cubicBezTo>
                      <a:pt x="89" y="37"/>
                      <a:pt x="89" y="36"/>
                      <a:pt x="89" y="36"/>
                    </a:cubicBezTo>
                    <a:cubicBezTo>
                      <a:pt x="92" y="25"/>
                      <a:pt x="85" y="18"/>
                      <a:pt x="89" y="6"/>
                    </a:cubicBezTo>
                    <a:cubicBezTo>
                      <a:pt x="89" y="5"/>
                      <a:pt x="89" y="2"/>
                      <a:pt x="90" y="0"/>
                    </a:cubicBezTo>
                    <a:close/>
                    <a:moveTo>
                      <a:pt x="6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2" y="39"/>
                      <a:pt x="4" y="39"/>
                      <a:pt x="6" y="39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75" name="任意多边形: 形状 674">
                <a:extLst>
                  <a:ext uri="{FF2B5EF4-FFF2-40B4-BE49-F238E27FC236}">
                    <a16:creationId xmlns:a16="http://schemas.microsoft.com/office/drawing/2014/main" id="{F8B366F0-04DE-4406-910D-DE14017742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9" y="1795"/>
                <a:ext cx="302" cy="73"/>
              </a:xfrm>
              <a:custGeom>
                <a:avLst/>
                <a:gdLst>
                  <a:gd name="T0" fmla="*/ 39 w 158"/>
                  <a:gd name="T1" fmla="*/ 0 h 38"/>
                  <a:gd name="T2" fmla="*/ 56 w 158"/>
                  <a:gd name="T3" fmla="*/ 0 h 38"/>
                  <a:gd name="T4" fmla="*/ 52 w 158"/>
                  <a:gd name="T5" fmla="*/ 14 h 38"/>
                  <a:gd name="T6" fmla="*/ 47 w 158"/>
                  <a:gd name="T7" fmla="*/ 38 h 38"/>
                  <a:gd name="T8" fmla="*/ 33 w 158"/>
                  <a:gd name="T9" fmla="*/ 38 h 38"/>
                  <a:gd name="T10" fmla="*/ 37 w 158"/>
                  <a:gd name="T11" fmla="*/ 12 h 38"/>
                  <a:gd name="T12" fmla="*/ 39 w 158"/>
                  <a:gd name="T13" fmla="*/ 0 h 38"/>
                  <a:gd name="T14" fmla="*/ 102 w 158"/>
                  <a:gd name="T15" fmla="*/ 0 h 38"/>
                  <a:gd name="T16" fmla="*/ 137 w 158"/>
                  <a:gd name="T17" fmla="*/ 0 h 38"/>
                  <a:gd name="T18" fmla="*/ 141 w 158"/>
                  <a:gd name="T19" fmla="*/ 2 h 38"/>
                  <a:gd name="T20" fmla="*/ 158 w 158"/>
                  <a:gd name="T21" fmla="*/ 23 h 38"/>
                  <a:gd name="T22" fmla="*/ 154 w 158"/>
                  <a:gd name="T23" fmla="*/ 38 h 38"/>
                  <a:gd name="T24" fmla="*/ 102 w 158"/>
                  <a:gd name="T25" fmla="*/ 38 h 38"/>
                  <a:gd name="T26" fmla="*/ 102 w 158"/>
                  <a:gd name="T27" fmla="*/ 33 h 38"/>
                  <a:gd name="T28" fmla="*/ 102 w 158"/>
                  <a:gd name="T29" fmla="*/ 3 h 38"/>
                  <a:gd name="T30" fmla="*/ 102 w 158"/>
                  <a:gd name="T31" fmla="*/ 0 h 38"/>
                  <a:gd name="T32" fmla="*/ 27 w 158"/>
                  <a:gd name="T33" fmla="*/ 38 h 38"/>
                  <a:gd name="T34" fmla="*/ 0 w 158"/>
                  <a:gd name="T35" fmla="*/ 38 h 38"/>
                  <a:gd name="T36" fmla="*/ 2 w 158"/>
                  <a:gd name="T37" fmla="*/ 38 h 38"/>
                  <a:gd name="T38" fmla="*/ 27 w 158"/>
                  <a:gd name="T3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58" h="38">
                    <a:moveTo>
                      <a:pt x="39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55" y="5"/>
                      <a:pt x="54" y="10"/>
                      <a:pt x="52" y="14"/>
                    </a:cubicBezTo>
                    <a:cubicBezTo>
                      <a:pt x="48" y="23"/>
                      <a:pt x="47" y="31"/>
                      <a:pt x="47" y="38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5" y="30"/>
                      <a:pt x="34" y="10"/>
                      <a:pt x="37" y="12"/>
                    </a:cubicBezTo>
                    <a:cubicBezTo>
                      <a:pt x="39" y="13"/>
                      <a:pt x="39" y="7"/>
                      <a:pt x="39" y="0"/>
                    </a:cubicBezTo>
                    <a:close/>
                    <a:moveTo>
                      <a:pt x="102" y="0"/>
                    </a:moveTo>
                    <a:cubicBezTo>
                      <a:pt x="137" y="0"/>
                      <a:pt x="137" y="0"/>
                      <a:pt x="137" y="0"/>
                    </a:cubicBezTo>
                    <a:cubicBezTo>
                      <a:pt x="138" y="1"/>
                      <a:pt x="140" y="2"/>
                      <a:pt x="141" y="2"/>
                    </a:cubicBezTo>
                    <a:cubicBezTo>
                      <a:pt x="155" y="1"/>
                      <a:pt x="157" y="15"/>
                      <a:pt x="158" y="23"/>
                    </a:cubicBezTo>
                    <a:cubicBezTo>
                      <a:pt x="158" y="26"/>
                      <a:pt x="156" y="32"/>
                      <a:pt x="154" y="38"/>
                    </a:cubicBezTo>
                    <a:cubicBezTo>
                      <a:pt x="102" y="38"/>
                      <a:pt x="102" y="38"/>
                      <a:pt x="102" y="38"/>
                    </a:cubicBezTo>
                    <a:cubicBezTo>
                      <a:pt x="102" y="36"/>
                      <a:pt x="102" y="33"/>
                      <a:pt x="102" y="33"/>
                    </a:cubicBezTo>
                    <a:cubicBezTo>
                      <a:pt x="105" y="22"/>
                      <a:pt x="98" y="15"/>
                      <a:pt x="102" y="3"/>
                    </a:cubicBezTo>
                    <a:cubicBezTo>
                      <a:pt x="102" y="2"/>
                      <a:pt x="102" y="1"/>
                      <a:pt x="102" y="0"/>
                    </a:cubicBezTo>
                    <a:close/>
                    <a:moveTo>
                      <a:pt x="27" y="38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1" y="38"/>
                      <a:pt x="1" y="38"/>
                      <a:pt x="2" y="38"/>
                    </a:cubicBezTo>
                    <a:cubicBezTo>
                      <a:pt x="12" y="35"/>
                      <a:pt x="21" y="34"/>
                      <a:pt x="27" y="38"/>
                    </a:cubicBezTo>
                    <a:close/>
                  </a:path>
                </a:pathLst>
              </a:custGeom>
              <a:solidFill>
                <a:srgbClr val="9B9B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76" name="任意多边形: 形状 675">
                <a:extLst>
                  <a:ext uri="{FF2B5EF4-FFF2-40B4-BE49-F238E27FC236}">
                    <a16:creationId xmlns:a16="http://schemas.microsoft.com/office/drawing/2014/main" id="{96E48F59-773A-40C7-AA32-15668CAB89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1" y="1801"/>
                <a:ext cx="310" cy="73"/>
              </a:xfrm>
              <a:custGeom>
                <a:avLst/>
                <a:gdLst>
                  <a:gd name="T0" fmla="*/ 43 w 162"/>
                  <a:gd name="T1" fmla="*/ 0 h 38"/>
                  <a:gd name="T2" fmla="*/ 59 w 162"/>
                  <a:gd name="T3" fmla="*/ 0 h 38"/>
                  <a:gd name="T4" fmla="*/ 56 w 162"/>
                  <a:gd name="T5" fmla="*/ 11 h 38"/>
                  <a:gd name="T6" fmla="*/ 52 w 162"/>
                  <a:gd name="T7" fmla="*/ 38 h 38"/>
                  <a:gd name="T8" fmla="*/ 36 w 162"/>
                  <a:gd name="T9" fmla="*/ 38 h 38"/>
                  <a:gd name="T10" fmla="*/ 41 w 162"/>
                  <a:gd name="T11" fmla="*/ 9 h 38"/>
                  <a:gd name="T12" fmla="*/ 43 w 162"/>
                  <a:gd name="T13" fmla="*/ 0 h 38"/>
                  <a:gd name="T14" fmla="*/ 106 w 162"/>
                  <a:gd name="T15" fmla="*/ 0 h 38"/>
                  <a:gd name="T16" fmla="*/ 151 w 162"/>
                  <a:gd name="T17" fmla="*/ 0 h 38"/>
                  <a:gd name="T18" fmla="*/ 162 w 162"/>
                  <a:gd name="T19" fmla="*/ 20 h 38"/>
                  <a:gd name="T20" fmla="*/ 157 w 162"/>
                  <a:gd name="T21" fmla="*/ 38 h 38"/>
                  <a:gd name="T22" fmla="*/ 106 w 162"/>
                  <a:gd name="T23" fmla="*/ 38 h 38"/>
                  <a:gd name="T24" fmla="*/ 106 w 162"/>
                  <a:gd name="T25" fmla="*/ 30 h 38"/>
                  <a:gd name="T26" fmla="*/ 106 w 162"/>
                  <a:gd name="T27" fmla="*/ 0 h 38"/>
                  <a:gd name="T28" fmla="*/ 106 w 162"/>
                  <a:gd name="T29" fmla="*/ 0 h 38"/>
                  <a:gd name="T30" fmla="*/ 34 w 162"/>
                  <a:gd name="T31" fmla="*/ 38 h 38"/>
                  <a:gd name="T32" fmla="*/ 0 w 162"/>
                  <a:gd name="T33" fmla="*/ 38 h 38"/>
                  <a:gd name="T34" fmla="*/ 6 w 162"/>
                  <a:gd name="T35" fmla="*/ 35 h 38"/>
                  <a:gd name="T36" fmla="*/ 34 w 162"/>
                  <a:gd name="T37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62" h="38">
                    <a:moveTo>
                      <a:pt x="43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4"/>
                      <a:pt x="58" y="8"/>
                      <a:pt x="56" y="11"/>
                    </a:cubicBezTo>
                    <a:cubicBezTo>
                      <a:pt x="51" y="21"/>
                      <a:pt x="51" y="29"/>
                      <a:pt x="52" y="38"/>
                    </a:cubicBezTo>
                    <a:cubicBezTo>
                      <a:pt x="36" y="38"/>
                      <a:pt x="36" y="38"/>
                      <a:pt x="36" y="38"/>
                    </a:cubicBezTo>
                    <a:cubicBezTo>
                      <a:pt x="39" y="33"/>
                      <a:pt x="37" y="7"/>
                      <a:pt x="41" y="9"/>
                    </a:cubicBezTo>
                    <a:cubicBezTo>
                      <a:pt x="43" y="10"/>
                      <a:pt x="43" y="5"/>
                      <a:pt x="43" y="0"/>
                    </a:cubicBezTo>
                    <a:close/>
                    <a:moveTo>
                      <a:pt x="106" y="0"/>
                    </a:moveTo>
                    <a:cubicBezTo>
                      <a:pt x="151" y="0"/>
                      <a:pt x="151" y="0"/>
                      <a:pt x="151" y="0"/>
                    </a:cubicBezTo>
                    <a:cubicBezTo>
                      <a:pt x="160" y="3"/>
                      <a:pt x="161" y="13"/>
                      <a:pt x="162" y="20"/>
                    </a:cubicBezTo>
                    <a:cubicBezTo>
                      <a:pt x="162" y="24"/>
                      <a:pt x="160" y="31"/>
                      <a:pt x="157" y="38"/>
                    </a:cubicBezTo>
                    <a:cubicBezTo>
                      <a:pt x="106" y="38"/>
                      <a:pt x="106" y="38"/>
                      <a:pt x="106" y="38"/>
                    </a:cubicBezTo>
                    <a:cubicBezTo>
                      <a:pt x="106" y="34"/>
                      <a:pt x="106" y="31"/>
                      <a:pt x="106" y="30"/>
                    </a:cubicBezTo>
                    <a:cubicBezTo>
                      <a:pt x="109" y="19"/>
                      <a:pt x="102" y="12"/>
                      <a:pt x="106" y="0"/>
                    </a:cubicBezTo>
                    <a:cubicBezTo>
                      <a:pt x="106" y="0"/>
                      <a:pt x="106" y="0"/>
                      <a:pt x="106" y="0"/>
                    </a:cubicBezTo>
                    <a:close/>
                    <a:moveTo>
                      <a:pt x="34" y="38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1" y="37"/>
                      <a:pt x="3" y="36"/>
                      <a:pt x="6" y="35"/>
                    </a:cubicBezTo>
                    <a:cubicBezTo>
                      <a:pt x="18" y="32"/>
                      <a:pt x="28" y="31"/>
                      <a:pt x="34" y="38"/>
                    </a:cubicBezTo>
                    <a:close/>
                  </a:path>
                </a:pathLst>
              </a:custGeom>
              <a:solidFill>
                <a:srgbClr val="9F9E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77" name="任意多边形: 形状 676">
                <a:extLst>
                  <a:ext uri="{FF2B5EF4-FFF2-40B4-BE49-F238E27FC236}">
                    <a16:creationId xmlns:a16="http://schemas.microsoft.com/office/drawing/2014/main" id="{625D873F-9D14-4FFA-9C3C-2893D52767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7" y="1805"/>
                <a:ext cx="314" cy="82"/>
              </a:xfrm>
              <a:custGeom>
                <a:avLst/>
                <a:gdLst>
                  <a:gd name="T0" fmla="*/ 45 w 164"/>
                  <a:gd name="T1" fmla="*/ 0 h 43"/>
                  <a:gd name="T2" fmla="*/ 61 w 164"/>
                  <a:gd name="T3" fmla="*/ 0 h 43"/>
                  <a:gd name="T4" fmla="*/ 58 w 164"/>
                  <a:gd name="T5" fmla="*/ 9 h 43"/>
                  <a:gd name="T6" fmla="*/ 54 w 164"/>
                  <a:gd name="T7" fmla="*/ 39 h 43"/>
                  <a:gd name="T8" fmla="*/ 0 w 164"/>
                  <a:gd name="T9" fmla="*/ 39 h 43"/>
                  <a:gd name="T10" fmla="*/ 8 w 164"/>
                  <a:gd name="T11" fmla="*/ 33 h 43"/>
                  <a:gd name="T12" fmla="*/ 36 w 164"/>
                  <a:gd name="T13" fmla="*/ 36 h 43"/>
                  <a:gd name="T14" fmla="*/ 43 w 164"/>
                  <a:gd name="T15" fmla="*/ 7 h 43"/>
                  <a:gd name="T16" fmla="*/ 45 w 164"/>
                  <a:gd name="T17" fmla="*/ 0 h 43"/>
                  <a:gd name="T18" fmla="*/ 107 w 164"/>
                  <a:gd name="T19" fmla="*/ 0 h 43"/>
                  <a:gd name="T20" fmla="*/ 158 w 164"/>
                  <a:gd name="T21" fmla="*/ 0 h 43"/>
                  <a:gd name="T22" fmla="*/ 164 w 164"/>
                  <a:gd name="T23" fmla="*/ 18 h 43"/>
                  <a:gd name="T24" fmla="*/ 158 w 164"/>
                  <a:gd name="T25" fmla="*/ 39 h 43"/>
                  <a:gd name="T26" fmla="*/ 108 w 164"/>
                  <a:gd name="T27" fmla="*/ 39 h 43"/>
                  <a:gd name="T28" fmla="*/ 108 w 164"/>
                  <a:gd name="T29" fmla="*/ 28 h 43"/>
                  <a:gd name="T30" fmla="*/ 107 w 164"/>
                  <a:gd name="T3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4" h="43">
                    <a:moveTo>
                      <a:pt x="45" y="0"/>
                    </a:moveTo>
                    <a:cubicBezTo>
                      <a:pt x="61" y="0"/>
                      <a:pt x="61" y="0"/>
                      <a:pt x="61" y="0"/>
                    </a:cubicBezTo>
                    <a:cubicBezTo>
                      <a:pt x="60" y="3"/>
                      <a:pt x="59" y="6"/>
                      <a:pt x="58" y="9"/>
                    </a:cubicBezTo>
                    <a:cubicBezTo>
                      <a:pt x="53" y="20"/>
                      <a:pt x="53" y="29"/>
                      <a:pt x="54" y="39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1" y="36"/>
                      <a:pt x="4" y="34"/>
                      <a:pt x="8" y="33"/>
                    </a:cubicBezTo>
                    <a:cubicBezTo>
                      <a:pt x="20" y="29"/>
                      <a:pt x="30" y="29"/>
                      <a:pt x="36" y="36"/>
                    </a:cubicBezTo>
                    <a:cubicBezTo>
                      <a:pt x="42" y="43"/>
                      <a:pt x="39" y="4"/>
                      <a:pt x="43" y="7"/>
                    </a:cubicBezTo>
                    <a:cubicBezTo>
                      <a:pt x="45" y="7"/>
                      <a:pt x="45" y="5"/>
                      <a:pt x="45" y="0"/>
                    </a:cubicBezTo>
                    <a:close/>
                    <a:moveTo>
                      <a:pt x="107" y="0"/>
                    </a:moveTo>
                    <a:cubicBezTo>
                      <a:pt x="158" y="0"/>
                      <a:pt x="158" y="0"/>
                      <a:pt x="158" y="0"/>
                    </a:cubicBezTo>
                    <a:cubicBezTo>
                      <a:pt x="162" y="5"/>
                      <a:pt x="164" y="12"/>
                      <a:pt x="164" y="18"/>
                    </a:cubicBezTo>
                    <a:cubicBezTo>
                      <a:pt x="164" y="22"/>
                      <a:pt x="161" y="31"/>
                      <a:pt x="158" y="39"/>
                    </a:cubicBezTo>
                    <a:cubicBezTo>
                      <a:pt x="108" y="39"/>
                      <a:pt x="108" y="39"/>
                      <a:pt x="108" y="39"/>
                    </a:cubicBezTo>
                    <a:cubicBezTo>
                      <a:pt x="108" y="33"/>
                      <a:pt x="108" y="29"/>
                      <a:pt x="108" y="28"/>
                    </a:cubicBezTo>
                    <a:cubicBezTo>
                      <a:pt x="110" y="18"/>
                      <a:pt x="105" y="10"/>
                      <a:pt x="107" y="0"/>
                    </a:cubicBezTo>
                    <a:close/>
                  </a:path>
                </a:pathLst>
              </a:custGeom>
              <a:solidFill>
                <a:srgbClr val="A1A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78" name="任意多边形: 形状 677">
                <a:extLst>
                  <a:ext uri="{FF2B5EF4-FFF2-40B4-BE49-F238E27FC236}">
                    <a16:creationId xmlns:a16="http://schemas.microsoft.com/office/drawing/2014/main" id="{2663B213-40E5-4CF1-BCB9-C71BA6D394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5" y="1810"/>
                <a:ext cx="316" cy="77"/>
              </a:xfrm>
              <a:custGeom>
                <a:avLst/>
                <a:gdLst>
                  <a:gd name="T0" fmla="*/ 46 w 165"/>
                  <a:gd name="T1" fmla="*/ 0 h 40"/>
                  <a:gd name="T2" fmla="*/ 61 w 165"/>
                  <a:gd name="T3" fmla="*/ 0 h 40"/>
                  <a:gd name="T4" fmla="*/ 59 w 165"/>
                  <a:gd name="T5" fmla="*/ 6 h 40"/>
                  <a:gd name="T6" fmla="*/ 55 w 165"/>
                  <a:gd name="T7" fmla="*/ 39 h 40"/>
                  <a:gd name="T8" fmla="*/ 0 w 165"/>
                  <a:gd name="T9" fmla="*/ 39 h 40"/>
                  <a:gd name="T10" fmla="*/ 9 w 165"/>
                  <a:gd name="T11" fmla="*/ 30 h 40"/>
                  <a:gd name="T12" fmla="*/ 37 w 165"/>
                  <a:gd name="T13" fmla="*/ 33 h 40"/>
                  <a:gd name="T14" fmla="*/ 44 w 165"/>
                  <a:gd name="T15" fmla="*/ 4 h 40"/>
                  <a:gd name="T16" fmla="*/ 46 w 165"/>
                  <a:gd name="T17" fmla="*/ 0 h 40"/>
                  <a:gd name="T18" fmla="*/ 108 w 165"/>
                  <a:gd name="T19" fmla="*/ 0 h 40"/>
                  <a:gd name="T20" fmla="*/ 161 w 165"/>
                  <a:gd name="T21" fmla="*/ 0 h 40"/>
                  <a:gd name="T22" fmla="*/ 165 w 165"/>
                  <a:gd name="T23" fmla="*/ 15 h 40"/>
                  <a:gd name="T24" fmla="*/ 158 w 165"/>
                  <a:gd name="T25" fmla="*/ 39 h 40"/>
                  <a:gd name="T26" fmla="*/ 109 w 165"/>
                  <a:gd name="T27" fmla="*/ 39 h 40"/>
                  <a:gd name="T28" fmla="*/ 109 w 165"/>
                  <a:gd name="T29" fmla="*/ 25 h 40"/>
                  <a:gd name="T30" fmla="*/ 108 w 165"/>
                  <a:gd name="T31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5" h="40">
                    <a:moveTo>
                      <a:pt x="46" y="0"/>
                    </a:moveTo>
                    <a:cubicBezTo>
                      <a:pt x="61" y="0"/>
                      <a:pt x="61" y="0"/>
                      <a:pt x="61" y="0"/>
                    </a:cubicBezTo>
                    <a:cubicBezTo>
                      <a:pt x="61" y="2"/>
                      <a:pt x="60" y="4"/>
                      <a:pt x="59" y="6"/>
                    </a:cubicBezTo>
                    <a:cubicBezTo>
                      <a:pt x="53" y="18"/>
                      <a:pt x="54" y="28"/>
                      <a:pt x="55" y="39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1" y="34"/>
                      <a:pt x="3" y="32"/>
                      <a:pt x="9" y="30"/>
                    </a:cubicBezTo>
                    <a:cubicBezTo>
                      <a:pt x="21" y="26"/>
                      <a:pt x="31" y="26"/>
                      <a:pt x="37" y="33"/>
                    </a:cubicBezTo>
                    <a:cubicBezTo>
                      <a:pt x="43" y="40"/>
                      <a:pt x="40" y="1"/>
                      <a:pt x="44" y="4"/>
                    </a:cubicBezTo>
                    <a:cubicBezTo>
                      <a:pt x="45" y="4"/>
                      <a:pt x="46" y="3"/>
                      <a:pt x="46" y="0"/>
                    </a:cubicBezTo>
                    <a:close/>
                    <a:moveTo>
                      <a:pt x="108" y="0"/>
                    </a:moveTo>
                    <a:cubicBezTo>
                      <a:pt x="161" y="0"/>
                      <a:pt x="161" y="0"/>
                      <a:pt x="161" y="0"/>
                    </a:cubicBezTo>
                    <a:cubicBezTo>
                      <a:pt x="164" y="4"/>
                      <a:pt x="165" y="11"/>
                      <a:pt x="165" y="15"/>
                    </a:cubicBezTo>
                    <a:cubicBezTo>
                      <a:pt x="165" y="20"/>
                      <a:pt x="161" y="29"/>
                      <a:pt x="158" y="39"/>
                    </a:cubicBezTo>
                    <a:cubicBezTo>
                      <a:pt x="109" y="39"/>
                      <a:pt x="109" y="39"/>
                      <a:pt x="109" y="39"/>
                    </a:cubicBezTo>
                    <a:cubicBezTo>
                      <a:pt x="109" y="31"/>
                      <a:pt x="109" y="26"/>
                      <a:pt x="109" y="25"/>
                    </a:cubicBezTo>
                    <a:cubicBezTo>
                      <a:pt x="111" y="16"/>
                      <a:pt x="107" y="9"/>
                      <a:pt x="108" y="0"/>
                    </a:cubicBezTo>
                    <a:close/>
                  </a:path>
                </a:pathLst>
              </a:custGeom>
              <a:solidFill>
                <a:srgbClr val="A4A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79" name="任意多边形: 形状 678">
                <a:extLst>
                  <a:ext uri="{FF2B5EF4-FFF2-40B4-BE49-F238E27FC236}">
                    <a16:creationId xmlns:a16="http://schemas.microsoft.com/office/drawing/2014/main" id="{EBFDA8BB-0942-4BD8-A89C-91AF0A5C14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5" y="1812"/>
                <a:ext cx="316" cy="77"/>
              </a:xfrm>
              <a:custGeom>
                <a:avLst/>
                <a:gdLst>
                  <a:gd name="T0" fmla="*/ 46 w 165"/>
                  <a:gd name="T1" fmla="*/ 2 h 40"/>
                  <a:gd name="T2" fmla="*/ 60 w 165"/>
                  <a:gd name="T3" fmla="*/ 2 h 40"/>
                  <a:gd name="T4" fmla="*/ 59 w 165"/>
                  <a:gd name="T5" fmla="*/ 5 h 40"/>
                  <a:gd name="T6" fmla="*/ 55 w 165"/>
                  <a:gd name="T7" fmla="*/ 40 h 40"/>
                  <a:gd name="T8" fmla="*/ 0 w 165"/>
                  <a:gd name="T9" fmla="*/ 40 h 40"/>
                  <a:gd name="T10" fmla="*/ 9 w 165"/>
                  <a:gd name="T11" fmla="*/ 29 h 40"/>
                  <a:gd name="T12" fmla="*/ 37 w 165"/>
                  <a:gd name="T13" fmla="*/ 32 h 40"/>
                  <a:gd name="T14" fmla="*/ 44 w 165"/>
                  <a:gd name="T15" fmla="*/ 3 h 40"/>
                  <a:gd name="T16" fmla="*/ 46 w 165"/>
                  <a:gd name="T17" fmla="*/ 2 h 40"/>
                  <a:gd name="T18" fmla="*/ 108 w 165"/>
                  <a:gd name="T19" fmla="*/ 2 h 40"/>
                  <a:gd name="T20" fmla="*/ 162 w 165"/>
                  <a:gd name="T21" fmla="*/ 2 h 40"/>
                  <a:gd name="T22" fmla="*/ 165 w 165"/>
                  <a:gd name="T23" fmla="*/ 14 h 40"/>
                  <a:gd name="T24" fmla="*/ 156 w 165"/>
                  <a:gd name="T25" fmla="*/ 40 h 40"/>
                  <a:gd name="T26" fmla="*/ 109 w 165"/>
                  <a:gd name="T27" fmla="*/ 40 h 40"/>
                  <a:gd name="T28" fmla="*/ 109 w 165"/>
                  <a:gd name="T29" fmla="*/ 24 h 40"/>
                  <a:gd name="T30" fmla="*/ 108 w 165"/>
                  <a:gd name="T31" fmla="*/ 2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5" h="40">
                    <a:moveTo>
                      <a:pt x="46" y="2"/>
                    </a:moveTo>
                    <a:cubicBezTo>
                      <a:pt x="60" y="2"/>
                      <a:pt x="60" y="2"/>
                      <a:pt x="60" y="2"/>
                    </a:cubicBezTo>
                    <a:cubicBezTo>
                      <a:pt x="60" y="3"/>
                      <a:pt x="59" y="4"/>
                      <a:pt x="59" y="5"/>
                    </a:cubicBezTo>
                    <a:cubicBezTo>
                      <a:pt x="53" y="18"/>
                      <a:pt x="55" y="28"/>
                      <a:pt x="55" y="4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35"/>
                      <a:pt x="2" y="31"/>
                      <a:pt x="9" y="29"/>
                    </a:cubicBezTo>
                    <a:cubicBezTo>
                      <a:pt x="21" y="25"/>
                      <a:pt x="31" y="25"/>
                      <a:pt x="37" y="32"/>
                    </a:cubicBezTo>
                    <a:cubicBezTo>
                      <a:pt x="43" y="39"/>
                      <a:pt x="40" y="0"/>
                      <a:pt x="44" y="3"/>
                    </a:cubicBezTo>
                    <a:cubicBezTo>
                      <a:pt x="45" y="3"/>
                      <a:pt x="45" y="3"/>
                      <a:pt x="46" y="2"/>
                    </a:cubicBezTo>
                    <a:close/>
                    <a:moveTo>
                      <a:pt x="108" y="2"/>
                    </a:moveTo>
                    <a:cubicBezTo>
                      <a:pt x="162" y="2"/>
                      <a:pt x="162" y="2"/>
                      <a:pt x="162" y="2"/>
                    </a:cubicBezTo>
                    <a:cubicBezTo>
                      <a:pt x="164" y="6"/>
                      <a:pt x="165" y="10"/>
                      <a:pt x="165" y="14"/>
                    </a:cubicBezTo>
                    <a:cubicBezTo>
                      <a:pt x="165" y="19"/>
                      <a:pt x="160" y="30"/>
                      <a:pt x="156" y="40"/>
                    </a:cubicBezTo>
                    <a:cubicBezTo>
                      <a:pt x="109" y="40"/>
                      <a:pt x="109" y="40"/>
                      <a:pt x="109" y="40"/>
                    </a:cubicBezTo>
                    <a:cubicBezTo>
                      <a:pt x="109" y="31"/>
                      <a:pt x="109" y="25"/>
                      <a:pt x="109" y="24"/>
                    </a:cubicBezTo>
                    <a:cubicBezTo>
                      <a:pt x="111" y="16"/>
                      <a:pt x="108" y="9"/>
                      <a:pt x="108" y="2"/>
                    </a:cubicBezTo>
                    <a:close/>
                  </a:path>
                </a:pathLst>
              </a:custGeom>
              <a:solidFill>
                <a:srgbClr val="A7A7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80" name="任意多边形: 形状 679">
                <a:extLst>
                  <a:ext uri="{FF2B5EF4-FFF2-40B4-BE49-F238E27FC236}">
                    <a16:creationId xmlns:a16="http://schemas.microsoft.com/office/drawing/2014/main" id="{E0875342-FF96-46CF-8489-E41475EA42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3" y="1820"/>
                <a:ext cx="318" cy="75"/>
              </a:xfrm>
              <a:custGeom>
                <a:avLst/>
                <a:gdLst>
                  <a:gd name="T0" fmla="*/ 44 w 166"/>
                  <a:gd name="T1" fmla="*/ 0 h 39"/>
                  <a:gd name="T2" fmla="*/ 60 w 166"/>
                  <a:gd name="T3" fmla="*/ 0 h 39"/>
                  <a:gd name="T4" fmla="*/ 60 w 166"/>
                  <a:gd name="T5" fmla="*/ 1 h 39"/>
                  <a:gd name="T6" fmla="*/ 56 w 166"/>
                  <a:gd name="T7" fmla="*/ 39 h 39"/>
                  <a:gd name="T8" fmla="*/ 1 w 166"/>
                  <a:gd name="T9" fmla="*/ 39 h 39"/>
                  <a:gd name="T10" fmla="*/ 10 w 166"/>
                  <a:gd name="T11" fmla="*/ 25 h 39"/>
                  <a:gd name="T12" fmla="*/ 38 w 166"/>
                  <a:gd name="T13" fmla="*/ 28 h 39"/>
                  <a:gd name="T14" fmla="*/ 44 w 166"/>
                  <a:gd name="T15" fmla="*/ 0 h 39"/>
                  <a:gd name="T16" fmla="*/ 109 w 166"/>
                  <a:gd name="T17" fmla="*/ 0 h 39"/>
                  <a:gd name="T18" fmla="*/ 164 w 166"/>
                  <a:gd name="T19" fmla="*/ 0 h 39"/>
                  <a:gd name="T20" fmla="*/ 166 w 166"/>
                  <a:gd name="T21" fmla="*/ 10 h 39"/>
                  <a:gd name="T22" fmla="*/ 156 w 166"/>
                  <a:gd name="T23" fmla="*/ 39 h 39"/>
                  <a:gd name="T24" fmla="*/ 110 w 166"/>
                  <a:gd name="T25" fmla="*/ 39 h 39"/>
                  <a:gd name="T26" fmla="*/ 110 w 166"/>
                  <a:gd name="T27" fmla="*/ 20 h 39"/>
                  <a:gd name="T28" fmla="*/ 109 w 166"/>
                  <a:gd name="T2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6" h="39">
                    <a:moveTo>
                      <a:pt x="44" y="0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60" y="1"/>
                      <a:pt x="60" y="1"/>
                      <a:pt x="60" y="1"/>
                    </a:cubicBezTo>
                    <a:cubicBezTo>
                      <a:pt x="53" y="15"/>
                      <a:pt x="56" y="26"/>
                      <a:pt x="56" y="39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0" y="32"/>
                      <a:pt x="2" y="27"/>
                      <a:pt x="10" y="25"/>
                    </a:cubicBezTo>
                    <a:cubicBezTo>
                      <a:pt x="22" y="21"/>
                      <a:pt x="32" y="21"/>
                      <a:pt x="38" y="28"/>
                    </a:cubicBezTo>
                    <a:cubicBezTo>
                      <a:pt x="43" y="34"/>
                      <a:pt x="41" y="7"/>
                      <a:pt x="44" y="0"/>
                    </a:cubicBezTo>
                    <a:close/>
                    <a:moveTo>
                      <a:pt x="109" y="0"/>
                    </a:moveTo>
                    <a:cubicBezTo>
                      <a:pt x="164" y="0"/>
                      <a:pt x="164" y="0"/>
                      <a:pt x="164" y="0"/>
                    </a:cubicBezTo>
                    <a:cubicBezTo>
                      <a:pt x="165" y="4"/>
                      <a:pt x="166" y="7"/>
                      <a:pt x="166" y="10"/>
                    </a:cubicBezTo>
                    <a:cubicBezTo>
                      <a:pt x="166" y="16"/>
                      <a:pt x="160" y="28"/>
                      <a:pt x="156" y="39"/>
                    </a:cubicBezTo>
                    <a:cubicBezTo>
                      <a:pt x="110" y="39"/>
                      <a:pt x="110" y="39"/>
                      <a:pt x="110" y="39"/>
                    </a:cubicBezTo>
                    <a:cubicBezTo>
                      <a:pt x="110" y="29"/>
                      <a:pt x="110" y="22"/>
                      <a:pt x="110" y="20"/>
                    </a:cubicBezTo>
                    <a:cubicBezTo>
                      <a:pt x="112" y="13"/>
                      <a:pt x="109" y="7"/>
                      <a:pt x="109" y="0"/>
                    </a:cubicBezTo>
                    <a:close/>
                  </a:path>
                </a:pathLst>
              </a:custGeom>
              <a:solidFill>
                <a:srgbClr val="ABAB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81" name="任意多边形: 形状 680">
                <a:extLst>
                  <a:ext uri="{FF2B5EF4-FFF2-40B4-BE49-F238E27FC236}">
                    <a16:creationId xmlns:a16="http://schemas.microsoft.com/office/drawing/2014/main" id="{68253BE4-4690-4563-B6C6-4EA6DCD8DF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1" y="1826"/>
                <a:ext cx="320" cy="74"/>
              </a:xfrm>
              <a:custGeom>
                <a:avLst/>
                <a:gdLst>
                  <a:gd name="T0" fmla="*/ 44 w 167"/>
                  <a:gd name="T1" fmla="*/ 0 h 39"/>
                  <a:gd name="T2" fmla="*/ 60 w 167"/>
                  <a:gd name="T3" fmla="*/ 0 h 39"/>
                  <a:gd name="T4" fmla="*/ 57 w 167"/>
                  <a:gd name="T5" fmla="*/ 39 h 39"/>
                  <a:gd name="T6" fmla="*/ 2 w 167"/>
                  <a:gd name="T7" fmla="*/ 39 h 39"/>
                  <a:gd name="T8" fmla="*/ 11 w 167"/>
                  <a:gd name="T9" fmla="*/ 22 h 39"/>
                  <a:gd name="T10" fmla="*/ 39 w 167"/>
                  <a:gd name="T11" fmla="*/ 25 h 39"/>
                  <a:gd name="T12" fmla="*/ 44 w 167"/>
                  <a:gd name="T13" fmla="*/ 0 h 39"/>
                  <a:gd name="T14" fmla="*/ 110 w 167"/>
                  <a:gd name="T15" fmla="*/ 0 h 39"/>
                  <a:gd name="T16" fmla="*/ 166 w 167"/>
                  <a:gd name="T17" fmla="*/ 0 h 39"/>
                  <a:gd name="T18" fmla="*/ 167 w 167"/>
                  <a:gd name="T19" fmla="*/ 7 h 39"/>
                  <a:gd name="T20" fmla="*/ 156 w 167"/>
                  <a:gd name="T21" fmla="*/ 39 h 39"/>
                  <a:gd name="T22" fmla="*/ 111 w 167"/>
                  <a:gd name="T23" fmla="*/ 39 h 39"/>
                  <a:gd name="T24" fmla="*/ 111 w 167"/>
                  <a:gd name="T25" fmla="*/ 17 h 39"/>
                  <a:gd name="T26" fmla="*/ 110 w 167"/>
                  <a:gd name="T2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7" h="39">
                    <a:moveTo>
                      <a:pt x="44" y="0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54" y="14"/>
                      <a:pt x="57" y="25"/>
                      <a:pt x="57" y="39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0" y="30"/>
                      <a:pt x="2" y="24"/>
                      <a:pt x="11" y="22"/>
                    </a:cubicBezTo>
                    <a:cubicBezTo>
                      <a:pt x="23" y="18"/>
                      <a:pt x="33" y="18"/>
                      <a:pt x="39" y="25"/>
                    </a:cubicBezTo>
                    <a:cubicBezTo>
                      <a:pt x="44" y="30"/>
                      <a:pt x="43" y="9"/>
                      <a:pt x="44" y="0"/>
                    </a:cubicBezTo>
                    <a:close/>
                    <a:moveTo>
                      <a:pt x="110" y="0"/>
                    </a:moveTo>
                    <a:cubicBezTo>
                      <a:pt x="166" y="0"/>
                      <a:pt x="166" y="0"/>
                      <a:pt x="166" y="0"/>
                    </a:cubicBezTo>
                    <a:cubicBezTo>
                      <a:pt x="166" y="3"/>
                      <a:pt x="167" y="5"/>
                      <a:pt x="167" y="7"/>
                    </a:cubicBezTo>
                    <a:cubicBezTo>
                      <a:pt x="167" y="13"/>
                      <a:pt x="160" y="27"/>
                      <a:pt x="156" y="39"/>
                    </a:cubicBezTo>
                    <a:cubicBezTo>
                      <a:pt x="111" y="39"/>
                      <a:pt x="111" y="39"/>
                      <a:pt x="111" y="39"/>
                    </a:cubicBezTo>
                    <a:cubicBezTo>
                      <a:pt x="111" y="27"/>
                      <a:pt x="111" y="19"/>
                      <a:pt x="111" y="17"/>
                    </a:cubicBezTo>
                    <a:cubicBezTo>
                      <a:pt x="113" y="11"/>
                      <a:pt x="111" y="5"/>
                      <a:pt x="110" y="0"/>
                    </a:cubicBezTo>
                    <a:close/>
                  </a:path>
                </a:pathLst>
              </a:custGeom>
              <a:solidFill>
                <a:srgbClr val="ADAD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82" name="任意多边形: 形状 681">
                <a:extLst>
                  <a:ext uri="{FF2B5EF4-FFF2-40B4-BE49-F238E27FC236}">
                    <a16:creationId xmlns:a16="http://schemas.microsoft.com/office/drawing/2014/main" id="{E57063F3-7DD6-415E-B5F5-0CF4F6EB2D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1" y="1831"/>
                <a:ext cx="320" cy="73"/>
              </a:xfrm>
              <a:custGeom>
                <a:avLst/>
                <a:gdLst>
                  <a:gd name="T0" fmla="*/ 44 w 167"/>
                  <a:gd name="T1" fmla="*/ 0 h 38"/>
                  <a:gd name="T2" fmla="*/ 59 w 167"/>
                  <a:gd name="T3" fmla="*/ 0 h 38"/>
                  <a:gd name="T4" fmla="*/ 57 w 167"/>
                  <a:gd name="T5" fmla="*/ 38 h 38"/>
                  <a:gd name="T6" fmla="*/ 3 w 167"/>
                  <a:gd name="T7" fmla="*/ 38 h 38"/>
                  <a:gd name="T8" fmla="*/ 11 w 167"/>
                  <a:gd name="T9" fmla="*/ 19 h 38"/>
                  <a:gd name="T10" fmla="*/ 39 w 167"/>
                  <a:gd name="T11" fmla="*/ 22 h 38"/>
                  <a:gd name="T12" fmla="*/ 44 w 167"/>
                  <a:gd name="T13" fmla="*/ 0 h 38"/>
                  <a:gd name="T14" fmla="*/ 111 w 167"/>
                  <a:gd name="T15" fmla="*/ 0 h 38"/>
                  <a:gd name="T16" fmla="*/ 166 w 167"/>
                  <a:gd name="T17" fmla="*/ 0 h 38"/>
                  <a:gd name="T18" fmla="*/ 167 w 167"/>
                  <a:gd name="T19" fmla="*/ 4 h 38"/>
                  <a:gd name="T20" fmla="*/ 156 w 167"/>
                  <a:gd name="T21" fmla="*/ 38 h 38"/>
                  <a:gd name="T22" fmla="*/ 111 w 167"/>
                  <a:gd name="T23" fmla="*/ 38 h 38"/>
                  <a:gd name="T24" fmla="*/ 111 w 167"/>
                  <a:gd name="T25" fmla="*/ 14 h 38"/>
                  <a:gd name="T26" fmla="*/ 111 w 167"/>
                  <a:gd name="T27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7" h="38">
                    <a:moveTo>
                      <a:pt x="44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4" y="13"/>
                      <a:pt x="58" y="24"/>
                      <a:pt x="57" y="38"/>
                    </a:cubicBezTo>
                    <a:cubicBezTo>
                      <a:pt x="3" y="38"/>
                      <a:pt x="3" y="38"/>
                      <a:pt x="3" y="38"/>
                    </a:cubicBezTo>
                    <a:cubicBezTo>
                      <a:pt x="0" y="28"/>
                      <a:pt x="1" y="22"/>
                      <a:pt x="11" y="19"/>
                    </a:cubicBezTo>
                    <a:cubicBezTo>
                      <a:pt x="23" y="15"/>
                      <a:pt x="33" y="15"/>
                      <a:pt x="39" y="22"/>
                    </a:cubicBezTo>
                    <a:cubicBezTo>
                      <a:pt x="43" y="27"/>
                      <a:pt x="43" y="10"/>
                      <a:pt x="44" y="0"/>
                    </a:cubicBezTo>
                    <a:close/>
                    <a:moveTo>
                      <a:pt x="111" y="0"/>
                    </a:moveTo>
                    <a:cubicBezTo>
                      <a:pt x="166" y="0"/>
                      <a:pt x="166" y="0"/>
                      <a:pt x="166" y="0"/>
                    </a:cubicBezTo>
                    <a:cubicBezTo>
                      <a:pt x="167" y="1"/>
                      <a:pt x="167" y="3"/>
                      <a:pt x="167" y="4"/>
                    </a:cubicBezTo>
                    <a:cubicBezTo>
                      <a:pt x="167" y="11"/>
                      <a:pt x="159" y="27"/>
                      <a:pt x="156" y="38"/>
                    </a:cubicBezTo>
                    <a:cubicBezTo>
                      <a:pt x="111" y="38"/>
                      <a:pt x="111" y="38"/>
                      <a:pt x="111" y="38"/>
                    </a:cubicBezTo>
                    <a:cubicBezTo>
                      <a:pt x="111" y="25"/>
                      <a:pt x="111" y="16"/>
                      <a:pt x="111" y="14"/>
                    </a:cubicBezTo>
                    <a:cubicBezTo>
                      <a:pt x="112" y="9"/>
                      <a:pt x="112" y="4"/>
                      <a:pt x="111" y="0"/>
                    </a:cubicBezTo>
                    <a:close/>
                  </a:path>
                </a:pathLst>
              </a:custGeom>
              <a:solidFill>
                <a:srgbClr val="B0AF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83" name="任意多边形: 形状 682">
                <a:extLst>
                  <a:ext uri="{FF2B5EF4-FFF2-40B4-BE49-F238E27FC236}">
                    <a16:creationId xmlns:a16="http://schemas.microsoft.com/office/drawing/2014/main" id="{13658518-00BA-4357-ADBF-8379F25586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1" y="1835"/>
                <a:ext cx="320" cy="75"/>
              </a:xfrm>
              <a:custGeom>
                <a:avLst/>
                <a:gdLst>
                  <a:gd name="T0" fmla="*/ 44 w 167"/>
                  <a:gd name="T1" fmla="*/ 0 h 39"/>
                  <a:gd name="T2" fmla="*/ 58 w 167"/>
                  <a:gd name="T3" fmla="*/ 0 h 39"/>
                  <a:gd name="T4" fmla="*/ 56 w 167"/>
                  <a:gd name="T5" fmla="*/ 39 h 39"/>
                  <a:gd name="T6" fmla="*/ 4 w 167"/>
                  <a:gd name="T7" fmla="*/ 39 h 39"/>
                  <a:gd name="T8" fmla="*/ 11 w 167"/>
                  <a:gd name="T9" fmla="*/ 17 h 39"/>
                  <a:gd name="T10" fmla="*/ 39 w 167"/>
                  <a:gd name="T11" fmla="*/ 20 h 39"/>
                  <a:gd name="T12" fmla="*/ 44 w 167"/>
                  <a:gd name="T13" fmla="*/ 0 h 39"/>
                  <a:gd name="T14" fmla="*/ 111 w 167"/>
                  <a:gd name="T15" fmla="*/ 0 h 39"/>
                  <a:gd name="T16" fmla="*/ 167 w 167"/>
                  <a:gd name="T17" fmla="*/ 0 h 39"/>
                  <a:gd name="T18" fmla="*/ 167 w 167"/>
                  <a:gd name="T19" fmla="*/ 2 h 39"/>
                  <a:gd name="T20" fmla="*/ 155 w 167"/>
                  <a:gd name="T21" fmla="*/ 39 h 39"/>
                  <a:gd name="T22" fmla="*/ 111 w 167"/>
                  <a:gd name="T23" fmla="*/ 39 h 39"/>
                  <a:gd name="T24" fmla="*/ 111 w 167"/>
                  <a:gd name="T25" fmla="*/ 12 h 39"/>
                  <a:gd name="T26" fmla="*/ 111 w 167"/>
                  <a:gd name="T2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7" h="39">
                    <a:moveTo>
                      <a:pt x="44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4" y="13"/>
                      <a:pt x="58" y="25"/>
                      <a:pt x="56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0" y="27"/>
                      <a:pt x="1" y="20"/>
                      <a:pt x="11" y="17"/>
                    </a:cubicBezTo>
                    <a:cubicBezTo>
                      <a:pt x="23" y="13"/>
                      <a:pt x="33" y="13"/>
                      <a:pt x="39" y="20"/>
                    </a:cubicBezTo>
                    <a:cubicBezTo>
                      <a:pt x="43" y="25"/>
                      <a:pt x="43" y="11"/>
                      <a:pt x="44" y="0"/>
                    </a:cubicBezTo>
                    <a:close/>
                    <a:moveTo>
                      <a:pt x="111" y="0"/>
                    </a:moveTo>
                    <a:cubicBezTo>
                      <a:pt x="167" y="0"/>
                      <a:pt x="167" y="0"/>
                      <a:pt x="167" y="0"/>
                    </a:cubicBezTo>
                    <a:cubicBezTo>
                      <a:pt x="167" y="1"/>
                      <a:pt x="167" y="2"/>
                      <a:pt x="167" y="2"/>
                    </a:cubicBezTo>
                    <a:cubicBezTo>
                      <a:pt x="167" y="9"/>
                      <a:pt x="158" y="27"/>
                      <a:pt x="155" y="39"/>
                    </a:cubicBezTo>
                    <a:cubicBezTo>
                      <a:pt x="111" y="39"/>
                      <a:pt x="111" y="39"/>
                      <a:pt x="111" y="39"/>
                    </a:cubicBezTo>
                    <a:cubicBezTo>
                      <a:pt x="111" y="25"/>
                      <a:pt x="111" y="14"/>
                      <a:pt x="111" y="12"/>
                    </a:cubicBezTo>
                    <a:cubicBezTo>
                      <a:pt x="112" y="8"/>
                      <a:pt x="112" y="4"/>
                      <a:pt x="111" y="0"/>
                    </a:cubicBezTo>
                    <a:close/>
                  </a:path>
                </a:pathLst>
              </a:custGeom>
              <a:solidFill>
                <a:srgbClr val="B2B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84" name="任意多边形: 形状 683">
                <a:extLst>
                  <a:ext uri="{FF2B5EF4-FFF2-40B4-BE49-F238E27FC236}">
                    <a16:creationId xmlns:a16="http://schemas.microsoft.com/office/drawing/2014/main" id="{B14E9BF2-50E7-46B1-AC5F-6B7DD0A86A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1" y="1841"/>
                <a:ext cx="320" cy="75"/>
              </a:xfrm>
              <a:custGeom>
                <a:avLst/>
                <a:gdLst>
                  <a:gd name="T0" fmla="*/ 43 w 167"/>
                  <a:gd name="T1" fmla="*/ 0 h 39"/>
                  <a:gd name="T2" fmla="*/ 57 w 167"/>
                  <a:gd name="T3" fmla="*/ 0 h 39"/>
                  <a:gd name="T4" fmla="*/ 56 w 167"/>
                  <a:gd name="T5" fmla="*/ 39 h 39"/>
                  <a:gd name="T6" fmla="*/ 5 w 167"/>
                  <a:gd name="T7" fmla="*/ 39 h 39"/>
                  <a:gd name="T8" fmla="*/ 11 w 167"/>
                  <a:gd name="T9" fmla="*/ 14 h 39"/>
                  <a:gd name="T10" fmla="*/ 39 w 167"/>
                  <a:gd name="T11" fmla="*/ 17 h 39"/>
                  <a:gd name="T12" fmla="*/ 43 w 167"/>
                  <a:gd name="T13" fmla="*/ 0 h 39"/>
                  <a:gd name="T14" fmla="*/ 112 w 167"/>
                  <a:gd name="T15" fmla="*/ 0 h 39"/>
                  <a:gd name="T16" fmla="*/ 167 w 167"/>
                  <a:gd name="T17" fmla="*/ 0 h 39"/>
                  <a:gd name="T18" fmla="*/ 154 w 167"/>
                  <a:gd name="T19" fmla="*/ 39 h 39"/>
                  <a:gd name="T20" fmla="*/ 112 w 167"/>
                  <a:gd name="T21" fmla="*/ 39 h 39"/>
                  <a:gd name="T22" fmla="*/ 111 w 167"/>
                  <a:gd name="T23" fmla="*/ 9 h 39"/>
                  <a:gd name="T24" fmla="*/ 112 w 167"/>
                  <a:gd name="T25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7" h="39">
                    <a:moveTo>
                      <a:pt x="43" y="0"/>
                    </a:moveTo>
                    <a:cubicBezTo>
                      <a:pt x="57" y="0"/>
                      <a:pt x="57" y="0"/>
                      <a:pt x="57" y="0"/>
                    </a:cubicBezTo>
                    <a:cubicBezTo>
                      <a:pt x="55" y="13"/>
                      <a:pt x="58" y="24"/>
                      <a:pt x="56" y="39"/>
                    </a:cubicBezTo>
                    <a:cubicBezTo>
                      <a:pt x="5" y="39"/>
                      <a:pt x="5" y="39"/>
                      <a:pt x="5" y="39"/>
                    </a:cubicBezTo>
                    <a:cubicBezTo>
                      <a:pt x="0" y="25"/>
                      <a:pt x="0" y="17"/>
                      <a:pt x="11" y="14"/>
                    </a:cubicBezTo>
                    <a:cubicBezTo>
                      <a:pt x="23" y="10"/>
                      <a:pt x="33" y="10"/>
                      <a:pt x="39" y="17"/>
                    </a:cubicBezTo>
                    <a:cubicBezTo>
                      <a:pt x="42" y="21"/>
                      <a:pt x="43" y="10"/>
                      <a:pt x="43" y="0"/>
                    </a:cubicBezTo>
                    <a:close/>
                    <a:moveTo>
                      <a:pt x="112" y="0"/>
                    </a:moveTo>
                    <a:cubicBezTo>
                      <a:pt x="167" y="0"/>
                      <a:pt x="167" y="0"/>
                      <a:pt x="167" y="0"/>
                    </a:cubicBezTo>
                    <a:cubicBezTo>
                      <a:pt x="166" y="8"/>
                      <a:pt x="156" y="28"/>
                      <a:pt x="154" y="39"/>
                    </a:cubicBezTo>
                    <a:cubicBezTo>
                      <a:pt x="112" y="39"/>
                      <a:pt x="112" y="39"/>
                      <a:pt x="112" y="39"/>
                    </a:cubicBezTo>
                    <a:cubicBezTo>
                      <a:pt x="111" y="23"/>
                      <a:pt x="111" y="11"/>
                      <a:pt x="111" y="9"/>
                    </a:cubicBezTo>
                    <a:cubicBezTo>
                      <a:pt x="112" y="6"/>
                      <a:pt x="112" y="3"/>
                      <a:pt x="112" y="0"/>
                    </a:cubicBezTo>
                    <a:close/>
                  </a:path>
                </a:pathLst>
              </a:custGeom>
              <a:solidFill>
                <a:srgbClr val="B4B4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85" name="任意多边形: 形状 684">
                <a:extLst>
                  <a:ext uri="{FF2B5EF4-FFF2-40B4-BE49-F238E27FC236}">
                    <a16:creationId xmlns:a16="http://schemas.microsoft.com/office/drawing/2014/main" id="{9AF93575-95F4-4113-B6D5-217AB7CDE4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9" y="1847"/>
                <a:ext cx="320" cy="72"/>
              </a:xfrm>
              <a:custGeom>
                <a:avLst/>
                <a:gdLst>
                  <a:gd name="T0" fmla="*/ 44 w 167"/>
                  <a:gd name="T1" fmla="*/ 0 h 38"/>
                  <a:gd name="T2" fmla="*/ 58 w 167"/>
                  <a:gd name="T3" fmla="*/ 0 h 38"/>
                  <a:gd name="T4" fmla="*/ 57 w 167"/>
                  <a:gd name="T5" fmla="*/ 38 h 38"/>
                  <a:gd name="T6" fmla="*/ 7 w 167"/>
                  <a:gd name="T7" fmla="*/ 38 h 38"/>
                  <a:gd name="T8" fmla="*/ 12 w 167"/>
                  <a:gd name="T9" fmla="*/ 11 h 38"/>
                  <a:gd name="T10" fmla="*/ 40 w 167"/>
                  <a:gd name="T11" fmla="*/ 14 h 38"/>
                  <a:gd name="T12" fmla="*/ 44 w 167"/>
                  <a:gd name="T13" fmla="*/ 0 h 38"/>
                  <a:gd name="T14" fmla="*/ 113 w 167"/>
                  <a:gd name="T15" fmla="*/ 0 h 38"/>
                  <a:gd name="T16" fmla="*/ 167 w 167"/>
                  <a:gd name="T17" fmla="*/ 0 h 38"/>
                  <a:gd name="T18" fmla="*/ 155 w 167"/>
                  <a:gd name="T19" fmla="*/ 38 h 38"/>
                  <a:gd name="T20" fmla="*/ 113 w 167"/>
                  <a:gd name="T21" fmla="*/ 38 h 38"/>
                  <a:gd name="T22" fmla="*/ 112 w 167"/>
                  <a:gd name="T23" fmla="*/ 6 h 38"/>
                  <a:gd name="T24" fmla="*/ 113 w 167"/>
                  <a:gd name="T25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7" h="38">
                    <a:moveTo>
                      <a:pt x="44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6" y="12"/>
                      <a:pt x="60" y="23"/>
                      <a:pt x="57" y="38"/>
                    </a:cubicBezTo>
                    <a:cubicBezTo>
                      <a:pt x="7" y="38"/>
                      <a:pt x="7" y="38"/>
                      <a:pt x="7" y="38"/>
                    </a:cubicBezTo>
                    <a:cubicBezTo>
                      <a:pt x="1" y="24"/>
                      <a:pt x="0" y="14"/>
                      <a:pt x="12" y="11"/>
                    </a:cubicBezTo>
                    <a:cubicBezTo>
                      <a:pt x="24" y="7"/>
                      <a:pt x="34" y="7"/>
                      <a:pt x="40" y="14"/>
                    </a:cubicBezTo>
                    <a:cubicBezTo>
                      <a:pt x="43" y="18"/>
                      <a:pt x="44" y="9"/>
                      <a:pt x="44" y="0"/>
                    </a:cubicBezTo>
                    <a:close/>
                    <a:moveTo>
                      <a:pt x="113" y="0"/>
                    </a:moveTo>
                    <a:cubicBezTo>
                      <a:pt x="167" y="0"/>
                      <a:pt x="167" y="0"/>
                      <a:pt x="167" y="0"/>
                    </a:cubicBezTo>
                    <a:cubicBezTo>
                      <a:pt x="165" y="10"/>
                      <a:pt x="155" y="29"/>
                      <a:pt x="155" y="38"/>
                    </a:cubicBezTo>
                    <a:cubicBezTo>
                      <a:pt x="113" y="38"/>
                      <a:pt x="113" y="38"/>
                      <a:pt x="113" y="38"/>
                    </a:cubicBezTo>
                    <a:cubicBezTo>
                      <a:pt x="112" y="21"/>
                      <a:pt x="112" y="8"/>
                      <a:pt x="112" y="6"/>
                    </a:cubicBezTo>
                    <a:cubicBezTo>
                      <a:pt x="113" y="4"/>
                      <a:pt x="113" y="2"/>
                      <a:pt x="113" y="0"/>
                    </a:cubicBez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86" name="任意多边形: 形状 685">
                <a:extLst>
                  <a:ext uri="{FF2B5EF4-FFF2-40B4-BE49-F238E27FC236}">
                    <a16:creationId xmlns:a16="http://schemas.microsoft.com/office/drawing/2014/main" id="{B749402F-4C63-407D-BD1A-C3BF0812AB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9" y="1851"/>
                <a:ext cx="320" cy="74"/>
              </a:xfrm>
              <a:custGeom>
                <a:avLst/>
                <a:gdLst>
                  <a:gd name="T0" fmla="*/ 44 w 167"/>
                  <a:gd name="T1" fmla="*/ 0 h 39"/>
                  <a:gd name="T2" fmla="*/ 58 w 167"/>
                  <a:gd name="T3" fmla="*/ 0 h 39"/>
                  <a:gd name="T4" fmla="*/ 56 w 167"/>
                  <a:gd name="T5" fmla="*/ 37 h 39"/>
                  <a:gd name="T6" fmla="*/ 56 w 167"/>
                  <a:gd name="T7" fmla="*/ 39 h 39"/>
                  <a:gd name="T8" fmla="*/ 8 w 167"/>
                  <a:gd name="T9" fmla="*/ 39 h 39"/>
                  <a:gd name="T10" fmla="*/ 7 w 167"/>
                  <a:gd name="T11" fmla="*/ 37 h 39"/>
                  <a:gd name="T12" fmla="*/ 12 w 167"/>
                  <a:gd name="T13" fmla="*/ 9 h 39"/>
                  <a:gd name="T14" fmla="*/ 40 w 167"/>
                  <a:gd name="T15" fmla="*/ 12 h 39"/>
                  <a:gd name="T16" fmla="*/ 44 w 167"/>
                  <a:gd name="T17" fmla="*/ 0 h 39"/>
                  <a:gd name="T18" fmla="*/ 113 w 167"/>
                  <a:gd name="T19" fmla="*/ 0 h 39"/>
                  <a:gd name="T20" fmla="*/ 167 w 167"/>
                  <a:gd name="T21" fmla="*/ 0 h 39"/>
                  <a:gd name="T22" fmla="*/ 154 w 167"/>
                  <a:gd name="T23" fmla="*/ 38 h 39"/>
                  <a:gd name="T24" fmla="*/ 154 w 167"/>
                  <a:gd name="T25" fmla="*/ 39 h 39"/>
                  <a:gd name="T26" fmla="*/ 113 w 167"/>
                  <a:gd name="T27" fmla="*/ 39 h 39"/>
                  <a:gd name="T28" fmla="*/ 112 w 167"/>
                  <a:gd name="T29" fmla="*/ 4 h 39"/>
                  <a:gd name="T30" fmla="*/ 113 w 167"/>
                  <a:gd name="T31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7" h="39">
                    <a:moveTo>
                      <a:pt x="44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7" y="12"/>
                      <a:pt x="60" y="23"/>
                      <a:pt x="56" y="37"/>
                    </a:cubicBezTo>
                    <a:cubicBezTo>
                      <a:pt x="56" y="38"/>
                      <a:pt x="56" y="38"/>
                      <a:pt x="56" y="39"/>
                    </a:cubicBezTo>
                    <a:cubicBezTo>
                      <a:pt x="8" y="39"/>
                      <a:pt x="8" y="39"/>
                      <a:pt x="8" y="39"/>
                    </a:cubicBezTo>
                    <a:cubicBezTo>
                      <a:pt x="8" y="38"/>
                      <a:pt x="7" y="38"/>
                      <a:pt x="7" y="37"/>
                    </a:cubicBezTo>
                    <a:cubicBezTo>
                      <a:pt x="1" y="22"/>
                      <a:pt x="0" y="12"/>
                      <a:pt x="12" y="9"/>
                    </a:cubicBezTo>
                    <a:cubicBezTo>
                      <a:pt x="24" y="5"/>
                      <a:pt x="34" y="5"/>
                      <a:pt x="40" y="12"/>
                    </a:cubicBezTo>
                    <a:cubicBezTo>
                      <a:pt x="43" y="15"/>
                      <a:pt x="44" y="8"/>
                      <a:pt x="44" y="0"/>
                    </a:cubicBezTo>
                    <a:close/>
                    <a:moveTo>
                      <a:pt x="113" y="0"/>
                    </a:moveTo>
                    <a:cubicBezTo>
                      <a:pt x="167" y="0"/>
                      <a:pt x="167" y="0"/>
                      <a:pt x="167" y="0"/>
                    </a:cubicBezTo>
                    <a:cubicBezTo>
                      <a:pt x="164" y="12"/>
                      <a:pt x="154" y="30"/>
                      <a:pt x="154" y="38"/>
                    </a:cubicBezTo>
                    <a:cubicBezTo>
                      <a:pt x="154" y="39"/>
                      <a:pt x="154" y="39"/>
                      <a:pt x="154" y="39"/>
                    </a:cubicBezTo>
                    <a:cubicBezTo>
                      <a:pt x="113" y="39"/>
                      <a:pt x="113" y="39"/>
                      <a:pt x="113" y="39"/>
                    </a:cubicBezTo>
                    <a:cubicBezTo>
                      <a:pt x="112" y="21"/>
                      <a:pt x="112" y="7"/>
                      <a:pt x="112" y="4"/>
                    </a:cubicBezTo>
                    <a:cubicBezTo>
                      <a:pt x="113" y="3"/>
                      <a:pt x="113" y="1"/>
                      <a:pt x="113" y="0"/>
                    </a:cubicBezTo>
                    <a:close/>
                  </a:path>
                </a:pathLst>
              </a:custGeom>
              <a:solidFill>
                <a:srgbClr val="BABA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87" name="任意多边形: 形状 686">
                <a:extLst>
                  <a:ext uri="{FF2B5EF4-FFF2-40B4-BE49-F238E27FC236}">
                    <a16:creationId xmlns:a16="http://schemas.microsoft.com/office/drawing/2014/main" id="{29662101-67F1-4453-8D93-D0498FBCA3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9" y="1856"/>
                <a:ext cx="318" cy="75"/>
              </a:xfrm>
              <a:custGeom>
                <a:avLst/>
                <a:gdLst>
                  <a:gd name="T0" fmla="*/ 44 w 166"/>
                  <a:gd name="T1" fmla="*/ 0 h 39"/>
                  <a:gd name="T2" fmla="*/ 57 w 166"/>
                  <a:gd name="T3" fmla="*/ 0 h 39"/>
                  <a:gd name="T4" fmla="*/ 56 w 166"/>
                  <a:gd name="T5" fmla="*/ 34 h 39"/>
                  <a:gd name="T6" fmla="*/ 56 w 166"/>
                  <a:gd name="T7" fmla="*/ 39 h 39"/>
                  <a:gd name="T8" fmla="*/ 9 w 166"/>
                  <a:gd name="T9" fmla="*/ 39 h 39"/>
                  <a:gd name="T10" fmla="*/ 7 w 166"/>
                  <a:gd name="T11" fmla="*/ 34 h 39"/>
                  <a:gd name="T12" fmla="*/ 12 w 166"/>
                  <a:gd name="T13" fmla="*/ 6 h 39"/>
                  <a:gd name="T14" fmla="*/ 40 w 166"/>
                  <a:gd name="T15" fmla="*/ 9 h 39"/>
                  <a:gd name="T16" fmla="*/ 44 w 166"/>
                  <a:gd name="T17" fmla="*/ 0 h 39"/>
                  <a:gd name="T18" fmla="*/ 112 w 166"/>
                  <a:gd name="T19" fmla="*/ 0 h 39"/>
                  <a:gd name="T20" fmla="*/ 166 w 166"/>
                  <a:gd name="T21" fmla="*/ 0 h 39"/>
                  <a:gd name="T22" fmla="*/ 154 w 166"/>
                  <a:gd name="T23" fmla="*/ 35 h 39"/>
                  <a:gd name="T24" fmla="*/ 155 w 166"/>
                  <a:gd name="T25" fmla="*/ 39 h 39"/>
                  <a:gd name="T26" fmla="*/ 113 w 166"/>
                  <a:gd name="T27" fmla="*/ 39 h 39"/>
                  <a:gd name="T28" fmla="*/ 112 w 166"/>
                  <a:gd name="T29" fmla="*/ 1 h 39"/>
                  <a:gd name="T30" fmla="*/ 112 w 166"/>
                  <a:gd name="T31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6" h="39">
                    <a:moveTo>
                      <a:pt x="44" y="0"/>
                    </a:moveTo>
                    <a:cubicBezTo>
                      <a:pt x="57" y="0"/>
                      <a:pt x="57" y="0"/>
                      <a:pt x="57" y="0"/>
                    </a:cubicBezTo>
                    <a:cubicBezTo>
                      <a:pt x="57" y="11"/>
                      <a:pt x="59" y="21"/>
                      <a:pt x="56" y="34"/>
                    </a:cubicBezTo>
                    <a:cubicBezTo>
                      <a:pt x="56" y="35"/>
                      <a:pt x="56" y="37"/>
                      <a:pt x="56" y="39"/>
                    </a:cubicBezTo>
                    <a:cubicBezTo>
                      <a:pt x="9" y="39"/>
                      <a:pt x="9" y="39"/>
                      <a:pt x="9" y="39"/>
                    </a:cubicBezTo>
                    <a:cubicBezTo>
                      <a:pt x="8" y="37"/>
                      <a:pt x="8" y="36"/>
                      <a:pt x="7" y="34"/>
                    </a:cubicBezTo>
                    <a:cubicBezTo>
                      <a:pt x="1" y="19"/>
                      <a:pt x="0" y="9"/>
                      <a:pt x="12" y="6"/>
                    </a:cubicBezTo>
                    <a:cubicBezTo>
                      <a:pt x="24" y="2"/>
                      <a:pt x="34" y="2"/>
                      <a:pt x="40" y="9"/>
                    </a:cubicBezTo>
                    <a:cubicBezTo>
                      <a:pt x="43" y="12"/>
                      <a:pt x="43" y="7"/>
                      <a:pt x="44" y="0"/>
                    </a:cubicBezTo>
                    <a:close/>
                    <a:moveTo>
                      <a:pt x="112" y="0"/>
                    </a:moveTo>
                    <a:cubicBezTo>
                      <a:pt x="166" y="0"/>
                      <a:pt x="166" y="0"/>
                      <a:pt x="166" y="0"/>
                    </a:cubicBezTo>
                    <a:cubicBezTo>
                      <a:pt x="162" y="11"/>
                      <a:pt x="154" y="28"/>
                      <a:pt x="154" y="35"/>
                    </a:cubicBezTo>
                    <a:cubicBezTo>
                      <a:pt x="154" y="36"/>
                      <a:pt x="154" y="38"/>
                      <a:pt x="155" y="39"/>
                    </a:cubicBezTo>
                    <a:cubicBezTo>
                      <a:pt x="113" y="39"/>
                      <a:pt x="113" y="39"/>
                      <a:pt x="113" y="39"/>
                    </a:cubicBezTo>
                    <a:cubicBezTo>
                      <a:pt x="112" y="19"/>
                      <a:pt x="112" y="4"/>
                      <a:pt x="112" y="1"/>
                    </a:cubicBezTo>
                    <a:lnTo>
                      <a:pt x="112" y="0"/>
                    </a:lnTo>
                    <a:close/>
                  </a:path>
                </a:pathLst>
              </a:custGeom>
              <a:solidFill>
                <a:srgbClr val="BDBD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88" name="任意多边形: 形状 687">
                <a:extLst>
                  <a:ext uri="{FF2B5EF4-FFF2-40B4-BE49-F238E27FC236}">
                    <a16:creationId xmlns:a16="http://schemas.microsoft.com/office/drawing/2014/main" id="{CFA36472-C7FB-4A93-8388-132993DA48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9" y="1860"/>
                <a:ext cx="316" cy="77"/>
              </a:xfrm>
              <a:custGeom>
                <a:avLst/>
                <a:gdLst>
                  <a:gd name="T0" fmla="*/ 44 w 165"/>
                  <a:gd name="T1" fmla="*/ 1 h 40"/>
                  <a:gd name="T2" fmla="*/ 57 w 165"/>
                  <a:gd name="T3" fmla="*/ 1 h 40"/>
                  <a:gd name="T4" fmla="*/ 56 w 165"/>
                  <a:gd name="T5" fmla="*/ 32 h 40"/>
                  <a:gd name="T6" fmla="*/ 56 w 165"/>
                  <a:gd name="T7" fmla="*/ 40 h 40"/>
                  <a:gd name="T8" fmla="*/ 11 w 165"/>
                  <a:gd name="T9" fmla="*/ 40 h 40"/>
                  <a:gd name="T10" fmla="*/ 7 w 165"/>
                  <a:gd name="T11" fmla="*/ 32 h 40"/>
                  <a:gd name="T12" fmla="*/ 12 w 165"/>
                  <a:gd name="T13" fmla="*/ 4 h 40"/>
                  <a:gd name="T14" fmla="*/ 40 w 165"/>
                  <a:gd name="T15" fmla="*/ 7 h 40"/>
                  <a:gd name="T16" fmla="*/ 44 w 165"/>
                  <a:gd name="T17" fmla="*/ 1 h 40"/>
                  <a:gd name="T18" fmla="*/ 112 w 165"/>
                  <a:gd name="T19" fmla="*/ 1 h 40"/>
                  <a:gd name="T20" fmla="*/ 165 w 165"/>
                  <a:gd name="T21" fmla="*/ 1 h 40"/>
                  <a:gd name="T22" fmla="*/ 154 w 165"/>
                  <a:gd name="T23" fmla="*/ 33 h 40"/>
                  <a:gd name="T24" fmla="*/ 155 w 165"/>
                  <a:gd name="T25" fmla="*/ 40 h 40"/>
                  <a:gd name="T26" fmla="*/ 113 w 165"/>
                  <a:gd name="T27" fmla="*/ 40 h 40"/>
                  <a:gd name="T28" fmla="*/ 112 w 165"/>
                  <a:gd name="T29" fmla="*/ 1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5" h="40">
                    <a:moveTo>
                      <a:pt x="44" y="1"/>
                    </a:moveTo>
                    <a:cubicBezTo>
                      <a:pt x="57" y="1"/>
                      <a:pt x="57" y="1"/>
                      <a:pt x="57" y="1"/>
                    </a:cubicBezTo>
                    <a:cubicBezTo>
                      <a:pt x="57" y="11"/>
                      <a:pt x="59" y="20"/>
                      <a:pt x="56" y="32"/>
                    </a:cubicBezTo>
                    <a:cubicBezTo>
                      <a:pt x="56" y="34"/>
                      <a:pt x="56" y="36"/>
                      <a:pt x="56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9" y="37"/>
                      <a:pt x="8" y="35"/>
                      <a:pt x="7" y="32"/>
                    </a:cubicBezTo>
                    <a:cubicBezTo>
                      <a:pt x="1" y="17"/>
                      <a:pt x="0" y="7"/>
                      <a:pt x="12" y="4"/>
                    </a:cubicBezTo>
                    <a:cubicBezTo>
                      <a:pt x="24" y="0"/>
                      <a:pt x="34" y="0"/>
                      <a:pt x="40" y="7"/>
                    </a:cubicBezTo>
                    <a:cubicBezTo>
                      <a:pt x="42" y="10"/>
                      <a:pt x="43" y="6"/>
                      <a:pt x="44" y="1"/>
                    </a:cubicBezTo>
                    <a:close/>
                    <a:moveTo>
                      <a:pt x="112" y="1"/>
                    </a:moveTo>
                    <a:cubicBezTo>
                      <a:pt x="165" y="1"/>
                      <a:pt x="165" y="1"/>
                      <a:pt x="165" y="1"/>
                    </a:cubicBezTo>
                    <a:cubicBezTo>
                      <a:pt x="161" y="12"/>
                      <a:pt x="154" y="26"/>
                      <a:pt x="154" y="33"/>
                    </a:cubicBezTo>
                    <a:cubicBezTo>
                      <a:pt x="154" y="35"/>
                      <a:pt x="155" y="38"/>
                      <a:pt x="155" y="40"/>
                    </a:cubicBezTo>
                    <a:cubicBezTo>
                      <a:pt x="113" y="40"/>
                      <a:pt x="113" y="40"/>
                      <a:pt x="113" y="40"/>
                    </a:cubicBezTo>
                    <a:cubicBezTo>
                      <a:pt x="112" y="21"/>
                      <a:pt x="112" y="7"/>
                      <a:pt x="112" y="1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89" name="任意多边形: 形状 688">
                <a:extLst>
                  <a:ext uri="{FF2B5EF4-FFF2-40B4-BE49-F238E27FC236}">
                    <a16:creationId xmlns:a16="http://schemas.microsoft.com/office/drawing/2014/main" id="{5AD905CB-632B-4E9F-B744-894E56C9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9" y="1868"/>
                <a:ext cx="314" cy="73"/>
              </a:xfrm>
              <a:custGeom>
                <a:avLst/>
                <a:gdLst>
                  <a:gd name="T0" fmla="*/ 13 w 164"/>
                  <a:gd name="T1" fmla="*/ 0 h 38"/>
                  <a:gd name="T2" fmla="*/ 35 w 164"/>
                  <a:gd name="T3" fmla="*/ 0 h 38"/>
                  <a:gd name="T4" fmla="*/ 40 w 164"/>
                  <a:gd name="T5" fmla="*/ 3 h 38"/>
                  <a:gd name="T6" fmla="*/ 43 w 164"/>
                  <a:gd name="T7" fmla="*/ 0 h 38"/>
                  <a:gd name="T8" fmla="*/ 57 w 164"/>
                  <a:gd name="T9" fmla="*/ 0 h 38"/>
                  <a:gd name="T10" fmla="*/ 56 w 164"/>
                  <a:gd name="T11" fmla="*/ 28 h 38"/>
                  <a:gd name="T12" fmla="*/ 56 w 164"/>
                  <a:gd name="T13" fmla="*/ 38 h 38"/>
                  <a:gd name="T14" fmla="*/ 12 w 164"/>
                  <a:gd name="T15" fmla="*/ 38 h 38"/>
                  <a:gd name="T16" fmla="*/ 7 w 164"/>
                  <a:gd name="T17" fmla="*/ 28 h 38"/>
                  <a:gd name="T18" fmla="*/ 12 w 164"/>
                  <a:gd name="T19" fmla="*/ 0 h 38"/>
                  <a:gd name="T20" fmla="*/ 13 w 164"/>
                  <a:gd name="T21" fmla="*/ 0 h 38"/>
                  <a:gd name="T22" fmla="*/ 112 w 164"/>
                  <a:gd name="T23" fmla="*/ 0 h 38"/>
                  <a:gd name="T24" fmla="*/ 164 w 164"/>
                  <a:gd name="T25" fmla="*/ 0 h 38"/>
                  <a:gd name="T26" fmla="*/ 154 w 164"/>
                  <a:gd name="T27" fmla="*/ 29 h 38"/>
                  <a:gd name="T28" fmla="*/ 155 w 164"/>
                  <a:gd name="T29" fmla="*/ 38 h 38"/>
                  <a:gd name="T30" fmla="*/ 113 w 164"/>
                  <a:gd name="T31" fmla="*/ 38 h 38"/>
                  <a:gd name="T32" fmla="*/ 112 w 164"/>
                  <a:gd name="T33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4" h="38">
                    <a:moveTo>
                      <a:pt x="13" y="0"/>
                    </a:moveTo>
                    <a:cubicBezTo>
                      <a:pt x="35" y="0"/>
                      <a:pt x="35" y="0"/>
                      <a:pt x="35" y="0"/>
                    </a:cubicBezTo>
                    <a:cubicBezTo>
                      <a:pt x="37" y="0"/>
                      <a:pt x="39" y="2"/>
                      <a:pt x="40" y="3"/>
                    </a:cubicBezTo>
                    <a:cubicBezTo>
                      <a:pt x="42" y="5"/>
                      <a:pt x="43" y="3"/>
                      <a:pt x="43" y="0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58" y="8"/>
                      <a:pt x="59" y="17"/>
                      <a:pt x="56" y="28"/>
                    </a:cubicBezTo>
                    <a:cubicBezTo>
                      <a:pt x="56" y="30"/>
                      <a:pt x="56" y="34"/>
                      <a:pt x="56" y="38"/>
                    </a:cubicBezTo>
                    <a:cubicBezTo>
                      <a:pt x="12" y="38"/>
                      <a:pt x="12" y="38"/>
                      <a:pt x="12" y="38"/>
                    </a:cubicBezTo>
                    <a:cubicBezTo>
                      <a:pt x="11" y="36"/>
                      <a:pt x="9" y="32"/>
                      <a:pt x="7" y="28"/>
                    </a:cubicBezTo>
                    <a:cubicBezTo>
                      <a:pt x="1" y="13"/>
                      <a:pt x="0" y="3"/>
                      <a:pt x="12" y="0"/>
                    </a:cubicBezTo>
                    <a:cubicBezTo>
                      <a:pt x="12" y="0"/>
                      <a:pt x="13" y="0"/>
                      <a:pt x="13" y="0"/>
                    </a:cubicBezTo>
                    <a:close/>
                    <a:moveTo>
                      <a:pt x="112" y="0"/>
                    </a:moveTo>
                    <a:cubicBezTo>
                      <a:pt x="164" y="0"/>
                      <a:pt x="164" y="0"/>
                      <a:pt x="164" y="0"/>
                    </a:cubicBezTo>
                    <a:cubicBezTo>
                      <a:pt x="160" y="10"/>
                      <a:pt x="154" y="23"/>
                      <a:pt x="154" y="29"/>
                    </a:cubicBezTo>
                    <a:cubicBezTo>
                      <a:pt x="154" y="33"/>
                      <a:pt x="155" y="35"/>
                      <a:pt x="155" y="38"/>
                    </a:cubicBezTo>
                    <a:cubicBezTo>
                      <a:pt x="113" y="38"/>
                      <a:pt x="113" y="38"/>
                      <a:pt x="113" y="38"/>
                    </a:cubicBezTo>
                    <a:cubicBezTo>
                      <a:pt x="112" y="21"/>
                      <a:pt x="112" y="7"/>
                      <a:pt x="112" y="0"/>
                    </a:cubicBezTo>
                    <a:close/>
                  </a:path>
                </a:pathLst>
              </a:custGeom>
              <a:solidFill>
                <a:srgbClr val="C2C2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90" name="任意多边形: 形状 689">
                <a:extLst>
                  <a:ext uri="{FF2B5EF4-FFF2-40B4-BE49-F238E27FC236}">
                    <a16:creationId xmlns:a16="http://schemas.microsoft.com/office/drawing/2014/main" id="{EA1F3EA7-40DF-4E76-9DBA-82EAC1E315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9" y="1872"/>
                <a:ext cx="312" cy="74"/>
              </a:xfrm>
              <a:custGeom>
                <a:avLst/>
                <a:gdLst>
                  <a:gd name="T0" fmla="*/ 7 w 163"/>
                  <a:gd name="T1" fmla="*/ 0 h 39"/>
                  <a:gd name="T2" fmla="*/ 39 w 163"/>
                  <a:gd name="T3" fmla="*/ 0 h 39"/>
                  <a:gd name="T4" fmla="*/ 40 w 163"/>
                  <a:gd name="T5" fmla="*/ 1 h 39"/>
                  <a:gd name="T6" fmla="*/ 43 w 163"/>
                  <a:gd name="T7" fmla="*/ 0 h 39"/>
                  <a:gd name="T8" fmla="*/ 58 w 163"/>
                  <a:gd name="T9" fmla="*/ 0 h 39"/>
                  <a:gd name="T10" fmla="*/ 56 w 163"/>
                  <a:gd name="T11" fmla="*/ 26 h 39"/>
                  <a:gd name="T12" fmla="*/ 56 w 163"/>
                  <a:gd name="T13" fmla="*/ 39 h 39"/>
                  <a:gd name="T14" fmla="*/ 14 w 163"/>
                  <a:gd name="T15" fmla="*/ 39 h 39"/>
                  <a:gd name="T16" fmla="*/ 7 w 163"/>
                  <a:gd name="T17" fmla="*/ 26 h 39"/>
                  <a:gd name="T18" fmla="*/ 7 w 163"/>
                  <a:gd name="T19" fmla="*/ 0 h 39"/>
                  <a:gd name="T20" fmla="*/ 112 w 163"/>
                  <a:gd name="T21" fmla="*/ 0 h 39"/>
                  <a:gd name="T22" fmla="*/ 163 w 163"/>
                  <a:gd name="T23" fmla="*/ 0 h 39"/>
                  <a:gd name="T24" fmla="*/ 154 w 163"/>
                  <a:gd name="T25" fmla="*/ 27 h 39"/>
                  <a:gd name="T26" fmla="*/ 156 w 163"/>
                  <a:gd name="T27" fmla="*/ 39 h 39"/>
                  <a:gd name="T28" fmla="*/ 113 w 163"/>
                  <a:gd name="T29" fmla="*/ 39 h 39"/>
                  <a:gd name="T30" fmla="*/ 112 w 163"/>
                  <a:gd name="T31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3" h="39">
                    <a:moveTo>
                      <a:pt x="7" y="0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39" y="1"/>
                      <a:pt x="40" y="1"/>
                      <a:pt x="40" y="1"/>
                    </a:cubicBezTo>
                    <a:cubicBezTo>
                      <a:pt x="41" y="3"/>
                      <a:pt x="42" y="2"/>
                      <a:pt x="43" y="0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58" y="8"/>
                      <a:pt x="59" y="16"/>
                      <a:pt x="56" y="26"/>
                    </a:cubicBezTo>
                    <a:cubicBezTo>
                      <a:pt x="56" y="28"/>
                      <a:pt x="56" y="33"/>
                      <a:pt x="56" y="39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2" y="36"/>
                      <a:pt x="9" y="32"/>
                      <a:pt x="7" y="26"/>
                    </a:cubicBezTo>
                    <a:cubicBezTo>
                      <a:pt x="2" y="13"/>
                      <a:pt x="0" y="5"/>
                      <a:pt x="7" y="0"/>
                    </a:cubicBezTo>
                    <a:close/>
                    <a:moveTo>
                      <a:pt x="112" y="0"/>
                    </a:moveTo>
                    <a:cubicBezTo>
                      <a:pt x="163" y="0"/>
                      <a:pt x="163" y="0"/>
                      <a:pt x="163" y="0"/>
                    </a:cubicBezTo>
                    <a:cubicBezTo>
                      <a:pt x="159" y="10"/>
                      <a:pt x="154" y="21"/>
                      <a:pt x="154" y="27"/>
                    </a:cubicBezTo>
                    <a:cubicBezTo>
                      <a:pt x="154" y="32"/>
                      <a:pt x="155" y="35"/>
                      <a:pt x="156" y="39"/>
                    </a:cubicBezTo>
                    <a:cubicBezTo>
                      <a:pt x="113" y="39"/>
                      <a:pt x="113" y="39"/>
                      <a:pt x="113" y="39"/>
                    </a:cubicBezTo>
                    <a:cubicBezTo>
                      <a:pt x="113" y="23"/>
                      <a:pt x="112" y="9"/>
                      <a:pt x="112" y="0"/>
                    </a:cubicBezTo>
                    <a:close/>
                  </a:path>
                </a:pathLst>
              </a:custGeom>
              <a:solidFill>
                <a:srgbClr val="C5C5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91" name="任意多边形: 形状 690">
                <a:extLst>
                  <a:ext uri="{FF2B5EF4-FFF2-40B4-BE49-F238E27FC236}">
                    <a16:creationId xmlns:a16="http://schemas.microsoft.com/office/drawing/2014/main" id="{69EBD82F-E3EC-4E4F-8252-9C7DEAC1A7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1" y="1877"/>
                <a:ext cx="308" cy="75"/>
              </a:xfrm>
              <a:custGeom>
                <a:avLst/>
                <a:gdLst>
                  <a:gd name="T0" fmla="*/ 3 w 161"/>
                  <a:gd name="T1" fmla="*/ 0 h 39"/>
                  <a:gd name="T2" fmla="*/ 57 w 161"/>
                  <a:gd name="T3" fmla="*/ 0 h 39"/>
                  <a:gd name="T4" fmla="*/ 55 w 161"/>
                  <a:gd name="T5" fmla="*/ 23 h 39"/>
                  <a:gd name="T6" fmla="*/ 55 w 161"/>
                  <a:gd name="T7" fmla="*/ 39 h 39"/>
                  <a:gd name="T8" fmla="*/ 15 w 161"/>
                  <a:gd name="T9" fmla="*/ 39 h 39"/>
                  <a:gd name="T10" fmla="*/ 6 w 161"/>
                  <a:gd name="T11" fmla="*/ 23 h 39"/>
                  <a:gd name="T12" fmla="*/ 3 w 161"/>
                  <a:gd name="T13" fmla="*/ 0 h 39"/>
                  <a:gd name="T14" fmla="*/ 111 w 161"/>
                  <a:gd name="T15" fmla="*/ 0 h 39"/>
                  <a:gd name="T16" fmla="*/ 161 w 161"/>
                  <a:gd name="T17" fmla="*/ 0 h 39"/>
                  <a:gd name="T18" fmla="*/ 153 w 161"/>
                  <a:gd name="T19" fmla="*/ 24 h 39"/>
                  <a:gd name="T20" fmla="*/ 156 w 161"/>
                  <a:gd name="T21" fmla="*/ 39 h 39"/>
                  <a:gd name="T22" fmla="*/ 112 w 161"/>
                  <a:gd name="T23" fmla="*/ 39 h 39"/>
                  <a:gd name="T24" fmla="*/ 111 w 161"/>
                  <a:gd name="T25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1" h="39">
                    <a:moveTo>
                      <a:pt x="3" y="0"/>
                    </a:moveTo>
                    <a:cubicBezTo>
                      <a:pt x="57" y="0"/>
                      <a:pt x="57" y="0"/>
                      <a:pt x="57" y="0"/>
                    </a:cubicBezTo>
                    <a:cubicBezTo>
                      <a:pt x="57" y="7"/>
                      <a:pt x="57" y="15"/>
                      <a:pt x="55" y="23"/>
                    </a:cubicBezTo>
                    <a:cubicBezTo>
                      <a:pt x="55" y="26"/>
                      <a:pt x="55" y="31"/>
                      <a:pt x="55" y="39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3" y="36"/>
                      <a:pt x="9" y="31"/>
                      <a:pt x="6" y="23"/>
                    </a:cubicBezTo>
                    <a:cubicBezTo>
                      <a:pt x="2" y="12"/>
                      <a:pt x="0" y="5"/>
                      <a:pt x="3" y="0"/>
                    </a:cubicBezTo>
                    <a:close/>
                    <a:moveTo>
                      <a:pt x="111" y="0"/>
                    </a:moveTo>
                    <a:cubicBezTo>
                      <a:pt x="161" y="0"/>
                      <a:pt x="161" y="0"/>
                      <a:pt x="161" y="0"/>
                    </a:cubicBezTo>
                    <a:cubicBezTo>
                      <a:pt x="157" y="9"/>
                      <a:pt x="153" y="19"/>
                      <a:pt x="153" y="24"/>
                    </a:cubicBezTo>
                    <a:cubicBezTo>
                      <a:pt x="153" y="30"/>
                      <a:pt x="154" y="34"/>
                      <a:pt x="156" y="39"/>
                    </a:cubicBezTo>
                    <a:cubicBezTo>
                      <a:pt x="112" y="39"/>
                      <a:pt x="112" y="39"/>
                      <a:pt x="112" y="39"/>
                    </a:cubicBezTo>
                    <a:cubicBezTo>
                      <a:pt x="112" y="23"/>
                      <a:pt x="111" y="9"/>
                      <a:pt x="111" y="0"/>
                    </a:cubicBezTo>
                    <a:close/>
                  </a:path>
                </a:pathLst>
              </a:custGeom>
              <a:solidFill>
                <a:srgbClr val="C7C7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92" name="任意多边形: 形状 691">
                <a:extLst>
                  <a:ext uri="{FF2B5EF4-FFF2-40B4-BE49-F238E27FC236}">
                    <a16:creationId xmlns:a16="http://schemas.microsoft.com/office/drawing/2014/main" id="{85D56DF8-1385-455A-97CF-61AD5FBF3A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3" y="1883"/>
                <a:ext cx="304" cy="73"/>
              </a:xfrm>
              <a:custGeom>
                <a:avLst/>
                <a:gdLst>
                  <a:gd name="T0" fmla="*/ 1 w 159"/>
                  <a:gd name="T1" fmla="*/ 0 h 38"/>
                  <a:gd name="T2" fmla="*/ 56 w 159"/>
                  <a:gd name="T3" fmla="*/ 0 h 38"/>
                  <a:gd name="T4" fmla="*/ 54 w 159"/>
                  <a:gd name="T5" fmla="*/ 20 h 38"/>
                  <a:gd name="T6" fmla="*/ 54 w 159"/>
                  <a:gd name="T7" fmla="*/ 38 h 38"/>
                  <a:gd name="T8" fmla="*/ 15 w 159"/>
                  <a:gd name="T9" fmla="*/ 38 h 38"/>
                  <a:gd name="T10" fmla="*/ 5 w 159"/>
                  <a:gd name="T11" fmla="*/ 20 h 38"/>
                  <a:gd name="T12" fmla="*/ 1 w 159"/>
                  <a:gd name="T13" fmla="*/ 0 h 38"/>
                  <a:gd name="T14" fmla="*/ 110 w 159"/>
                  <a:gd name="T15" fmla="*/ 0 h 38"/>
                  <a:gd name="T16" fmla="*/ 159 w 159"/>
                  <a:gd name="T17" fmla="*/ 0 h 38"/>
                  <a:gd name="T18" fmla="*/ 152 w 159"/>
                  <a:gd name="T19" fmla="*/ 21 h 38"/>
                  <a:gd name="T20" fmla="*/ 156 w 159"/>
                  <a:gd name="T21" fmla="*/ 38 h 38"/>
                  <a:gd name="T22" fmla="*/ 111 w 159"/>
                  <a:gd name="T23" fmla="*/ 38 h 38"/>
                  <a:gd name="T24" fmla="*/ 110 w 159"/>
                  <a:gd name="T25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9" h="38">
                    <a:moveTo>
                      <a:pt x="1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56" y="6"/>
                      <a:pt x="56" y="13"/>
                      <a:pt x="54" y="20"/>
                    </a:cubicBezTo>
                    <a:cubicBezTo>
                      <a:pt x="54" y="23"/>
                      <a:pt x="54" y="29"/>
                      <a:pt x="54" y="38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4" y="35"/>
                      <a:pt x="9" y="31"/>
                      <a:pt x="5" y="20"/>
                    </a:cubicBezTo>
                    <a:cubicBezTo>
                      <a:pt x="1" y="11"/>
                      <a:pt x="0" y="5"/>
                      <a:pt x="1" y="0"/>
                    </a:cubicBezTo>
                    <a:close/>
                    <a:moveTo>
                      <a:pt x="110" y="0"/>
                    </a:moveTo>
                    <a:cubicBezTo>
                      <a:pt x="159" y="0"/>
                      <a:pt x="159" y="0"/>
                      <a:pt x="159" y="0"/>
                    </a:cubicBezTo>
                    <a:cubicBezTo>
                      <a:pt x="156" y="8"/>
                      <a:pt x="152" y="16"/>
                      <a:pt x="152" y="21"/>
                    </a:cubicBezTo>
                    <a:cubicBezTo>
                      <a:pt x="152" y="28"/>
                      <a:pt x="153" y="32"/>
                      <a:pt x="156" y="38"/>
                    </a:cubicBezTo>
                    <a:cubicBezTo>
                      <a:pt x="111" y="38"/>
                      <a:pt x="111" y="38"/>
                      <a:pt x="111" y="38"/>
                    </a:cubicBezTo>
                    <a:cubicBezTo>
                      <a:pt x="111" y="23"/>
                      <a:pt x="110" y="9"/>
                      <a:pt x="110" y="0"/>
                    </a:cubicBezTo>
                    <a:close/>
                  </a:path>
                </a:pathLst>
              </a:custGeom>
              <a:solidFill>
                <a:srgbClr val="CACA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93" name="任意多边形: 形状 692">
                <a:extLst>
                  <a:ext uri="{FF2B5EF4-FFF2-40B4-BE49-F238E27FC236}">
                    <a16:creationId xmlns:a16="http://schemas.microsoft.com/office/drawing/2014/main" id="{8AD0BF49-5AB3-43E1-A599-6616D52417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3" y="1887"/>
                <a:ext cx="302" cy="75"/>
              </a:xfrm>
              <a:custGeom>
                <a:avLst/>
                <a:gdLst>
                  <a:gd name="T0" fmla="*/ 1 w 158"/>
                  <a:gd name="T1" fmla="*/ 0 h 39"/>
                  <a:gd name="T2" fmla="*/ 56 w 158"/>
                  <a:gd name="T3" fmla="*/ 0 h 39"/>
                  <a:gd name="T4" fmla="*/ 54 w 158"/>
                  <a:gd name="T5" fmla="*/ 18 h 39"/>
                  <a:gd name="T6" fmla="*/ 54 w 158"/>
                  <a:gd name="T7" fmla="*/ 39 h 39"/>
                  <a:gd name="T8" fmla="*/ 16 w 158"/>
                  <a:gd name="T9" fmla="*/ 39 h 39"/>
                  <a:gd name="T10" fmla="*/ 5 w 158"/>
                  <a:gd name="T11" fmla="*/ 18 h 39"/>
                  <a:gd name="T12" fmla="*/ 1 w 158"/>
                  <a:gd name="T13" fmla="*/ 0 h 39"/>
                  <a:gd name="T14" fmla="*/ 110 w 158"/>
                  <a:gd name="T15" fmla="*/ 0 h 39"/>
                  <a:gd name="T16" fmla="*/ 158 w 158"/>
                  <a:gd name="T17" fmla="*/ 0 h 39"/>
                  <a:gd name="T18" fmla="*/ 152 w 158"/>
                  <a:gd name="T19" fmla="*/ 19 h 39"/>
                  <a:gd name="T20" fmla="*/ 158 w 158"/>
                  <a:gd name="T21" fmla="*/ 39 h 39"/>
                  <a:gd name="T22" fmla="*/ 112 w 158"/>
                  <a:gd name="T23" fmla="*/ 39 h 39"/>
                  <a:gd name="T24" fmla="*/ 110 w 158"/>
                  <a:gd name="T25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39">
                    <a:moveTo>
                      <a:pt x="1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56" y="6"/>
                      <a:pt x="56" y="12"/>
                      <a:pt x="54" y="18"/>
                    </a:cubicBezTo>
                    <a:cubicBezTo>
                      <a:pt x="54" y="21"/>
                      <a:pt x="54" y="29"/>
                      <a:pt x="54" y="39"/>
                    </a:cubicBezTo>
                    <a:cubicBezTo>
                      <a:pt x="16" y="39"/>
                      <a:pt x="16" y="39"/>
                      <a:pt x="16" y="39"/>
                    </a:cubicBezTo>
                    <a:cubicBezTo>
                      <a:pt x="16" y="34"/>
                      <a:pt x="10" y="32"/>
                      <a:pt x="5" y="18"/>
                    </a:cubicBezTo>
                    <a:cubicBezTo>
                      <a:pt x="2" y="11"/>
                      <a:pt x="0" y="5"/>
                      <a:pt x="1" y="0"/>
                    </a:cubicBezTo>
                    <a:close/>
                    <a:moveTo>
                      <a:pt x="110" y="0"/>
                    </a:moveTo>
                    <a:cubicBezTo>
                      <a:pt x="158" y="0"/>
                      <a:pt x="158" y="0"/>
                      <a:pt x="158" y="0"/>
                    </a:cubicBezTo>
                    <a:cubicBezTo>
                      <a:pt x="155" y="8"/>
                      <a:pt x="152" y="15"/>
                      <a:pt x="152" y="19"/>
                    </a:cubicBezTo>
                    <a:cubicBezTo>
                      <a:pt x="152" y="27"/>
                      <a:pt x="153" y="31"/>
                      <a:pt x="158" y="39"/>
                    </a:cubicBezTo>
                    <a:cubicBezTo>
                      <a:pt x="112" y="39"/>
                      <a:pt x="112" y="39"/>
                      <a:pt x="112" y="39"/>
                    </a:cubicBezTo>
                    <a:cubicBezTo>
                      <a:pt x="111" y="24"/>
                      <a:pt x="110" y="10"/>
                      <a:pt x="110" y="0"/>
                    </a:cubicBezTo>
                    <a:close/>
                  </a:path>
                </a:pathLst>
              </a:custGeom>
              <a:solidFill>
                <a:srgbClr val="CECD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94" name="任意多边形: 形状 693">
                <a:extLst>
                  <a:ext uri="{FF2B5EF4-FFF2-40B4-BE49-F238E27FC236}">
                    <a16:creationId xmlns:a16="http://schemas.microsoft.com/office/drawing/2014/main" id="{A2860B88-201C-4E3A-B3D9-6159EB85C7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5" y="1893"/>
                <a:ext cx="302" cy="74"/>
              </a:xfrm>
              <a:custGeom>
                <a:avLst/>
                <a:gdLst>
                  <a:gd name="T0" fmla="*/ 0 w 158"/>
                  <a:gd name="T1" fmla="*/ 0 h 39"/>
                  <a:gd name="T2" fmla="*/ 55 w 158"/>
                  <a:gd name="T3" fmla="*/ 0 h 39"/>
                  <a:gd name="T4" fmla="*/ 53 w 158"/>
                  <a:gd name="T5" fmla="*/ 15 h 39"/>
                  <a:gd name="T6" fmla="*/ 53 w 158"/>
                  <a:gd name="T7" fmla="*/ 39 h 39"/>
                  <a:gd name="T8" fmla="*/ 14 w 158"/>
                  <a:gd name="T9" fmla="*/ 39 h 39"/>
                  <a:gd name="T10" fmla="*/ 14 w 158"/>
                  <a:gd name="T11" fmla="*/ 37 h 39"/>
                  <a:gd name="T12" fmla="*/ 4 w 158"/>
                  <a:gd name="T13" fmla="*/ 15 h 39"/>
                  <a:gd name="T14" fmla="*/ 0 w 158"/>
                  <a:gd name="T15" fmla="*/ 0 h 39"/>
                  <a:gd name="T16" fmla="*/ 109 w 158"/>
                  <a:gd name="T17" fmla="*/ 0 h 39"/>
                  <a:gd name="T18" fmla="*/ 156 w 158"/>
                  <a:gd name="T19" fmla="*/ 0 h 39"/>
                  <a:gd name="T20" fmla="*/ 151 w 158"/>
                  <a:gd name="T21" fmla="*/ 16 h 39"/>
                  <a:gd name="T22" fmla="*/ 158 w 158"/>
                  <a:gd name="T23" fmla="*/ 39 h 39"/>
                  <a:gd name="T24" fmla="*/ 111 w 158"/>
                  <a:gd name="T25" fmla="*/ 39 h 39"/>
                  <a:gd name="T26" fmla="*/ 109 w 158"/>
                  <a:gd name="T2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8" h="39">
                    <a:moveTo>
                      <a:pt x="0" y="0"/>
                    </a:moveTo>
                    <a:cubicBezTo>
                      <a:pt x="55" y="0"/>
                      <a:pt x="55" y="0"/>
                      <a:pt x="55" y="0"/>
                    </a:cubicBezTo>
                    <a:cubicBezTo>
                      <a:pt x="55" y="5"/>
                      <a:pt x="55" y="10"/>
                      <a:pt x="53" y="15"/>
                    </a:cubicBezTo>
                    <a:cubicBezTo>
                      <a:pt x="53" y="19"/>
                      <a:pt x="53" y="27"/>
                      <a:pt x="53" y="39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4" y="38"/>
                      <a:pt x="14" y="38"/>
                      <a:pt x="14" y="37"/>
                    </a:cubicBezTo>
                    <a:cubicBezTo>
                      <a:pt x="16" y="31"/>
                      <a:pt x="10" y="30"/>
                      <a:pt x="4" y="15"/>
                    </a:cubicBezTo>
                    <a:cubicBezTo>
                      <a:pt x="2" y="9"/>
                      <a:pt x="0" y="4"/>
                      <a:pt x="0" y="0"/>
                    </a:cubicBezTo>
                    <a:close/>
                    <a:moveTo>
                      <a:pt x="109" y="0"/>
                    </a:moveTo>
                    <a:cubicBezTo>
                      <a:pt x="156" y="0"/>
                      <a:pt x="156" y="0"/>
                      <a:pt x="156" y="0"/>
                    </a:cubicBezTo>
                    <a:cubicBezTo>
                      <a:pt x="153" y="6"/>
                      <a:pt x="151" y="12"/>
                      <a:pt x="151" y="16"/>
                    </a:cubicBezTo>
                    <a:cubicBezTo>
                      <a:pt x="151" y="25"/>
                      <a:pt x="152" y="28"/>
                      <a:pt x="158" y="39"/>
                    </a:cubicBezTo>
                    <a:cubicBezTo>
                      <a:pt x="111" y="39"/>
                      <a:pt x="111" y="39"/>
                      <a:pt x="111" y="39"/>
                    </a:cubicBezTo>
                    <a:cubicBezTo>
                      <a:pt x="110" y="24"/>
                      <a:pt x="109" y="10"/>
                      <a:pt x="109" y="0"/>
                    </a:cubicBezTo>
                    <a:close/>
                  </a:path>
                </a:pathLst>
              </a:custGeom>
              <a:solidFill>
                <a:srgbClr val="D1D1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95" name="任意多边形: 形状 694">
                <a:extLst>
                  <a:ext uri="{FF2B5EF4-FFF2-40B4-BE49-F238E27FC236}">
                    <a16:creationId xmlns:a16="http://schemas.microsoft.com/office/drawing/2014/main" id="{82840B75-41B8-4325-912E-663DBEA44E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5" y="1898"/>
                <a:ext cx="306" cy="73"/>
              </a:xfrm>
              <a:custGeom>
                <a:avLst/>
                <a:gdLst>
                  <a:gd name="T0" fmla="*/ 0 w 160"/>
                  <a:gd name="T1" fmla="*/ 0 h 38"/>
                  <a:gd name="T2" fmla="*/ 55 w 160"/>
                  <a:gd name="T3" fmla="*/ 0 h 38"/>
                  <a:gd name="T4" fmla="*/ 53 w 160"/>
                  <a:gd name="T5" fmla="*/ 12 h 38"/>
                  <a:gd name="T6" fmla="*/ 53 w 160"/>
                  <a:gd name="T7" fmla="*/ 38 h 38"/>
                  <a:gd name="T8" fmla="*/ 13 w 160"/>
                  <a:gd name="T9" fmla="*/ 38 h 38"/>
                  <a:gd name="T10" fmla="*/ 14 w 160"/>
                  <a:gd name="T11" fmla="*/ 34 h 38"/>
                  <a:gd name="T12" fmla="*/ 4 w 160"/>
                  <a:gd name="T13" fmla="*/ 12 h 38"/>
                  <a:gd name="T14" fmla="*/ 0 w 160"/>
                  <a:gd name="T15" fmla="*/ 0 h 38"/>
                  <a:gd name="T16" fmla="*/ 109 w 160"/>
                  <a:gd name="T17" fmla="*/ 0 h 38"/>
                  <a:gd name="T18" fmla="*/ 155 w 160"/>
                  <a:gd name="T19" fmla="*/ 0 h 38"/>
                  <a:gd name="T20" fmla="*/ 151 w 160"/>
                  <a:gd name="T21" fmla="*/ 13 h 38"/>
                  <a:gd name="T22" fmla="*/ 159 w 160"/>
                  <a:gd name="T23" fmla="*/ 36 h 38"/>
                  <a:gd name="T24" fmla="*/ 160 w 160"/>
                  <a:gd name="T25" fmla="*/ 38 h 38"/>
                  <a:gd name="T26" fmla="*/ 111 w 160"/>
                  <a:gd name="T27" fmla="*/ 38 h 38"/>
                  <a:gd name="T28" fmla="*/ 109 w 160"/>
                  <a:gd name="T2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0" h="38">
                    <a:moveTo>
                      <a:pt x="0" y="0"/>
                    </a:moveTo>
                    <a:cubicBezTo>
                      <a:pt x="55" y="0"/>
                      <a:pt x="55" y="0"/>
                      <a:pt x="55" y="0"/>
                    </a:cubicBezTo>
                    <a:cubicBezTo>
                      <a:pt x="55" y="4"/>
                      <a:pt x="54" y="8"/>
                      <a:pt x="53" y="12"/>
                    </a:cubicBezTo>
                    <a:cubicBezTo>
                      <a:pt x="53" y="16"/>
                      <a:pt x="53" y="25"/>
                      <a:pt x="53" y="38"/>
                    </a:cubicBezTo>
                    <a:cubicBezTo>
                      <a:pt x="13" y="38"/>
                      <a:pt x="13" y="38"/>
                      <a:pt x="13" y="38"/>
                    </a:cubicBezTo>
                    <a:cubicBezTo>
                      <a:pt x="14" y="37"/>
                      <a:pt x="14" y="35"/>
                      <a:pt x="14" y="34"/>
                    </a:cubicBezTo>
                    <a:cubicBezTo>
                      <a:pt x="16" y="28"/>
                      <a:pt x="10" y="27"/>
                      <a:pt x="4" y="12"/>
                    </a:cubicBezTo>
                    <a:cubicBezTo>
                      <a:pt x="2" y="7"/>
                      <a:pt x="1" y="3"/>
                      <a:pt x="0" y="0"/>
                    </a:cubicBezTo>
                    <a:close/>
                    <a:moveTo>
                      <a:pt x="109" y="0"/>
                    </a:moveTo>
                    <a:cubicBezTo>
                      <a:pt x="155" y="0"/>
                      <a:pt x="155" y="0"/>
                      <a:pt x="155" y="0"/>
                    </a:cubicBezTo>
                    <a:cubicBezTo>
                      <a:pt x="153" y="5"/>
                      <a:pt x="151" y="10"/>
                      <a:pt x="151" y="13"/>
                    </a:cubicBezTo>
                    <a:cubicBezTo>
                      <a:pt x="151" y="22"/>
                      <a:pt x="152" y="26"/>
                      <a:pt x="159" y="36"/>
                    </a:cubicBezTo>
                    <a:cubicBezTo>
                      <a:pt x="159" y="37"/>
                      <a:pt x="159" y="38"/>
                      <a:pt x="160" y="38"/>
                    </a:cubicBezTo>
                    <a:cubicBezTo>
                      <a:pt x="111" y="38"/>
                      <a:pt x="111" y="38"/>
                      <a:pt x="111" y="38"/>
                    </a:cubicBezTo>
                    <a:cubicBezTo>
                      <a:pt x="110" y="24"/>
                      <a:pt x="110" y="10"/>
                      <a:pt x="109" y="0"/>
                    </a:cubicBezTo>
                    <a:close/>
                  </a:path>
                </a:pathLst>
              </a:cu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96" name="任意多边形: 形状 695">
                <a:extLst>
                  <a:ext uri="{FF2B5EF4-FFF2-40B4-BE49-F238E27FC236}">
                    <a16:creationId xmlns:a16="http://schemas.microsoft.com/office/drawing/2014/main" id="{EC7BF0E0-EEEC-4A35-8D2F-D41157ACD0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7" y="1902"/>
                <a:ext cx="306" cy="75"/>
              </a:xfrm>
              <a:custGeom>
                <a:avLst/>
                <a:gdLst>
                  <a:gd name="T0" fmla="*/ 0 w 160"/>
                  <a:gd name="T1" fmla="*/ 0 h 39"/>
                  <a:gd name="T2" fmla="*/ 54 w 160"/>
                  <a:gd name="T3" fmla="*/ 0 h 39"/>
                  <a:gd name="T4" fmla="*/ 52 w 160"/>
                  <a:gd name="T5" fmla="*/ 10 h 39"/>
                  <a:gd name="T6" fmla="*/ 52 w 160"/>
                  <a:gd name="T7" fmla="*/ 39 h 39"/>
                  <a:gd name="T8" fmla="*/ 12 w 160"/>
                  <a:gd name="T9" fmla="*/ 39 h 39"/>
                  <a:gd name="T10" fmla="*/ 13 w 160"/>
                  <a:gd name="T11" fmla="*/ 32 h 39"/>
                  <a:gd name="T12" fmla="*/ 3 w 160"/>
                  <a:gd name="T13" fmla="*/ 10 h 39"/>
                  <a:gd name="T14" fmla="*/ 0 w 160"/>
                  <a:gd name="T15" fmla="*/ 0 h 39"/>
                  <a:gd name="T16" fmla="*/ 108 w 160"/>
                  <a:gd name="T17" fmla="*/ 0 h 39"/>
                  <a:gd name="T18" fmla="*/ 153 w 160"/>
                  <a:gd name="T19" fmla="*/ 0 h 39"/>
                  <a:gd name="T20" fmla="*/ 150 w 160"/>
                  <a:gd name="T21" fmla="*/ 11 h 39"/>
                  <a:gd name="T22" fmla="*/ 158 w 160"/>
                  <a:gd name="T23" fmla="*/ 34 h 39"/>
                  <a:gd name="T24" fmla="*/ 160 w 160"/>
                  <a:gd name="T25" fmla="*/ 39 h 39"/>
                  <a:gd name="T26" fmla="*/ 110 w 160"/>
                  <a:gd name="T27" fmla="*/ 39 h 39"/>
                  <a:gd name="T28" fmla="*/ 108 w 160"/>
                  <a:gd name="T2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0" h="39">
                    <a:moveTo>
                      <a:pt x="0" y="0"/>
                    </a:moveTo>
                    <a:cubicBezTo>
                      <a:pt x="54" y="0"/>
                      <a:pt x="54" y="0"/>
                      <a:pt x="54" y="0"/>
                    </a:cubicBezTo>
                    <a:cubicBezTo>
                      <a:pt x="54" y="4"/>
                      <a:pt x="53" y="7"/>
                      <a:pt x="52" y="10"/>
                    </a:cubicBezTo>
                    <a:cubicBezTo>
                      <a:pt x="52" y="14"/>
                      <a:pt x="52" y="24"/>
                      <a:pt x="52" y="39"/>
                    </a:cubicBezTo>
                    <a:cubicBezTo>
                      <a:pt x="12" y="39"/>
                      <a:pt x="12" y="39"/>
                      <a:pt x="12" y="39"/>
                    </a:cubicBezTo>
                    <a:cubicBezTo>
                      <a:pt x="12" y="36"/>
                      <a:pt x="13" y="34"/>
                      <a:pt x="13" y="32"/>
                    </a:cubicBezTo>
                    <a:cubicBezTo>
                      <a:pt x="15" y="26"/>
                      <a:pt x="9" y="25"/>
                      <a:pt x="3" y="10"/>
                    </a:cubicBezTo>
                    <a:cubicBezTo>
                      <a:pt x="1" y="6"/>
                      <a:pt x="0" y="3"/>
                      <a:pt x="0" y="0"/>
                    </a:cubicBezTo>
                    <a:close/>
                    <a:moveTo>
                      <a:pt x="108" y="0"/>
                    </a:moveTo>
                    <a:cubicBezTo>
                      <a:pt x="153" y="0"/>
                      <a:pt x="153" y="0"/>
                      <a:pt x="153" y="0"/>
                    </a:cubicBezTo>
                    <a:cubicBezTo>
                      <a:pt x="151" y="5"/>
                      <a:pt x="150" y="8"/>
                      <a:pt x="150" y="11"/>
                    </a:cubicBezTo>
                    <a:cubicBezTo>
                      <a:pt x="150" y="20"/>
                      <a:pt x="151" y="24"/>
                      <a:pt x="158" y="34"/>
                    </a:cubicBezTo>
                    <a:cubicBezTo>
                      <a:pt x="158" y="35"/>
                      <a:pt x="159" y="37"/>
                      <a:pt x="160" y="39"/>
                    </a:cubicBezTo>
                    <a:cubicBezTo>
                      <a:pt x="110" y="39"/>
                      <a:pt x="110" y="39"/>
                      <a:pt x="110" y="39"/>
                    </a:cubicBezTo>
                    <a:cubicBezTo>
                      <a:pt x="109" y="25"/>
                      <a:pt x="109" y="11"/>
                      <a:pt x="108" y="0"/>
                    </a:cubicBezTo>
                    <a:close/>
                  </a:path>
                </a:pathLst>
              </a:custGeom>
              <a:solidFill>
                <a:srgbClr val="D5D5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97" name="任意多边形: 形状 696">
                <a:extLst>
                  <a:ext uri="{FF2B5EF4-FFF2-40B4-BE49-F238E27FC236}">
                    <a16:creationId xmlns:a16="http://schemas.microsoft.com/office/drawing/2014/main" id="{28B33479-AEAF-475A-900C-8922EA7167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7" y="1908"/>
                <a:ext cx="306" cy="75"/>
              </a:xfrm>
              <a:custGeom>
                <a:avLst/>
                <a:gdLst>
                  <a:gd name="T0" fmla="*/ 0 w 160"/>
                  <a:gd name="T1" fmla="*/ 0 h 39"/>
                  <a:gd name="T2" fmla="*/ 54 w 160"/>
                  <a:gd name="T3" fmla="*/ 0 h 39"/>
                  <a:gd name="T4" fmla="*/ 52 w 160"/>
                  <a:gd name="T5" fmla="*/ 7 h 39"/>
                  <a:gd name="T6" fmla="*/ 52 w 160"/>
                  <a:gd name="T7" fmla="*/ 39 h 39"/>
                  <a:gd name="T8" fmla="*/ 11 w 160"/>
                  <a:gd name="T9" fmla="*/ 39 h 39"/>
                  <a:gd name="T10" fmla="*/ 13 w 160"/>
                  <a:gd name="T11" fmla="*/ 29 h 39"/>
                  <a:gd name="T12" fmla="*/ 3 w 160"/>
                  <a:gd name="T13" fmla="*/ 7 h 39"/>
                  <a:gd name="T14" fmla="*/ 0 w 160"/>
                  <a:gd name="T15" fmla="*/ 0 h 39"/>
                  <a:gd name="T16" fmla="*/ 108 w 160"/>
                  <a:gd name="T17" fmla="*/ 0 h 39"/>
                  <a:gd name="T18" fmla="*/ 152 w 160"/>
                  <a:gd name="T19" fmla="*/ 0 h 39"/>
                  <a:gd name="T20" fmla="*/ 150 w 160"/>
                  <a:gd name="T21" fmla="*/ 8 h 39"/>
                  <a:gd name="T22" fmla="*/ 158 w 160"/>
                  <a:gd name="T23" fmla="*/ 31 h 39"/>
                  <a:gd name="T24" fmla="*/ 160 w 160"/>
                  <a:gd name="T25" fmla="*/ 39 h 39"/>
                  <a:gd name="T26" fmla="*/ 110 w 160"/>
                  <a:gd name="T27" fmla="*/ 39 h 39"/>
                  <a:gd name="T28" fmla="*/ 108 w 160"/>
                  <a:gd name="T2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0" h="39">
                    <a:moveTo>
                      <a:pt x="0" y="0"/>
                    </a:moveTo>
                    <a:cubicBezTo>
                      <a:pt x="54" y="0"/>
                      <a:pt x="54" y="0"/>
                      <a:pt x="54" y="0"/>
                    </a:cubicBezTo>
                    <a:cubicBezTo>
                      <a:pt x="53" y="2"/>
                      <a:pt x="53" y="5"/>
                      <a:pt x="52" y="7"/>
                    </a:cubicBezTo>
                    <a:cubicBezTo>
                      <a:pt x="52" y="11"/>
                      <a:pt x="52" y="23"/>
                      <a:pt x="52" y="39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2" y="35"/>
                      <a:pt x="13" y="31"/>
                      <a:pt x="13" y="29"/>
                    </a:cubicBezTo>
                    <a:cubicBezTo>
                      <a:pt x="15" y="23"/>
                      <a:pt x="9" y="22"/>
                      <a:pt x="3" y="7"/>
                    </a:cubicBezTo>
                    <a:cubicBezTo>
                      <a:pt x="2" y="4"/>
                      <a:pt x="1" y="2"/>
                      <a:pt x="0" y="0"/>
                    </a:cubicBezTo>
                    <a:close/>
                    <a:moveTo>
                      <a:pt x="108" y="0"/>
                    </a:moveTo>
                    <a:cubicBezTo>
                      <a:pt x="152" y="0"/>
                      <a:pt x="152" y="0"/>
                      <a:pt x="152" y="0"/>
                    </a:cubicBezTo>
                    <a:cubicBezTo>
                      <a:pt x="151" y="3"/>
                      <a:pt x="150" y="6"/>
                      <a:pt x="150" y="8"/>
                    </a:cubicBezTo>
                    <a:cubicBezTo>
                      <a:pt x="150" y="17"/>
                      <a:pt x="151" y="21"/>
                      <a:pt x="158" y="31"/>
                    </a:cubicBezTo>
                    <a:cubicBezTo>
                      <a:pt x="159" y="33"/>
                      <a:pt x="159" y="35"/>
                      <a:pt x="160" y="39"/>
                    </a:cubicBezTo>
                    <a:cubicBezTo>
                      <a:pt x="110" y="39"/>
                      <a:pt x="110" y="39"/>
                      <a:pt x="110" y="39"/>
                    </a:cubicBezTo>
                    <a:cubicBezTo>
                      <a:pt x="109" y="25"/>
                      <a:pt x="109" y="11"/>
                      <a:pt x="108" y="0"/>
                    </a:cubicBez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98" name="任意多边形: 形状 697">
                <a:extLst>
                  <a:ext uri="{FF2B5EF4-FFF2-40B4-BE49-F238E27FC236}">
                    <a16:creationId xmlns:a16="http://schemas.microsoft.com/office/drawing/2014/main" id="{C2C0C71C-36D7-4B79-8510-86B723F8CC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9" y="1914"/>
                <a:ext cx="306" cy="74"/>
              </a:xfrm>
              <a:custGeom>
                <a:avLst/>
                <a:gdLst>
                  <a:gd name="T0" fmla="*/ 0 w 160"/>
                  <a:gd name="T1" fmla="*/ 0 h 39"/>
                  <a:gd name="T2" fmla="*/ 52 w 160"/>
                  <a:gd name="T3" fmla="*/ 0 h 39"/>
                  <a:gd name="T4" fmla="*/ 51 w 160"/>
                  <a:gd name="T5" fmla="*/ 4 h 39"/>
                  <a:gd name="T6" fmla="*/ 52 w 160"/>
                  <a:gd name="T7" fmla="*/ 39 h 39"/>
                  <a:gd name="T8" fmla="*/ 10 w 160"/>
                  <a:gd name="T9" fmla="*/ 39 h 39"/>
                  <a:gd name="T10" fmla="*/ 12 w 160"/>
                  <a:gd name="T11" fmla="*/ 26 h 39"/>
                  <a:gd name="T12" fmla="*/ 2 w 160"/>
                  <a:gd name="T13" fmla="*/ 4 h 39"/>
                  <a:gd name="T14" fmla="*/ 0 w 160"/>
                  <a:gd name="T15" fmla="*/ 0 h 39"/>
                  <a:gd name="T16" fmla="*/ 108 w 160"/>
                  <a:gd name="T17" fmla="*/ 0 h 39"/>
                  <a:gd name="T18" fmla="*/ 150 w 160"/>
                  <a:gd name="T19" fmla="*/ 0 h 39"/>
                  <a:gd name="T20" fmla="*/ 149 w 160"/>
                  <a:gd name="T21" fmla="*/ 5 h 39"/>
                  <a:gd name="T22" fmla="*/ 157 w 160"/>
                  <a:gd name="T23" fmla="*/ 28 h 39"/>
                  <a:gd name="T24" fmla="*/ 160 w 160"/>
                  <a:gd name="T25" fmla="*/ 39 h 39"/>
                  <a:gd name="T26" fmla="*/ 109 w 160"/>
                  <a:gd name="T27" fmla="*/ 39 h 39"/>
                  <a:gd name="T28" fmla="*/ 108 w 160"/>
                  <a:gd name="T2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0" h="39">
                    <a:moveTo>
                      <a:pt x="0" y="0"/>
                    </a:moveTo>
                    <a:cubicBezTo>
                      <a:pt x="52" y="0"/>
                      <a:pt x="52" y="0"/>
                      <a:pt x="52" y="0"/>
                    </a:cubicBezTo>
                    <a:cubicBezTo>
                      <a:pt x="52" y="1"/>
                      <a:pt x="52" y="3"/>
                      <a:pt x="51" y="4"/>
                    </a:cubicBezTo>
                    <a:cubicBezTo>
                      <a:pt x="51" y="8"/>
                      <a:pt x="51" y="21"/>
                      <a:pt x="52" y="39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11" y="33"/>
                      <a:pt x="11" y="28"/>
                      <a:pt x="12" y="26"/>
                    </a:cubicBezTo>
                    <a:cubicBezTo>
                      <a:pt x="14" y="20"/>
                      <a:pt x="8" y="19"/>
                      <a:pt x="2" y="4"/>
                    </a:cubicBezTo>
                    <a:cubicBezTo>
                      <a:pt x="1" y="2"/>
                      <a:pt x="1" y="1"/>
                      <a:pt x="0" y="0"/>
                    </a:cubicBezTo>
                    <a:close/>
                    <a:moveTo>
                      <a:pt x="108" y="0"/>
                    </a:moveTo>
                    <a:cubicBezTo>
                      <a:pt x="150" y="0"/>
                      <a:pt x="150" y="0"/>
                      <a:pt x="150" y="0"/>
                    </a:cubicBezTo>
                    <a:cubicBezTo>
                      <a:pt x="150" y="2"/>
                      <a:pt x="149" y="3"/>
                      <a:pt x="149" y="5"/>
                    </a:cubicBezTo>
                    <a:cubicBezTo>
                      <a:pt x="149" y="14"/>
                      <a:pt x="150" y="18"/>
                      <a:pt x="157" y="28"/>
                    </a:cubicBezTo>
                    <a:cubicBezTo>
                      <a:pt x="158" y="30"/>
                      <a:pt x="159" y="34"/>
                      <a:pt x="160" y="39"/>
                    </a:cubicBezTo>
                    <a:cubicBezTo>
                      <a:pt x="109" y="39"/>
                      <a:pt x="109" y="39"/>
                      <a:pt x="109" y="39"/>
                    </a:cubicBezTo>
                    <a:cubicBezTo>
                      <a:pt x="109" y="25"/>
                      <a:pt x="108" y="11"/>
                      <a:pt x="108" y="0"/>
                    </a:cubicBezTo>
                    <a:close/>
                  </a:path>
                </a:pathLst>
              </a:custGeom>
              <a:solidFill>
                <a:srgbClr val="DCDB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99" name="任意多边形: 形状 698">
                <a:extLst>
                  <a:ext uri="{FF2B5EF4-FFF2-40B4-BE49-F238E27FC236}">
                    <a16:creationId xmlns:a16="http://schemas.microsoft.com/office/drawing/2014/main" id="{338B5889-3839-48F3-9E6D-9A92B368F0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1" y="1919"/>
                <a:ext cx="304" cy="73"/>
              </a:xfrm>
              <a:custGeom>
                <a:avLst/>
                <a:gdLst>
                  <a:gd name="T0" fmla="*/ 0 w 159"/>
                  <a:gd name="T1" fmla="*/ 0 h 38"/>
                  <a:gd name="T2" fmla="*/ 51 w 159"/>
                  <a:gd name="T3" fmla="*/ 0 h 38"/>
                  <a:gd name="T4" fmla="*/ 50 w 159"/>
                  <a:gd name="T5" fmla="*/ 1 h 38"/>
                  <a:gd name="T6" fmla="*/ 51 w 159"/>
                  <a:gd name="T7" fmla="*/ 38 h 38"/>
                  <a:gd name="T8" fmla="*/ 9 w 159"/>
                  <a:gd name="T9" fmla="*/ 38 h 38"/>
                  <a:gd name="T10" fmla="*/ 11 w 159"/>
                  <a:gd name="T11" fmla="*/ 23 h 38"/>
                  <a:gd name="T12" fmla="*/ 1 w 159"/>
                  <a:gd name="T13" fmla="*/ 1 h 38"/>
                  <a:gd name="T14" fmla="*/ 0 w 159"/>
                  <a:gd name="T15" fmla="*/ 0 h 38"/>
                  <a:gd name="T16" fmla="*/ 107 w 159"/>
                  <a:gd name="T17" fmla="*/ 0 h 38"/>
                  <a:gd name="T18" fmla="*/ 149 w 159"/>
                  <a:gd name="T19" fmla="*/ 0 h 38"/>
                  <a:gd name="T20" fmla="*/ 148 w 159"/>
                  <a:gd name="T21" fmla="*/ 2 h 38"/>
                  <a:gd name="T22" fmla="*/ 156 w 159"/>
                  <a:gd name="T23" fmla="*/ 25 h 38"/>
                  <a:gd name="T24" fmla="*/ 159 w 159"/>
                  <a:gd name="T25" fmla="*/ 38 h 38"/>
                  <a:gd name="T26" fmla="*/ 108 w 159"/>
                  <a:gd name="T27" fmla="*/ 38 h 38"/>
                  <a:gd name="T28" fmla="*/ 107 w 159"/>
                  <a:gd name="T2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9" h="38">
                    <a:moveTo>
                      <a:pt x="0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1" y="0"/>
                      <a:pt x="51" y="1"/>
                      <a:pt x="50" y="1"/>
                    </a:cubicBezTo>
                    <a:cubicBezTo>
                      <a:pt x="50" y="6"/>
                      <a:pt x="50" y="19"/>
                      <a:pt x="51" y="38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9" y="32"/>
                      <a:pt x="10" y="26"/>
                      <a:pt x="11" y="23"/>
                    </a:cubicBezTo>
                    <a:cubicBezTo>
                      <a:pt x="13" y="17"/>
                      <a:pt x="7" y="16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  <a:moveTo>
                      <a:pt x="107" y="0"/>
                    </a:moveTo>
                    <a:cubicBezTo>
                      <a:pt x="149" y="0"/>
                      <a:pt x="149" y="0"/>
                      <a:pt x="149" y="0"/>
                    </a:cubicBezTo>
                    <a:cubicBezTo>
                      <a:pt x="149" y="0"/>
                      <a:pt x="148" y="1"/>
                      <a:pt x="148" y="2"/>
                    </a:cubicBezTo>
                    <a:cubicBezTo>
                      <a:pt x="148" y="11"/>
                      <a:pt x="149" y="15"/>
                      <a:pt x="156" y="25"/>
                    </a:cubicBezTo>
                    <a:cubicBezTo>
                      <a:pt x="157" y="27"/>
                      <a:pt x="158" y="32"/>
                      <a:pt x="159" y="38"/>
                    </a:cubicBezTo>
                    <a:cubicBezTo>
                      <a:pt x="108" y="38"/>
                      <a:pt x="108" y="38"/>
                      <a:pt x="108" y="38"/>
                    </a:cubicBezTo>
                    <a:cubicBezTo>
                      <a:pt x="108" y="24"/>
                      <a:pt x="107" y="11"/>
                      <a:pt x="107" y="0"/>
                    </a:cubicBezTo>
                    <a:close/>
                  </a:path>
                </a:pathLst>
              </a:custGeom>
              <a:solidFill>
                <a:srgbClr val="DE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00" name="任意多边形: 形状 699">
                <a:extLst>
                  <a:ext uri="{FF2B5EF4-FFF2-40B4-BE49-F238E27FC236}">
                    <a16:creationId xmlns:a16="http://schemas.microsoft.com/office/drawing/2014/main" id="{F3E02335-193C-4D6E-A3CE-D824029F62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3" y="1923"/>
                <a:ext cx="304" cy="75"/>
              </a:xfrm>
              <a:custGeom>
                <a:avLst/>
                <a:gdLst>
                  <a:gd name="T0" fmla="*/ 0 w 159"/>
                  <a:gd name="T1" fmla="*/ 0 h 39"/>
                  <a:gd name="T2" fmla="*/ 49 w 159"/>
                  <a:gd name="T3" fmla="*/ 0 h 39"/>
                  <a:gd name="T4" fmla="*/ 50 w 159"/>
                  <a:gd name="T5" fmla="*/ 39 h 39"/>
                  <a:gd name="T6" fmla="*/ 8 w 159"/>
                  <a:gd name="T7" fmla="*/ 39 h 39"/>
                  <a:gd name="T8" fmla="*/ 10 w 159"/>
                  <a:gd name="T9" fmla="*/ 21 h 39"/>
                  <a:gd name="T10" fmla="*/ 0 w 159"/>
                  <a:gd name="T11" fmla="*/ 0 h 39"/>
                  <a:gd name="T12" fmla="*/ 106 w 159"/>
                  <a:gd name="T13" fmla="*/ 0 h 39"/>
                  <a:gd name="T14" fmla="*/ 147 w 159"/>
                  <a:gd name="T15" fmla="*/ 0 h 39"/>
                  <a:gd name="T16" fmla="*/ 155 w 159"/>
                  <a:gd name="T17" fmla="*/ 23 h 39"/>
                  <a:gd name="T18" fmla="*/ 159 w 159"/>
                  <a:gd name="T19" fmla="*/ 39 h 39"/>
                  <a:gd name="T20" fmla="*/ 108 w 159"/>
                  <a:gd name="T21" fmla="*/ 39 h 39"/>
                  <a:gd name="T22" fmla="*/ 106 w 159"/>
                  <a:gd name="T2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9" h="39">
                    <a:moveTo>
                      <a:pt x="0" y="0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49" y="6"/>
                      <a:pt x="49" y="20"/>
                      <a:pt x="50" y="39"/>
                    </a:cubicBezTo>
                    <a:cubicBezTo>
                      <a:pt x="8" y="39"/>
                      <a:pt x="8" y="39"/>
                      <a:pt x="8" y="39"/>
                    </a:cubicBezTo>
                    <a:cubicBezTo>
                      <a:pt x="8" y="31"/>
                      <a:pt x="9" y="24"/>
                      <a:pt x="10" y="21"/>
                    </a:cubicBezTo>
                    <a:cubicBezTo>
                      <a:pt x="12" y="15"/>
                      <a:pt x="6" y="14"/>
                      <a:pt x="0" y="0"/>
                    </a:cubicBezTo>
                    <a:close/>
                    <a:moveTo>
                      <a:pt x="106" y="0"/>
                    </a:moveTo>
                    <a:cubicBezTo>
                      <a:pt x="147" y="0"/>
                      <a:pt x="147" y="0"/>
                      <a:pt x="147" y="0"/>
                    </a:cubicBezTo>
                    <a:cubicBezTo>
                      <a:pt x="148" y="9"/>
                      <a:pt x="148" y="13"/>
                      <a:pt x="155" y="23"/>
                    </a:cubicBezTo>
                    <a:cubicBezTo>
                      <a:pt x="156" y="26"/>
                      <a:pt x="158" y="31"/>
                      <a:pt x="159" y="39"/>
                    </a:cubicBezTo>
                    <a:cubicBezTo>
                      <a:pt x="108" y="39"/>
                      <a:pt x="108" y="39"/>
                      <a:pt x="108" y="39"/>
                    </a:cubicBezTo>
                    <a:cubicBezTo>
                      <a:pt x="107" y="25"/>
                      <a:pt x="106" y="12"/>
                      <a:pt x="106" y="0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01" name="任意多边形: 形状 700">
                <a:extLst>
                  <a:ext uri="{FF2B5EF4-FFF2-40B4-BE49-F238E27FC236}">
                    <a16:creationId xmlns:a16="http://schemas.microsoft.com/office/drawing/2014/main" id="{CCE662A0-952F-4C22-8FBC-C4DF98FE77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7" y="1929"/>
                <a:ext cx="300" cy="75"/>
              </a:xfrm>
              <a:custGeom>
                <a:avLst/>
                <a:gdLst>
                  <a:gd name="T0" fmla="*/ 0 w 157"/>
                  <a:gd name="T1" fmla="*/ 0 h 39"/>
                  <a:gd name="T2" fmla="*/ 47 w 157"/>
                  <a:gd name="T3" fmla="*/ 0 h 39"/>
                  <a:gd name="T4" fmla="*/ 48 w 157"/>
                  <a:gd name="T5" fmla="*/ 39 h 39"/>
                  <a:gd name="T6" fmla="*/ 6 w 157"/>
                  <a:gd name="T7" fmla="*/ 39 h 39"/>
                  <a:gd name="T8" fmla="*/ 8 w 157"/>
                  <a:gd name="T9" fmla="*/ 18 h 39"/>
                  <a:gd name="T10" fmla="*/ 0 w 157"/>
                  <a:gd name="T11" fmla="*/ 0 h 39"/>
                  <a:gd name="T12" fmla="*/ 104 w 157"/>
                  <a:gd name="T13" fmla="*/ 0 h 39"/>
                  <a:gd name="T14" fmla="*/ 146 w 157"/>
                  <a:gd name="T15" fmla="*/ 0 h 39"/>
                  <a:gd name="T16" fmla="*/ 153 w 157"/>
                  <a:gd name="T17" fmla="*/ 20 h 39"/>
                  <a:gd name="T18" fmla="*/ 157 w 157"/>
                  <a:gd name="T19" fmla="*/ 39 h 39"/>
                  <a:gd name="T20" fmla="*/ 106 w 157"/>
                  <a:gd name="T21" fmla="*/ 39 h 39"/>
                  <a:gd name="T22" fmla="*/ 104 w 157"/>
                  <a:gd name="T2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7" h="39">
                    <a:moveTo>
                      <a:pt x="0" y="0"/>
                    </a:moveTo>
                    <a:cubicBezTo>
                      <a:pt x="47" y="0"/>
                      <a:pt x="47" y="0"/>
                      <a:pt x="47" y="0"/>
                    </a:cubicBezTo>
                    <a:cubicBezTo>
                      <a:pt x="47" y="7"/>
                      <a:pt x="47" y="21"/>
                      <a:pt x="48" y="39"/>
                    </a:cubicBezTo>
                    <a:cubicBezTo>
                      <a:pt x="6" y="39"/>
                      <a:pt x="6" y="39"/>
                      <a:pt x="6" y="39"/>
                    </a:cubicBezTo>
                    <a:cubicBezTo>
                      <a:pt x="6" y="30"/>
                      <a:pt x="7" y="22"/>
                      <a:pt x="8" y="18"/>
                    </a:cubicBezTo>
                    <a:cubicBezTo>
                      <a:pt x="10" y="13"/>
                      <a:pt x="5" y="11"/>
                      <a:pt x="0" y="0"/>
                    </a:cubicBezTo>
                    <a:close/>
                    <a:moveTo>
                      <a:pt x="104" y="0"/>
                    </a:moveTo>
                    <a:cubicBezTo>
                      <a:pt x="146" y="0"/>
                      <a:pt x="146" y="0"/>
                      <a:pt x="146" y="0"/>
                    </a:cubicBezTo>
                    <a:cubicBezTo>
                      <a:pt x="146" y="7"/>
                      <a:pt x="147" y="11"/>
                      <a:pt x="153" y="20"/>
                    </a:cubicBezTo>
                    <a:cubicBezTo>
                      <a:pt x="154" y="23"/>
                      <a:pt x="156" y="30"/>
                      <a:pt x="157" y="39"/>
                    </a:cubicBezTo>
                    <a:cubicBezTo>
                      <a:pt x="106" y="39"/>
                      <a:pt x="106" y="39"/>
                      <a:pt x="106" y="39"/>
                    </a:cubicBezTo>
                    <a:cubicBezTo>
                      <a:pt x="105" y="25"/>
                      <a:pt x="104" y="12"/>
                      <a:pt x="104" y="0"/>
                    </a:cubicBezTo>
                    <a:close/>
                  </a:path>
                </a:pathLst>
              </a:custGeom>
              <a:solidFill>
                <a:srgbClr val="E3E3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02" name="任意多边形: 形状 701">
                <a:extLst>
                  <a:ext uri="{FF2B5EF4-FFF2-40B4-BE49-F238E27FC236}">
                    <a16:creationId xmlns:a16="http://schemas.microsoft.com/office/drawing/2014/main" id="{E7C077E8-5449-418A-8DA3-DBA1B448B2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9" y="1935"/>
                <a:ext cx="298" cy="73"/>
              </a:xfrm>
              <a:custGeom>
                <a:avLst/>
                <a:gdLst>
                  <a:gd name="T0" fmla="*/ 0 w 156"/>
                  <a:gd name="T1" fmla="*/ 0 h 38"/>
                  <a:gd name="T2" fmla="*/ 46 w 156"/>
                  <a:gd name="T3" fmla="*/ 0 h 38"/>
                  <a:gd name="T4" fmla="*/ 47 w 156"/>
                  <a:gd name="T5" fmla="*/ 38 h 38"/>
                  <a:gd name="T6" fmla="*/ 5 w 156"/>
                  <a:gd name="T7" fmla="*/ 38 h 38"/>
                  <a:gd name="T8" fmla="*/ 7 w 156"/>
                  <a:gd name="T9" fmla="*/ 15 h 38"/>
                  <a:gd name="T10" fmla="*/ 0 w 156"/>
                  <a:gd name="T11" fmla="*/ 0 h 38"/>
                  <a:gd name="T12" fmla="*/ 103 w 156"/>
                  <a:gd name="T13" fmla="*/ 0 h 38"/>
                  <a:gd name="T14" fmla="*/ 145 w 156"/>
                  <a:gd name="T15" fmla="*/ 0 h 38"/>
                  <a:gd name="T16" fmla="*/ 152 w 156"/>
                  <a:gd name="T17" fmla="*/ 17 h 38"/>
                  <a:gd name="T18" fmla="*/ 156 w 156"/>
                  <a:gd name="T19" fmla="*/ 38 h 38"/>
                  <a:gd name="T20" fmla="*/ 105 w 156"/>
                  <a:gd name="T21" fmla="*/ 38 h 38"/>
                  <a:gd name="T22" fmla="*/ 103 w 156"/>
                  <a:gd name="T23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6" h="38">
                    <a:moveTo>
                      <a:pt x="0" y="0"/>
                    </a:moveTo>
                    <a:cubicBezTo>
                      <a:pt x="46" y="0"/>
                      <a:pt x="46" y="0"/>
                      <a:pt x="46" y="0"/>
                    </a:cubicBezTo>
                    <a:cubicBezTo>
                      <a:pt x="46" y="8"/>
                      <a:pt x="46" y="21"/>
                      <a:pt x="47" y="38"/>
                    </a:cubicBezTo>
                    <a:cubicBezTo>
                      <a:pt x="5" y="38"/>
                      <a:pt x="5" y="38"/>
                      <a:pt x="5" y="38"/>
                    </a:cubicBezTo>
                    <a:cubicBezTo>
                      <a:pt x="5" y="29"/>
                      <a:pt x="6" y="19"/>
                      <a:pt x="7" y="15"/>
                    </a:cubicBezTo>
                    <a:cubicBezTo>
                      <a:pt x="9" y="10"/>
                      <a:pt x="5" y="8"/>
                      <a:pt x="0" y="0"/>
                    </a:cubicBezTo>
                    <a:close/>
                    <a:moveTo>
                      <a:pt x="103" y="0"/>
                    </a:moveTo>
                    <a:cubicBezTo>
                      <a:pt x="145" y="0"/>
                      <a:pt x="145" y="0"/>
                      <a:pt x="145" y="0"/>
                    </a:cubicBezTo>
                    <a:cubicBezTo>
                      <a:pt x="145" y="5"/>
                      <a:pt x="147" y="9"/>
                      <a:pt x="152" y="17"/>
                    </a:cubicBezTo>
                    <a:cubicBezTo>
                      <a:pt x="154" y="20"/>
                      <a:pt x="155" y="28"/>
                      <a:pt x="156" y="38"/>
                    </a:cubicBezTo>
                    <a:cubicBezTo>
                      <a:pt x="105" y="38"/>
                      <a:pt x="105" y="38"/>
                      <a:pt x="105" y="38"/>
                    </a:cubicBezTo>
                    <a:cubicBezTo>
                      <a:pt x="104" y="25"/>
                      <a:pt x="103" y="11"/>
                      <a:pt x="103" y="0"/>
                    </a:cubicBez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03" name="任意多边形: 形状 702">
                <a:extLst>
                  <a:ext uri="{FF2B5EF4-FFF2-40B4-BE49-F238E27FC236}">
                    <a16:creationId xmlns:a16="http://schemas.microsoft.com/office/drawing/2014/main" id="{02932CA0-CC45-4B80-B819-58A2DE3B12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2" y="1939"/>
                <a:ext cx="297" cy="74"/>
              </a:xfrm>
              <a:custGeom>
                <a:avLst/>
                <a:gdLst>
                  <a:gd name="T0" fmla="*/ 0 w 155"/>
                  <a:gd name="T1" fmla="*/ 0 h 39"/>
                  <a:gd name="T2" fmla="*/ 44 w 155"/>
                  <a:gd name="T3" fmla="*/ 0 h 39"/>
                  <a:gd name="T4" fmla="*/ 45 w 155"/>
                  <a:gd name="T5" fmla="*/ 39 h 39"/>
                  <a:gd name="T6" fmla="*/ 3 w 155"/>
                  <a:gd name="T7" fmla="*/ 39 h 39"/>
                  <a:gd name="T8" fmla="*/ 5 w 155"/>
                  <a:gd name="T9" fmla="*/ 13 h 39"/>
                  <a:gd name="T10" fmla="*/ 0 w 155"/>
                  <a:gd name="T11" fmla="*/ 0 h 39"/>
                  <a:gd name="T12" fmla="*/ 101 w 155"/>
                  <a:gd name="T13" fmla="*/ 0 h 39"/>
                  <a:gd name="T14" fmla="*/ 143 w 155"/>
                  <a:gd name="T15" fmla="*/ 0 h 39"/>
                  <a:gd name="T16" fmla="*/ 150 w 155"/>
                  <a:gd name="T17" fmla="*/ 15 h 39"/>
                  <a:gd name="T18" fmla="*/ 155 w 155"/>
                  <a:gd name="T19" fmla="*/ 39 h 39"/>
                  <a:gd name="T20" fmla="*/ 103 w 155"/>
                  <a:gd name="T21" fmla="*/ 39 h 39"/>
                  <a:gd name="T22" fmla="*/ 101 w 155"/>
                  <a:gd name="T2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5" h="39">
                    <a:moveTo>
                      <a:pt x="0" y="0"/>
                    </a:moveTo>
                    <a:cubicBezTo>
                      <a:pt x="44" y="0"/>
                      <a:pt x="44" y="0"/>
                      <a:pt x="44" y="0"/>
                    </a:cubicBezTo>
                    <a:cubicBezTo>
                      <a:pt x="44" y="9"/>
                      <a:pt x="44" y="23"/>
                      <a:pt x="45" y="39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2" y="29"/>
                      <a:pt x="4" y="17"/>
                      <a:pt x="5" y="13"/>
                    </a:cubicBezTo>
                    <a:cubicBezTo>
                      <a:pt x="7" y="9"/>
                      <a:pt x="4" y="7"/>
                      <a:pt x="0" y="0"/>
                    </a:cubicBezTo>
                    <a:close/>
                    <a:moveTo>
                      <a:pt x="101" y="0"/>
                    </a:moveTo>
                    <a:cubicBezTo>
                      <a:pt x="143" y="0"/>
                      <a:pt x="143" y="0"/>
                      <a:pt x="143" y="0"/>
                    </a:cubicBezTo>
                    <a:cubicBezTo>
                      <a:pt x="144" y="5"/>
                      <a:pt x="146" y="9"/>
                      <a:pt x="150" y="15"/>
                    </a:cubicBezTo>
                    <a:cubicBezTo>
                      <a:pt x="152" y="19"/>
                      <a:pt x="153" y="28"/>
                      <a:pt x="155" y="39"/>
                    </a:cubicBezTo>
                    <a:cubicBezTo>
                      <a:pt x="103" y="39"/>
                      <a:pt x="103" y="39"/>
                      <a:pt x="103" y="39"/>
                    </a:cubicBezTo>
                    <a:cubicBezTo>
                      <a:pt x="102" y="26"/>
                      <a:pt x="102" y="12"/>
                      <a:pt x="101" y="0"/>
                    </a:cubicBez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04" name="任意多边形: 形状 703">
                <a:extLst>
                  <a:ext uri="{FF2B5EF4-FFF2-40B4-BE49-F238E27FC236}">
                    <a16:creationId xmlns:a16="http://schemas.microsoft.com/office/drawing/2014/main" id="{3FD4D5D7-887A-494E-8D50-4EBED8B920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4" y="1944"/>
                <a:ext cx="295" cy="75"/>
              </a:xfrm>
              <a:custGeom>
                <a:avLst/>
                <a:gdLst>
                  <a:gd name="T0" fmla="*/ 0 w 154"/>
                  <a:gd name="T1" fmla="*/ 0 h 39"/>
                  <a:gd name="T2" fmla="*/ 43 w 154"/>
                  <a:gd name="T3" fmla="*/ 0 h 39"/>
                  <a:gd name="T4" fmla="*/ 44 w 154"/>
                  <a:gd name="T5" fmla="*/ 39 h 39"/>
                  <a:gd name="T6" fmla="*/ 3 w 154"/>
                  <a:gd name="T7" fmla="*/ 39 h 39"/>
                  <a:gd name="T8" fmla="*/ 4 w 154"/>
                  <a:gd name="T9" fmla="*/ 10 h 39"/>
                  <a:gd name="T10" fmla="*/ 0 w 154"/>
                  <a:gd name="T11" fmla="*/ 0 h 39"/>
                  <a:gd name="T12" fmla="*/ 100 w 154"/>
                  <a:gd name="T13" fmla="*/ 0 h 39"/>
                  <a:gd name="T14" fmla="*/ 143 w 154"/>
                  <a:gd name="T15" fmla="*/ 0 h 39"/>
                  <a:gd name="T16" fmla="*/ 149 w 154"/>
                  <a:gd name="T17" fmla="*/ 12 h 39"/>
                  <a:gd name="T18" fmla="*/ 154 w 154"/>
                  <a:gd name="T19" fmla="*/ 39 h 39"/>
                  <a:gd name="T20" fmla="*/ 102 w 154"/>
                  <a:gd name="T21" fmla="*/ 39 h 39"/>
                  <a:gd name="T22" fmla="*/ 100 w 154"/>
                  <a:gd name="T2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4" h="39">
                    <a:moveTo>
                      <a:pt x="0" y="0"/>
                    </a:moveTo>
                    <a:cubicBezTo>
                      <a:pt x="43" y="0"/>
                      <a:pt x="43" y="0"/>
                      <a:pt x="43" y="0"/>
                    </a:cubicBezTo>
                    <a:cubicBezTo>
                      <a:pt x="43" y="9"/>
                      <a:pt x="43" y="23"/>
                      <a:pt x="44" y="39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1" y="29"/>
                      <a:pt x="3" y="15"/>
                      <a:pt x="4" y="10"/>
                    </a:cubicBezTo>
                    <a:cubicBezTo>
                      <a:pt x="6" y="7"/>
                      <a:pt x="4" y="5"/>
                      <a:pt x="0" y="0"/>
                    </a:cubicBezTo>
                    <a:close/>
                    <a:moveTo>
                      <a:pt x="100" y="0"/>
                    </a:moveTo>
                    <a:cubicBezTo>
                      <a:pt x="143" y="0"/>
                      <a:pt x="143" y="0"/>
                      <a:pt x="143" y="0"/>
                    </a:cubicBezTo>
                    <a:cubicBezTo>
                      <a:pt x="144" y="3"/>
                      <a:pt x="146" y="7"/>
                      <a:pt x="149" y="12"/>
                    </a:cubicBezTo>
                    <a:cubicBezTo>
                      <a:pt x="151" y="16"/>
                      <a:pt x="153" y="26"/>
                      <a:pt x="154" y="39"/>
                    </a:cubicBezTo>
                    <a:cubicBezTo>
                      <a:pt x="102" y="39"/>
                      <a:pt x="102" y="39"/>
                      <a:pt x="102" y="39"/>
                    </a:cubicBezTo>
                    <a:cubicBezTo>
                      <a:pt x="101" y="25"/>
                      <a:pt x="101" y="12"/>
                      <a:pt x="100" y="0"/>
                    </a:cubicBez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05" name="任意多边形: 形状 704">
                <a:extLst>
                  <a:ext uri="{FF2B5EF4-FFF2-40B4-BE49-F238E27FC236}">
                    <a16:creationId xmlns:a16="http://schemas.microsoft.com/office/drawing/2014/main" id="{B253335E-EDC9-4B62-ABA5-1746060F74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6" y="1950"/>
                <a:ext cx="293" cy="73"/>
              </a:xfrm>
              <a:custGeom>
                <a:avLst/>
                <a:gdLst>
                  <a:gd name="T0" fmla="*/ 1 w 153"/>
                  <a:gd name="T1" fmla="*/ 0 h 38"/>
                  <a:gd name="T2" fmla="*/ 42 w 153"/>
                  <a:gd name="T3" fmla="*/ 0 h 38"/>
                  <a:gd name="T4" fmla="*/ 44 w 153"/>
                  <a:gd name="T5" fmla="*/ 38 h 38"/>
                  <a:gd name="T6" fmla="*/ 2 w 153"/>
                  <a:gd name="T7" fmla="*/ 38 h 38"/>
                  <a:gd name="T8" fmla="*/ 3 w 153"/>
                  <a:gd name="T9" fmla="*/ 7 h 38"/>
                  <a:gd name="T10" fmla="*/ 1 w 153"/>
                  <a:gd name="T11" fmla="*/ 0 h 38"/>
                  <a:gd name="T12" fmla="*/ 99 w 153"/>
                  <a:gd name="T13" fmla="*/ 0 h 38"/>
                  <a:gd name="T14" fmla="*/ 143 w 153"/>
                  <a:gd name="T15" fmla="*/ 0 h 38"/>
                  <a:gd name="T16" fmla="*/ 148 w 153"/>
                  <a:gd name="T17" fmla="*/ 9 h 38"/>
                  <a:gd name="T18" fmla="*/ 153 w 153"/>
                  <a:gd name="T19" fmla="*/ 38 h 38"/>
                  <a:gd name="T20" fmla="*/ 101 w 153"/>
                  <a:gd name="T21" fmla="*/ 38 h 38"/>
                  <a:gd name="T22" fmla="*/ 99 w 153"/>
                  <a:gd name="T23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3" h="38">
                    <a:moveTo>
                      <a:pt x="1" y="0"/>
                    </a:moveTo>
                    <a:cubicBezTo>
                      <a:pt x="42" y="0"/>
                      <a:pt x="42" y="0"/>
                      <a:pt x="42" y="0"/>
                    </a:cubicBezTo>
                    <a:cubicBezTo>
                      <a:pt x="42" y="9"/>
                      <a:pt x="43" y="23"/>
                      <a:pt x="44" y="38"/>
                    </a:cubicBezTo>
                    <a:cubicBezTo>
                      <a:pt x="2" y="38"/>
                      <a:pt x="2" y="38"/>
                      <a:pt x="2" y="38"/>
                    </a:cubicBezTo>
                    <a:cubicBezTo>
                      <a:pt x="0" y="29"/>
                      <a:pt x="1" y="12"/>
                      <a:pt x="3" y="7"/>
                    </a:cubicBezTo>
                    <a:cubicBezTo>
                      <a:pt x="4" y="4"/>
                      <a:pt x="3" y="3"/>
                      <a:pt x="1" y="0"/>
                    </a:cubicBezTo>
                    <a:close/>
                    <a:moveTo>
                      <a:pt x="99" y="0"/>
                    </a:moveTo>
                    <a:cubicBezTo>
                      <a:pt x="143" y="0"/>
                      <a:pt x="143" y="0"/>
                      <a:pt x="143" y="0"/>
                    </a:cubicBezTo>
                    <a:cubicBezTo>
                      <a:pt x="144" y="2"/>
                      <a:pt x="145" y="5"/>
                      <a:pt x="148" y="9"/>
                    </a:cubicBezTo>
                    <a:cubicBezTo>
                      <a:pt x="150" y="13"/>
                      <a:pt x="152" y="25"/>
                      <a:pt x="153" y="38"/>
                    </a:cubicBezTo>
                    <a:cubicBezTo>
                      <a:pt x="101" y="38"/>
                      <a:pt x="101" y="38"/>
                      <a:pt x="101" y="38"/>
                    </a:cubicBezTo>
                    <a:cubicBezTo>
                      <a:pt x="101" y="25"/>
                      <a:pt x="100" y="12"/>
                      <a:pt x="99" y="0"/>
                    </a:cubicBez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06" name="任意多边形: 形状 705">
                <a:extLst>
                  <a:ext uri="{FF2B5EF4-FFF2-40B4-BE49-F238E27FC236}">
                    <a16:creationId xmlns:a16="http://schemas.microsoft.com/office/drawing/2014/main" id="{BE679616-5C79-4867-A5B1-7BF7DA315D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4" y="1954"/>
                <a:ext cx="295" cy="75"/>
              </a:xfrm>
              <a:custGeom>
                <a:avLst/>
                <a:gdLst>
                  <a:gd name="T0" fmla="*/ 4 w 154"/>
                  <a:gd name="T1" fmla="*/ 0 h 39"/>
                  <a:gd name="T2" fmla="*/ 43 w 154"/>
                  <a:gd name="T3" fmla="*/ 0 h 39"/>
                  <a:gd name="T4" fmla="*/ 45 w 154"/>
                  <a:gd name="T5" fmla="*/ 39 h 39"/>
                  <a:gd name="T6" fmla="*/ 4 w 154"/>
                  <a:gd name="T7" fmla="*/ 39 h 39"/>
                  <a:gd name="T8" fmla="*/ 4 w 154"/>
                  <a:gd name="T9" fmla="*/ 5 h 39"/>
                  <a:gd name="T10" fmla="*/ 4 w 154"/>
                  <a:gd name="T11" fmla="*/ 0 h 39"/>
                  <a:gd name="T12" fmla="*/ 100 w 154"/>
                  <a:gd name="T13" fmla="*/ 0 h 39"/>
                  <a:gd name="T14" fmla="*/ 145 w 154"/>
                  <a:gd name="T15" fmla="*/ 0 h 39"/>
                  <a:gd name="T16" fmla="*/ 149 w 154"/>
                  <a:gd name="T17" fmla="*/ 7 h 39"/>
                  <a:gd name="T18" fmla="*/ 154 w 154"/>
                  <a:gd name="T19" fmla="*/ 39 h 39"/>
                  <a:gd name="T20" fmla="*/ 102 w 154"/>
                  <a:gd name="T21" fmla="*/ 39 h 39"/>
                  <a:gd name="T22" fmla="*/ 100 w 154"/>
                  <a:gd name="T2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4" h="39">
                    <a:moveTo>
                      <a:pt x="4" y="0"/>
                    </a:moveTo>
                    <a:cubicBezTo>
                      <a:pt x="43" y="0"/>
                      <a:pt x="43" y="0"/>
                      <a:pt x="43" y="0"/>
                    </a:cubicBezTo>
                    <a:cubicBezTo>
                      <a:pt x="43" y="10"/>
                      <a:pt x="44" y="24"/>
                      <a:pt x="45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0" y="30"/>
                      <a:pt x="2" y="11"/>
                      <a:pt x="4" y="5"/>
                    </a:cubicBezTo>
                    <a:cubicBezTo>
                      <a:pt x="5" y="3"/>
                      <a:pt x="5" y="2"/>
                      <a:pt x="4" y="0"/>
                    </a:cubicBezTo>
                    <a:close/>
                    <a:moveTo>
                      <a:pt x="100" y="0"/>
                    </a:moveTo>
                    <a:cubicBezTo>
                      <a:pt x="145" y="0"/>
                      <a:pt x="145" y="0"/>
                      <a:pt x="145" y="0"/>
                    </a:cubicBezTo>
                    <a:cubicBezTo>
                      <a:pt x="146" y="2"/>
                      <a:pt x="147" y="5"/>
                      <a:pt x="149" y="7"/>
                    </a:cubicBezTo>
                    <a:cubicBezTo>
                      <a:pt x="151" y="11"/>
                      <a:pt x="153" y="24"/>
                      <a:pt x="154" y="39"/>
                    </a:cubicBezTo>
                    <a:cubicBezTo>
                      <a:pt x="102" y="39"/>
                      <a:pt x="102" y="39"/>
                      <a:pt x="102" y="39"/>
                    </a:cubicBezTo>
                    <a:cubicBezTo>
                      <a:pt x="102" y="26"/>
                      <a:pt x="101" y="13"/>
                      <a:pt x="100" y="0"/>
                    </a:cubicBezTo>
                    <a:close/>
                  </a:path>
                </a:pathLst>
              </a:custGeom>
              <a:solidFill>
                <a:srgbClr val="F1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07" name="任意多边形: 形状 706">
                <a:extLst>
                  <a:ext uri="{FF2B5EF4-FFF2-40B4-BE49-F238E27FC236}">
                    <a16:creationId xmlns:a16="http://schemas.microsoft.com/office/drawing/2014/main" id="{C7EA0B22-16BE-4ECF-9529-B3FF8056BD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4" y="1960"/>
                <a:ext cx="297" cy="74"/>
              </a:xfrm>
              <a:custGeom>
                <a:avLst/>
                <a:gdLst>
                  <a:gd name="T0" fmla="*/ 5 w 155"/>
                  <a:gd name="T1" fmla="*/ 0 h 39"/>
                  <a:gd name="T2" fmla="*/ 43 w 155"/>
                  <a:gd name="T3" fmla="*/ 0 h 39"/>
                  <a:gd name="T4" fmla="*/ 45 w 155"/>
                  <a:gd name="T5" fmla="*/ 39 h 39"/>
                  <a:gd name="T6" fmla="*/ 6 w 155"/>
                  <a:gd name="T7" fmla="*/ 39 h 39"/>
                  <a:gd name="T8" fmla="*/ 4 w 155"/>
                  <a:gd name="T9" fmla="*/ 2 h 39"/>
                  <a:gd name="T10" fmla="*/ 5 w 155"/>
                  <a:gd name="T11" fmla="*/ 0 h 39"/>
                  <a:gd name="T12" fmla="*/ 101 w 155"/>
                  <a:gd name="T13" fmla="*/ 0 h 39"/>
                  <a:gd name="T14" fmla="*/ 146 w 155"/>
                  <a:gd name="T15" fmla="*/ 0 h 39"/>
                  <a:gd name="T16" fmla="*/ 149 w 155"/>
                  <a:gd name="T17" fmla="*/ 4 h 39"/>
                  <a:gd name="T18" fmla="*/ 155 w 155"/>
                  <a:gd name="T19" fmla="*/ 39 h 39"/>
                  <a:gd name="T20" fmla="*/ 103 w 155"/>
                  <a:gd name="T21" fmla="*/ 39 h 39"/>
                  <a:gd name="T22" fmla="*/ 101 w 155"/>
                  <a:gd name="T2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5" h="39">
                    <a:moveTo>
                      <a:pt x="5" y="0"/>
                    </a:moveTo>
                    <a:cubicBezTo>
                      <a:pt x="43" y="0"/>
                      <a:pt x="43" y="0"/>
                      <a:pt x="43" y="0"/>
                    </a:cubicBezTo>
                    <a:cubicBezTo>
                      <a:pt x="43" y="10"/>
                      <a:pt x="44" y="24"/>
                      <a:pt x="45" y="39"/>
                    </a:cubicBezTo>
                    <a:cubicBezTo>
                      <a:pt x="6" y="39"/>
                      <a:pt x="6" y="39"/>
                      <a:pt x="6" y="39"/>
                    </a:cubicBezTo>
                    <a:cubicBezTo>
                      <a:pt x="0" y="33"/>
                      <a:pt x="2" y="8"/>
                      <a:pt x="4" y="2"/>
                    </a:cubicBezTo>
                    <a:cubicBezTo>
                      <a:pt x="4" y="1"/>
                      <a:pt x="5" y="1"/>
                      <a:pt x="5" y="0"/>
                    </a:cubicBezTo>
                    <a:close/>
                    <a:moveTo>
                      <a:pt x="101" y="0"/>
                    </a:moveTo>
                    <a:cubicBezTo>
                      <a:pt x="146" y="0"/>
                      <a:pt x="146" y="0"/>
                      <a:pt x="146" y="0"/>
                    </a:cubicBezTo>
                    <a:cubicBezTo>
                      <a:pt x="147" y="1"/>
                      <a:pt x="148" y="3"/>
                      <a:pt x="149" y="4"/>
                    </a:cubicBezTo>
                    <a:cubicBezTo>
                      <a:pt x="151" y="9"/>
                      <a:pt x="153" y="23"/>
                      <a:pt x="155" y="39"/>
                    </a:cubicBezTo>
                    <a:cubicBezTo>
                      <a:pt x="103" y="39"/>
                      <a:pt x="103" y="39"/>
                      <a:pt x="103" y="39"/>
                    </a:cubicBezTo>
                    <a:cubicBezTo>
                      <a:pt x="102" y="26"/>
                      <a:pt x="101" y="13"/>
                      <a:pt x="101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08" name="任意多边形: 形状 707">
                <a:extLst>
                  <a:ext uri="{FF2B5EF4-FFF2-40B4-BE49-F238E27FC236}">
                    <a16:creationId xmlns:a16="http://schemas.microsoft.com/office/drawing/2014/main" id="{65348FF4-BCFB-423B-B3C8-29359F32AB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4" y="1965"/>
                <a:ext cx="297" cy="73"/>
              </a:xfrm>
              <a:custGeom>
                <a:avLst/>
                <a:gdLst>
                  <a:gd name="T0" fmla="*/ 4 w 155"/>
                  <a:gd name="T1" fmla="*/ 0 h 38"/>
                  <a:gd name="T2" fmla="*/ 43 w 155"/>
                  <a:gd name="T3" fmla="*/ 0 h 38"/>
                  <a:gd name="T4" fmla="*/ 45 w 155"/>
                  <a:gd name="T5" fmla="*/ 38 h 38"/>
                  <a:gd name="T6" fmla="*/ 8 w 155"/>
                  <a:gd name="T7" fmla="*/ 38 h 38"/>
                  <a:gd name="T8" fmla="*/ 6 w 155"/>
                  <a:gd name="T9" fmla="*/ 36 h 38"/>
                  <a:gd name="T10" fmla="*/ 4 w 155"/>
                  <a:gd name="T11" fmla="*/ 0 h 38"/>
                  <a:gd name="T12" fmla="*/ 101 w 155"/>
                  <a:gd name="T13" fmla="*/ 0 h 38"/>
                  <a:gd name="T14" fmla="*/ 148 w 155"/>
                  <a:gd name="T15" fmla="*/ 0 h 38"/>
                  <a:gd name="T16" fmla="*/ 149 w 155"/>
                  <a:gd name="T17" fmla="*/ 1 h 38"/>
                  <a:gd name="T18" fmla="*/ 155 w 155"/>
                  <a:gd name="T19" fmla="*/ 38 h 38"/>
                  <a:gd name="T20" fmla="*/ 103 w 155"/>
                  <a:gd name="T21" fmla="*/ 38 h 38"/>
                  <a:gd name="T22" fmla="*/ 101 w 155"/>
                  <a:gd name="T23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5" h="38">
                    <a:moveTo>
                      <a:pt x="4" y="0"/>
                    </a:moveTo>
                    <a:cubicBezTo>
                      <a:pt x="43" y="0"/>
                      <a:pt x="43" y="0"/>
                      <a:pt x="43" y="0"/>
                    </a:cubicBezTo>
                    <a:cubicBezTo>
                      <a:pt x="43" y="10"/>
                      <a:pt x="44" y="24"/>
                      <a:pt x="45" y="38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7" y="38"/>
                      <a:pt x="7" y="37"/>
                      <a:pt x="6" y="36"/>
                    </a:cubicBezTo>
                    <a:cubicBezTo>
                      <a:pt x="0" y="30"/>
                      <a:pt x="2" y="7"/>
                      <a:pt x="4" y="0"/>
                    </a:cubicBezTo>
                    <a:close/>
                    <a:moveTo>
                      <a:pt x="101" y="0"/>
                    </a:moveTo>
                    <a:cubicBezTo>
                      <a:pt x="148" y="0"/>
                      <a:pt x="148" y="0"/>
                      <a:pt x="148" y="0"/>
                    </a:cubicBezTo>
                    <a:cubicBezTo>
                      <a:pt x="149" y="1"/>
                      <a:pt x="149" y="1"/>
                      <a:pt x="149" y="1"/>
                    </a:cubicBezTo>
                    <a:cubicBezTo>
                      <a:pt x="151" y="6"/>
                      <a:pt x="153" y="21"/>
                      <a:pt x="155" y="38"/>
                    </a:cubicBezTo>
                    <a:cubicBezTo>
                      <a:pt x="103" y="38"/>
                      <a:pt x="103" y="38"/>
                      <a:pt x="103" y="38"/>
                    </a:cubicBezTo>
                    <a:cubicBezTo>
                      <a:pt x="102" y="26"/>
                      <a:pt x="101" y="12"/>
                      <a:pt x="101" y="0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09" name="任意多边形: 形状 708">
                <a:extLst>
                  <a:ext uri="{FF2B5EF4-FFF2-40B4-BE49-F238E27FC236}">
                    <a16:creationId xmlns:a16="http://schemas.microsoft.com/office/drawing/2014/main" id="{AA170FCD-9F02-491D-A2E5-0D9659513D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6" y="1971"/>
                <a:ext cx="295" cy="73"/>
              </a:xfrm>
              <a:custGeom>
                <a:avLst/>
                <a:gdLst>
                  <a:gd name="T0" fmla="*/ 2 w 154"/>
                  <a:gd name="T1" fmla="*/ 0 h 38"/>
                  <a:gd name="T2" fmla="*/ 42 w 154"/>
                  <a:gd name="T3" fmla="*/ 0 h 38"/>
                  <a:gd name="T4" fmla="*/ 44 w 154"/>
                  <a:gd name="T5" fmla="*/ 38 h 38"/>
                  <a:gd name="T6" fmla="*/ 7 w 154"/>
                  <a:gd name="T7" fmla="*/ 38 h 38"/>
                  <a:gd name="T8" fmla="*/ 5 w 154"/>
                  <a:gd name="T9" fmla="*/ 33 h 38"/>
                  <a:gd name="T10" fmla="*/ 2 w 154"/>
                  <a:gd name="T11" fmla="*/ 0 h 38"/>
                  <a:gd name="T12" fmla="*/ 100 w 154"/>
                  <a:gd name="T13" fmla="*/ 0 h 38"/>
                  <a:gd name="T14" fmla="*/ 148 w 154"/>
                  <a:gd name="T15" fmla="*/ 0 h 38"/>
                  <a:gd name="T16" fmla="*/ 154 w 154"/>
                  <a:gd name="T17" fmla="*/ 38 h 38"/>
                  <a:gd name="T18" fmla="*/ 102 w 154"/>
                  <a:gd name="T19" fmla="*/ 38 h 38"/>
                  <a:gd name="T20" fmla="*/ 100 w 154"/>
                  <a:gd name="T21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4" h="38">
                    <a:moveTo>
                      <a:pt x="2" y="0"/>
                    </a:moveTo>
                    <a:cubicBezTo>
                      <a:pt x="42" y="0"/>
                      <a:pt x="42" y="0"/>
                      <a:pt x="42" y="0"/>
                    </a:cubicBezTo>
                    <a:cubicBezTo>
                      <a:pt x="43" y="10"/>
                      <a:pt x="43" y="23"/>
                      <a:pt x="44" y="38"/>
                    </a:cubicBezTo>
                    <a:cubicBezTo>
                      <a:pt x="7" y="38"/>
                      <a:pt x="7" y="38"/>
                      <a:pt x="7" y="38"/>
                    </a:cubicBezTo>
                    <a:cubicBezTo>
                      <a:pt x="7" y="36"/>
                      <a:pt x="7" y="35"/>
                      <a:pt x="5" y="33"/>
                    </a:cubicBezTo>
                    <a:cubicBezTo>
                      <a:pt x="0" y="28"/>
                      <a:pt x="1" y="8"/>
                      <a:pt x="2" y="0"/>
                    </a:cubicBezTo>
                    <a:close/>
                    <a:moveTo>
                      <a:pt x="100" y="0"/>
                    </a:moveTo>
                    <a:cubicBezTo>
                      <a:pt x="148" y="0"/>
                      <a:pt x="148" y="0"/>
                      <a:pt x="148" y="0"/>
                    </a:cubicBezTo>
                    <a:cubicBezTo>
                      <a:pt x="151" y="6"/>
                      <a:pt x="153" y="21"/>
                      <a:pt x="154" y="38"/>
                    </a:cubicBezTo>
                    <a:cubicBezTo>
                      <a:pt x="102" y="38"/>
                      <a:pt x="102" y="38"/>
                      <a:pt x="102" y="38"/>
                    </a:cubicBezTo>
                    <a:cubicBezTo>
                      <a:pt x="101" y="25"/>
                      <a:pt x="100" y="12"/>
                      <a:pt x="100" y="0"/>
                    </a:cubicBezTo>
                    <a:close/>
                  </a:path>
                </a:pathLst>
              </a:custGeom>
              <a:solidFill>
                <a:srgbClr val="F9F9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10" name="任意多边形: 形状 709">
                <a:extLst>
                  <a:ext uri="{FF2B5EF4-FFF2-40B4-BE49-F238E27FC236}">
                    <a16:creationId xmlns:a16="http://schemas.microsoft.com/office/drawing/2014/main" id="{EBB7FE7B-CCD3-49FD-B95E-DCCFC6964C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6" y="1975"/>
                <a:ext cx="295" cy="75"/>
              </a:xfrm>
              <a:custGeom>
                <a:avLst/>
                <a:gdLst>
                  <a:gd name="T0" fmla="*/ 2 w 154"/>
                  <a:gd name="T1" fmla="*/ 0 h 39"/>
                  <a:gd name="T2" fmla="*/ 42 w 154"/>
                  <a:gd name="T3" fmla="*/ 0 h 39"/>
                  <a:gd name="T4" fmla="*/ 45 w 154"/>
                  <a:gd name="T5" fmla="*/ 39 h 39"/>
                  <a:gd name="T6" fmla="*/ 7 w 154"/>
                  <a:gd name="T7" fmla="*/ 39 h 39"/>
                  <a:gd name="T8" fmla="*/ 5 w 154"/>
                  <a:gd name="T9" fmla="*/ 31 h 39"/>
                  <a:gd name="T10" fmla="*/ 2 w 154"/>
                  <a:gd name="T11" fmla="*/ 0 h 39"/>
                  <a:gd name="T12" fmla="*/ 100 w 154"/>
                  <a:gd name="T13" fmla="*/ 0 h 39"/>
                  <a:gd name="T14" fmla="*/ 149 w 154"/>
                  <a:gd name="T15" fmla="*/ 0 h 39"/>
                  <a:gd name="T16" fmla="*/ 154 w 154"/>
                  <a:gd name="T17" fmla="*/ 39 h 39"/>
                  <a:gd name="T18" fmla="*/ 102 w 154"/>
                  <a:gd name="T19" fmla="*/ 39 h 39"/>
                  <a:gd name="T20" fmla="*/ 100 w 154"/>
                  <a:gd name="T21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4" h="39">
                    <a:moveTo>
                      <a:pt x="2" y="0"/>
                    </a:moveTo>
                    <a:cubicBezTo>
                      <a:pt x="42" y="0"/>
                      <a:pt x="42" y="0"/>
                      <a:pt x="42" y="0"/>
                    </a:cubicBezTo>
                    <a:cubicBezTo>
                      <a:pt x="43" y="11"/>
                      <a:pt x="44" y="24"/>
                      <a:pt x="45" y="39"/>
                    </a:cubicBezTo>
                    <a:cubicBezTo>
                      <a:pt x="7" y="39"/>
                      <a:pt x="7" y="39"/>
                      <a:pt x="7" y="39"/>
                    </a:cubicBezTo>
                    <a:cubicBezTo>
                      <a:pt x="8" y="36"/>
                      <a:pt x="8" y="33"/>
                      <a:pt x="5" y="31"/>
                    </a:cubicBezTo>
                    <a:cubicBezTo>
                      <a:pt x="0" y="26"/>
                      <a:pt x="0" y="10"/>
                      <a:pt x="2" y="0"/>
                    </a:cubicBezTo>
                    <a:close/>
                    <a:moveTo>
                      <a:pt x="100" y="0"/>
                    </a:moveTo>
                    <a:cubicBezTo>
                      <a:pt x="149" y="0"/>
                      <a:pt x="149" y="0"/>
                      <a:pt x="149" y="0"/>
                    </a:cubicBezTo>
                    <a:cubicBezTo>
                      <a:pt x="151" y="8"/>
                      <a:pt x="153" y="23"/>
                      <a:pt x="154" y="39"/>
                    </a:cubicBezTo>
                    <a:cubicBezTo>
                      <a:pt x="102" y="39"/>
                      <a:pt x="102" y="39"/>
                      <a:pt x="102" y="39"/>
                    </a:cubicBezTo>
                    <a:cubicBezTo>
                      <a:pt x="101" y="26"/>
                      <a:pt x="101" y="13"/>
                      <a:pt x="100" y="0"/>
                    </a:cubicBezTo>
                    <a:close/>
                  </a:path>
                </a:pathLst>
              </a:custGeom>
              <a:solidFill>
                <a:srgbClr val="FBFC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11" name="任意多边形: 形状 710">
                <a:extLst>
                  <a:ext uri="{FF2B5EF4-FFF2-40B4-BE49-F238E27FC236}">
                    <a16:creationId xmlns:a16="http://schemas.microsoft.com/office/drawing/2014/main" id="{29F7A27C-D2D6-4BAE-9E97-6C60FA3F3F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6" y="1981"/>
                <a:ext cx="295" cy="74"/>
              </a:xfrm>
              <a:custGeom>
                <a:avLst/>
                <a:gdLst>
                  <a:gd name="T0" fmla="*/ 2 w 154"/>
                  <a:gd name="T1" fmla="*/ 0 h 39"/>
                  <a:gd name="T2" fmla="*/ 42 w 154"/>
                  <a:gd name="T3" fmla="*/ 0 h 39"/>
                  <a:gd name="T4" fmla="*/ 45 w 154"/>
                  <a:gd name="T5" fmla="*/ 39 h 39"/>
                  <a:gd name="T6" fmla="*/ 6 w 154"/>
                  <a:gd name="T7" fmla="*/ 39 h 39"/>
                  <a:gd name="T8" fmla="*/ 5 w 154"/>
                  <a:gd name="T9" fmla="*/ 28 h 39"/>
                  <a:gd name="T10" fmla="*/ 2 w 154"/>
                  <a:gd name="T11" fmla="*/ 0 h 39"/>
                  <a:gd name="T12" fmla="*/ 100 w 154"/>
                  <a:gd name="T13" fmla="*/ 0 h 39"/>
                  <a:gd name="T14" fmla="*/ 150 w 154"/>
                  <a:gd name="T15" fmla="*/ 0 h 39"/>
                  <a:gd name="T16" fmla="*/ 154 w 154"/>
                  <a:gd name="T17" fmla="*/ 39 h 39"/>
                  <a:gd name="T18" fmla="*/ 102 w 154"/>
                  <a:gd name="T19" fmla="*/ 39 h 39"/>
                  <a:gd name="T20" fmla="*/ 100 w 154"/>
                  <a:gd name="T21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4" h="39">
                    <a:moveTo>
                      <a:pt x="2" y="0"/>
                    </a:moveTo>
                    <a:cubicBezTo>
                      <a:pt x="42" y="0"/>
                      <a:pt x="42" y="0"/>
                      <a:pt x="42" y="0"/>
                    </a:cubicBezTo>
                    <a:cubicBezTo>
                      <a:pt x="43" y="11"/>
                      <a:pt x="44" y="24"/>
                      <a:pt x="45" y="39"/>
                    </a:cubicBezTo>
                    <a:cubicBezTo>
                      <a:pt x="6" y="39"/>
                      <a:pt x="6" y="39"/>
                      <a:pt x="6" y="39"/>
                    </a:cubicBezTo>
                    <a:cubicBezTo>
                      <a:pt x="8" y="35"/>
                      <a:pt x="8" y="31"/>
                      <a:pt x="5" y="28"/>
                    </a:cubicBezTo>
                    <a:cubicBezTo>
                      <a:pt x="1" y="24"/>
                      <a:pt x="0" y="10"/>
                      <a:pt x="2" y="0"/>
                    </a:cubicBezTo>
                    <a:close/>
                    <a:moveTo>
                      <a:pt x="100" y="0"/>
                    </a:moveTo>
                    <a:cubicBezTo>
                      <a:pt x="150" y="0"/>
                      <a:pt x="150" y="0"/>
                      <a:pt x="150" y="0"/>
                    </a:cubicBezTo>
                    <a:cubicBezTo>
                      <a:pt x="152" y="9"/>
                      <a:pt x="153" y="23"/>
                      <a:pt x="154" y="39"/>
                    </a:cubicBezTo>
                    <a:cubicBezTo>
                      <a:pt x="102" y="39"/>
                      <a:pt x="102" y="39"/>
                      <a:pt x="102" y="39"/>
                    </a:cubicBezTo>
                    <a:cubicBezTo>
                      <a:pt x="101" y="26"/>
                      <a:pt x="101" y="13"/>
                      <a:pt x="1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12" name="任意多边形: 形状 711">
                <a:extLst>
                  <a:ext uri="{FF2B5EF4-FFF2-40B4-BE49-F238E27FC236}">
                    <a16:creationId xmlns:a16="http://schemas.microsoft.com/office/drawing/2014/main" id="{DA7A62FE-AE94-4B1D-B8B5-28BC9FB638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2" y="1611"/>
                <a:ext cx="174" cy="21"/>
              </a:xfrm>
              <a:custGeom>
                <a:avLst/>
                <a:gdLst>
                  <a:gd name="T0" fmla="*/ 91 w 91"/>
                  <a:gd name="T1" fmla="*/ 11 h 11"/>
                  <a:gd name="T2" fmla="*/ 57 w 91"/>
                  <a:gd name="T3" fmla="*/ 11 h 11"/>
                  <a:gd name="T4" fmla="*/ 65 w 91"/>
                  <a:gd name="T5" fmla="*/ 1 h 11"/>
                  <a:gd name="T6" fmla="*/ 91 w 91"/>
                  <a:gd name="T7" fmla="*/ 11 h 11"/>
                  <a:gd name="T8" fmla="*/ 91 w 91"/>
                  <a:gd name="T9" fmla="*/ 11 h 11"/>
                  <a:gd name="T10" fmla="*/ 50 w 91"/>
                  <a:gd name="T11" fmla="*/ 11 h 11"/>
                  <a:gd name="T12" fmla="*/ 44 w 91"/>
                  <a:gd name="T13" fmla="*/ 11 h 11"/>
                  <a:gd name="T14" fmla="*/ 43 w 91"/>
                  <a:gd name="T15" fmla="*/ 10 h 11"/>
                  <a:gd name="T16" fmla="*/ 49 w 91"/>
                  <a:gd name="T17" fmla="*/ 10 h 11"/>
                  <a:gd name="T18" fmla="*/ 50 w 91"/>
                  <a:gd name="T19" fmla="*/ 11 h 11"/>
                  <a:gd name="T20" fmla="*/ 36 w 91"/>
                  <a:gd name="T21" fmla="*/ 11 h 11"/>
                  <a:gd name="T22" fmla="*/ 2 w 91"/>
                  <a:gd name="T23" fmla="*/ 11 h 11"/>
                  <a:gd name="T24" fmla="*/ 1 w 91"/>
                  <a:gd name="T25" fmla="*/ 6 h 11"/>
                  <a:gd name="T26" fmla="*/ 24 w 91"/>
                  <a:gd name="T27" fmla="*/ 3 h 11"/>
                  <a:gd name="T28" fmla="*/ 36 w 91"/>
                  <a:gd name="T2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1" h="11">
                    <a:moveTo>
                      <a:pt x="91" y="11"/>
                    </a:moveTo>
                    <a:cubicBezTo>
                      <a:pt x="57" y="11"/>
                      <a:pt x="57" y="11"/>
                      <a:pt x="57" y="11"/>
                    </a:cubicBezTo>
                    <a:cubicBezTo>
                      <a:pt x="55" y="7"/>
                      <a:pt x="56" y="1"/>
                      <a:pt x="65" y="1"/>
                    </a:cubicBezTo>
                    <a:cubicBezTo>
                      <a:pt x="77" y="0"/>
                      <a:pt x="91" y="6"/>
                      <a:pt x="91" y="11"/>
                    </a:cubicBezTo>
                    <a:cubicBezTo>
                      <a:pt x="91" y="11"/>
                      <a:pt x="91" y="11"/>
                      <a:pt x="91" y="11"/>
                    </a:cubicBezTo>
                    <a:close/>
                    <a:moveTo>
                      <a:pt x="50" y="11"/>
                    </a:moveTo>
                    <a:cubicBezTo>
                      <a:pt x="44" y="11"/>
                      <a:pt x="44" y="11"/>
                      <a:pt x="44" y="11"/>
                    </a:cubicBezTo>
                    <a:cubicBezTo>
                      <a:pt x="43" y="11"/>
                      <a:pt x="43" y="10"/>
                      <a:pt x="43" y="10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49" y="10"/>
                      <a:pt x="49" y="10"/>
                      <a:pt x="50" y="11"/>
                    </a:cubicBezTo>
                    <a:close/>
                    <a:moveTo>
                      <a:pt x="36" y="11"/>
                    </a:moveTo>
                    <a:cubicBezTo>
                      <a:pt x="2" y="11"/>
                      <a:pt x="2" y="11"/>
                      <a:pt x="2" y="11"/>
                    </a:cubicBezTo>
                    <a:cubicBezTo>
                      <a:pt x="1" y="10"/>
                      <a:pt x="0" y="8"/>
                      <a:pt x="1" y="6"/>
                    </a:cubicBezTo>
                    <a:cubicBezTo>
                      <a:pt x="2" y="1"/>
                      <a:pt x="11" y="2"/>
                      <a:pt x="24" y="3"/>
                    </a:cubicBezTo>
                    <a:cubicBezTo>
                      <a:pt x="33" y="3"/>
                      <a:pt x="35" y="8"/>
                      <a:pt x="36" y="11"/>
                    </a:cubicBezTo>
                    <a:close/>
                  </a:path>
                </a:pathLst>
              </a:custGeom>
              <a:solidFill>
                <a:srgbClr val="C0B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13" name="任意多边形: 形状 712">
                <a:extLst>
                  <a:ext uri="{FF2B5EF4-FFF2-40B4-BE49-F238E27FC236}">
                    <a16:creationId xmlns:a16="http://schemas.microsoft.com/office/drawing/2014/main" id="{24ED8B0C-83A8-4F98-9AE8-3937D70C4D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2" y="1611"/>
                <a:ext cx="174" cy="25"/>
              </a:xfrm>
              <a:custGeom>
                <a:avLst/>
                <a:gdLst>
                  <a:gd name="T0" fmla="*/ 91 w 91"/>
                  <a:gd name="T1" fmla="*/ 13 h 13"/>
                  <a:gd name="T2" fmla="*/ 57 w 91"/>
                  <a:gd name="T3" fmla="*/ 13 h 13"/>
                  <a:gd name="T4" fmla="*/ 65 w 91"/>
                  <a:gd name="T5" fmla="*/ 1 h 13"/>
                  <a:gd name="T6" fmla="*/ 91 w 91"/>
                  <a:gd name="T7" fmla="*/ 11 h 13"/>
                  <a:gd name="T8" fmla="*/ 91 w 91"/>
                  <a:gd name="T9" fmla="*/ 13 h 13"/>
                  <a:gd name="T10" fmla="*/ 50 w 91"/>
                  <a:gd name="T11" fmla="*/ 13 h 13"/>
                  <a:gd name="T12" fmla="*/ 44 w 91"/>
                  <a:gd name="T13" fmla="*/ 13 h 13"/>
                  <a:gd name="T14" fmla="*/ 43 w 91"/>
                  <a:gd name="T15" fmla="*/ 10 h 13"/>
                  <a:gd name="T16" fmla="*/ 49 w 91"/>
                  <a:gd name="T17" fmla="*/ 10 h 13"/>
                  <a:gd name="T18" fmla="*/ 50 w 91"/>
                  <a:gd name="T19" fmla="*/ 13 h 13"/>
                  <a:gd name="T20" fmla="*/ 36 w 91"/>
                  <a:gd name="T21" fmla="*/ 13 h 13"/>
                  <a:gd name="T22" fmla="*/ 3 w 91"/>
                  <a:gd name="T23" fmla="*/ 13 h 13"/>
                  <a:gd name="T24" fmla="*/ 1 w 91"/>
                  <a:gd name="T25" fmla="*/ 6 h 13"/>
                  <a:gd name="T26" fmla="*/ 24 w 91"/>
                  <a:gd name="T27" fmla="*/ 3 h 13"/>
                  <a:gd name="T28" fmla="*/ 36 w 91"/>
                  <a:gd name="T2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1" h="13">
                    <a:moveTo>
                      <a:pt x="91" y="13"/>
                    </a:moveTo>
                    <a:cubicBezTo>
                      <a:pt x="57" y="13"/>
                      <a:pt x="57" y="13"/>
                      <a:pt x="57" y="13"/>
                    </a:cubicBezTo>
                    <a:cubicBezTo>
                      <a:pt x="55" y="8"/>
                      <a:pt x="55" y="1"/>
                      <a:pt x="65" y="1"/>
                    </a:cubicBezTo>
                    <a:cubicBezTo>
                      <a:pt x="77" y="0"/>
                      <a:pt x="91" y="6"/>
                      <a:pt x="91" y="11"/>
                    </a:cubicBezTo>
                    <a:cubicBezTo>
                      <a:pt x="91" y="11"/>
                      <a:pt x="91" y="12"/>
                      <a:pt x="91" y="13"/>
                    </a:cubicBezTo>
                    <a:close/>
                    <a:moveTo>
                      <a:pt x="50" y="13"/>
                    </a:moveTo>
                    <a:cubicBezTo>
                      <a:pt x="44" y="13"/>
                      <a:pt x="44" y="13"/>
                      <a:pt x="44" y="13"/>
                    </a:cubicBezTo>
                    <a:cubicBezTo>
                      <a:pt x="44" y="11"/>
                      <a:pt x="43" y="10"/>
                      <a:pt x="43" y="10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49" y="10"/>
                      <a:pt x="50" y="11"/>
                      <a:pt x="50" y="13"/>
                    </a:cubicBezTo>
                    <a:close/>
                    <a:moveTo>
                      <a:pt x="36" y="13"/>
                    </a:moveTo>
                    <a:cubicBezTo>
                      <a:pt x="3" y="13"/>
                      <a:pt x="3" y="13"/>
                      <a:pt x="3" y="13"/>
                    </a:cubicBezTo>
                    <a:cubicBezTo>
                      <a:pt x="1" y="10"/>
                      <a:pt x="0" y="9"/>
                      <a:pt x="1" y="6"/>
                    </a:cubicBezTo>
                    <a:cubicBezTo>
                      <a:pt x="2" y="1"/>
                      <a:pt x="11" y="2"/>
                      <a:pt x="24" y="3"/>
                    </a:cubicBezTo>
                    <a:cubicBezTo>
                      <a:pt x="34" y="3"/>
                      <a:pt x="35" y="9"/>
                      <a:pt x="36" y="13"/>
                    </a:cubicBezTo>
                    <a:close/>
                  </a:path>
                </a:pathLst>
              </a:custGeom>
              <a:solidFill>
                <a:srgbClr val="C1BF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14" name="任意多边形: 形状 713">
                <a:extLst>
                  <a:ext uri="{FF2B5EF4-FFF2-40B4-BE49-F238E27FC236}">
                    <a16:creationId xmlns:a16="http://schemas.microsoft.com/office/drawing/2014/main" id="{C26E7F42-1B13-4498-B32A-A9F8C0B06F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2" y="1611"/>
                <a:ext cx="174" cy="27"/>
              </a:xfrm>
              <a:custGeom>
                <a:avLst/>
                <a:gdLst>
                  <a:gd name="T0" fmla="*/ 91 w 91"/>
                  <a:gd name="T1" fmla="*/ 14 h 14"/>
                  <a:gd name="T2" fmla="*/ 58 w 91"/>
                  <a:gd name="T3" fmla="*/ 14 h 14"/>
                  <a:gd name="T4" fmla="*/ 65 w 91"/>
                  <a:gd name="T5" fmla="*/ 1 h 14"/>
                  <a:gd name="T6" fmla="*/ 91 w 91"/>
                  <a:gd name="T7" fmla="*/ 11 h 14"/>
                  <a:gd name="T8" fmla="*/ 91 w 91"/>
                  <a:gd name="T9" fmla="*/ 14 h 14"/>
                  <a:gd name="T10" fmla="*/ 50 w 91"/>
                  <a:gd name="T11" fmla="*/ 14 h 14"/>
                  <a:gd name="T12" fmla="*/ 44 w 91"/>
                  <a:gd name="T13" fmla="*/ 14 h 14"/>
                  <a:gd name="T14" fmla="*/ 43 w 91"/>
                  <a:gd name="T15" fmla="*/ 10 h 14"/>
                  <a:gd name="T16" fmla="*/ 49 w 91"/>
                  <a:gd name="T17" fmla="*/ 10 h 14"/>
                  <a:gd name="T18" fmla="*/ 50 w 91"/>
                  <a:gd name="T19" fmla="*/ 14 h 14"/>
                  <a:gd name="T20" fmla="*/ 36 w 91"/>
                  <a:gd name="T21" fmla="*/ 14 h 14"/>
                  <a:gd name="T22" fmla="*/ 5 w 91"/>
                  <a:gd name="T23" fmla="*/ 14 h 14"/>
                  <a:gd name="T24" fmla="*/ 1 w 91"/>
                  <a:gd name="T25" fmla="*/ 6 h 14"/>
                  <a:gd name="T26" fmla="*/ 24 w 91"/>
                  <a:gd name="T27" fmla="*/ 3 h 14"/>
                  <a:gd name="T28" fmla="*/ 36 w 91"/>
                  <a:gd name="T29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1" h="14">
                    <a:moveTo>
                      <a:pt x="91" y="14"/>
                    </a:moveTo>
                    <a:cubicBezTo>
                      <a:pt x="58" y="14"/>
                      <a:pt x="58" y="14"/>
                      <a:pt x="58" y="14"/>
                    </a:cubicBezTo>
                    <a:cubicBezTo>
                      <a:pt x="55" y="9"/>
                      <a:pt x="54" y="1"/>
                      <a:pt x="65" y="1"/>
                    </a:cubicBezTo>
                    <a:cubicBezTo>
                      <a:pt x="77" y="0"/>
                      <a:pt x="91" y="6"/>
                      <a:pt x="91" y="11"/>
                    </a:cubicBezTo>
                    <a:cubicBezTo>
                      <a:pt x="91" y="12"/>
                      <a:pt x="91" y="13"/>
                      <a:pt x="91" y="14"/>
                    </a:cubicBezTo>
                    <a:close/>
                    <a:moveTo>
                      <a:pt x="50" y="14"/>
                    </a:moveTo>
                    <a:cubicBezTo>
                      <a:pt x="44" y="14"/>
                      <a:pt x="44" y="14"/>
                      <a:pt x="44" y="14"/>
                    </a:cubicBezTo>
                    <a:cubicBezTo>
                      <a:pt x="44" y="12"/>
                      <a:pt x="43" y="10"/>
                      <a:pt x="43" y="10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49" y="10"/>
                      <a:pt x="50" y="11"/>
                      <a:pt x="50" y="14"/>
                    </a:cubicBezTo>
                    <a:close/>
                    <a:moveTo>
                      <a:pt x="36" y="14"/>
                    </a:moveTo>
                    <a:cubicBezTo>
                      <a:pt x="5" y="14"/>
                      <a:pt x="5" y="14"/>
                      <a:pt x="5" y="14"/>
                    </a:cubicBezTo>
                    <a:cubicBezTo>
                      <a:pt x="1" y="11"/>
                      <a:pt x="0" y="9"/>
                      <a:pt x="1" y="6"/>
                    </a:cubicBezTo>
                    <a:cubicBezTo>
                      <a:pt x="2" y="1"/>
                      <a:pt x="11" y="2"/>
                      <a:pt x="24" y="3"/>
                    </a:cubicBezTo>
                    <a:cubicBezTo>
                      <a:pt x="35" y="3"/>
                      <a:pt x="35" y="10"/>
                      <a:pt x="36" y="14"/>
                    </a:cubicBezTo>
                    <a:close/>
                  </a:path>
                </a:pathLst>
              </a:custGeom>
              <a:solidFill>
                <a:srgbClr val="C2C1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15" name="任意多边形: 形状 714">
                <a:extLst>
                  <a:ext uri="{FF2B5EF4-FFF2-40B4-BE49-F238E27FC236}">
                    <a16:creationId xmlns:a16="http://schemas.microsoft.com/office/drawing/2014/main" id="{697DCE47-5E74-4923-9B89-049E4FB524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2" y="1611"/>
                <a:ext cx="174" cy="29"/>
              </a:xfrm>
              <a:custGeom>
                <a:avLst/>
                <a:gdLst>
                  <a:gd name="T0" fmla="*/ 91 w 91"/>
                  <a:gd name="T1" fmla="*/ 15 h 15"/>
                  <a:gd name="T2" fmla="*/ 59 w 91"/>
                  <a:gd name="T3" fmla="*/ 15 h 15"/>
                  <a:gd name="T4" fmla="*/ 58 w 91"/>
                  <a:gd name="T5" fmla="*/ 14 h 15"/>
                  <a:gd name="T6" fmla="*/ 65 w 91"/>
                  <a:gd name="T7" fmla="*/ 1 h 15"/>
                  <a:gd name="T8" fmla="*/ 91 w 91"/>
                  <a:gd name="T9" fmla="*/ 11 h 15"/>
                  <a:gd name="T10" fmla="*/ 91 w 91"/>
                  <a:gd name="T11" fmla="*/ 15 h 15"/>
                  <a:gd name="T12" fmla="*/ 50 w 91"/>
                  <a:gd name="T13" fmla="*/ 15 h 15"/>
                  <a:gd name="T14" fmla="*/ 44 w 91"/>
                  <a:gd name="T15" fmla="*/ 15 h 15"/>
                  <a:gd name="T16" fmla="*/ 43 w 91"/>
                  <a:gd name="T17" fmla="*/ 10 h 15"/>
                  <a:gd name="T18" fmla="*/ 49 w 91"/>
                  <a:gd name="T19" fmla="*/ 10 h 15"/>
                  <a:gd name="T20" fmla="*/ 50 w 91"/>
                  <a:gd name="T21" fmla="*/ 15 h 15"/>
                  <a:gd name="T22" fmla="*/ 50 w 91"/>
                  <a:gd name="T23" fmla="*/ 15 h 15"/>
                  <a:gd name="T24" fmla="*/ 36 w 91"/>
                  <a:gd name="T25" fmla="*/ 15 h 15"/>
                  <a:gd name="T26" fmla="*/ 6 w 91"/>
                  <a:gd name="T27" fmla="*/ 15 h 15"/>
                  <a:gd name="T28" fmla="*/ 1 w 91"/>
                  <a:gd name="T29" fmla="*/ 6 h 15"/>
                  <a:gd name="T30" fmla="*/ 24 w 91"/>
                  <a:gd name="T31" fmla="*/ 3 h 15"/>
                  <a:gd name="T32" fmla="*/ 36 w 91"/>
                  <a:gd name="T3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1" h="15">
                    <a:moveTo>
                      <a:pt x="91" y="15"/>
                    </a:moveTo>
                    <a:cubicBezTo>
                      <a:pt x="59" y="15"/>
                      <a:pt x="59" y="15"/>
                      <a:pt x="59" y="15"/>
                    </a:cubicBezTo>
                    <a:cubicBezTo>
                      <a:pt x="59" y="15"/>
                      <a:pt x="58" y="15"/>
                      <a:pt x="58" y="14"/>
                    </a:cubicBezTo>
                    <a:cubicBezTo>
                      <a:pt x="55" y="9"/>
                      <a:pt x="54" y="1"/>
                      <a:pt x="65" y="1"/>
                    </a:cubicBezTo>
                    <a:cubicBezTo>
                      <a:pt x="77" y="0"/>
                      <a:pt x="91" y="6"/>
                      <a:pt x="91" y="11"/>
                    </a:cubicBezTo>
                    <a:cubicBezTo>
                      <a:pt x="91" y="12"/>
                      <a:pt x="91" y="14"/>
                      <a:pt x="91" y="15"/>
                    </a:cubicBezTo>
                    <a:close/>
                    <a:moveTo>
                      <a:pt x="50" y="15"/>
                    </a:moveTo>
                    <a:cubicBezTo>
                      <a:pt x="44" y="15"/>
                      <a:pt x="44" y="15"/>
                      <a:pt x="44" y="15"/>
                    </a:cubicBezTo>
                    <a:cubicBezTo>
                      <a:pt x="44" y="13"/>
                      <a:pt x="43" y="10"/>
                      <a:pt x="43" y="10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49" y="10"/>
                      <a:pt x="50" y="11"/>
                      <a:pt x="50" y="15"/>
                    </a:cubicBezTo>
                    <a:cubicBezTo>
                      <a:pt x="50" y="15"/>
                      <a:pt x="50" y="15"/>
                      <a:pt x="50" y="15"/>
                    </a:cubicBezTo>
                    <a:close/>
                    <a:moveTo>
                      <a:pt x="36" y="15"/>
                    </a:moveTo>
                    <a:cubicBezTo>
                      <a:pt x="6" y="15"/>
                      <a:pt x="6" y="15"/>
                      <a:pt x="6" y="15"/>
                    </a:cubicBezTo>
                    <a:cubicBezTo>
                      <a:pt x="2" y="12"/>
                      <a:pt x="0" y="9"/>
                      <a:pt x="1" y="6"/>
                    </a:cubicBezTo>
                    <a:cubicBezTo>
                      <a:pt x="2" y="1"/>
                      <a:pt x="11" y="2"/>
                      <a:pt x="24" y="3"/>
                    </a:cubicBezTo>
                    <a:cubicBezTo>
                      <a:pt x="36" y="3"/>
                      <a:pt x="35" y="11"/>
                      <a:pt x="36" y="15"/>
                    </a:cubicBezTo>
                    <a:close/>
                  </a:path>
                </a:pathLst>
              </a:custGeom>
              <a:solidFill>
                <a:srgbClr val="C4C2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16" name="任意多边形: 形状 715">
                <a:extLst>
                  <a:ext uri="{FF2B5EF4-FFF2-40B4-BE49-F238E27FC236}">
                    <a16:creationId xmlns:a16="http://schemas.microsoft.com/office/drawing/2014/main" id="{0EC4B269-5F0D-41AA-B1F6-F6013E6ED6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2" y="1611"/>
                <a:ext cx="176" cy="33"/>
              </a:xfrm>
              <a:custGeom>
                <a:avLst/>
                <a:gdLst>
                  <a:gd name="T0" fmla="*/ 92 w 92"/>
                  <a:gd name="T1" fmla="*/ 17 h 17"/>
                  <a:gd name="T2" fmla="*/ 60 w 92"/>
                  <a:gd name="T3" fmla="*/ 17 h 17"/>
                  <a:gd name="T4" fmla="*/ 58 w 92"/>
                  <a:gd name="T5" fmla="*/ 14 h 17"/>
                  <a:gd name="T6" fmla="*/ 65 w 92"/>
                  <a:gd name="T7" fmla="*/ 1 h 17"/>
                  <a:gd name="T8" fmla="*/ 91 w 92"/>
                  <a:gd name="T9" fmla="*/ 11 h 17"/>
                  <a:gd name="T10" fmla="*/ 92 w 92"/>
                  <a:gd name="T11" fmla="*/ 17 h 17"/>
                  <a:gd name="T12" fmla="*/ 50 w 92"/>
                  <a:gd name="T13" fmla="*/ 17 h 17"/>
                  <a:gd name="T14" fmla="*/ 45 w 92"/>
                  <a:gd name="T15" fmla="*/ 17 h 17"/>
                  <a:gd name="T16" fmla="*/ 43 w 92"/>
                  <a:gd name="T17" fmla="*/ 10 h 17"/>
                  <a:gd name="T18" fmla="*/ 49 w 92"/>
                  <a:gd name="T19" fmla="*/ 10 h 17"/>
                  <a:gd name="T20" fmla="*/ 50 w 92"/>
                  <a:gd name="T21" fmla="*/ 15 h 17"/>
                  <a:gd name="T22" fmla="*/ 50 w 92"/>
                  <a:gd name="T23" fmla="*/ 17 h 17"/>
                  <a:gd name="T24" fmla="*/ 37 w 92"/>
                  <a:gd name="T25" fmla="*/ 17 h 17"/>
                  <a:gd name="T26" fmla="*/ 8 w 92"/>
                  <a:gd name="T27" fmla="*/ 17 h 17"/>
                  <a:gd name="T28" fmla="*/ 1 w 92"/>
                  <a:gd name="T29" fmla="*/ 6 h 17"/>
                  <a:gd name="T30" fmla="*/ 24 w 92"/>
                  <a:gd name="T31" fmla="*/ 3 h 17"/>
                  <a:gd name="T32" fmla="*/ 36 w 92"/>
                  <a:gd name="T33" fmla="*/ 15 h 17"/>
                  <a:gd name="T34" fmla="*/ 37 w 92"/>
                  <a:gd name="T35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2" h="17">
                    <a:moveTo>
                      <a:pt x="92" y="17"/>
                    </a:moveTo>
                    <a:cubicBezTo>
                      <a:pt x="60" y="17"/>
                      <a:pt x="60" y="17"/>
                      <a:pt x="60" y="17"/>
                    </a:cubicBezTo>
                    <a:cubicBezTo>
                      <a:pt x="59" y="16"/>
                      <a:pt x="59" y="15"/>
                      <a:pt x="58" y="14"/>
                    </a:cubicBezTo>
                    <a:cubicBezTo>
                      <a:pt x="55" y="9"/>
                      <a:pt x="54" y="1"/>
                      <a:pt x="65" y="1"/>
                    </a:cubicBezTo>
                    <a:cubicBezTo>
                      <a:pt x="77" y="0"/>
                      <a:pt x="91" y="6"/>
                      <a:pt x="91" y="11"/>
                    </a:cubicBezTo>
                    <a:cubicBezTo>
                      <a:pt x="91" y="12"/>
                      <a:pt x="91" y="14"/>
                      <a:pt x="92" y="17"/>
                    </a:cubicBezTo>
                    <a:close/>
                    <a:moveTo>
                      <a:pt x="50" y="17"/>
                    </a:moveTo>
                    <a:cubicBezTo>
                      <a:pt x="45" y="17"/>
                      <a:pt x="45" y="17"/>
                      <a:pt x="45" y="17"/>
                    </a:cubicBezTo>
                    <a:cubicBezTo>
                      <a:pt x="44" y="13"/>
                      <a:pt x="43" y="10"/>
                      <a:pt x="43" y="10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49" y="10"/>
                      <a:pt x="50" y="11"/>
                      <a:pt x="50" y="15"/>
                    </a:cubicBezTo>
                    <a:cubicBezTo>
                      <a:pt x="50" y="16"/>
                      <a:pt x="50" y="16"/>
                      <a:pt x="50" y="17"/>
                    </a:cubicBezTo>
                    <a:close/>
                    <a:moveTo>
                      <a:pt x="37" y="17"/>
                    </a:moveTo>
                    <a:cubicBezTo>
                      <a:pt x="8" y="17"/>
                      <a:pt x="8" y="17"/>
                      <a:pt x="8" y="17"/>
                    </a:cubicBezTo>
                    <a:cubicBezTo>
                      <a:pt x="2" y="12"/>
                      <a:pt x="0" y="10"/>
                      <a:pt x="1" y="6"/>
                    </a:cubicBezTo>
                    <a:cubicBezTo>
                      <a:pt x="2" y="1"/>
                      <a:pt x="11" y="2"/>
                      <a:pt x="24" y="3"/>
                    </a:cubicBezTo>
                    <a:cubicBezTo>
                      <a:pt x="36" y="3"/>
                      <a:pt x="35" y="11"/>
                      <a:pt x="36" y="15"/>
                    </a:cubicBezTo>
                    <a:cubicBezTo>
                      <a:pt x="37" y="16"/>
                      <a:pt x="37" y="16"/>
                      <a:pt x="37" y="17"/>
                    </a:cubicBezTo>
                    <a:close/>
                  </a:path>
                </a:pathLst>
              </a:custGeom>
              <a:solidFill>
                <a:srgbClr val="C5C3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17" name="任意多边形: 形状 716">
                <a:extLst>
                  <a:ext uri="{FF2B5EF4-FFF2-40B4-BE49-F238E27FC236}">
                    <a16:creationId xmlns:a16="http://schemas.microsoft.com/office/drawing/2014/main" id="{CD70EA97-7F92-427F-ABD1-DD3FE77E1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2" y="1611"/>
                <a:ext cx="176" cy="35"/>
              </a:xfrm>
              <a:custGeom>
                <a:avLst/>
                <a:gdLst>
                  <a:gd name="T0" fmla="*/ 92 w 92"/>
                  <a:gd name="T1" fmla="*/ 18 h 18"/>
                  <a:gd name="T2" fmla="*/ 60 w 92"/>
                  <a:gd name="T3" fmla="*/ 18 h 18"/>
                  <a:gd name="T4" fmla="*/ 58 w 92"/>
                  <a:gd name="T5" fmla="*/ 14 h 18"/>
                  <a:gd name="T6" fmla="*/ 65 w 92"/>
                  <a:gd name="T7" fmla="*/ 1 h 18"/>
                  <a:gd name="T8" fmla="*/ 91 w 92"/>
                  <a:gd name="T9" fmla="*/ 11 h 18"/>
                  <a:gd name="T10" fmla="*/ 92 w 92"/>
                  <a:gd name="T11" fmla="*/ 18 h 18"/>
                  <a:gd name="T12" fmla="*/ 50 w 92"/>
                  <a:gd name="T13" fmla="*/ 18 h 18"/>
                  <a:gd name="T14" fmla="*/ 45 w 92"/>
                  <a:gd name="T15" fmla="*/ 18 h 18"/>
                  <a:gd name="T16" fmla="*/ 43 w 92"/>
                  <a:gd name="T17" fmla="*/ 10 h 18"/>
                  <a:gd name="T18" fmla="*/ 49 w 92"/>
                  <a:gd name="T19" fmla="*/ 10 h 18"/>
                  <a:gd name="T20" fmla="*/ 50 w 92"/>
                  <a:gd name="T21" fmla="*/ 15 h 18"/>
                  <a:gd name="T22" fmla="*/ 50 w 92"/>
                  <a:gd name="T23" fmla="*/ 18 h 18"/>
                  <a:gd name="T24" fmla="*/ 38 w 92"/>
                  <a:gd name="T25" fmla="*/ 18 h 18"/>
                  <a:gd name="T26" fmla="*/ 10 w 92"/>
                  <a:gd name="T27" fmla="*/ 18 h 18"/>
                  <a:gd name="T28" fmla="*/ 9 w 92"/>
                  <a:gd name="T29" fmla="*/ 18 h 18"/>
                  <a:gd name="T30" fmla="*/ 1 w 92"/>
                  <a:gd name="T31" fmla="*/ 6 h 18"/>
                  <a:gd name="T32" fmla="*/ 24 w 92"/>
                  <a:gd name="T33" fmla="*/ 3 h 18"/>
                  <a:gd name="T34" fmla="*/ 36 w 92"/>
                  <a:gd name="T35" fmla="*/ 15 h 18"/>
                  <a:gd name="T36" fmla="*/ 38 w 92"/>
                  <a:gd name="T3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2" h="18">
                    <a:moveTo>
                      <a:pt x="92" y="18"/>
                    </a:moveTo>
                    <a:cubicBezTo>
                      <a:pt x="60" y="18"/>
                      <a:pt x="60" y="18"/>
                      <a:pt x="60" y="18"/>
                    </a:cubicBezTo>
                    <a:cubicBezTo>
                      <a:pt x="60" y="17"/>
                      <a:pt x="59" y="15"/>
                      <a:pt x="58" y="14"/>
                    </a:cubicBezTo>
                    <a:cubicBezTo>
                      <a:pt x="55" y="9"/>
                      <a:pt x="54" y="1"/>
                      <a:pt x="65" y="1"/>
                    </a:cubicBezTo>
                    <a:cubicBezTo>
                      <a:pt x="77" y="0"/>
                      <a:pt x="91" y="6"/>
                      <a:pt x="91" y="11"/>
                    </a:cubicBezTo>
                    <a:cubicBezTo>
                      <a:pt x="91" y="13"/>
                      <a:pt x="91" y="15"/>
                      <a:pt x="92" y="18"/>
                    </a:cubicBezTo>
                    <a:close/>
                    <a:moveTo>
                      <a:pt x="50" y="18"/>
                    </a:moveTo>
                    <a:cubicBezTo>
                      <a:pt x="45" y="18"/>
                      <a:pt x="45" y="18"/>
                      <a:pt x="45" y="18"/>
                    </a:cubicBezTo>
                    <a:cubicBezTo>
                      <a:pt x="44" y="14"/>
                      <a:pt x="43" y="10"/>
                      <a:pt x="43" y="10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49" y="10"/>
                      <a:pt x="50" y="11"/>
                      <a:pt x="50" y="15"/>
                    </a:cubicBezTo>
                    <a:cubicBezTo>
                      <a:pt x="50" y="16"/>
                      <a:pt x="50" y="17"/>
                      <a:pt x="50" y="18"/>
                    </a:cubicBezTo>
                    <a:close/>
                    <a:moveTo>
                      <a:pt x="38" y="18"/>
                    </a:moveTo>
                    <a:cubicBezTo>
                      <a:pt x="10" y="18"/>
                      <a:pt x="10" y="18"/>
                      <a:pt x="10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2" y="13"/>
                      <a:pt x="0" y="10"/>
                      <a:pt x="1" y="6"/>
                    </a:cubicBezTo>
                    <a:cubicBezTo>
                      <a:pt x="2" y="1"/>
                      <a:pt x="11" y="2"/>
                      <a:pt x="24" y="3"/>
                    </a:cubicBezTo>
                    <a:cubicBezTo>
                      <a:pt x="36" y="3"/>
                      <a:pt x="35" y="11"/>
                      <a:pt x="36" y="15"/>
                    </a:cubicBezTo>
                    <a:cubicBezTo>
                      <a:pt x="37" y="16"/>
                      <a:pt x="37" y="17"/>
                      <a:pt x="38" y="18"/>
                    </a:cubicBezTo>
                    <a:close/>
                  </a:path>
                </a:pathLst>
              </a:custGeom>
              <a:solidFill>
                <a:srgbClr val="C6C4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18" name="任意多边形: 形状 717">
                <a:extLst>
                  <a:ext uri="{FF2B5EF4-FFF2-40B4-BE49-F238E27FC236}">
                    <a16:creationId xmlns:a16="http://schemas.microsoft.com/office/drawing/2014/main" id="{BDEB18F3-1E03-431B-B80C-776716E6DB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2" y="1613"/>
                <a:ext cx="176" cy="35"/>
              </a:xfrm>
              <a:custGeom>
                <a:avLst/>
                <a:gdLst>
                  <a:gd name="T0" fmla="*/ 65 w 92"/>
                  <a:gd name="T1" fmla="*/ 0 h 18"/>
                  <a:gd name="T2" fmla="*/ 69 w 92"/>
                  <a:gd name="T3" fmla="*/ 0 h 18"/>
                  <a:gd name="T4" fmla="*/ 91 w 92"/>
                  <a:gd name="T5" fmla="*/ 10 h 18"/>
                  <a:gd name="T6" fmla="*/ 92 w 92"/>
                  <a:gd name="T7" fmla="*/ 18 h 18"/>
                  <a:gd name="T8" fmla="*/ 61 w 92"/>
                  <a:gd name="T9" fmla="*/ 18 h 18"/>
                  <a:gd name="T10" fmla="*/ 58 w 92"/>
                  <a:gd name="T11" fmla="*/ 13 h 18"/>
                  <a:gd name="T12" fmla="*/ 65 w 92"/>
                  <a:gd name="T13" fmla="*/ 0 h 18"/>
                  <a:gd name="T14" fmla="*/ 50 w 92"/>
                  <a:gd name="T15" fmla="*/ 18 h 18"/>
                  <a:gd name="T16" fmla="*/ 45 w 92"/>
                  <a:gd name="T17" fmla="*/ 18 h 18"/>
                  <a:gd name="T18" fmla="*/ 43 w 92"/>
                  <a:gd name="T19" fmla="*/ 9 h 18"/>
                  <a:gd name="T20" fmla="*/ 49 w 92"/>
                  <a:gd name="T21" fmla="*/ 9 h 18"/>
                  <a:gd name="T22" fmla="*/ 50 w 92"/>
                  <a:gd name="T23" fmla="*/ 14 h 18"/>
                  <a:gd name="T24" fmla="*/ 50 w 92"/>
                  <a:gd name="T25" fmla="*/ 18 h 18"/>
                  <a:gd name="T26" fmla="*/ 38 w 92"/>
                  <a:gd name="T27" fmla="*/ 18 h 18"/>
                  <a:gd name="T28" fmla="*/ 11 w 92"/>
                  <a:gd name="T29" fmla="*/ 18 h 18"/>
                  <a:gd name="T30" fmla="*/ 9 w 92"/>
                  <a:gd name="T31" fmla="*/ 17 h 18"/>
                  <a:gd name="T32" fmla="*/ 1 w 92"/>
                  <a:gd name="T33" fmla="*/ 5 h 18"/>
                  <a:gd name="T34" fmla="*/ 24 w 92"/>
                  <a:gd name="T35" fmla="*/ 2 h 18"/>
                  <a:gd name="T36" fmla="*/ 36 w 92"/>
                  <a:gd name="T37" fmla="*/ 14 h 18"/>
                  <a:gd name="T38" fmla="*/ 38 w 92"/>
                  <a:gd name="T3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2" h="18">
                    <a:moveTo>
                      <a:pt x="65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79" y="0"/>
                      <a:pt x="91" y="5"/>
                      <a:pt x="91" y="10"/>
                    </a:cubicBezTo>
                    <a:cubicBezTo>
                      <a:pt x="91" y="12"/>
                      <a:pt x="91" y="15"/>
                      <a:pt x="92" y="18"/>
                    </a:cubicBezTo>
                    <a:cubicBezTo>
                      <a:pt x="61" y="18"/>
                      <a:pt x="61" y="18"/>
                      <a:pt x="61" y="18"/>
                    </a:cubicBezTo>
                    <a:cubicBezTo>
                      <a:pt x="60" y="16"/>
                      <a:pt x="59" y="15"/>
                      <a:pt x="58" y="13"/>
                    </a:cubicBezTo>
                    <a:cubicBezTo>
                      <a:pt x="55" y="8"/>
                      <a:pt x="54" y="0"/>
                      <a:pt x="65" y="0"/>
                    </a:cubicBezTo>
                    <a:close/>
                    <a:moveTo>
                      <a:pt x="50" y="18"/>
                    </a:moveTo>
                    <a:cubicBezTo>
                      <a:pt x="45" y="18"/>
                      <a:pt x="45" y="18"/>
                      <a:pt x="45" y="18"/>
                    </a:cubicBezTo>
                    <a:cubicBezTo>
                      <a:pt x="44" y="14"/>
                      <a:pt x="43" y="9"/>
                      <a:pt x="43" y="9"/>
                    </a:cubicBezTo>
                    <a:cubicBezTo>
                      <a:pt x="49" y="9"/>
                      <a:pt x="49" y="9"/>
                      <a:pt x="49" y="9"/>
                    </a:cubicBezTo>
                    <a:cubicBezTo>
                      <a:pt x="49" y="9"/>
                      <a:pt x="50" y="10"/>
                      <a:pt x="50" y="14"/>
                    </a:cubicBezTo>
                    <a:cubicBezTo>
                      <a:pt x="50" y="15"/>
                      <a:pt x="50" y="17"/>
                      <a:pt x="50" y="18"/>
                    </a:cubicBezTo>
                    <a:close/>
                    <a:moveTo>
                      <a:pt x="38" y="18"/>
                    </a:move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0" y="17"/>
                      <a:pt x="9" y="17"/>
                    </a:cubicBezTo>
                    <a:cubicBezTo>
                      <a:pt x="2" y="12"/>
                      <a:pt x="0" y="9"/>
                      <a:pt x="1" y="5"/>
                    </a:cubicBezTo>
                    <a:cubicBezTo>
                      <a:pt x="2" y="0"/>
                      <a:pt x="11" y="1"/>
                      <a:pt x="24" y="2"/>
                    </a:cubicBezTo>
                    <a:cubicBezTo>
                      <a:pt x="36" y="2"/>
                      <a:pt x="35" y="10"/>
                      <a:pt x="36" y="14"/>
                    </a:cubicBezTo>
                    <a:cubicBezTo>
                      <a:pt x="37" y="15"/>
                      <a:pt x="37" y="17"/>
                      <a:pt x="38" y="18"/>
                    </a:cubicBezTo>
                    <a:close/>
                  </a:path>
                </a:pathLst>
              </a:custGeom>
              <a:solidFill>
                <a:srgbClr val="C7C6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19" name="任意多边形: 形状 718">
                <a:extLst>
                  <a:ext uri="{FF2B5EF4-FFF2-40B4-BE49-F238E27FC236}">
                    <a16:creationId xmlns:a16="http://schemas.microsoft.com/office/drawing/2014/main" id="{FBFA0A62-CA87-4EC0-8F8C-ED462B8492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2" y="1613"/>
                <a:ext cx="176" cy="37"/>
              </a:xfrm>
              <a:custGeom>
                <a:avLst/>
                <a:gdLst>
                  <a:gd name="T0" fmla="*/ 60 w 92"/>
                  <a:gd name="T1" fmla="*/ 1 h 19"/>
                  <a:gd name="T2" fmla="*/ 77 w 92"/>
                  <a:gd name="T3" fmla="*/ 1 h 19"/>
                  <a:gd name="T4" fmla="*/ 91 w 92"/>
                  <a:gd name="T5" fmla="*/ 10 h 19"/>
                  <a:gd name="T6" fmla="*/ 92 w 92"/>
                  <a:gd name="T7" fmla="*/ 19 h 19"/>
                  <a:gd name="T8" fmla="*/ 62 w 92"/>
                  <a:gd name="T9" fmla="*/ 19 h 19"/>
                  <a:gd name="T10" fmla="*/ 58 w 92"/>
                  <a:gd name="T11" fmla="*/ 13 h 19"/>
                  <a:gd name="T12" fmla="*/ 60 w 92"/>
                  <a:gd name="T13" fmla="*/ 1 h 19"/>
                  <a:gd name="T14" fmla="*/ 50 w 92"/>
                  <a:gd name="T15" fmla="*/ 19 h 19"/>
                  <a:gd name="T16" fmla="*/ 45 w 92"/>
                  <a:gd name="T17" fmla="*/ 19 h 19"/>
                  <a:gd name="T18" fmla="*/ 43 w 92"/>
                  <a:gd name="T19" fmla="*/ 9 h 19"/>
                  <a:gd name="T20" fmla="*/ 49 w 92"/>
                  <a:gd name="T21" fmla="*/ 9 h 19"/>
                  <a:gd name="T22" fmla="*/ 50 w 92"/>
                  <a:gd name="T23" fmla="*/ 14 h 19"/>
                  <a:gd name="T24" fmla="*/ 50 w 92"/>
                  <a:gd name="T25" fmla="*/ 19 h 19"/>
                  <a:gd name="T26" fmla="*/ 39 w 92"/>
                  <a:gd name="T27" fmla="*/ 19 h 19"/>
                  <a:gd name="T28" fmla="*/ 13 w 92"/>
                  <a:gd name="T29" fmla="*/ 19 h 19"/>
                  <a:gd name="T30" fmla="*/ 9 w 92"/>
                  <a:gd name="T31" fmla="*/ 17 h 19"/>
                  <a:gd name="T32" fmla="*/ 1 w 92"/>
                  <a:gd name="T33" fmla="*/ 5 h 19"/>
                  <a:gd name="T34" fmla="*/ 24 w 92"/>
                  <a:gd name="T35" fmla="*/ 2 h 19"/>
                  <a:gd name="T36" fmla="*/ 36 w 92"/>
                  <a:gd name="T37" fmla="*/ 14 h 19"/>
                  <a:gd name="T38" fmla="*/ 39 w 92"/>
                  <a:gd name="T3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2" h="19">
                    <a:moveTo>
                      <a:pt x="60" y="1"/>
                    </a:moveTo>
                    <a:cubicBezTo>
                      <a:pt x="77" y="1"/>
                      <a:pt x="77" y="1"/>
                      <a:pt x="77" y="1"/>
                    </a:cubicBezTo>
                    <a:cubicBezTo>
                      <a:pt x="85" y="3"/>
                      <a:pt x="91" y="6"/>
                      <a:pt x="91" y="10"/>
                    </a:cubicBezTo>
                    <a:cubicBezTo>
                      <a:pt x="91" y="12"/>
                      <a:pt x="91" y="16"/>
                      <a:pt x="92" y="19"/>
                    </a:cubicBezTo>
                    <a:cubicBezTo>
                      <a:pt x="62" y="19"/>
                      <a:pt x="62" y="19"/>
                      <a:pt x="62" y="19"/>
                    </a:cubicBezTo>
                    <a:cubicBezTo>
                      <a:pt x="61" y="17"/>
                      <a:pt x="59" y="15"/>
                      <a:pt x="58" y="13"/>
                    </a:cubicBezTo>
                    <a:cubicBezTo>
                      <a:pt x="56" y="9"/>
                      <a:pt x="55" y="4"/>
                      <a:pt x="60" y="1"/>
                    </a:cubicBezTo>
                    <a:close/>
                    <a:moveTo>
                      <a:pt x="50" y="19"/>
                    </a:moveTo>
                    <a:cubicBezTo>
                      <a:pt x="45" y="19"/>
                      <a:pt x="45" y="19"/>
                      <a:pt x="45" y="19"/>
                    </a:cubicBezTo>
                    <a:cubicBezTo>
                      <a:pt x="45" y="15"/>
                      <a:pt x="43" y="9"/>
                      <a:pt x="43" y="9"/>
                    </a:cubicBezTo>
                    <a:cubicBezTo>
                      <a:pt x="49" y="9"/>
                      <a:pt x="49" y="9"/>
                      <a:pt x="49" y="9"/>
                    </a:cubicBezTo>
                    <a:cubicBezTo>
                      <a:pt x="49" y="9"/>
                      <a:pt x="50" y="10"/>
                      <a:pt x="50" y="14"/>
                    </a:cubicBezTo>
                    <a:cubicBezTo>
                      <a:pt x="50" y="16"/>
                      <a:pt x="50" y="17"/>
                      <a:pt x="50" y="19"/>
                    </a:cubicBezTo>
                    <a:close/>
                    <a:moveTo>
                      <a:pt x="39" y="19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18"/>
                      <a:pt x="10" y="17"/>
                      <a:pt x="9" y="17"/>
                    </a:cubicBezTo>
                    <a:cubicBezTo>
                      <a:pt x="2" y="12"/>
                      <a:pt x="0" y="9"/>
                      <a:pt x="1" y="5"/>
                    </a:cubicBezTo>
                    <a:cubicBezTo>
                      <a:pt x="2" y="0"/>
                      <a:pt x="11" y="1"/>
                      <a:pt x="24" y="2"/>
                    </a:cubicBezTo>
                    <a:cubicBezTo>
                      <a:pt x="36" y="2"/>
                      <a:pt x="35" y="10"/>
                      <a:pt x="36" y="14"/>
                    </a:cubicBezTo>
                    <a:cubicBezTo>
                      <a:pt x="37" y="15"/>
                      <a:pt x="38" y="17"/>
                      <a:pt x="39" y="19"/>
                    </a:cubicBezTo>
                    <a:close/>
                  </a:path>
                </a:pathLst>
              </a:custGeom>
              <a:solidFill>
                <a:srgbClr val="C9C7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20" name="任意多边形: 形状 719">
                <a:extLst>
                  <a:ext uri="{FF2B5EF4-FFF2-40B4-BE49-F238E27FC236}">
                    <a16:creationId xmlns:a16="http://schemas.microsoft.com/office/drawing/2014/main" id="{63D75B96-7683-4D16-AE79-21195F936C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2" y="1617"/>
                <a:ext cx="178" cy="36"/>
              </a:xfrm>
              <a:custGeom>
                <a:avLst/>
                <a:gdLst>
                  <a:gd name="T0" fmla="*/ 3 w 93"/>
                  <a:gd name="T1" fmla="*/ 0 h 19"/>
                  <a:gd name="T2" fmla="*/ 28 w 93"/>
                  <a:gd name="T3" fmla="*/ 0 h 19"/>
                  <a:gd name="T4" fmla="*/ 36 w 93"/>
                  <a:gd name="T5" fmla="*/ 12 h 19"/>
                  <a:gd name="T6" fmla="*/ 40 w 93"/>
                  <a:gd name="T7" fmla="*/ 19 h 19"/>
                  <a:gd name="T8" fmla="*/ 14 w 93"/>
                  <a:gd name="T9" fmla="*/ 19 h 19"/>
                  <a:gd name="T10" fmla="*/ 9 w 93"/>
                  <a:gd name="T11" fmla="*/ 15 h 19"/>
                  <a:gd name="T12" fmla="*/ 1 w 93"/>
                  <a:gd name="T13" fmla="*/ 3 h 19"/>
                  <a:gd name="T14" fmla="*/ 3 w 93"/>
                  <a:gd name="T15" fmla="*/ 0 h 19"/>
                  <a:gd name="T16" fmla="*/ 58 w 93"/>
                  <a:gd name="T17" fmla="*/ 0 h 19"/>
                  <a:gd name="T18" fmla="*/ 82 w 93"/>
                  <a:gd name="T19" fmla="*/ 0 h 19"/>
                  <a:gd name="T20" fmla="*/ 91 w 93"/>
                  <a:gd name="T21" fmla="*/ 8 h 19"/>
                  <a:gd name="T22" fmla="*/ 93 w 93"/>
                  <a:gd name="T23" fmla="*/ 19 h 19"/>
                  <a:gd name="T24" fmla="*/ 63 w 93"/>
                  <a:gd name="T25" fmla="*/ 19 h 19"/>
                  <a:gd name="T26" fmla="*/ 58 w 93"/>
                  <a:gd name="T27" fmla="*/ 11 h 19"/>
                  <a:gd name="T28" fmla="*/ 58 w 93"/>
                  <a:gd name="T29" fmla="*/ 0 h 19"/>
                  <a:gd name="T30" fmla="*/ 50 w 93"/>
                  <a:gd name="T31" fmla="*/ 19 h 19"/>
                  <a:gd name="T32" fmla="*/ 45 w 93"/>
                  <a:gd name="T33" fmla="*/ 19 h 19"/>
                  <a:gd name="T34" fmla="*/ 43 w 93"/>
                  <a:gd name="T35" fmla="*/ 7 h 19"/>
                  <a:gd name="T36" fmla="*/ 49 w 93"/>
                  <a:gd name="T37" fmla="*/ 7 h 19"/>
                  <a:gd name="T38" fmla="*/ 50 w 93"/>
                  <a:gd name="T39" fmla="*/ 12 h 19"/>
                  <a:gd name="T40" fmla="*/ 50 w 93"/>
                  <a:gd name="T41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3" h="19">
                    <a:moveTo>
                      <a:pt x="3" y="0"/>
                    </a:moveTo>
                    <a:cubicBezTo>
                      <a:pt x="28" y="0"/>
                      <a:pt x="28" y="0"/>
                      <a:pt x="28" y="0"/>
                    </a:cubicBezTo>
                    <a:cubicBezTo>
                      <a:pt x="36" y="2"/>
                      <a:pt x="35" y="9"/>
                      <a:pt x="36" y="12"/>
                    </a:cubicBezTo>
                    <a:cubicBezTo>
                      <a:pt x="37" y="14"/>
                      <a:pt x="38" y="16"/>
                      <a:pt x="40" y="19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2" y="17"/>
                      <a:pt x="11" y="16"/>
                      <a:pt x="9" y="15"/>
                    </a:cubicBezTo>
                    <a:cubicBezTo>
                      <a:pt x="2" y="10"/>
                      <a:pt x="0" y="7"/>
                      <a:pt x="1" y="3"/>
                    </a:cubicBezTo>
                    <a:cubicBezTo>
                      <a:pt x="1" y="2"/>
                      <a:pt x="2" y="1"/>
                      <a:pt x="3" y="0"/>
                    </a:cubicBezTo>
                    <a:close/>
                    <a:moveTo>
                      <a:pt x="58" y="0"/>
                    </a:moveTo>
                    <a:cubicBezTo>
                      <a:pt x="82" y="0"/>
                      <a:pt x="82" y="0"/>
                      <a:pt x="82" y="0"/>
                    </a:cubicBezTo>
                    <a:cubicBezTo>
                      <a:pt x="87" y="2"/>
                      <a:pt x="91" y="5"/>
                      <a:pt x="91" y="8"/>
                    </a:cubicBezTo>
                    <a:cubicBezTo>
                      <a:pt x="91" y="11"/>
                      <a:pt x="92" y="14"/>
                      <a:pt x="93" y="19"/>
                    </a:cubicBezTo>
                    <a:cubicBezTo>
                      <a:pt x="63" y="19"/>
                      <a:pt x="63" y="19"/>
                      <a:pt x="63" y="19"/>
                    </a:cubicBezTo>
                    <a:cubicBezTo>
                      <a:pt x="61" y="16"/>
                      <a:pt x="59" y="13"/>
                      <a:pt x="58" y="11"/>
                    </a:cubicBezTo>
                    <a:cubicBezTo>
                      <a:pt x="56" y="8"/>
                      <a:pt x="55" y="3"/>
                      <a:pt x="58" y="0"/>
                    </a:cubicBezTo>
                    <a:close/>
                    <a:moveTo>
                      <a:pt x="50" y="19"/>
                    </a:moveTo>
                    <a:cubicBezTo>
                      <a:pt x="45" y="19"/>
                      <a:pt x="45" y="19"/>
                      <a:pt x="45" y="19"/>
                    </a:cubicBezTo>
                    <a:cubicBezTo>
                      <a:pt x="45" y="14"/>
                      <a:pt x="43" y="7"/>
                      <a:pt x="43" y="7"/>
                    </a:cubicBezTo>
                    <a:cubicBezTo>
                      <a:pt x="49" y="7"/>
                      <a:pt x="49" y="7"/>
                      <a:pt x="49" y="7"/>
                    </a:cubicBezTo>
                    <a:cubicBezTo>
                      <a:pt x="49" y="7"/>
                      <a:pt x="50" y="8"/>
                      <a:pt x="50" y="12"/>
                    </a:cubicBezTo>
                    <a:cubicBezTo>
                      <a:pt x="50" y="14"/>
                      <a:pt x="50" y="16"/>
                      <a:pt x="50" y="19"/>
                    </a:cubicBezTo>
                    <a:close/>
                  </a:path>
                </a:pathLst>
              </a:custGeom>
              <a:solidFill>
                <a:srgbClr val="CAC8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21" name="任意多边形: 形状 720">
                <a:extLst>
                  <a:ext uri="{FF2B5EF4-FFF2-40B4-BE49-F238E27FC236}">
                    <a16:creationId xmlns:a16="http://schemas.microsoft.com/office/drawing/2014/main" id="{BC810EAA-D601-46FD-973B-978F488F04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2" y="1621"/>
                <a:ext cx="178" cy="34"/>
              </a:xfrm>
              <a:custGeom>
                <a:avLst/>
                <a:gdLst>
                  <a:gd name="T0" fmla="*/ 1 w 93"/>
                  <a:gd name="T1" fmla="*/ 0 h 18"/>
                  <a:gd name="T2" fmla="*/ 31 w 93"/>
                  <a:gd name="T3" fmla="*/ 0 h 18"/>
                  <a:gd name="T4" fmla="*/ 36 w 93"/>
                  <a:gd name="T5" fmla="*/ 10 h 18"/>
                  <a:gd name="T6" fmla="*/ 40 w 93"/>
                  <a:gd name="T7" fmla="*/ 18 h 18"/>
                  <a:gd name="T8" fmla="*/ 15 w 93"/>
                  <a:gd name="T9" fmla="*/ 18 h 18"/>
                  <a:gd name="T10" fmla="*/ 9 w 93"/>
                  <a:gd name="T11" fmla="*/ 13 h 18"/>
                  <a:gd name="T12" fmla="*/ 1 w 93"/>
                  <a:gd name="T13" fmla="*/ 1 h 18"/>
                  <a:gd name="T14" fmla="*/ 1 w 93"/>
                  <a:gd name="T15" fmla="*/ 0 h 18"/>
                  <a:gd name="T16" fmla="*/ 57 w 93"/>
                  <a:gd name="T17" fmla="*/ 0 h 18"/>
                  <a:gd name="T18" fmla="*/ 85 w 93"/>
                  <a:gd name="T19" fmla="*/ 0 h 18"/>
                  <a:gd name="T20" fmla="*/ 91 w 93"/>
                  <a:gd name="T21" fmla="*/ 6 h 18"/>
                  <a:gd name="T22" fmla="*/ 93 w 93"/>
                  <a:gd name="T23" fmla="*/ 18 h 18"/>
                  <a:gd name="T24" fmla="*/ 64 w 93"/>
                  <a:gd name="T25" fmla="*/ 18 h 18"/>
                  <a:gd name="T26" fmla="*/ 58 w 93"/>
                  <a:gd name="T27" fmla="*/ 9 h 18"/>
                  <a:gd name="T28" fmla="*/ 57 w 93"/>
                  <a:gd name="T29" fmla="*/ 0 h 18"/>
                  <a:gd name="T30" fmla="*/ 50 w 93"/>
                  <a:gd name="T31" fmla="*/ 18 h 18"/>
                  <a:gd name="T32" fmla="*/ 45 w 93"/>
                  <a:gd name="T33" fmla="*/ 18 h 18"/>
                  <a:gd name="T34" fmla="*/ 45 w 93"/>
                  <a:gd name="T35" fmla="*/ 18 h 18"/>
                  <a:gd name="T36" fmla="*/ 43 w 93"/>
                  <a:gd name="T37" fmla="*/ 5 h 18"/>
                  <a:gd name="T38" fmla="*/ 49 w 93"/>
                  <a:gd name="T39" fmla="*/ 5 h 18"/>
                  <a:gd name="T40" fmla="*/ 50 w 93"/>
                  <a:gd name="T41" fmla="*/ 10 h 18"/>
                  <a:gd name="T42" fmla="*/ 50 w 93"/>
                  <a:gd name="T4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3" h="18">
                    <a:moveTo>
                      <a:pt x="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36" y="2"/>
                      <a:pt x="35" y="7"/>
                      <a:pt x="36" y="10"/>
                    </a:cubicBezTo>
                    <a:cubicBezTo>
                      <a:pt x="37" y="12"/>
                      <a:pt x="39" y="15"/>
                      <a:pt x="40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6"/>
                      <a:pt x="11" y="14"/>
                      <a:pt x="9" y="13"/>
                    </a:cubicBezTo>
                    <a:cubicBezTo>
                      <a:pt x="2" y="8"/>
                      <a:pt x="0" y="5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  <a:moveTo>
                      <a:pt x="57" y="0"/>
                    </a:moveTo>
                    <a:cubicBezTo>
                      <a:pt x="85" y="0"/>
                      <a:pt x="85" y="0"/>
                      <a:pt x="85" y="0"/>
                    </a:cubicBezTo>
                    <a:cubicBezTo>
                      <a:pt x="89" y="1"/>
                      <a:pt x="91" y="4"/>
                      <a:pt x="91" y="6"/>
                    </a:cubicBezTo>
                    <a:cubicBezTo>
                      <a:pt x="91" y="9"/>
                      <a:pt x="92" y="13"/>
                      <a:pt x="93" y="18"/>
                    </a:cubicBezTo>
                    <a:cubicBezTo>
                      <a:pt x="64" y="18"/>
                      <a:pt x="64" y="18"/>
                      <a:pt x="64" y="18"/>
                    </a:cubicBezTo>
                    <a:cubicBezTo>
                      <a:pt x="62" y="15"/>
                      <a:pt x="60" y="12"/>
                      <a:pt x="58" y="9"/>
                    </a:cubicBezTo>
                    <a:cubicBezTo>
                      <a:pt x="56" y="6"/>
                      <a:pt x="55" y="3"/>
                      <a:pt x="57" y="0"/>
                    </a:cubicBezTo>
                    <a:close/>
                    <a:moveTo>
                      <a:pt x="50" y="18"/>
                    </a:moveTo>
                    <a:cubicBezTo>
                      <a:pt x="45" y="18"/>
                      <a:pt x="45" y="18"/>
                      <a:pt x="45" y="18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5" y="13"/>
                      <a:pt x="43" y="5"/>
                      <a:pt x="43" y="5"/>
                    </a:cubicBezTo>
                    <a:cubicBezTo>
                      <a:pt x="49" y="5"/>
                      <a:pt x="49" y="5"/>
                      <a:pt x="49" y="5"/>
                    </a:cubicBezTo>
                    <a:cubicBezTo>
                      <a:pt x="49" y="5"/>
                      <a:pt x="50" y="6"/>
                      <a:pt x="50" y="10"/>
                    </a:cubicBezTo>
                    <a:cubicBezTo>
                      <a:pt x="49" y="12"/>
                      <a:pt x="50" y="15"/>
                      <a:pt x="50" y="18"/>
                    </a:cubicBezTo>
                    <a:close/>
                  </a:path>
                </a:pathLst>
              </a:custGeom>
              <a:solidFill>
                <a:srgbClr val="CBC9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22" name="任意多边形: 形状 721">
                <a:extLst>
                  <a:ext uri="{FF2B5EF4-FFF2-40B4-BE49-F238E27FC236}">
                    <a16:creationId xmlns:a16="http://schemas.microsoft.com/office/drawing/2014/main" id="{3A63289A-A939-4301-ADAB-6ECB31939D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2" y="1623"/>
                <a:ext cx="180" cy="34"/>
              </a:xfrm>
              <a:custGeom>
                <a:avLst/>
                <a:gdLst>
                  <a:gd name="T0" fmla="*/ 1 w 94"/>
                  <a:gd name="T1" fmla="*/ 0 h 18"/>
                  <a:gd name="T2" fmla="*/ 33 w 94"/>
                  <a:gd name="T3" fmla="*/ 0 h 18"/>
                  <a:gd name="T4" fmla="*/ 36 w 94"/>
                  <a:gd name="T5" fmla="*/ 9 h 18"/>
                  <a:gd name="T6" fmla="*/ 41 w 94"/>
                  <a:gd name="T7" fmla="*/ 18 h 18"/>
                  <a:gd name="T8" fmla="*/ 16 w 94"/>
                  <a:gd name="T9" fmla="*/ 18 h 18"/>
                  <a:gd name="T10" fmla="*/ 9 w 94"/>
                  <a:gd name="T11" fmla="*/ 12 h 18"/>
                  <a:gd name="T12" fmla="*/ 1 w 94"/>
                  <a:gd name="T13" fmla="*/ 0 h 18"/>
                  <a:gd name="T14" fmla="*/ 56 w 94"/>
                  <a:gd name="T15" fmla="*/ 0 h 18"/>
                  <a:gd name="T16" fmla="*/ 87 w 94"/>
                  <a:gd name="T17" fmla="*/ 0 h 18"/>
                  <a:gd name="T18" fmla="*/ 91 w 94"/>
                  <a:gd name="T19" fmla="*/ 5 h 18"/>
                  <a:gd name="T20" fmla="*/ 94 w 94"/>
                  <a:gd name="T21" fmla="*/ 18 h 18"/>
                  <a:gd name="T22" fmla="*/ 64 w 94"/>
                  <a:gd name="T23" fmla="*/ 18 h 18"/>
                  <a:gd name="T24" fmla="*/ 58 w 94"/>
                  <a:gd name="T25" fmla="*/ 8 h 18"/>
                  <a:gd name="T26" fmla="*/ 56 w 94"/>
                  <a:gd name="T27" fmla="*/ 0 h 18"/>
                  <a:gd name="T28" fmla="*/ 51 w 94"/>
                  <a:gd name="T29" fmla="*/ 18 h 18"/>
                  <a:gd name="T30" fmla="*/ 45 w 94"/>
                  <a:gd name="T31" fmla="*/ 18 h 18"/>
                  <a:gd name="T32" fmla="*/ 45 w 94"/>
                  <a:gd name="T33" fmla="*/ 17 h 18"/>
                  <a:gd name="T34" fmla="*/ 43 w 94"/>
                  <a:gd name="T35" fmla="*/ 4 h 18"/>
                  <a:gd name="T36" fmla="*/ 49 w 94"/>
                  <a:gd name="T37" fmla="*/ 4 h 18"/>
                  <a:gd name="T38" fmla="*/ 50 w 94"/>
                  <a:gd name="T39" fmla="*/ 9 h 18"/>
                  <a:gd name="T40" fmla="*/ 51 w 94"/>
                  <a:gd name="T4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4" h="18">
                    <a:moveTo>
                      <a:pt x="1" y="0"/>
                    </a:moveTo>
                    <a:cubicBezTo>
                      <a:pt x="33" y="0"/>
                      <a:pt x="33" y="0"/>
                      <a:pt x="33" y="0"/>
                    </a:cubicBezTo>
                    <a:cubicBezTo>
                      <a:pt x="36" y="3"/>
                      <a:pt x="35" y="7"/>
                      <a:pt x="36" y="9"/>
                    </a:cubicBezTo>
                    <a:cubicBezTo>
                      <a:pt x="37" y="11"/>
                      <a:pt x="39" y="15"/>
                      <a:pt x="41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4" y="16"/>
                      <a:pt x="12" y="13"/>
                      <a:pt x="9" y="12"/>
                    </a:cubicBezTo>
                    <a:cubicBezTo>
                      <a:pt x="2" y="7"/>
                      <a:pt x="0" y="4"/>
                      <a:pt x="1" y="0"/>
                    </a:cubicBezTo>
                    <a:close/>
                    <a:moveTo>
                      <a:pt x="56" y="0"/>
                    </a:moveTo>
                    <a:cubicBezTo>
                      <a:pt x="87" y="0"/>
                      <a:pt x="87" y="0"/>
                      <a:pt x="87" y="0"/>
                    </a:cubicBezTo>
                    <a:cubicBezTo>
                      <a:pt x="90" y="1"/>
                      <a:pt x="91" y="3"/>
                      <a:pt x="91" y="5"/>
                    </a:cubicBezTo>
                    <a:cubicBezTo>
                      <a:pt x="91" y="8"/>
                      <a:pt x="92" y="13"/>
                      <a:pt x="94" y="18"/>
                    </a:cubicBezTo>
                    <a:cubicBezTo>
                      <a:pt x="64" y="18"/>
                      <a:pt x="64" y="18"/>
                      <a:pt x="64" y="18"/>
                    </a:cubicBezTo>
                    <a:cubicBezTo>
                      <a:pt x="62" y="14"/>
                      <a:pt x="60" y="11"/>
                      <a:pt x="58" y="8"/>
                    </a:cubicBezTo>
                    <a:cubicBezTo>
                      <a:pt x="57" y="6"/>
                      <a:pt x="56" y="3"/>
                      <a:pt x="56" y="0"/>
                    </a:cubicBezTo>
                    <a:close/>
                    <a:moveTo>
                      <a:pt x="51" y="18"/>
                    </a:moveTo>
                    <a:cubicBezTo>
                      <a:pt x="45" y="18"/>
                      <a:pt x="45" y="18"/>
                      <a:pt x="45" y="18"/>
                    </a:cubicBezTo>
                    <a:cubicBezTo>
                      <a:pt x="45" y="18"/>
                      <a:pt x="45" y="17"/>
                      <a:pt x="45" y="17"/>
                    </a:cubicBezTo>
                    <a:cubicBezTo>
                      <a:pt x="45" y="12"/>
                      <a:pt x="43" y="4"/>
                      <a:pt x="43" y="4"/>
                    </a:cubicBezTo>
                    <a:cubicBezTo>
                      <a:pt x="49" y="4"/>
                      <a:pt x="49" y="4"/>
                      <a:pt x="49" y="4"/>
                    </a:cubicBezTo>
                    <a:cubicBezTo>
                      <a:pt x="49" y="4"/>
                      <a:pt x="50" y="5"/>
                      <a:pt x="50" y="9"/>
                    </a:cubicBezTo>
                    <a:cubicBezTo>
                      <a:pt x="49" y="11"/>
                      <a:pt x="50" y="15"/>
                      <a:pt x="51" y="18"/>
                    </a:cubicBezTo>
                    <a:close/>
                  </a:path>
                </a:pathLst>
              </a:custGeom>
              <a:solidFill>
                <a:srgbClr val="CCCB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23" name="任意多边形: 形状 722">
                <a:extLst>
                  <a:ext uri="{FF2B5EF4-FFF2-40B4-BE49-F238E27FC236}">
                    <a16:creationId xmlns:a16="http://schemas.microsoft.com/office/drawing/2014/main" id="{86C87E8B-4214-4701-816E-754DE544D6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4" y="1625"/>
                <a:ext cx="178" cy="36"/>
              </a:xfrm>
              <a:custGeom>
                <a:avLst/>
                <a:gdLst>
                  <a:gd name="T0" fmla="*/ 0 w 93"/>
                  <a:gd name="T1" fmla="*/ 0 h 19"/>
                  <a:gd name="T2" fmla="*/ 33 w 93"/>
                  <a:gd name="T3" fmla="*/ 0 h 19"/>
                  <a:gd name="T4" fmla="*/ 35 w 93"/>
                  <a:gd name="T5" fmla="*/ 8 h 19"/>
                  <a:gd name="T6" fmla="*/ 41 w 93"/>
                  <a:gd name="T7" fmla="*/ 19 h 19"/>
                  <a:gd name="T8" fmla="*/ 16 w 93"/>
                  <a:gd name="T9" fmla="*/ 19 h 19"/>
                  <a:gd name="T10" fmla="*/ 8 w 93"/>
                  <a:gd name="T11" fmla="*/ 11 h 19"/>
                  <a:gd name="T12" fmla="*/ 0 w 93"/>
                  <a:gd name="T13" fmla="*/ 0 h 19"/>
                  <a:gd name="T14" fmla="*/ 55 w 93"/>
                  <a:gd name="T15" fmla="*/ 0 h 19"/>
                  <a:gd name="T16" fmla="*/ 88 w 93"/>
                  <a:gd name="T17" fmla="*/ 0 h 19"/>
                  <a:gd name="T18" fmla="*/ 90 w 93"/>
                  <a:gd name="T19" fmla="*/ 4 h 19"/>
                  <a:gd name="T20" fmla="*/ 93 w 93"/>
                  <a:gd name="T21" fmla="*/ 19 h 19"/>
                  <a:gd name="T22" fmla="*/ 64 w 93"/>
                  <a:gd name="T23" fmla="*/ 19 h 19"/>
                  <a:gd name="T24" fmla="*/ 57 w 93"/>
                  <a:gd name="T25" fmla="*/ 7 h 19"/>
                  <a:gd name="T26" fmla="*/ 55 w 93"/>
                  <a:gd name="T27" fmla="*/ 0 h 19"/>
                  <a:gd name="T28" fmla="*/ 50 w 93"/>
                  <a:gd name="T29" fmla="*/ 19 h 19"/>
                  <a:gd name="T30" fmla="*/ 44 w 93"/>
                  <a:gd name="T31" fmla="*/ 19 h 19"/>
                  <a:gd name="T32" fmla="*/ 44 w 93"/>
                  <a:gd name="T33" fmla="*/ 16 h 19"/>
                  <a:gd name="T34" fmla="*/ 42 w 93"/>
                  <a:gd name="T35" fmla="*/ 3 h 19"/>
                  <a:gd name="T36" fmla="*/ 48 w 93"/>
                  <a:gd name="T37" fmla="*/ 3 h 19"/>
                  <a:gd name="T38" fmla="*/ 49 w 93"/>
                  <a:gd name="T39" fmla="*/ 8 h 19"/>
                  <a:gd name="T40" fmla="*/ 50 w 93"/>
                  <a:gd name="T41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3" h="19">
                    <a:moveTo>
                      <a:pt x="0" y="0"/>
                    </a:moveTo>
                    <a:cubicBezTo>
                      <a:pt x="33" y="0"/>
                      <a:pt x="33" y="0"/>
                      <a:pt x="33" y="0"/>
                    </a:cubicBezTo>
                    <a:cubicBezTo>
                      <a:pt x="35" y="3"/>
                      <a:pt x="35" y="6"/>
                      <a:pt x="35" y="8"/>
                    </a:cubicBezTo>
                    <a:cubicBezTo>
                      <a:pt x="36" y="11"/>
                      <a:pt x="39" y="15"/>
                      <a:pt x="41" y="19"/>
                    </a:cubicBezTo>
                    <a:cubicBezTo>
                      <a:pt x="16" y="19"/>
                      <a:pt x="16" y="19"/>
                      <a:pt x="16" y="19"/>
                    </a:cubicBezTo>
                    <a:cubicBezTo>
                      <a:pt x="14" y="16"/>
                      <a:pt x="11" y="13"/>
                      <a:pt x="8" y="11"/>
                    </a:cubicBezTo>
                    <a:cubicBezTo>
                      <a:pt x="2" y="6"/>
                      <a:pt x="0" y="4"/>
                      <a:pt x="0" y="0"/>
                    </a:cubicBezTo>
                    <a:close/>
                    <a:moveTo>
                      <a:pt x="55" y="0"/>
                    </a:moveTo>
                    <a:cubicBezTo>
                      <a:pt x="88" y="0"/>
                      <a:pt x="88" y="0"/>
                      <a:pt x="88" y="0"/>
                    </a:cubicBezTo>
                    <a:cubicBezTo>
                      <a:pt x="89" y="1"/>
                      <a:pt x="90" y="3"/>
                      <a:pt x="90" y="4"/>
                    </a:cubicBezTo>
                    <a:cubicBezTo>
                      <a:pt x="90" y="8"/>
                      <a:pt x="91" y="12"/>
                      <a:pt x="93" y="19"/>
                    </a:cubicBezTo>
                    <a:cubicBezTo>
                      <a:pt x="64" y="19"/>
                      <a:pt x="64" y="19"/>
                      <a:pt x="64" y="19"/>
                    </a:cubicBezTo>
                    <a:cubicBezTo>
                      <a:pt x="62" y="14"/>
                      <a:pt x="59" y="10"/>
                      <a:pt x="57" y="7"/>
                    </a:cubicBezTo>
                    <a:cubicBezTo>
                      <a:pt x="56" y="5"/>
                      <a:pt x="55" y="3"/>
                      <a:pt x="55" y="0"/>
                    </a:cubicBezTo>
                    <a:close/>
                    <a:moveTo>
                      <a:pt x="50" y="19"/>
                    </a:moveTo>
                    <a:cubicBezTo>
                      <a:pt x="44" y="19"/>
                      <a:pt x="44" y="19"/>
                      <a:pt x="44" y="19"/>
                    </a:cubicBezTo>
                    <a:cubicBezTo>
                      <a:pt x="44" y="18"/>
                      <a:pt x="44" y="17"/>
                      <a:pt x="44" y="16"/>
                    </a:cubicBezTo>
                    <a:cubicBezTo>
                      <a:pt x="44" y="11"/>
                      <a:pt x="42" y="3"/>
                      <a:pt x="42" y="3"/>
                    </a:cubicBezTo>
                    <a:cubicBezTo>
                      <a:pt x="48" y="3"/>
                      <a:pt x="48" y="3"/>
                      <a:pt x="48" y="3"/>
                    </a:cubicBezTo>
                    <a:cubicBezTo>
                      <a:pt x="48" y="3"/>
                      <a:pt x="49" y="4"/>
                      <a:pt x="49" y="8"/>
                    </a:cubicBezTo>
                    <a:cubicBezTo>
                      <a:pt x="48" y="11"/>
                      <a:pt x="49" y="14"/>
                      <a:pt x="50" y="19"/>
                    </a:cubicBezTo>
                    <a:close/>
                  </a:path>
                </a:pathLst>
              </a:custGeom>
              <a:solidFill>
                <a:srgbClr val="CDCC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24" name="任意多边形: 形状 723">
                <a:extLst>
                  <a:ext uri="{FF2B5EF4-FFF2-40B4-BE49-F238E27FC236}">
                    <a16:creationId xmlns:a16="http://schemas.microsoft.com/office/drawing/2014/main" id="{D294AACC-1939-4E9C-B25E-DD8C374EA9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4" y="1629"/>
                <a:ext cx="178" cy="34"/>
              </a:xfrm>
              <a:custGeom>
                <a:avLst/>
                <a:gdLst>
                  <a:gd name="T0" fmla="*/ 0 w 93"/>
                  <a:gd name="T1" fmla="*/ 0 h 18"/>
                  <a:gd name="T2" fmla="*/ 34 w 93"/>
                  <a:gd name="T3" fmla="*/ 0 h 18"/>
                  <a:gd name="T4" fmla="*/ 35 w 93"/>
                  <a:gd name="T5" fmla="*/ 6 h 18"/>
                  <a:gd name="T6" fmla="*/ 42 w 93"/>
                  <a:gd name="T7" fmla="*/ 18 h 18"/>
                  <a:gd name="T8" fmla="*/ 16 w 93"/>
                  <a:gd name="T9" fmla="*/ 18 h 18"/>
                  <a:gd name="T10" fmla="*/ 8 w 93"/>
                  <a:gd name="T11" fmla="*/ 9 h 18"/>
                  <a:gd name="T12" fmla="*/ 0 w 93"/>
                  <a:gd name="T13" fmla="*/ 0 h 18"/>
                  <a:gd name="T14" fmla="*/ 55 w 93"/>
                  <a:gd name="T15" fmla="*/ 0 h 18"/>
                  <a:gd name="T16" fmla="*/ 89 w 93"/>
                  <a:gd name="T17" fmla="*/ 0 h 18"/>
                  <a:gd name="T18" fmla="*/ 90 w 93"/>
                  <a:gd name="T19" fmla="*/ 2 h 18"/>
                  <a:gd name="T20" fmla="*/ 93 w 93"/>
                  <a:gd name="T21" fmla="*/ 18 h 18"/>
                  <a:gd name="T22" fmla="*/ 65 w 93"/>
                  <a:gd name="T23" fmla="*/ 18 h 18"/>
                  <a:gd name="T24" fmla="*/ 57 w 93"/>
                  <a:gd name="T25" fmla="*/ 5 h 18"/>
                  <a:gd name="T26" fmla="*/ 55 w 93"/>
                  <a:gd name="T27" fmla="*/ 0 h 18"/>
                  <a:gd name="T28" fmla="*/ 50 w 93"/>
                  <a:gd name="T29" fmla="*/ 18 h 18"/>
                  <a:gd name="T30" fmla="*/ 44 w 93"/>
                  <a:gd name="T31" fmla="*/ 18 h 18"/>
                  <a:gd name="T32" fmla="*/ 44 w 93"/>
                  <a:gd name="T33" fmla="*/ 14 h 18"/>
                  <a:gd name="T34" fmla="*/ 42 w 93"/>
                  <a:gd name="T35" fmla="*/ 1 h 18"/>
                  <a:gd name="T36" fmla="*/ 48 w 93"/>
                  <a:gd name="T37" fmla="*/ 1 h 18"/>
                  <a:gd name="T38" fmla="*/ 49 w 93"/>
                  <a:gd name="T39" fmla="*/ 6 h 18"/>
                  <a:gd name="T40" fmla="*/ 50 w 93"/>
                  <a:gd name="T4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3" h="18">
                    <a:moveTo>
                      <a:pt x="0" y="0"/>
                    </a:moveTo>
                    <a:cubicBezTo>
                      <a:pt x="34" y="0"/>
                      <a:pt x="34" y="0"/>
                      <a:pt x="34" y="0"/>
                    </a:cubicBezTo>
                    <a:cubicBezTo>
                      <a:pt x="35" y="2"/>
                      <a:pt x="35" y="4"/>
                      <a:pt x="35" y="6"/>
                    </a:cubicBezTo>
                    <a:cubicBezTo>
                      <a:pt x="36" y="9"/>
                      <a:pt x="40" y="15"/>
                      <a:pt x="42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4" y="14"/>
                      <a:pt x="12" y="11"/>
                      <a:pt x="8" y="9"/>
                    </a:cubicBezTo>
                    <a:cubicBezTo>
                      <a:pt x="3" y="5"/>
                      <a:pt x="0" y="2"/>
                      <a:pt x="0" y="0"/>
                    </a:cubicBezTo>
                    <a:close/>
                    <a:moveTo>
                      <a:pt x="55" y="0"/>
                    </a:moveTo>
                    <a:cubicBezTo>
                      <a:pt x="89" y="0"/>
                      <a:pt x="89" y="0"/>
                      <a:pt x="89" y="0"/>
                    </a:cubicBezTo>
                    <a:cubicBezTo>
                      <a:pt x="90" y="0"/>
                      <a:pt x="90" y="1"/>
                      <a:pt x="90" y="2"/>
                    </a:cubicBezTo>
                    <a:cubicBezTo>
                      <a:pt x="90" y="6"/>
                      <a:pt x="91" y="11"/>
                      <a:pt x="93" y="18"/>
                    </a:cubicBezTo>
                    <a:cubicBezTo>
                      <a:pt x="65" y="18"/>
                      <a:pt x="65" y="18"/>
                      <a:pt x="65" y="18"/>
                    </a:cubicBezTo>
                    <a:cubicBezTo>
                      <a:pt x="62" y="13"/>
                      <a:pt x="59" y="9"/>
                      <a:pt x="57" y="5"/>
                    </a:cubicBezTo>
                    <a:cubicBezTo>
                      <a:pt x="56" y="3"/>
                      <a:pt x="55" y="1"/>
                      <a:pt x="55" y="0"/>
                    </a:cubicBezTo>
                    <a:close/>
                    <a:moveTo>
                      <a:pt x="50" y="18"/>
                    </a:moveTo>
                    <a:cubicBezTo>
                      <a:pt x="44" y="18"/>
                      <a:pt x="44" y="18"/>
                      <a:pt x="44" y="18"/>
                    </a:cubicBezTo>
                    <a:cubicBezTo>
                      <a:pt x="44" y="17"/>
                      <a:pt x="44" y="16"/>
                      <a:pt x="44" y="14"/>
                    </a:cubicBezTo>
                    <a:cubicBezTo>
                      <a:pt x="44" y="9"/>
                      <a:pt x="42" y="1"/>
                      <a:pt x="42" y="1"/>
                    </a:cubicBezTo>
                    <a:cubicBezTo>
                      <a:pt x="48" y="1"/>
                      <a:pt x="48" y="1"/>
                      <a:pt x="48" y="1"/>
                    </a:cubicBezTo>
                    <a:cubicBezTo>
                      <a:pt x="48" y="1"/>
                      <a:pt x="49" y="2"/>
                      <a:pt x="49" y="6"/>
                    </a:cubicBezTo>
                    <a:cubicBezTo>
                      <a:pt x="48" y="9"/>
                      <a:pt x="49" y="13"/>
                      <a:pt x="50" y="18"/>
                    </a:cubicBezTo>
                    <a:close/>
                  </a:path>
                </a:pathLst>
              </a:custGeom>
              <a:solidFill>
                <a:srgbClr val="CFCD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25" name="任意多边形: 形状 724">
                <a:extLst>
                  <a:ext uri="{FF2B5EF4-FFF2-40B4-BE49-F238E27FC236}">
                    <a16:creationId xmlns:a16="http://schemas.microsoft.com/office/drawing/2014/main" id="{5DAA11DA-9889-4D6C-B4BC-FF1BC980E6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4" y="1630"/>
                <a:ext cx="180" cy="35"/>
              </a:xfrm>
              <a:custGeom>
                <a:avLst/>
                <a:gdLst>
                  <a:gd name="T0" fmla="*/ 42 w 94"/>
                  <a:gd name="T1" fmla="*/ 18 h 18"/>
                  <a:gd name="T2" fmla="*/ 43 w 94"/>
                  <a:gd name="T3" fmla="*/ 18 h 18"/>
                  <a:gd name="T4" fmla="*/ 42 w 94"/>
                  <a:gd name="T5" fmla="*/ 18 h 18"/>
                  <a:gd name="T6" fmla="*/ 42 w 94"/>
                  <a:gd name="T7" fmla="*/ 18 h 18"/>
                  <a:gd name="T8" fmla="*/ 42 w 94"/>
                  <a:gd name="T9" fmla="*/ 1 h 18"/>
                  <a:gd name="T10" fmla="*/ 44 w 94"/>
                  <a:gd name="T11" fmla="*/ 13 h 18"/>
                  <a:gd name="T12" fmla="*/ 43 w 94"/>
                  <a:gd name="T13" fmla="*/ 18 h 18"/>
                  <a:gd name="T14" fmla="*/ 51 w 94"/>
                  <a:gd name="T15" fmla="*/ 18 h 18"/>
                  <a:gd name="T16" fmla="*/ 49 w 94"/>
                  <a:gd name="T17" fmla="*/ 5 h 18"/>
                  <a:gd name="T18" fmla="*/ 48 w 94"/>
                  <a:gd name="T19" fmla="*/ 0 h 18"/>
                  <a:gd name="T20" fmla="*/ 42 w 94"/>
                  <a:gd name="T21" fmla="*/ 0 h 18"/>
                  <a:gd name="T22" fmla="*/ 42 w 94"/>
                  <a:gd name="T23" fmla="*/ 1 h 18"/>
                  <a:gd name="T24" fmla="*/ 55 w 94"/>
                  <a:gd name="T25" fmla="*/ 0 h 18"/>
                  <a:gd name="T26" fmla="*/ 90 w 94"/>
                  <a:gd name="T27" fmla="*/ 0 h 18"/>
                  <a:gd name="T28" fmla="*/ 90 w 94"/>
                  <a:gd name="T29" fmla="*/ 1 h 18"/>
                  <a:gd name="T30" fmla="*/ 94 w 94"/>
                  <a:gd name="T31" fmla="*/ 18 h 18"/>
                  <a:gd name="T32" fmla="*/ 65 w 94"/>
                  <a:gd name="T33" fmla="*/ 18 h 18"/>
                  <a:gd name="T34" fmla="*/ 57 w 94"/>
                  <a:gd name="T35" fmla="*/ 4 h 18"/>
                  <a:gd name="T36" fmla="*/ 55 w 94"/>
                  <a:gd name="T37" fmla="*/ 0 h 18"/>
                  <a:gd name="T38" fmla="*/ 0 w 94"/>
                  <a:gd name="T39" fmla="*/ 0 h 18"/>
                  <a:gd name="T40" fmla="*/ 34 w 94"/>
                  <a:gd name="T41" fmla="*/ 0 h 18"/>
                  <a:gd name="T42" fmla="*/ 35 w 94"/>
                  <a:gd name="T43" fmla="*/ 5 h 18"/>
                  <a:gd name="T44" fmla="*/ 42 w 94"/>
                  <a:gd name="T45" fmla="*/ 18 h 18"/>
                  <a:gd name="T46" fmla="*/ 42 w 94"/>
                  <a:gd name="T47" fmla="*/ 18 h 18"/>
                  <a:gd name="T48" fmla="*/ 17 w 94"/>
                  <a:gd name="T49" fmla="*/ 18 h 18"/>
                  <a:gd name="T50" fmla="*/ 8 w 94"/>
                  <a:gd name="T51" fmla="*/ 8 h 18"/>
                  <a:gd name="T52" fmla="*/ 0 w 94"/>
                  <a:gd name="T53" fmla="*/ 0 h 18"/>
                  <a:gd name="T54" fmla="*/ 42 w 94"/>
                  <a:gd name="T55" fmla="*/ 0 h 18"/>
                  <a:gd name="T56" fmla="*/ 42 w 94"/>
                  <a:gd name="T57" fmla="*/ 0 h 18"/>
                  <a:gd name="T58" fmla="*/ 42 w 94"/>
                  <a:gd name="T59" fmla="*/ 1 h 18"/>
                  <a:gd name="T60" fmla="*/ 42 w 94"/>
                  <a:gd name="T6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8">
                    <a:moveTo>
                      <a:pt x="42" y="18"/>
                    </a:moveTo>
                    <a:cubicBezTo>
                      <a:pt x="43" y="18"/>
                      <a:pt x="43" y="18"/>
                      <a:pt x="43" y="18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42" y="18"/>
                      <a:pt x="42" y="18"/>
                      <a:pt x="42" y="18"/>
                    </a:cubicBezTo>
                    <a:close/>
                    <a:moveTo>
                      <a:pt x="42" y="1"/>
                    </a:moveTo>
                    <a:cubicBezTo>
                      <a:pt x="43" y="3"/>
                      <a:pt x="44" y="9"/>
                      <a:pt x="44" y="13"/>
                    </a:cubicBezTo>
                    <a:cubicBezTo>
                      <a:pt x="44" y="16"/>
                      <a:pt x="43" y="17"/>
                      <a:pt x="43" y="18"/>
                    </a:cubicBezTo>
                    <a:cubicBezTo>
                      <a:pt x="51" y="18"/>
                      <a:pt x="51" y="18"/>
                      <a:pt x="51" y="18"/>
                    </a:cubicBezTo>
                    <a:cubicBezTo>
                      <a:pt x="49" y="13"/>
                      <a:pt x="48" y="8"/>
                      <a:pt x="49" y="5"/>
                    </a:cubicBezTo>
                    <a:cubicBezTo>
                      <a:pt x="49" y="1"/>
                      <a:pt x="48" y="0"/>
                      <a:pt x="48" y="0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42" y="1"/>
                      <a:pt x="42" y="1"/>
                      <a:pt x="42" y="1"/>
                    </a:cubicBezTo>
                    <a:close/>
                    <a:moveTo>
                      <a:pt x="55" y="0"/>
                    </a:moveTo>
                    <a:cubicBezTo>
                      <a:pt x="90" y="0"/>
                      <a:pt x="90" y="0"/>
                      <a:pt x="90" y="0"/>
                    </a:cubicBezTo>
                    <a:cubicBezTo>
                      <a:pt x="90" y="0"/>
                      <a:pt x="90" y="0"/>
                      <a:pt x="90" y="1"/>
                    </a:cubicBezTo>
                    <a:cubicBezTo>
                      <a:pt x="90" y="5"/>
                      <a:pt x="91" y="11"/>
                      <a:pt x="94" y="18"/>
                    </a:cubicBezTo>
                    <a:cubicBezTo>
                      <a:pt x="65" y="18"/>
                      <a:pt x="65" y="18"/>
                      <a:pt x="65" y="18"/>
                    </a:cubicBezTo>
                    <a:cubicBezTo>
                      <a:pt x="63" y="12"/>
                      <a:pt x="59" y="8"/>
                      <a:pt x="57" y="4"/>
                    </a:cubicBezTo>
                    <a:cubicBezTo>
                      <a:pt x="56" y="3"/>
                      <a:pt x="56" y="1"/>
                      <a:pt x="55" y="0"/>
                    </a:cubicBezTo>
                    <a:close/>
                    <a:moveTo>
                      <a:pt x="0" y="0"/>
                    </a:moveTo>
                    <a:cubicBezTo>
                      <a:pt x="34" y="0"/>
                      <a:pt x="34" y="0"/>
                      <a:pt x="34" y="0"/>
                    </a:cubicBezTo>
                    <a:cubicBezTo>
                      <a:pt x="35" y="2"/>
                      <a:pt x="35" y="4"/>
                      <a:pt x="35" y="5"/>
                    </a:cubicBezTo>
                    <a:cubicBezTo>
                      <a:pt x="37" y="9"/>
                      <a:pt x="41" y="16"/>
                      <a:pt x="42" y="18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5" y="14"/>
                      <a:pt x="12" y="10"/>
                      <a:pt x="8" y="8"/>
                    </a:cubicBezTo>
                    <a:cubicBezTo>
                      <a:pt x="4" y="4"/>
                      <a:pt x="1" y="2"/>
                      <a:pt x="0" y="0"/>
                    </a:cubicBezTo>
                    <a:close/>
                    <a:moveTo>
                      <a:pt x="42" y="0"/>
                    </a:moveTo>
                    <a:cubicBezTo>
                      <a:pt x="42" y="0"/>
                      <a:pt x="42" y="0"/>
                      <a:pt x="42" y="0"/>
                    </a:cubicBezTo>
                    <a:cubicBezTo>
                      <a:pt x="42" y="1"/>
                      <a:pt x="42" y="1"/>
                      <a:pt x="42" y="1"/>
                    </a:cubicBez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D0CE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26" name="任意多边形: 形状 725">
                <a:extLst>
                  <a:ext uri="{FF2B5EF4-FFF2-40B4-BE49-F238E27FC236}">
                    <a16:creationId xmlns:a16="http://schemas.microsoft.com/office/drawing/2014/main" id="{8E01EA9C-93F5-454B-A00D-902333F17D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6" y="1632"/>
                <a:ext cx="180" cy="35"/>
              </a:xfrm>
              <a:custGeom>
                <a:avLst/>
                <a:gdLst>
                  <a:gd name="T0" fmla="*/ 0 w 94"/>
                  <a:gd name="T1" fmla="*/ 0 h 18"/>
                  <a:gd name="T2" fmla="*/ 33 w 94"/>
                  <a:gd name="T3" fmla="*/ 0 h 18"/>
                  <a:gd name="T4" fmla="*/ 34 w 94"/>
                  <a:gd name="T5" fmla="*/ 4 h 18"/>
                  <a:gd name="T6" fmla="*/ 42 w 94"/>
                  <a:gd name="T7" fmla="*/ 17 h 18"/>
                  <a:gd name="T8" fmla="*/ 43 w 94"/>
                  <a:gd name="T9" fmla="*/ 12 h 18"/>
                  <a:gd name="T10" fmla="*/ 42 w 94"/>
                  <a:gd name="T11" fmla="*/ 0 h 18"/>
                  <a:gd name="T12" fmla="*/ 47 w 94"/>
                  <a:gd name="T13" fmla="*/ 0 h 18"/>
                  <a:gd name="T14" fmla="*/ 48 w 94"/>
                  <a:gd name="T15" fmla="*/ 4 h 18"/>
                  <a:gd name="T16" fmla="*/ 50 w 94"/>
                  <a:gd name="T17" fmla="*/ 18 h 18"/>
                  <a:gd name="T18" fmla="*/ 17 w 94"/>
                  <a:gd name="T19" fmla="*/ 18 h 18"/>
                  <a:gd name="T20" fmla="*/ 7 w 94"/>
                  <a:gd name="T21" fmla="*/ 7 h 18"/>
                  <a:gd name="T22" fmla="*/ 0 w 94"/>
                  <a:gd name="T23" fmla="*/ 0 h 18"/>
                  <a:gd name="T24" fmla="*/ 55 w 94"/>
                  <a:gd name="T25" fmla="*/ 0 h 18"/>
                  <a:gd name="T26" fmla="*/ 89 w 94"/>
                  <a:gd name="T27" fmla="*/ 0 h 18"/>
                  <a:gd name="T28" fmla="*/ 94 w 94"/>
                  <a:gd name="T29" fmla="*/ 18 h 18"/>
                  <a:gd name="T30" fmla="*/ 65 w 94"/>
                  <a:gd name="T31" fmla="*/ 18 h 18"/>
                  <a:gd name="T32" fmla="*/ 56 w 94"/>
                  <a:gd name="T33" fmla="*/ 3 h 18"/>
                  <a:gd name="T34" fmla="*/ 55 w 94"/>
                  <a:gd name="T3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4" h="18">
                    <a:moveTo>
                      <a:pt x="0" y="0"/>
                    </a:moveTo>
                    <a:cubicBezTo>
                      <a:pt x="33" y="0"/>
                      <a:pt x="33" y="0"/>
                      <a:pt x="33" y="0"/>
                    </a:cubicBezTo>
                    <a:cubicBezTo>
                      <a:pt x="34" y="2"/>
                      <a:pt x="34" y="3"/>
                      <a:pt x="34" y="4"/>
                    </a:cubicBezTo>
                    <a:cubicBezTo>
                      <a:pt x="36" y="8"/>
                      <a:pt x="42" y="17"/>
                      <a:pt x="42" y="17"/>
                    </a:cubicBezTo>
                    <a:cubicBezTo>
                      <a:pt x="42" y="17"/>
                      <a:pt x="43" y="16"/>
                      <a:pt x="43" y="12"/>
                    </a:cubicBezTo>
                    <a:cubicBezTo>
                      <a:pt x="43" y="8"/>
                      <a:pt x="42" y="2"/>
                      <a:pt x="42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48" y="1"/>
                      <a:pt x="48" y="2"/>
                      <a:pt x="48" y="4"/>
                    </a:cubicBezTo>
                    <a:cubicBezTo>
                      <a:pt x="47" y="7"/>
                      <a:pt x="48" y="13"/>
                      <a:pt x="50" y="18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4" y="14"/>
                      <a:pt x="12" y="10"/>
                      <a:pt x="7" y="7"/>
                    </a:cubicBezTo>
                    <a:cubicBezTo>
                      <a:pt x="4" y="4"/>
                      <a:pt x="1" y="2"/>
                      <a:pt x="0" y="0"/>
                    </a:cubicBezTo>
                    <a:close/>
                    <a:moveTo>
                      <a:pt x="55" y="0"/>
                    </a:moveTo>
                    <a:cubicBezTo>
                      <a:pt x="89" y="0"/>
                      <a:pt x="89" y="0"/>
                      <a:pt x="89" y="0"/>
                    </a:cubicBezTo>
                    <a:cubicBezTo>
                      <a:pt x="89" y="5"/>
                      <a:pt x="90" y="11"/>
                      <a:pt x="94" y="18"/>
                    </a:cubicBezTo>
                    <a:cubicBezTo>
                      <a:pt x="65" y="18"/>
                      <a:pt x="65" y="18"/>
                      <a:pt x="65" y="18"/>
                    </a:cubicBezTo>
                    <a:cubicBezTo>
                      <a:pt x="62" y="12"/>
                      <a:pt x="58" y="7"/>
                      <a:pt x="56" y="3"/>
                    </a:cubicBezTo>
                    <a:cubicBezTo>
                      <a:pt x="56" y="2"/>
                      <a:pt x="55" y="1"/>
                      <a:pt x="55" y="0"/>
                    </a:cubicBezTo>
                    <a:close/>
                  </a:path>
                </a:pathLst>
              </a:custGeom>
              <a:solidFill>
                <a:srgbClr val="D2D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27" name="任意多边形: 形状 726">
                <a:extLst>
                  <a:ext uri="{FF2B5EF4-FFF2-40B4-BE49-F238E27FC236}">
                    <a16:creationId xmlns:a16="http://schemas.microsoft.com/office/drawing/2014/main" id="{041A1E31-E541-4707-975B-D345E6DB92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8" y="1634"/>
                <a:ext cx="178" cy="37"/>
              </a:xfrm>
              <a:custGeom>
                <a:avLst/>
                <a:gdLst>
                  <a:gd name="T0" fmla="*/ 0 w 93"/>
                  <a:gd name="T1" fmla="*/ 0 h 19"/>
                  <a:gd name="T2" fmla="*/ 33 w 93"/>
                  <a:gd name="T3" fmla="*/ 0 h 19"/>
                  <a:gd name="T4" fmla="*/ 33 w 93"/>
                  <a:gd name="T5" fmla="*/ 3 h 19"/>
                  <a:gd name="T6" fmla="*/ 41 w 93"/>
                  <a:gd name="T7" fmla="*/ 16 h 19"/>
                  <a:gd name="T8" fmla="*/ 42 w 93"/>
                  <a:gd name="T9" fmla="*/ 11 h 19"/>
                  <a:gd name="T10" fmla="*/ 41 w 93"/>
                  <a:gd name="T11" fmla="*/ 0 h 19"/>
                  <a:gd name="T12" fmla="*/ 47 w 93"/>
                  <a:gd name="T13" fmla="*/ 0 h 19"/>
                  <a:gd name="T14" fmla="*/ 47 w 93"/>
                  <a:gd name="T15" fmla="*/ 3 h 19"/>
                  <a:gd name="T16" fmla="*/ 49 w 93"/>
                  <a:gd name="T17" fmla="*/ 19 h 19"/>
                  <a:gd name="T18" fmla="*/ 17 w 93"/>
                  <a:gd name="T19" fmla="*/ 19 h 19"/>
                  <a:gd name="T20" fmla="*/ 6 w 93"/>
                  <a:gd name="T21" fmla="*/ 6 h 19"/>
                  <a:gd name="T22" fmla="*/ 0 w 93"/>
                  <a:gd name="T23" fmla="*/ 0 h 19"/>
                  <a:gd name="T24" fmla="*/ 54 w 93"/>
                  <a:gd name="T25" fmla="*/ 0 h 19"/>
                  <a:gd name="T26" fmla="*/ 88 w 93"/>
                  <a:gd name="T27" fmla="*/ 0 h 19"/>
                  <a:gd name="T28" fmla="*/ 93 w 93"/>
                  <a:gd name="T29" fmla="*/ 18 h 19"/>
                  <a:gd name="T30" fmla="*/ 93 w 93"/>
                  <a:gd name="T31" fmla="*/ 19 h 19"/>
                  <a:gd name="T32" fmla="*/ 64 w 93"/>
                  <a:gd name="T33" fmla="*/ 19 h 19"/>
                  <a:gd name="T34" fmla="*/ 55 w 93"/>
                  <a:gd name="T35" fmla="*/ 2 h 19"/>
                  <a:gd name="T36" fmla="*/ 54 w 93"/>
                  <a:gd name="T3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3" h="19">
                    <a:moveTo>
                      <a:pt x="0" y="0"/>
                    </a:moveTo>
                    <a:cubicBezTo>
                      <a:pt x="33" y="0"/>
                      <a:pt x="33" y="0"/>
                      <a:pt x="33" y="0"/>
                    </a:cubicBezTo>
                    <a:cubicBezTo>
                      <a:pt x="33" y="1"/>
                      <a:pt x="33" y="2"/>
                      <a:pt x="33" y="3"/>
                    </a:cubicBezTo>
                    <a:cubicBezTo>
                      <a:pt x="35" y="7"/>
                      <a:pt x="41" y="16"/>
                      <a:pt x="41" y="16"/>
                    </a:cubicBezTo>
                    <a:cubicBezTo>
                      <a:pt x="41" y="16"/>
                      <a:pt x="42" y="15"/>
                      <a:pt x="42" y="11"/>
                    </a:cubicBezTo>
                    <a:cubicBezTo>
                      <a:pt x="42" y="8"/>
                      <a:pt x="41" y="3"/>
                      <a:pt x="41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47" y="1"/>
                      <a:pt x="47" y="2"/>
                      <a:pt x="47" y="3"/>
                    </a:cubicBezTo>
                    <a:cubicBezTo>
                      <a:pt x="46" y="6"/>
                      <a:pt x="48" y="12"/>
                      <a:pt x="49" y="19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4" y="14"/>
                      <a:pt x="11" y="9"/>
                      <a:pt x="6" y="6"/>
                    </a:cubicBezTo>
                    <a:cubicBezTo>
                      <a:pt x="3" y="4"/>
                      <a:pt x="1" y="2"/>
                      <a:pt x="0" y="0"/>
                    </a:cubicBezTo>
                    <a:close/>
                    <a:moveTo>
                      <a:pt x="54" y="0"/>
                    </a:moveTo>
                    <a:cubicBezTo>
                      <a:pt x="88" y="0"/>
                      <a:pt x="88" y="0"/>
                      <a:pt x="88" y="0"/>
                    </a:cubicBezTo>
                    <a:cubicBezTo>
                      <a:pt x="88" y="5"/>
                      <a:pt x="90" y="11"/>
                      <a:pt x="93" y="18"/>
                    </a:cubicBezTo>
                    <a:cubicBezTo>
                      <a:pt x="93" y="19"/>
                      <a:pt x="93" y="19"/>
                      <a:pt x="93" y="19"/>
                    </a:cubicBezTo>
                    <a:cubicBezTo>
                      <a:pt x="64" y="19"/>
                      <a:pt x="64" y="19"/>
                      <a:pt x="64" y="19"/>
                    </a:cubicBezTo>
                    <a:cubicBezTo>
                      <a:pt x="62" y="12"/>
                      <a:pt x="58" y="6"/>
                      <a:pt x="55" y="2"/>
                    </a:cubicBezTo>
                    <a:cubicBezTo>
                      <a:pt x="55" y="2"/>
                      <a:pt x="54" y="1"/>
                      <a:pt x="54" y="0"/>
                    </a:cubicBezTo>
                    <a:close/>
                  </a:path>
                </a:pathLst>
              </a:cu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28" name="任意多边形: 形状 727">
                <a:extLst>
                  <a:ext uri="{FF2B5EF4-FFF2-40B4-BE49-F238E27FC236}">
                    <a16:creationId xmlns:a16="http://schemas.microsoft.com/office/drawing/2014/main" id="{06C2881D-3276-484B-8147-F8D32D3F4F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1638"/>
                <a:ext cx="178" cy="35"/>
              </a:xfrm>
              <a:custGeom>
                <a:avLst/>
                <a:gdLst>
                  <a:gd name="T0" fmla="*/ 0 w 93"/>
                  <a:gd name="T1" fmla="*/ 0 h 18"/>
                  <a:gd name="T2" fmla="*/ 32 w 93"/>
                  <a:gd name="T3" fmla="*/ 0 h 18"/>
                  <a:gd name="T4" fmla="*/ 32 w 93"/>
                  <a:gd name="T5" fmla="*/ 1 h 18"/>
                  <a:gd name="T6" fmla="*/ 40 w 93"/>
                  <a:gd name="T7" fmla="*/ 14 h 18"/>
                  <a:gd name="T8" fmla="*/ 41 w 93"/>
                  <a:gd name="T9" fmla="*/ 9 h 18"/>
                  <a:gd name="T10" fmla="*/ 40 w 93"/>
                  <a:gd name="T11" fmla="*/ 0 h 18"/>
                  <a:gd name="T12" fmla="*/ 46 w 93"/>
                  <a:gd name="T13" fmla="*/ 0 h 18"/>
                  <a:gd name="T14" fmla="*/ 46 w 93"/>
                  <a:gd name="T15" fmla="*/ 1 h 18"/>
                  <a:gd name="T16" fmla="*/ 49 w 93"/>
                  <a:gd name="T17" fmla="*/ 18 h 18"/>
                  <a:gd name="T18" fmla="*/ 16 w 93"/>
                  <a:gd name="T19" fmla="*/ 18 h 18"/>
                  <a:gd name="T20" fmla="*/ 5 w 93"/>
                  <a:gd name="T21" fmla="*/ 4 h 18"/>
                  <a:gd name="T22" fmla="*/ 0 w 93"/>
                  <a:gd name="T23" fmla="*/ 0 h 18"/>
                  <a:gd name="T24" fmla="*/ 54 w 93"/>
                  <a:gd name="T25" fmla="*/ 0 h 18"/>
                  <a:gd name="T26" fmla="*/ 87 w 93"/>
                  <a:gd name="T27" fmla="*/ 0 h 18"/>
                  <a:gd name="T28" fmla="*/ 92 w 93"/>
                  <a:gd name="T29" fmla="*/ 16 h 18"/>
                  <a:gd name="T30" fmla="*/ 93 w 93"/>
                  <a:gd name="T31" fmla="*/ 18 h 18"/>
                  <a:gd name="T32" fmla="*/ 64 w 93"/>
                  <a:gd name="T33" fmla="*/ 18 h 18"/>
                  <a:gd name="T34" fmla="*/ 54 w 93"/>
                  <a:gd name="T35" fmla="*/ 0 h 18"/>
                  <a:gd name="T36" fmla="*/ 54 w 93"/>
                  <a:gd name="T3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3" h="18">
                    <a:moveTo>
                      <a:pt x="0" y="0"/>
                    </a:moveTo>
                    <a:cubicBezTo>
                      <a:pt x="32" y="0"/>
                      <a:pt x="32" y="0"/>
                      <a:pt x="32" y="0"/>
                    </a:cubicBezTo>
                    <a:cubicBezTo>
                      <a:pt x="32" y="0"/>
                      <a:pt x="32" y="1"/>
                      <a:pt x="32" y="1"/>
                    </a:cubicBezTo>
                    <a:cubicBezTo>
                      <a:pt x="34" y="5"/>
                      <a:pt x="40" y="14"/>
                      <a:pt x="40" y="14"/>
                    </a:cubicBezTo>
                    <a:cubicBezTo>
                      <a:pt x="40" y="14"/>
                      <a:pt x="41" y="13"/>
                      <a:pt x="41" y="9"/>
                    </a:cubicBezTo>
                    <a:cubicBezTo>
                      <a:pt x="41" y="6"/>
                      <a:pt x="41" y="2"/>
                      <a:pt x="40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0"/>
                      <a:pt x="46" y="1"/>
                      <a:pt x="46" y="1"/>
                    </a:cubicBezTo>
                    <a:cubicBezTo>
                      <a:pt x="45" y="5"/>
                      <a:pt x="47" y="11"/>
                      <a:pt x="49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4" y="13"/>
                      <a:pt x="10" y="7"/>
                      <a:pt x="5" y="4"/>
                    </a:cubicBezTo>
                    <a:cubicBezTo>
                      <a:pt x="3" y="2"/>
                      <a:pt x="1" y="1"/>
                      <a:pt x="0" y="0"/>
                    </a:cubicBezTo>
                    <a:close/>
                    <a:moveTo>
                      <a:pt x="54" y="0"/>
                    </a:moveTo>
                    <a:cubicBezTo>
                      <a:pt x="87" y="0"/>
                      <a:pt x="87" y="0"/>
                      <a:pt x="87" y="0"/>
                    </a:cubicBezTo>
                    <a:cubicBezTo>
                      <a:pt x="88" y="4"/>
                      <a:pt x="89" y="10"/>
                      <a:pt x="92" y="16"/>
                    </a:cubicBezTo>
                    <a:cubicBezTo>
                      <a:pt x="92" y="17"/>
                      <a:pt x="93" y="17"/>
                      <a:pt x="93" y="18"/>
                    </a:cubicBezTo>
                    <a:cubicBezTo>
                      <a:pt x="64" y="18"/>
                      <a:pt x="64" y="18"/>
                      <a:pt x="64" y="18"/>
                    </a:cubicBezTo>
                    <a:cubicBezTo>
                      <a:pt x="61" y="10"/>
                      <a:pt x="57" y="5"/>
                      <a:pt x="54" y="0"/>
                    </a:cubicBezTo>
                    <a:cubicBezTo>
                      <a:pt x="54" y="0"/>
                      <a:pt x="54" y="0"/>
                      <a:pt x="54" y="0"/>
                    </a:cubicBezTo>
                    <a:close/>
                  </a:path>
                </a:pathLst>
              </a:custGeom>
              <a:solidFill>
                <a:srgbClr val="D3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29" name="任意多边形: 形状 728">
                <a:extLst>
                  <a:ext uri="{FF2B5EF4-FFF2-40B4-BE49-F238E27FC236}">
                    <a16:creationId xmlns:a16="http://schemas.microsoft.com/office/drawing/2014/main" id="{C5FE404E-29A6-4521-8191-263B24DE90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4" y="1640"/>
                <a:ext cx="174" cy="34"/>
              </a:xfrm>
              <a:custGeom>
                <a:avLst/>
                <a:gdLst>
                  <a:gd name="T0" fmla="*/ 0 w 91"/>
                  <a:gd name="T1" fmla="*/ 0 h 18"/>
                  <a:gd name="T2" fmla="*/ 30 w 91"/>
                  <a:gd name="T3" fmla="*/ 0 h 18"/>
                  <a:gd name="T4" fmla="*/ 30 w 91"/>
                  <a:gd name="T5" fmla="*/ 0 h 18"/>
                  <a:gd name="T6" fmla="*/ 38 w 91"/>
                  <a:gd name="T7" fmla="*/ 13 h 18"/>
                  <a:gd name="T8" fmla="*/ 39 w 91"/>
                  <a:gd name="T9" fmla="*/ 8 h 18"/>
                  <a:gd name="T10" fmla="*/ 38 w 91"/>
                  <a:gd name="T11" fmla="*/ 0 h 18"/>
                  <a:gd name="T12" fmla="*/ 44 w 91"/>
                  <a:gd name="T13" fmla="*/ 0 h 18"/>
                  <a:gd name="T14" fmla="*/ 44 w 91"/>
                  <a:gd name="T15" fmla="*/ 0 h 18"/>
                  <a:gd name="T16" fmla="*/ 47 w 91"/>
                  <a:gd name="T17" fmla="*/ 18 h 18"/>
                  <a:gd name="T18" fmla="*/ 15 w 91"/>
                  <a:gd name="T19" fmla="*/ 18 h 18"/>
                  <a:gd name="T20" fmla="*/ 3 w 91"/>
                  <a:gd name="T21" fmla="*/ 3 h 18"/>
                  <a:gd name="T22" fmla="*/ 0 w 91"/>
                  <a:gd name="T23" fmla="*/ 0 h 18"/>
                  <a:gd name="T24" fmla="*/ 53 w 91"/>
                  <a:gd name="T25" fmla="*/ 0 h 18"/>
                  <a:gd name="T26" fmla="*/ 85 w 91"/>
                  <a:gd name="T27" fmla="*/ 0 h 18"/>
                  <a:gd name="T28" fmla="*/ 90 w 91"/>
                  <a:gd name="T29" fmla="*/ 15 h 18"/>
                  <a:gd name="T30" fmla="*/ 91 w 91"/>
                  <a:gd name="T31" fmla="*/ 18 h 18"/>
                  <a:gd name="T32" fmla="*/ 62 w 91"/>
                  <a:gd name="T33" fmla="*/ 18 h 18"/>
                  <a:gd name="T34" fmla="*/ 53 w 91"/>
                  <a:gd name="T3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1" h="18">
                    <a:moveTo>
                      <a:pt x="0" y="0"/>
                    </a:moveTo>
                    <a:cubicBezTo>
                      <a:pt x="30" y="0"/>
                      <a:pt x="30" y="0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2" y="4"/>
                      <a:pt x="38" y="13"/>
                      <a:pt x="38" y="13"/>
                    </a:cubicBezTo>
                    <a:cubicBezTo>
                      <a:pt x="38" y="13"/>
                      <a:pt x="39" y="12"/>
                      <a:pt x="39" y="8"/>
                    </a:cubicBezTo>
                    <a:cubicBezTo>
                      <a:pt x="39" y="5"/>
                      <a:pt x="39" y="2"/>
                      <a:pt x="38" y="0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3" y="4"/>
                      <a:pt x="45" y="11"/>
                      <a:pt x="47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2" y="13"/>
                      <a:pt x="9" y="7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lose/>
                    <a:moveTo>
                      <a:pt x="53" y="0"/>
                    </a:moveTo>
                    <a:cubicBezTo>
                      <a:pt x="85" y="0"/>
                      <a:pt x="85" y="0"/>
                      <a:pt x="85" y="0"/>
                    </a:cubicBezTo>
                    <a:cubicBezTo>
                      <a:pt x="86" y="4"/>
                      <a:pt x="87" y="9"/>
                      <a:pt x="90" y="15"/>
                    </a:cubicBezTo>
                    <a:cubicBezTo>
                      <a:pt x="91" y="16"/>
                      <a:pt x="91" y="17"/>
                      <a:pt x="91" y="18"/>
                    </a:cubicBezTo>
                    <a:cubicBezTo>
                      <a:pt x="62" y="18"/>
                      <a:pt x="62" y="18"/>
                      <a:pt x="62" y="18"/>
                    </a:cubicBezTo>
                    <a:cubicBezTo>
                      <a:pt x="60" y="10"/>
                      <a:pt x="55" y="5"/>
                      <a:pt x="53" y="0"/>
                    </a:cubicBezTo>
                    <a:close/>
                  </a:path>
                </a:pathLst>
              </a:custGeom>
              <a:solidFill>
                <a:srgbClr val="D5D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30" name="任意多边形: 形状 729">
                <a:extLst>
                  <a:ext uri="{FF2B5EF4-FFF2-40B4-BE49-F238E27FC236}">
                    <a16:creationId xmlns:a16="http://schemas.microsoft.com/office/drawing/2014/main" id="{108137C6-0D63-4E56-B320-A931AB2ED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5" y="1642"/>
                <a:ext cx="173" cy="34"/>
              </a:xfrm>
              <a:custGeom>
                <a:avLst/>
                <a:gdLst>
                  <a:gd name="T0" fmla="*/ 0 w 90"/>
                  <a:gd name="T1" fmla="*/ 0 h 18"/>
                  <a:gd name="T2" fmla="*/ 30 w 90"/>
                  <a:gd name="T3" fmla="*/ 0 h 18"/>
                  <a:gd name="T4" fmla="*/ 37 w 90"/>
                  <a:gd name="T5" fmla="*/ 12 h 18"/>
                  <a:gd name="T6" fmla="*/ 38 w 90"/>
                  <a:gd name="T7" fmla="*/ 7 h 18"/>
                  <a:gd name="T8" fmla="*/ 38 w 90"/>
                  <a:gd name="T9" fmla="*/ 0 h 18"/>
                  <a:gd name="T10" fmla="*/ 43 w 90"/>
                  <a:gd name="T11" fmla="*/ 0 h 18"/>
                  <a:gd name="T12" fmla="*/ 46 w 90"/>
                  <a:gd name="T13" fmla="*/ 18 h 18"/>
                  <a:gd name="T14" fmla="*/ 15 w 90"/>
                  <a:gd name="T15" fmla="*/ 18 h 18"/>
                  <a:gd name="T16" fmla="*/ 2 w 90"/>
                  <a:gd name="T17" fmla="*/ 2 h 18"/>
                  <a:gd name="T18" fmla="*/ 0 w 90"/>
                  <a:gd name="T19" fmla="*/ 0 h 18"/>
                  <a:gd name="T20" fmla="*/ 52 w 90"/>
                  <a:gd name="T21" fmla="*/ 0 h 18"/>
                  <a:gd name="T22" fmla="*/ 85 w 90"/>
                  <a:gd name="T23" fmla="*/ 0 h 18"/>
                  <a:gd name="T24" fmla="*/ 89 w 90"/>
                  <a:gd name="T25" fmla="*/ 14 h 18"/>
                  <a:gd name="T26" fmla="*/ 90 w 90"/>
                  <a:gd name="T27" fmla="*/ 18 h 18"/>
                  <a:gd name="T28" fmla="*/ 61 w 90"/>
                  <a:gd name="T29" fmla="*/ 18 h 18"/>
                  <a:gd name="T30" fmla="*/ 61 w 90"/>
                  <a:gd name="T31" fmla="*/ 18 h 18"/>
                  <a:gd name="T32" fmla="*/ 52 w 90"/>
                  <a:gd name="T3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0" h="18">
                    <a:moveTo>
                      <a:pt x="0" y="0"/>
                    </a:moveTo>
                    <a:cubicBezTo>
                      <a:pt x="30" y="0"/>
                      <a:pt x="30" y="0"/>
                      <a:pt x="30" y="0"/>
                    </a:cubicBezTo>
                    <a:cubicBezTo>
                      <a:pt x="32" y="5"/>
                      <a:pt x="37" y="12"/>
                      <a:pt x="37" y="12"/>
                    </a:cubicBezTo>
                    <a:cubicBezTo>
                      <a:pt x="37" y="12"/>
                      <a:pt x="38" y="11"/>
                      <a:pt x="38" y="7"/>
                    </a:cubicBezTo>
                    <a:cubicBezTo>
                      <a:pt x="38" y="5"/>
                      <a:pt x="38" y="2"/>
                      <a:pt x="38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3" y="4"/>
                      <a:pt x="44" y="12"/>
                      <a:pt x="46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2" y="13"/>
                      <a:pt x="8" y="6"/>
                      <a:pt x="2" y="2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  <a:moveTo>
                      <a:pt x="52" y="0"/>
                    </a:moveTo>
                    <a:cubicBezTo>
                      <a:pt x="85" y="0"/>
                      <a:pt x="85" y="0"/>
                      <a:pt x="85" y="0"/>
                    </a:cubicBezTo>
                    <a:cubicBezTo>
                      <a:pt x="85" y="4"/>
                      <a:pt x="86" y="9"/>
                      <a:pt x="89" y="14"/>
                    </a:cubicBezTo>
                    <a:cubicBezTo>
                      <a:pt x="90" y="16"/>
                      <a:pt x="90" y="17"/>
                      <a:pt x="90" y="18"/>
                    </a:cubicBezTo>
                    <a:cubicBezTo>
                      <a:pt x="61" y="18"/>
                      <a:pt x="61" y="18"/>
                      <a:pt x="61" y="18"/>
                    </a:cubicBezTo>
                    <a:cubicBezTo>
                      <a:pt x="61" y="18"/>
                      <a:pt x="61" y="18"/>
                      <a:pt x="61" y="18"/>
                    </a:cubicBezTo>
                    <a:cubicBezTo>
                      <a:pt x="59" y="11"/>
                      <a:pt x="55" y="5"/>
                      <a:pt x="52" y="0"/>
                    </a:cubicBezTo>
                    <a:close/>
                  </a:path>
                </a:pathLst>
              </a:custGeom>
              <a:solidFill>
                <a:srgbClr val="D6D5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31" name="任意多边形: 形状 730">
                <a:extLst>
                  <a:ext uri="{FF2B5EF4-FFF2-40B4-BE49-F238E27FC236}">
                    <a16:creationId xmlns:a16="http://schemas.microsoft.com/office/drawing/2014/main" id="{64C7B791-85CF-4BC6-8556-DA7D7945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9" y="1644"/>
                <a:ext cx="170" cy="36"/>
              </a:xfrm>
              <a:custGeom>
                <a:avLst/>
                <a:gdLst>
                  <a:gd name="T0" fmla="*/ 0 w 89"/>
                  <a:gd name="T1" fmla="*/ 0 h 19"/>
                  <a:gd name="T2" fmla="*/ 28 w 89"/>
                  <a:gd name="T3" fmla="*/ 0 h 19"/>
                  <a:gd name="T4" fmla="*/ 35 w 89"/>
                  <a:gd name="T5" fmla="*/ 11 h 19"/>
                  <a:gd name="T6" fmla="*/ 36 w 89"/>
                  <a:gd name="T7" fmla="*/ 6 h 19"/>
                  <a:gd name="T8" fmla="*/ 36 w 89"/>
                  <a:gd name="T9" fmla="*/ 0 h 19"/>
                  <a:gd name="T10" fmla="*/ 41 w 89"/>
                  <a:gd name="T11" fmla="*/ 0 h 19"/>
                  <a:gd name="T12" fmla="*/ 45 w 89"/>
                  <a:gd name="T13" fmla="*/ 19 h 19"/>
                  <a:gd name="T14" fmla="*/ 14 w 89"/>
                  <a:gd name="T15" fmla="*/ 19 h 19"/>
                  <a:gd name="T16" fmla="*/ 0 w 89"/>
                  <a:gd name="T17" fmla="*/ 1 h 19"/>
                  <a:gd name="T18" fmla="*/ 0 w 89"/>
                  <a:gd name="T19" fmla="*/ 0 h 19"/>
                  <a:gd name="T20" fmla="*/ 51 w 89"/>
                  <a:gd name="T21" fmla="*/ 0 h 19"/>
                  <a:gd name="T22" fmla="*/ 83 w 89"/>
                  <a:gd name="T23" fmla="*/ 0 h 19"/>
                  <a:gd name="T24" fmla="*/ 87 w 89"/>
                  <a:gd name="T25" fmla="*/ 13 h 19"/>
                  <a:gd name="T26" fmla="*/ 89 w 89"/>
                  <a:gd name="T27" fmla="*/ 19 h 19"/>
                  <a:gd name="T28" fmla="*/ 60 w 89"/>
                  <a:gd name="T29" fmla="*/ 19 h 19"/>
                  <a:gd name="T30" fmla="*/ 59 w 89"/>
                  <a:gd name="T31" fmla="*/ 17 h 19"/>
                  <a:gd name="T32" fmla="*/ 51 w 89"/>
                  <a:gd name="T3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9" h="19">
                    <a:moveTo>
                      <a:pt x="0" y="0"/>
                    </a:moveTo>
                    <a:cubicBezTo>
                      <a:pt x="28" y="0"/>
                      <a:pt x="28" y="0"/>
                      <a:pt x="28" y="0"/>
                    </a:cubicBezTo>
                    <a:cubicBezTo>
                      <a:pt x="31" y="5"/>
                      <a:pt x="35" y="11"/>
                      <a:pt x="35" y="11"/>
                    </a:cubicBezTo>
                    <a:cubicBezTo>
                      <a:pt x="35" y="11"/>
                      <a:pt x="36" y="10"/>
                      <a:pt x="36" y="6"/>
                    </a:cubicBezTo>
                    <a:cubicBezTo>
                      <a:pt x="36" y="4"/>
                      <a:pt x="36" y="2"/>
                      <a:pt x="36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41" y="5"/>
                      <a:pt x="43" y="12"/>
                      <a:pt x="45" y="19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0" y="13"/>
                      <a:pt x="7" y="5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  <a:moveTo>
                      <a:pt x="51" y="0"/>
                    </a:moveTo>
                    <a:cubicBezTo>
                      <a:pt x="83" y="0"/>
                      <a:pt x="83" y="0"/>
                      <a:pt x="83" y="0"/>
                    </a:cubicBezTo>
                    <a:cubicBezTo>
                      <a:pt x="83" y="4"/>
                      <a:pt x="85" y="8"/>
                      <a:pt x="87" y="13"/>
                    </a:cubicBezTo>
                    <a:cubicBezTo>
                      <a:pt x="88" y="15"/>
                      <a:pt x="88" y="17"/>
                      <a:pt x="89" y="19"/>
                    </a:cubicBezTo>
                    <a:cubicBezTo>
                      <a:pt x="60" y="19"/>
                      <a:pt x="60" y="19"/>
                      <a:pt x="60" y="19"/>
                    </a:cubicBezTo>
                    <a:cubicBezTo>
                      <a:pt x="60" y="18"/>
                      <a:pt x="60" y="18"/>
                      <a:pt x="59" y="17"/>
                    </a:cubicBezTo>
                    <a:cubicBezTo>
                      <a:pt x="57" y="10"/>
                      <a:pt x="54" y="5"/>
                      <a:pt x="51" y="0"/>
                    </a:cubicBezTo>
                    <a:close/>
                  </a:path>
                </a:pathLst>
              </a:custGeom>
              <a:solidFill>
                <a:srgbClr val="D7D6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32" name="任意多边形: 形状 731">
                <a:extLst>
                  <a:ext uri="{FF2B5EF4-FFF2-40B4-BE49-F238E27FC236}">
                    <a16:creationId xmlns:a16="http://schemas.microsoft.com/office/drawing/2014/main" id="{A95D9D4B-3378-4799-BE5C-E59BAFD97E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3" y="1648"/>
                <a:ext cx="166" cy="34"/>
              </a:xfrm>
              <a:custGeom>
                <a:avLst/>
                <a:gdLst>
                  <a:gd name="T0" fmla="*/ 0 w 87"/>
                  <a:gd name="T1" fmla="*/ 0 h 18"/>
                  <a:gd name="T2" fmla="*/ 27 w 87"/>
                  <a:gd name="T3" fmla="*/ 0 h 18"/>
                  <a:gd name="T4" fmla="*/ 33 w 87"/>
                  <a:gd name="T5" fmla="*/ 9 h 18"/>
                  <a:gd name="T6" fmla="*/ 34 w 87"/>
                  <a:gd name="T7" fmla="*/ 4 h 18"/>
                  <a:gd name="T8" fmla="*/ 34 w 87"/>
                  <a:gd name="T9" fmla="*/ 0 h 18"/>
                  <a:gd name="T10" fmla="*/ 39 w 87"/>
                  <a:gd name="T11" fmla="*/ 0 h 18"/>
                  <a:gd name="T12" fmla="*/ 43 w 87"/>
                  <a:gd name="T13" fmla="*/ 18 h 18"/>
                  <a:gd name="T14" fmla="*/ 12 w 87"/>
                  <a:gd name="T15" fmla="*/ 18 h 18"/>
                  <a:gd name="T16" fmla="*/ 0 w 87"/>
                  <a:gd name="T17" fmla="*/ 0 h 18"/>
                  <a:gd name="T18" fmla="*/ 50 w 87"/>
                  <a:gd name="T19" fmla="*/ 0 h 18"/>
                  <a:gd name="T20" fmla="*/ 81 w 87"/>
                  <a:gd name="T21" fmla="*/ 0 h 18"/>
                  <a:gd name="T22" fmla="*/ 85 w 87"/>
                  <a:gd name="T23" fmla="*/ 11 h 18"/>
                  <a:gd name="T24" fmla="*/ 87 w 87"/>
                  <a:gd name="T25" fmla="*/ 18 h 18"/>
                  <a:gd name="T26" fmla="*/ 58 w 87"/>
                  <a:gd name="T27" fmla="*/ 18 h 18"/>
                  <a:gd name="T28" fmla="*/ 57 w 87"/>
                  <a:gd name="T29" fmla="*/ 15 h 18"/>
                  <a:gd name="T30" fmla="*/ 50 w 87"/>
                  <a:gd name="T3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7" h="18">
                    <a:moveTo>
                      <a:pt x="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29" y="4"/>
                      <a:pt x="33" y="9"/>
                      <a:pt x="33" y="9"/>
                    </a:cubicBezTo>
                    <a:cubicBezTo>
                      <a:pt x="33" y="9"/>
                      <a:pt x="34" y="8"/>
                      <a:pt x="34" y="4"/>
                    </a:cubicBezTo>
                    <a:cubicBezTo>
                      <a:pt x="34" y="2"/>
                      <a:pt x="34" y="1"/>
                      <a:pt x="34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5"/>
                      <a:pt x="41" y="12"/>
                      <a:pt x="4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9" y="12"/>
                      <a:pt x="6" y="5"/>
                      <a:pt x="0" y="0"/>
                    </a:cubicBezTo>
                    <a:close/>
                    <a:moveTo>
                      <a:pt x="50" y="0"/>
                    </a:moveTo>
                    <a:cubicBezTo>
                      <a:pt x="81" y="0"/>
                      <a:pt x="81" y="0"/>
                      <a:pt x="81" y="0"/>
                    </a:cubicBezTo>
                    <a:cubicBezTo>
                      <a:pt x="82" y="3"/>
                      <a:pt x="83" y="7"/>
                      <a:pt x="85" y="11"/>
                    </a:cubicBezTo>
                    <a:cubicBezTo>
                      <a:pt x="86" y="14"/>
                      <a:pt x="87" y="16"/>
                      <a:pt x="87" y="18"/>
                    </a:cubicBezTo>
                    <a:cubicBezTo>
                      <a:pt x="58" y="18"/>
                      <a:pt x="58" y="18"/>
                      <a:pt x="58" y="18"/>
                    </a:cubicBezTo>
                    <a:cubicBezTo>
                      <a:pt x="58" y="17"/>
                      <a:pt x="58" y="16"/>
                      <a:pt x="57" y="15"/>
                    </a:cubicBezTo>
                    <a:cubicBezTo>
                      <a:pt x="56" y="9"/>
                      <a:pt x="53" y="4"/>
                      <a:pt x="50" y="0"/>
                    </a:cubicBezTo>
                    <a:close/>
                  </a:path>
                </a:pathLst>
              </a:custGeom>
              <a:solidFill>
                <a:srgbClr val="D8D7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33" name="任意多边形: 形状 732">
                <a:extLst>
                  <a:ext uri="{FF2B5EF4-FFF2-40B4-BE49-F238E27FC236}">
                    <a16:creationId xmlns:a16="http://schemas.microsoft.com/office/drawing/2014/main" id="{766F4852-4FE7-4F32-A26A-16B6759EF5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5" y="1650"/>
                <a:ext cx="164" cy="34"/>
              </a:xfrm>
              <a:custGeom>
                <a:avLst/>
                <a:gdLst>
                  <a:gd name="T0" fmla="*/ 0 w 86"/>
                  <a:gd name="T1" fmla="*/ 0 h 18"/>
                  <a:gd name="T2" fmla="*/ 27 w 86"/>
                  <a:gd name="T3" fmla="*/ 0 h 18"/>
                  <a:gd name="T4" fmla="*/ 32 w 86"/>
                  <a:gd name="T5" fmla="*/ 8 h 18"/>
                  <a:gd name="T6" fmla="*/ 33 w 86"/>
                  <a:gd name="T7" fmla="*/ 3 h 18"/>
                  <a:gd name="T8" fmla="*/ 33 w 86"/>
                  <a:gd name="T9" fmla="*/ 0 h 18"/>
                  <a:gd name="T10" fmla="*/ 38 w 86"/>
                  <a:gd name="T11" fmla="*/ 0 h 18"/>
                  <a:gd name="T12" fmla="*/ 42 w 86"/>
                  <a:gd name="T13" fmla="*/ 17 h 18"/>
                  <a:gd name="T14" fmla="*/ 42 w 86"/>
                  <a:gd name="T15" fmla="*/ 18 h 18"/>
                  <a:gd name="T16" fmla="*/ 12 w 86"/>
                  <a:gd name="T17" fmla="*/ 18 h 18"/>
                  <a:gd name="T18" fmla="*/ 12 w 86"/>
                  <a:gd name="T19" fmla="*/ 17 h 18"/>
                  <a:gd name="T20" fmla="*/ 0 w 86"/>
                  <a:gd name="T21" fmla="*/ 0 h 18"/>
                  <a:gd name="T22" fmla="*/ 50 w 86"/>
                  <a:gd name="T23" fmla="*/ 0 h 18"/>
                  <a:gd name="T24" fmla="*/ 80 w 86"/>
                  <a:gd name="T25" fmla="*/ 0 h 18"/>
                  <a:gd name="T26" fmla="*/ 84 w 86"/>
                  <a:gd name="T27" fmla="*/ 10 h 18"/>
                  <a:gd name="T28" fmla="*/ 86 w 86"/>
                  <a:gd name="T29" fmla="*/ 18 h 18"/>
                  <a:gd name="T30" fmla="*/ 57 w 86"/>
                  <a:gd name="T31" fmla="*/ 18 h 18"/>
                  <a:gd name="T32" fmla="*/ 56 w 86"/>
                  <a:gd name="T33" fmla="*/ 14 h 18"/>
                  <a:gd name="T34" fmla="*/ 50 w 86"/>
                  <a:gd name="T3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6" h="18">
                    <a:moveTo>
                      <a:pt x="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29" y="4"/>
                      <a:pt x="32" y="8"/>
                      <a:pt x="32" y="8"/>
                    </a:cubicBezTo>
                    <a:cubicBezTo>
                      <a:pt x="32" y="8"/>
                      <a:pt x="33" y="7"/>
                      <a:pt x="33" y="3"/>
                    </a:cubicBezTo>
                    <a:cubicBezTo>
                      <a:pt x="33" y="2"/>
                      <a:pt x="33" y="1"/>
                      <a:pt x="33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9" y="5"/>
                      <a:pt x="40" y="11"/>
                      <a:pt x="42" y="17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8"/>
                      <a:pt x="12" y="18"/>
                      <a:pt x="12" y="17"/>
                    </a:cubicBezTo>
                    <a:cubicBezTo>
                      <a:pt x="8" y="12"/>
                      <a:pt x="5" y="5"/>
                      <a:pt x="0" y="0"/>
                    </a:cubicBezTo>
                    <a:close/>
                    <a:moveTo>
                      <a:pt x="5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1" y="3"/>
                      <a:pt x="82" y="7"/>
                      <a:pt x="84" y="10"/>
                    </a:cubicBezTo>
                    <a:cubicBezTo>
                      <a:pt x="85" y="13"/>
                      <a:pt x="86" y="16"/>
                      <a:pt x="86" y="18"/>
                    </a:cubicBezTo>
                    <a:cubicBezTo>
                      <a:pt x="57" y="18"/>
                      <a:pt x="57" y="18"/>
                      <a:pt x="57" y="18"/>
                    </a:cubicBezTo>
                    <a:cubicBezTo>
                      <a:pt x="57" y="17"/>
                      <a:pt x="57" y="16"/>
                      <a:pt x="56" y="14"/>
                    </a:cubicBezTo>
                    <a:cubicBezTo>
                      <a:pt x="55" y="9"/>
                      <a:pt x="52" y="4"/>
                      <a:pt x="50" y="0"/>
                    </a:cubicBezTo>
                    <a:close/>
                  </a:path>
                </a:pathLst>
              </a:custGeom>
              <a:solidFill>
                <a:srgbClr val="DAD8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34" name="任意多边形: 形状 733">
                <a:extLst>
                  <a:ext uri="{FF2B5EF4-FFF2-40B4-BE49-F238E27FC236}">
                    <a16:creationId xmlns:a16="http://schemas.microsoft.com/office/drawing/2014/main" id="{8A008075-17B5-4EAE-91EB-CF10692709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7" y="1652"/>
                <a:ext cx="162" cy="36"/>
              </a:xfrm>
              <a:custGeom>
                <a:avLst/>
                <a:gdLst>
                  <a:gd name="T0" fmla="*/ 0 w 85"/>
                  <a:gd name="T1" fmla="*/ 0 h 19"/>
                  <a:gd name="T2" fmla="*/ 27 w 85"/>
                  <a:gd name="T3" fmla="*/ 0 h 19"/>
                  <a:gd name="T4" fmla="*/ 31 w 85"/>
                  <a:gd name="T5" fmla="*/ 7 h 19"/>
                  <a:gd name="T6" fmla="*/ 32 w 85"/>
                  <a:gd name="T7" fmla="*/ 2 h 19"/>
                  <a:gd name="T8" fmla="*/ 32 w 85"/>
                  <a:gd name="T9" fmla="*/ 0 h 19"/>
                  <a:gd name="T10" fmla="*/ 37 w 85"/>
                  <a:gd name="T11" fmla="*/ 0 h 19"/>
                  <a:gd name="T12" fmla="*/ 41 w 85"/>
                  <a:gd name="T13" fmla="*/ 16 h 19"/>
                  <a:gd name="T14" fmla="*/ 42 w 85"/>
                  <a:gd name="T15" fmla="*/ 19 h 19"/>
                  <a:gd name="T16" fmla="*/ 12 w 85"/>
                  <a:gd name="T17" fmla="*/ 19 h 19"/>
                  <a:gd name="T18" fmla="*/ 11 w 85"/>
                  <a:gd name="T19" fmla="*/ 16 h 19"/>
                  <a:gd name="T20" fmla="*/ 0 w 85"/>
                  <a:gd name="T21" fmla="*/ 0 h 19"/>
                  <a:gd name="T22" fmla="*/ 50 w 85"/>
                  <a:gd name="T23" fmla="*/ 0 h 19"/>
                  <a:gd name="T24" fmla="*/ 80 w 85"/>
                  <a:gd name="T25" fmla="*/ 0 h 19"/>
                  <a:gd name="T26" fmla="*/ 83 w 85"/>
                  <a:gd name="T27" fmla="*/ 9 h 19"/>
                  <a:gd name="T28" fmla="*/ 85 w 85"/>
                  <a:gd name="T29" fmla="*/ 19 h 19"/>
                  <a:gd name="T30" fmla="*/ 57 w 85"/>
                  <a:gd name="T31" fmla="*/ 19 h 19"/>
                  <a:gd name="T32" fmla="*/ 55 w 85"/>
                  <a:gd name="T33" fmla="*/ 13 h 19"/>
                  <a:gd name="T34" fmla="*/ 50 w 85"/>
                  <a:gd name="T3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5" h="19">
                    <a:moveTo>
                      <a:pt x="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29" y="4"/>
                      <a:pt x="31" y="7"/>
                      <a:pt x="31" y="7"/>
                    </a:cubicBezTo>
                    <a:cubicBezTo>
                      <a:pt x="31" y="7"/>
                      <a:pt x="32" y="6"/>
                      <a:pt x="32" y="2"/>
                    </a:cubicBezTo>
                    <a:cubicBezTo>
                      <a:pt x="32" y="1"/>
                      <a:pt x="32" y="1"/>
                      <a:pt x="32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8" y="5"/>
                      <a:pt x="40" y="11"/>
                      <a:pt x="41" y="16"/>
                    </a:cubicBezTo>
                    <a:cubicBezTo>
                      <a:pt x="41" y="17"/>
                      <a:pt x="42" y="18"/>
                      <a:pt x="4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1" y="18"/>
                      <a:pt x="11" y="17"/>
                      <a:pt x="11" y="16"/>
                    </a:cubicBezTo>
                    <a:cubicBezTo>
                      <a:pt x="7" y="11"/>
                      <a:pt x="5" y="5"/>
                      <a:pt x="0" y="0"/>
                    </a:cubicBezTo>
                    <a:close/>
                    <a:moveTo>
                      <a:pt x="5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"/>
                      <a:pt x="81" y="6"/>
                      <a:pt x="83" y="9"/>
                    </a:cubicBezTo>
                    <a:cubicBezTo>
                      <a:pt x="85" y="13"/>
                      <a:pt x="85" y="16"/>
                      <a:pt x="85" y="19"/>
                    </a:cubicBezTo>
                    <a:cubicBezTo>
                      <a:pt x="57" y="19"/>
                      <a:pt x="57" y="19"/>
                      <a:pt x="57" y="19"/>
                    </a:cubicBezTo>
                    <a:cubicBezTo>
                      <a:pt x="56" y="17"/>
                      <a:pt x="56" y="15"/>
                      <a:pt x="55" y="13"/>
                    </a:cubicBezTo>
                    <a:cubicBezTo>
                      <a:pt x="54" y="8"/>
                      <a:pt x="52" y="4"/>
                      <a:pt x="50" y="0"/>
                    </a:cubicBezTo>
                    <a:close/>
                  </a:path>
                </a:pathLst>
              </a:custGeom>
              <a:solidFill>
                <a:srgbClr val="DBDA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35" name="任意多边形: 形状 734">
                <a:extLst>
                  <a:ext uri="{FF2B5EF4-FFF2-40B4-BE49-F238E27FC236}">
                    <a16:creationId xmlns:a16="http://schemas.microsoft.com/office/drawing/2014/main" id="{B360E4E7-7DA5-422D-9DCB-3177A3C92E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9" y="1655"/>
                <a:ext cx="160" cy="35"/>
              </a:xfrm>
              <a:custGeom>
                <a:avLst/>
                <a:gdLst>
                  <a:gd name="T0" fmla="*/ 0 w 84"/>
                  <a:gd name="T1" fmla="*/ 0 h 18"/>
                  <a:gd name="T2" fmla="*/ 26 w 84"/>
                  <a:gd name="T3" fmla="*/ 0 h 18"/>
                  <a:gd name="T4" fmla="*/ 30 w 84"/>
                  <a:gd name="T5" fmla="*/ 5 h 18"/>
                  <a:gd name="T6" fmla="*/ 31 w 84"/>
                  <a:gd name="T7" fmla="*/ 0 h 18"/>
                  <a:gd name="T8" fmla="*/ 36 w 84"/>
                  <a:gd name="T9" fmla="*/ 0 h 18"/>
                  <a:gd name="T10" fmla="*/ 40 w 84"/>
                  <a:gd name="T11" fmla="*/ 14 h 18"/>
                  <a:gd name="T12" fmla="*/ 41 w 84"/>
                  <a:gd name="T13" fmla="*/ 18 h 18"/>
                  <a:gd name="T14" fmla="*/ 11 w 84"/>
                  <a:gd name="T15" fmla="*/ 18 h 18"/>
                  <a:gd name="T16" fmla="*/ 10 w 84"/>
                  <a:gd name="T17" fmla="*/ 14 h 18"/>
                  <a:gd name="T18" fmla="*/ 0 w 84"/>
                  <a:gd name="T19" fmla="*/ 0 h 18"/>
                  <a:gd name="T20" fmla="*/ 49 w 84"/>
                  <a:gd name="T21" fmla="*/ 0 h 18"/>
                  <a:gd name="T22" fmla="*/ 79 w 84"/>
                  <a:gd name="T23" fmla="*/ 0 h 18"/>
                  <a:gd name="T24" fmla="*/ 82 w 84"/>
                  <a:gd name="T25" fmla="*/ 7 h 18"/>
                  <a:gd name="T26" fmla="*/ 84 w 84"/>
                  <a:gd name="T27" fmla="*/ 18 h 18"/>
                  <a:gd name="T28" fmla="*/ 56 w 84"/>
                  <a:gd name="T29" fmla="*/ 18 h 18"/>
                  <a:gd name="T30" fmla="*/ 54 w 84"/>
                  <a:gd name="T31" fmla="*/ 11 h 18"/>
                  <a:gd name="T32" fmla="*/ 49 w 84"/>
                  <a:gd name="T3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4" h="18">
                    <a:moveTo>
                      <a:pt x="0" y="0"/>
                    </a:moveTo>
                    <a:cubicBezTo>
                      <a:pt x="26" y="0"/>
                      <a:pt x="26" y="0"/>
                      <a:pt x="26" y="0"/>
                    </a:cubicBezTo>
                    <a:cubicBezTo>
                      <a:pt x="28" y="3"/>
                      <a:pt x="30" y="5"/>
                      <a:pt x="30" y="5"/>
                    </a:cubicBezTo>
                    <a:cubicBezTo>
                      <a:pt x="30" y="5"/>
                      <a:pt x="31" y="4"/>
                      <a:pt x="31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7" y="4"/>
                      <a:pt x="39" y="9"/>
                      <a:pt x="40" y="14"/>
                    </a:cubicBezTo>
                    <a:cubicBezTo>
                      <a:pt x="40" y="15"/>
                      <a:pt x="41" y="17"/>
                      <a:pt x="4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7"/>
                      <a:pt x="10" y="15"/>
                      <a:pt x="10" y="14"/>
                    </a:cubicBezTo>
                    <a:cubicBezTo>
                      <a:pt x="7" y="10"/>
                      <a:pt x="4" y="4"/>
                      <a:pt x="0" y="0"/>
                    </a:cubicBezTo>
                    <a:close/>
                    <a:moveTo>
                      <a:pt x="49" y="0"/>
                    </a:moveTo>
                    <a:cubicBezTo>
                      <a:pt x="79" y="0"/>
                      <a:pt x="79" y="0"/>
                      <a:pt x="79" y="0"/>
                    </a:cubicBezTo>
                    <a:cubicBezTo>
                      <a:pt x="80" y="2"/>
                      <a:pt x="81" y="5"/>
                      <a:pt x="82" y="7"/>
                    </a:cubicBezTo>
                    <a:cubicBezTo>
                      <a:pt x="84" y="11"/>
                      <a:pt x="84" y="15"/>
                      <a:pt x="84" y="18"/>
                    </a:cubicBezTo>
                    <a:cubicBezTo>
                      <a:pt x="56" y="18"/>
                      <a:pt x="56" y="18"/>
                      <a:pt x="56" y="18"/>
                    </a:cubicBezTo>
                    <a:cubicBezTo>
                      <a:pt x="55" y="16"/>
                      <a:pt x="55" y="14"/>
                      <a:pt x="54" y="11"/>
                    </a:cubicBezTo>
                    <a:cubicBezTo>
                      <a:pt x="53" y="7"/>
                      <a:pt x="51" y="3"/>
                      <a:pt x="49" y="0"/>
                    </a:cubicBezTo>
                    <a:close/>
                  </a:path>
                </a:pathLst>
              </a:custGeom>
              <a:solidFill>
                <a:srgbClr val="DCDB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36" name="任意多边形: 形状 735">
                <a:extLst>
                  <a:ext uri="{FF2B5EF4-FFF2-40B4-BE49-F238E27FC236}">
                    <a16:creationId xmlns:a16="http://schemas.microsoft.com/office/drawing/2014/main" id="{203852A2-EABF-48B5-86FA-CDEC8B8A92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1" y="1657"/>
                <a:ext cx="158" cy="35"/>
              </a:xfrm>
              <a:custGeom>
                <a:avLst/>
                <a:gdLst>
                  <a:gd name="T0" fmla="*/ 0 w 83"/>
                  <a:gd name="T1" fmla="*/ 0 h 18"/>
                  <a:gd name="T2" fmla="*/ 26 w 83"/>
                  <a:gd name="T3" fmla="*/ 0 h 18"/>
                  <a:gd name="T4" fmla="*/ 29 w 83"/>
                  <a:gd name="T5" fmla="*/ 4 h 18"/>
                  <a:gd name="T6" fmla="*/ 30 w 83"/>
                  <a:gd name="T7" fmla="*/ 0 h 18"/>
                  <a:gd name="T8" fmla="*/ 36 w 83"/>
                  <a:gd name="T9" fmla="*/ 0 h 18"/>
                  <a:gd name="T10" fmla="*/ 39 w 83"/>
                  <a:gd name="T11" fmla="*/ 13 h 18"/>
                  <a:gd name="T12" fmla="*/ 40 w 83"/>
                  <a:gd name="T13" fmla="*/ 18 h 18"/>
                  <a:gd name="T14" fmla="*/ 11 w 83"/>
                  <a:gd name="T15" fmla="*/ 18 h 18"/>
                  <a:gd name="T16" fmla="*/ 9 w 83"/>
                  <a:gd name="T17" fmla="*/ 13 h 18"/>
                  <a:gd name="T18" fmla="*/ 0 w 83"/>
                  <a:gd name="T19" fmla="*/ 0 h 18"/>
                  <a:gd name="T20" fmla="*/ 49 w 83"/>
                  <a:gd name="T21" fmla="*/ 0 h 18"/>
                  <a:gd name="T22" fmla="*/ 78 w 83"/>
                  <a:gd name="T23" fmla="*/ 0 h 18"/>
                  <a:gd name="T24" fmla="*/ 81 w 83"/>
                  <a:gd name="T25" fmla="*/ 6 h 18"/>
                  <a:gd name="T26" fmla="*/ 83 w 83"/>
                  <a:gd name="T27" fmla="*/ 18 h 18"/>
                  <a:gd name="T28" fmla="*/ 55 w 83"/>
                  <a:gd name="T29" fmla="*/ 18 h 18"/>
                  <a:gd name="T30" fmla="*/ 53 w 83"/>
                  <a:gd name="T31" fmla="*/ 10 h 18"/>
                  <a:gd name="T32" fmla="*/ 49 w 83"/>
                  <a:gd name="T3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3" h="18">
                    <a:moveTo>
                      <a:pt x="0" y="0"/>
                    </a:moveTo>
                    <a:cubicBezTo>
                      <a:pt x="26" y="0"/>
                      <a:pt x="26" y="0"/>
                      <a:pt x="26" y="0"/>
                    </a:cubicBezTo>
                    <a:cubicBezTo>
                      <a:pt x="28" y="2"/>
                      <a:pt x="29" y="4"/>
                      <a:pt x="29" y="4"/>
                    </a:cubicBezTo>
                    <a:cubicBezTo>
                      <a:pt x="29" y="4"/>
                      <a:pt x="30" y="3"/>
                      <a:pt x="30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4"/>
                      <a:pt x="38" y="9"/>
                      <a:pt x="39" y="13"/>
                    </a:cubicBezTo>
                    <a:cubicBezTo>
                      <a:pt x="40" y="15"/>
                      <a:pt x="40" y="17"/>
                      <a:pt x="40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0" y="16"/>
                      <a:pt x="9" y="15"/>
                      <a:pt x="9" y="13"/>
                    </a:cubicBezTo>
                    <a:cubicBezTo>
                      <a:pt x="6" y="9"/>
                      <a:pt x="4" y="4"/>
                      <a:pt x="0" y="0"/>
                    </a:cubicBezTo>
                    <a:close/>
                    <a:moveTo>
                      <a:pt x="49" y="0"/>
                    </a:moveTo>
                    <a:cubicBezTo>
                      <a:pt x="78" y="0"/>
                      <a:pt x="78" y="0"/>
                      <a:pt x="78" y="0"/>
                    </a:cubicBezTo>
                    <a:cubicBezTo>
                      <a:pt x="79" y="2"/>
                      <a:pt x="80" y="4"/>
                      <a:pt x="81" y="6"/>
                    </a:cubicBezTo>
                    <a:cubicBezTo>
                      <a:pt x="83" y="11"/>
                      <a:pt x="83" y="15"/>
                      <a:pt x="83" y="18"/>
                    </a:cubicBezTo>
                    <a:cubicBezTo>
                      <a:pt x="55" y="18"/>
                      <a:pt x="55" y="18"/>
                      <a:pt x="55" y="18"/>
                    </a:cubicBezTo>
                    <a:cubicBezTo>
                      <a:pt x="55" y="16"/>
                      <a:pt x="54" y="13"/>
                      <a:pt x="53" y="10"/>
                    </a:cubicBezTo>
                    <a:cubicBezTo>
                      <a:pt x="52" y="6"/>
                      <a:pt x="51" y="3"/>
                      <a:pt x="49" y="0"/>
                    </a:cubicBezTo>
                    <a:close/>
                  </a:path>
                </a:pathLst>
              </a:custGeom>
              <a:solidFill>
                <a:srgbClr val="DDDC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37" name="任意多边形: 形状 736">
                <a:extLst>
                  <a:ext uri="{FF2B5EF4-FFF2-40B4-BE49-F238E27FC236}">
                    <a16:creationId xmlns:a16="http://schemas.microsoft.com/office/drawing/2014/main" id="{5813F8AA-D1F6-494A-811F-CC4F8D20CD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3" y="1659"/>
                <a:ext cx="156" cy="35"/>
              </a:xfrm>
              <a:custGeom>
                <a:avLst/>
                <a:gdLst>
                  <a:gd name="T0" fmla="*/ 0 w 82"/>
                  <a:gd name="T1" fmla="*/ 0 h 18"/>
                  <a:gd name="T2" fmla="*/ 26 w 82"/>
                  <a:gd name="T3" fmla="*/ 0 h 18"/>
                  <a:gd name="T4" fmla="*/ 28 w 82"/>
                  <a:gd name="T5" fmla="*/ 3 h 18"/>
                  <a:gd name="T6" fmla="*/ 29 w 82"/>
                  <a:gd name="T7" fmla="*/ 0 h 18"/>
                  <a:gd name="T8" fmla="*/ 35 w 82"/>
                  <a:gd name="T9" fmla="*/ 0 h 18"/>
                  <a:gd name="T10" fmla="*/ 38 w 82"/>
                  <a:gd name="T11" fmla="*/ 12 h 18"/>
                  <a:gd name="T12" fmla="*/ 39 w 82"/>
                  <a:gd name="T13" fmla="*/ 18 h 18"/>
                  <a:gd name="T14" fmla="*/ 10 w 82"/>
                  <a:gd name="T15" fmla="*/ 18 h 18"/>
                  <a:gd name="T16" fmla="*/ 8 w 82"/>
                  <a:gd name="T17" fmla="*/ 12 h 18"/>
                  <a:gd name="T18" fmla="*/ 0 w 82"/>
                  <a:gd name="T19" fmla="*/ 0 h 18"/>
                  <a:gd name="T20" fmla="*/ 49 w 82"/>
                  <a:gd name="T21" fmla="*/ 0 h 18"/>
                  <a:gd name="T22" fmla="*/ 78 w 82"/>
                  <a:gd name="T23" fmla="*/ 0 h 18"/>
                  <a:gd name="T24" fmla="*/ 80 w 82"/>
                  <a:gd name="T25" fmla="*/ 5 h 18"/>
                  <a:gd name="T26" fmla="*/ 81 w 82"/>
                  <a:gd name="T27" fmla="*/ 18 h 18"/>
                  <a:gd name="T28" fmla="*/ 54 w 82"/>
                  <a:gd name="T29" fmla="*/ 18 h 18"/>
                  <a:gd name="T30" fmla="*/ 52 w 82"/>
                  <a:gd name="T31" fmla="*/ 9 h 18"/>
                  <a:gd name="T32" fmla="*/ 49 w 82"/>
                  <a:gd name="T3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2" h="18">
                    <a:moveTo>
                      <a:pt x="0" y="0"/>
                    </a:moveTo>
                    <a:cubicBezTo>
                      <a:pt x="26" y="0"/>
                      <a:pt x="26" y="0"/>
                      <a:pt x="26" y="0"/>
                    </a:cubicBezTo>
                    <a:cubicBezTo>
                      <a:pt x="27" y="2"/>
                      <a:pt x="28" y="3"/>
                      <a:pt x="28" y="3"/>
                    </a:cubicBezTo>
                    <a:cubicBezTo>
                      <a:pt x="28" y="3"/>
                      <a:pt x="29" y="3"/>
                      <a:pt x="29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6" y="4"/>
                      <a:pt x="37" y="8"/>
                      <a:pt x="38" y="12"/>
                    </a:cubicBezTo>
                    <a:cubicBezTo>
                      <a:pt x="39" y="14"/>
                      <a:pt x="39" y="16"/>
                      <a:pt x="39" y="18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9" y="16"/>
                      <a:pt x="9" y="14"/>
                      <a:pt x="8" y="12"/>
                    </a:cubicBezTo>
                    <a:cubicBezTo>
                      <a:pt x="5" y="9"/>
                      <a:pt x="3" y="4"/>
                      <a:pt x="0" y="0"/>
                    </a:cubicBezTo>
                    <a:close/>
                    <a:moveTo>
                      <a:pt x="49" y="0"/>
                    </a:moveTo>
                    <a:cubicBezTo>
                      <a:pt x="78" y="0"/>
                      <a:pt x="78" y="0"/>
                      <a:pt x="78" y="0"/>
                    </a:cubicBezTo>
                    <a:cubicBezTo>
                      <a:pt x="78" y="2"/>
                      <a:pt x="79" y="4"/>
                      <a:pt x="80" y="5"/>
                    </a:cubicBezTo>
                    <a:cubicBezTo>
                      <a:pt x="82" y="10"/>
                      <a:pt x="82" y="15"/>
                      <a:pt x="81" y="18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4" y="16"/>
                      <a:pt x="53" y="13"/>
                      <a:pt x="52" y="9"/>
                    </a:cubicBezTo>
                    <a:cubicBezTo>
                      <a:pt x="51" y="6"/>
                      <a:pt x="50" y="3"/>
                      <a:pt x="49" y="0"/>
                    </a:cubicBezTo>
                    <a:close/>
                  </a:path>
                </a:pathLst>
              </a:custGeom>
              <a:solidFill>
                <a:srgbClr val="DED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38" name="任意多边形: 形状 737">
                <a:extLst>
                  <a:ext uri="{FF2B5EF4-FFF2-40B4-BE49-F238E27FC236}">
                    <a16:creationId xmlns:a16="http://schemas.microsoft.com/office/drawing/2014/main" id="{41252915-5373-4E6F-9BD2-69352A3C65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5" y="1661"/>
                <a:ext cx="156" cy="36"/>
              </a:xfrm>
              <a:custGeom>
                <a:avLst/>
                <a:gdLst>
                  <a:gd name="T0" fmla="*/ 0 w 82"/>
                  <a:gd name="T1" fmla="*/ 0 h 19"/>
                  <a:gd name="T2" fmla="*/ 26 w 82"/>
                  <a:gd name="T3" fmla="*/ 0 h 19"/>
                  <a:gd name="T4" fmla="*/ 27 w 82"/>
                  <a:gd name="T5" fmla="*/ 2 h 19"/>
                  <a:gd name="T6" fmla="*/ 28 w 82"/>
                  <a:gd name="T7" fmla="*/ 0 h 19"/>
                  <a:gd name="T8" fmla="*/ 34 w 82"/>
                  <a:gd name="T9" fmla="*/ 0 h 19"/>
                  <a:gd name="T10" fmla="*/ 37 w 82"/>
                  <a:gd name="T11" fmla="*/ 11 h 19"/>
                  <a:gd name="T12" fmla="*/ 38 w 82"/>
                  <a:gd name="T13" fmla="*/ 19 h 19"/>
                  <a:gd name="T14" fmla="*/ 9 w 82"/>
                  <a:gd name="T15" fmla="*/ 19 h 19"/>
                  <a:gd name="T16" fmla="*/ 7 w 82"/>
                  <a:gd name="T17" fmla="*/ 11 h 19"/>
                  <a:gd name="T18" fmla="*/ 0 w 82"/>
                  <a:gd name="T19" fmla="*/ 0 h 19"/>
                  <a:gd name="T20" fmla="*/ 48 w 82"/>
                  <a:gd name="T21" fmla="*/ 0 h 19"/>
                  <a:gd name="T22" fmla="*/ 77 w 82"/>
                  <a:gd name="T23" fmla="*/ 0 h 19"/>
                  <a:gd name="T24" fmla="*/ 79 w 82"/>
                  <a:gd name="T25" fmla="*/ 4 h 19"/>
                  <a:gd name="T26" fmla="*/ 80 w 82"/>
                  <a:gd name="T27" fmla="*/ 19 h 19"/>
                  <a:gd name="T28" fmla="*/ 53 w 82"/>
                  <a:gd name="T29" fmla="*/ 19 h 19"/>
                  <a:gd name="T30" fmla="*/ 51 w 82"/>
                  <a:gd name="T31" fmla="*/ 8 h 19"/>
                  <a:gd name="T32" fmla="*/ 48 w 82"/>
                  <a:gd name="T3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2" h="19">
                    <a:moveTo>
                      <a:pt x="0" y="0"/>
                    </a:moveTo>
                    <a:cubicBezTo>
                      <a:pt x="26" y="0"/>
                      <a:pt x="26" y="0"/>
                      <a:pt x="26" y="0"/>
                    </a:cubicBezTo>
                    <a:cubicBezTo>
                      <a:pt x="26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8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5" y="4"/>
                      <a:pt x="36" y="8"/>
                      <a:pt x="37" y="11"/>
                    </a:cubicBezTo>
                    <a:cubicBezTo>
                      <a:pt x="38" y="14"/>
                      <a:pt x="38" y="16"/>
                      <a:pt x="38" y="19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9" y="16"/>
                      <a:pt x="8" y="13"/>
                      <a:pt x="7" y="11"/>
                    </a:cubicBezTo>
                    <a:cubicBezTo>
                      <a:pt x="5" y="8"/>
                      <a:pt x="3" y="4"/>
                      <a:pt x="0" y="0"/>
                    </a:cubicBezTo>
                    <a:close/>
                    <a:moveTo>
                      <a:pt x="48" y="0"/>
                    </a:moveTo>
                    <a:cubicBezTo>
                      <a:pt x="77" y="0"/>
                      <a:pt x="77" y="0"/>
                      <a:pt x="77" y="0"/>
                    </a:cubicBezTo>
                    <a:cubicBezTo>
                      <a:pt x="78" y="2"/>
                      <a:pt x="78" y="3"/>
                      <a:pt x="79" y="4"/>
                    </a:cubicBezTo>
                    <a:cubicBezTo>
                      <a:pt x="82" y="10"/>
                      <a:pt x="81" y="15"/>
                      <a:pt x="80" y="19"/>
                    </a:cubicBezTo>
                    <a:cubicBezTo>
                      <a:pt x="53" y="19"/>
                      <a:pt x="53" y="19"/>
                      <a:pt x="53" y="19"/>
                    </a:cubicBezTo>
                    <a:cubicBezTo>
                      <a:pt x="53" y="15"/>
                      <a:pt x="52" y="12"/>
                      <a:pt x="51" y="8"/>
                    </a:cubicBezTo>
                    <a:cubicBezTo>
                      <a:pt x="51" y="5"/>
                      <a:pt x="50" y="3"/>
                      <a:pt x="48" y="0"/>
                    </a:cubicBezTo>
                    <a:close/>
                  </a:path>
                </a:pathLst>
              </a:custGeom>
              <a:solidFill>
                <a:srgbClr val="E0DF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39" name="任意多边形: 形状 738">
                <a:extLst>
                  <a:ext uri="{FF2B5EF4-FFF2-40B4-BE49-F238E27FC236}">
                    <a16:creationId xmlns:a16="http://schemas.microsoft.com/office/drawing/2014/main" id="{80B74249-79A7-4642-8BAD-EAD190B914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6" y="1665"/>
                <a:ext cx="155" cy="34"/>
              </a:xfrm>
              <a:custGeom>
                <a:avLst/>
                <a:gdLst>
                  <a:gd name="T0" fmla="*/ 0 w 81"/>
                  <a:gd name="T1" fmla="*/ 0 h 18"/>
                  <a:gd name="T2" fmla="*/ 25 w 81"/>
                  <a:gd name="T3" fmla="*/ 0 h 18"/>
                  <a:gd name="T4" fmla="*/ 26 w 81"/>
                  <a:gd name="T5" fmla="*/ 0 h 18"/>
                  <a:gd name="T6" fmla="*/ 26 w 81"/>
                  <a:gd name="T7" fmla="*/ 0 h 18"/>
                  <a:gd name="T8" fmla="*/ 34 w 81"/>
                  <a:gd name="T9" fmla="*/ 0 h 18"/>
                  <a:gd name="T10" fmla="*/ 36 w 81"/>
                  <a:gd name="T11" fmla="*/ 9 h 18"/>
                  <a:gd name="T12" fmla="*/ 36 w 81"/>
                  <a:gd name="T13" fmla="*/ 18 h 18"/>
                  <a:gd name="T14" fmla="*/ 9 w 81"/>
                  <a:gd name="T15" fmla="*/ 18 h 18"/>
                  <a:gd name="T16" fmla="*/ 6 w 81"/>
                  <a:gd name="T17" fmla="*/ 9 h 18"/>
                  <a:gd name="T18" fmla="*/ 0 w 81"/>
                  <a:gd name="T19" fmla="*/ 0 h 18"/>
                  <a:gd name="T20" fmla="*/ 48 w 81"/>
                  <a:gd name="T21" fmla="*/ 0 h 18"/>
                  <a:gd name="T22" fmla="*/ 77 w 81"/>
                  <a:gd name="T23" fmla="*/ 0 h 18"/>
                  <a:gd name="T24" fmla="*/ 78 w 81"/>
                  <a:gd name="T25" fmla="*/ 2 h 18"/>
                  <a:gd name="T26" fmla="*/ 78 w 81"/>
                  <a:gd name="T27" fmla="*/ 18 h 18"/>
                  <a:gd name="T28" fmla="*/ 52 w 81"/>
                  <a:gd name="T29" fmla="*/ 18 h 18"/>
                  <a:gd name="T30" fmla="*/ 50 w 81"/>
                  <a:gd name="T31" fmla="*/ 6 h 18"/>
                  <a:gd name="T32" fmla="*/ 48 w 81"/>
                  <a:gd name="T3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1" h="18">
                    <a:moveTo>
                      <a:pt x="0" y="0"/>
                    </a:moveTo>
                    <a:cubicBezTo>
                      <a:pt x="25" y="0"/>
                      <a:pt x="25" y="0"/>
                      <a:pt x="25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4" y="3"/>
                      <a:pt x="35" y="6"/>
                      <a:pt x="36" y="9"/>
                    </a:cubicBezTo>
                    <a:cubicBezTo>
                      <a:pt x="37" y="12"/>
                      <a:pt x="37" y="15"/>
                      <a:pt x="36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8" y="15"/>
                      <a:pt x="7" y="12"/>
                      <a:pt x="6" y="9"/>
                    </a:cubicBezTo>
                    <a:cubicBezTo>
                      <a:pt x="4" y="6"/>
                      <a:pt x="2" y="3"/>
                      <a:pt x="0" y="0"/>
                    </a:cubicBezTo>
                    <a:close/>
                    <a:moveTo>
                      <a:pt x="48" y="0"/>
                    </a:moveTo>
                    <a:cubicBezTo>
                      <a:pt x="77" y="0"/>
                      <a:pt x="77" y="0"/>
                      <a:pt x="77" y="0"/>
                    </a:cubicBezTo>
                    <a:cubicBezTo>
                      <a:pt x="77" y="1"/>
                      <a:pt x="78" y="1"/>
                      <a:pt x="78" y="2"/>
                    </a:cubicBezTo>
                    <a:cubicBezTo>
                      <a:pt x="81" y="9"/>
                      <a:pt x="80" y="14"/>
                      <a:pt x="78" y="18"/>
                    </a:cubicBezTo>
                    <a:cubicBezTo>
                      <a:pt x="52" y="18"/>
                      <a:pt x="52" y="18"/>
                      <a:pt x="52" y="18"/>
                    </a:cubicBezTo>
                    <a:cubicBezTo>
                      <a:pt x="52" y="14"/>
                      <a:pt x="52" y="11"/>
                      <a:pt x="50" y="6"/>
                    </a:cubicBezTo>
                    <a:cubicBezTo>
                      <a:pt x="50" y="4"/>
                      <a:pt x="49" y="2"/>
                      <a:pt x="48" y="0"/>
                    </a:cubicBezTo>
                    <a:close/>
                  </a:path>
                </a:pathLst>
              </a:custGeom>
              <a:solidFill>
                <a:srgbClr val="E1E0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40" name="任意多边形: 形状 739">
                <a:extLst>
                  <a:ext uri="{FF2B5EF4-FFF2-40B4-BE49-F238E27FC236}">
                    <a16:creationId xmlns:a16="http://schemas.microsoft.com/office/drawing/2014/main" id="{13B54545-82D9-4644-B661-096A501BE7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8" y="1667"/>
                <a:ext cx="153" cy="34"/>
              </a:xfrm>
              <a:custGeom>
                <a:avLst/>
                <a:gdLst>
                  <a:gd name="T0" fmla="*/ 0 w 80"/>
                  <a:gd name="T1" fmla="*/ 0 h 18"/>
                  <a:gd name="T2" fmla="*/ 33 w 80"/>
                  <a:gd name="T3" fmla="*/ 0 h 18"/>
                  <a:gd name="T4" fmla="*/ 35 w 80"/>
                  <a:gd name="T5" fmla="*/ 8 h 18"/>
                  <a:gd name="T6" fmla="*/ 35 w 80"/>
                  <a:gd name="T7" fmla="*/ 18 h 18"/>
                  <a:gd name="T8" fmla="*/ 8 w 80"/>
                  <a:gd name="T9" fmla="*/ 18 h 18"/>
                  <a:gd name="T10" fmla="*/ 5 w 80"/>
                  <a:gd name="T11" fmla="*/ 8 h 18"/>
                  <a:gd name="T12" fmla="*/ 0 w 80"/>
                  <a:gd name="T13" fmla="*/ 0 h 18"/>
                  <a:gd name="T14" fmla="*/ 48 w 80"/>
                  <a:gd name="T15" fmla="*/ 0 h 18"/>
                  <a:gd name="T16" fmla="*/ 76 w 80"/>
                  <a:gd name="T17" fmla="*/ 0 h 18"/>
                  <a:gd name="T18" fmla="*/ 77 w 80"/>
                  <a:gd name="T19" fmla="*/ 1 h 18"/>
                  <a:gd name="T20" fmla="*/ 77 w 80"/>
                  <a:gd name="T21" fmla="*/ 18 h 18"/>
                  <a:gd name="T22" fmla="*/ 51 w 80"/>
                  <a:gd name="T23" fmla="*/ 18 h 18"/>
                  <a:gd name="T24" fmla="*/ 49 w 80"/>
                  <a:gd name="T25" fmla="*/ 5 h 18"/>
                  <a:gd name="T26" fmla="*/ 48 w 80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0" h="18">
                    <a:moveTo>
                      <a:pt x="0" y="0"/>
                    </a:moveTo>
                    <a:cubicBezTo>
                      <a:pt x="33" y="0"/>
                      <a:pt x="33" y="0"/>
                      <a:pt x="33" y="0"/>
                    </a:cubicBezTo>
                    <a:cubicBezTo>
                      <a:pt x="34" y="3"/>
                      <a:pt x="34" y="6"/>
                      <a:pt x="35" y="8"/>
                    </a:cubicBezTo>
                    <a:cubicBezTo>
                      <a:pt x="36" y="12"/>
                      <a:pt x="36" y="15"/>
                      <a:pt x="35" y="18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7" y="14"/>
                      <a:pt x="6" y="11"/>
                      <a:pt x="5" y="8"/>
                    </a:cubicBezTo>
                    <a:cubicBezTo>
                      <a:pt x="3" y="6"/>
                      <a:pt x="1" y="3"/>
                      <a:pt x="0" y="0"/>
                    </a:cubicBezTo>
                    <a:close/>
                    <a:moveTo>
                      <a:pt x="48" y="0"/>
                    </a:moveTo>
                    <a:cubicBezTo>
                      <a:pt x="76" y="0"/>
                      <a:pt x="76" y="0"/>
                      <a:pt x="76" y="0"/>
                    </a:cubicBezTo>
                    <a:cubicBezTo>
                      <a:pt x="77" y="0"/>
                      <a:pt x="77" y="1"/>
                      <a:pt x="77" y="1"/>
                    </a:cubicBezTo>
                    <a:cubicBezTo>
                      <a:pt x="80" y="8"/>
                      <a:pt x="78" y="14"/>
                      <a:pt x="77" y="18"/>
                    </a:cubicBezTo>
                    <a:cubicBezTo>
                      <a:pt x="51" y="18"/>
                      <a:pt x="51" y="18"/>
                      <a:pt x="51" y="18"/>
                    </a:cubicBezTo>
                    <a:cubicBezTo>
                      <a:pt x="51" y="14"/>
                      <a:pt x="51" y="10"/>
                      <a:pt x="49" y="5"/>
                    </a:cubicBezTo>
                    <a:cubicBezTo>
                      <a:pt x="49" y="3"/>
                      <a:pt x="48" y="2"/>
                      <a:pt x="48" y="0"/>
                    </a:cubicBezTo>
                    <a:close/>
                  </a:path>
                </a:pathLst>
              </a:custGeom>
              <a:solidFill>
                <a:srgbClr val="E2E1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41" name="任意多边形: 形状 740">
                <a:extLst>
                  <a:ext uri="{FF2B5EF4-FFF2-40B4-BE49-F238E27FC236}">
                    <a16:creationId xmlns:a16="http://schemas.microsoft.com/office/drawing/2014/main" id="{92BB4131-0380-4455-8F55-3657CB7C10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0" y="1669"/>
                <a:ext cx="153" cy="36"/>
              </a:xfrm>
              <a:custGeom>
                <a:avLst/>
                <a:gdLst>
                  <a:gd name="T0" fmla="*/ 0 w 80"/>
                  <a:gd name="T1" fmla="*/ 0 h 19"/>
                  <a:gd name="T2" fmla="*/ 32 w 80"/>
                  <a:gd name="T3" fmla="*/ 0 h 19"/>
                  <a:gd name="T4" fmla="*/ 34 w 80"/>
                  <a:gd name="T5" fmla="*/ 7 h 19"/>
                  <a:gd name="T6" fmla="*/ 34 w 80"/>
                  <a:gd name="T7" fmla="*/ 19 h 19"/>
                  <a:gd name="T8" fmla="*/ 7 w 80"/>
                  <a:gd name="T9" fmla="*/ 19 h 19"/>
                  <a:gd name="T10" fmla="*/ 4 w 80"/>
                  <a:gd name="T11" fmla="*/ 7 h 19"/>
                  <a:gd name="T12" fmla="*/ 0 w 80"/>
                  <a:gd name="T13" fmla="*/ 0 h 19"/>
                  <a:gd name="T14" fmla="*/ 47 w 80"/>
                  <a:gd name="T15" fmla="*/ 0 h 19"/>
                  <a:gd name="T16" fmla="*/ 76 w 80"/>
                  <a:gd name="T17" fmla="*/ 0 h 19"/>
                  <a:gd name="T18" fmla="*/ 76 w 80"/>
                  <a:gd name="T19" fmla="*/ 0 h 19"/>
                  <a:gd name="T20" fmla="*/ 75 w 80"/>
                  <a:gd name="T21" fmla="*/ 19 h 19"/>
                  <a:gd name="T22" fmla="*/ 50 w 80"/>
                  <a:gd name="T23" fmla="*/ 19 h 19"/>
                  <a:gd name="T24" fmla="*/ 48 w 80"/>
                  <a:gd name="T25" fmla="*/ 4 h 19"/>
                  <a:gd name="T26" fmla="*/ 47 w 80"/>
                  <a:gd name="T2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0" h="19">
                    <a:moveTo>
                      <a:pt x="0" y="0"/>
                    </a:moveTo>
                    <a:cubicBezTo>
                      <a:pt x="32" y="0"/>
                      <a:pt x="32" y="0"/>
                      <a:pt x="32" y="0"/>
                    </a:cubicBezTo>
                    <a:cubicBezTo>
                      <a:pt x="33" y="3"/>
                      <a:pt x="33" y="5"/>
                      <a:pt x="34" y="7"/>
                    </a:cubicBezTo>
                    <a:cubicBezTo>
                      <a:pt x="35" y="11"/>
                      <a:pt x="35" y="15"/>
                      <a:pt x="34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7" y="14"/>
                      <a:pt x="5" y="10"/>
                      <a:pt x="4" y="7"/>
                    </a:cubicBezTo>
                    <a:cubicBezTo>
                      <a:pt x="2" y="5"/>
                      <a:pt x="1" y="3"/>
                      <a:pt x="0" y="0"/>
                    </a:cubicBezTo>
                    <a:close/>
                    <a:moveTo>
                      <a:pt x="47" y="0"/>
                    </a:moveTo>
                    <a:cubicBezTo>
                      <a:pt x="76" y="0"/>
                      <a:pt x="76" y="0"/>
                      <a:pt x="76" y="0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80" y="8"/>
                      <a:pt x="77" y="15"/>
                      <a:pt x="75" y="19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50" y="14"/>
                      <a:pt x="50" y="10"/>
                      <a:pt x="48" y="4"/>
                    </a:cubicBezTo>
                    <a:cubicBezTo>
                      <a:pt x="48" y="3"/>
                      <a:pt x="48" y="2"/>
                      <a:pt x="47" y="0"/>
                    </a:cubicBezTo>
                    <a:close/>
                  </a:path>
                </a:pathLst>
              </a:custGeom>
              <a:solidFill>
                <a:srgbClr val="E3E2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42" name="任意多边形: 形状 741">
                <a:extLst>
                  <a:ext uri="{FF2B5EF4-FFF2-40B4-BE49-F238E27FC236}">
                    <a16:creationId xmlns:a16="http://schemas.microsoft.com/office/drawing/2014/main" id="{305EC333-A90C-4B7A-B072-EEDD45416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0" y="1673"/>
                <a:ext cx="153" cy="34"/>
              </a:xfrm>
              <a:custGeom>
                <a:avLst/>
                <a:gdLst>
                  <a:gd name="T0" fmla="*/ 0 w 80"/>
                  <a:gd name="T1" fmla="*/ 0 h 18"/>
                  <a:gd name="T2" fmla="*/ 32 w 80"/>
                  <a:gd name="T3" fmla="*/ 0 h 18"/>
                  <a:gd name="T4" fmla="*/ 34 w 80"/>
                  <a:gd name="T5" fmla="*/ 5 h 18"/>
                  <a:gd name="T6" fmla="*/ 34 w 80"/>
                  <a:gd name="T7" fmla="*/ 18 h 18"/>
                  <a:gd name="T8" fmla="*/ 7 w 80"/>
                  <a:gd name="T9" fmla="*/ 18 h 18"/>
                  <a:gd name="T10" fmla="*/ 4 w 80"/>
                  <a:gd name="T11" fmla="*/ 5 h 18"/>
                  <a:gd name="T12" fmla="*/ 0 w 80"/>
                  <a:gd name="T13" fmla="*/ 0 h 18"/>
                  <a:gd name="T14" fmla="*/ 48 w 80"/>
                  <a:gd name="T15" fmla="*/ 0 h 18"/>
                  <a:gd name="T16" fmla="*/ 77 w 80"/>
                  <a:gd name="T17" fmla="*/ 0 h 18"/>
                  <a:gd name="T18" fmla="*/ 75 w 80"/>
                  <a:gd name="T19" fmla="*/ 17 h 18"/>
                  <a:gd name="T20" fmla="*/ 75 w 80"/>
                  <a:gd name="T21" fmla="*/ 18 h 18"/>
                  <a:gd name="T22" fmla="*/ 50 w 80"/>
                  <a:gd name="T23" fmla="*/ 18 h 18"/>
                  <a:gd name="T24" fmla="*/ 48 w 80"/>
                  <a:gd name="T25" fmla="*/ 2 h 18"/>
                  <a:gd name="T26" fmla="*/ 48 w 80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0" h="18">
                    <a:moveTo>
                      <a:pt x="0" y="0"/>
                    </a:moveTo>
                    <a:cubicBezTo>
                      <a:pt x="32" y="0"/>
                      <a:pt x="32" y="0"/>
                      <a:pt x="32" y="0"/>
                    </a:cubicBezTo>
                    <a:cubicBezTo>
                      <a:pt x="33" y="1"/>
                      <a:pt x="34" y="3"/>
                      <a:pt x="34" y="5"/>
                    </a:cubicBezTo>
                    <a:cubicBezTo>
                      <a:pt x="35" y="9"/>
                      <a:pt x="35" y="14"/>
                      <a:pt x="34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3"/>
                      <a:pt x="6" y="9"/>
                      <a:pt x="4" y="5"/>
                    </a:cubicBezTo>
                    <a:cubicBezTo>
                      <a:pt x="2" y="4"/>
                      <a:pt x="1" y="2"/>
                      <a:pt x="0" y="0"/>
                    </a:cubicBezTo>
                    <a:close/>
                    <a:moveTo>
                      <a:pt x="48" y="0"/>
                    </a:moveTo>
                    <a:cubicBezTo>
                      <a:pt x="77" y="0"/>
                      <a:pt x="77" y="0"/>
                      <a:pt x="77" y="0"/>
                    </a:cubicBezTo>
                    <a:cubicBezTo>
                      <a:pt x="80" y="7"/>
                      <a:pt x="76" y="14"/>
                      <a:pt x="75" y="17"/>
                    </a:cubicBezTo>
                    <a:cubicBezTo>
                      <a:pt x="75" y="17"/>
                      <a:pt x="75" y="18"/>
                      <a:pt x="75" y="18"/>
                    </a:cubicBezTo>
                    <a:cubicBezTo>
                      <a:pt x="50" y="18"/>
                      <a:pt x="50" y="18"/>
                      <a:pt x="50" y="18"/>
                    </a:cubicBezTo>
                    <a:cubicBezTo>
                      <a:pt x="50" y="13"/>
                      <a:pt x="50" y="8"/>
                      <a:pt x="48" y="2"/>
                    </a:cubicBezTo>
                    <a:cubicBezTo>
                      <a:pt x="48" y="1"/>
                      <a:pt x="48" y="0"/>
                      <a:pt x="48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43" name="任意多边形: 形状 742">
                <a:extLst>
                  <a:ext uri="{FF2B5EF4-FFF2-40B4-BE49-F238E27FC236}">
                    <a16:creationId xmlns:a16="http://schemas.microsoft.com/office/drawing/2014/main" id="{931A7061-C824-4977-B503-ED5F6FA1E1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2" y="1674"/>
                <a:ext cx="149" cy="35"/>
              </a:xfrm>
              <a:custGeom>
                <a:avLst/>
                <a:gdLst>
                  <a:gd name="T0" fmla="*/ 0 w 78"/>
                  <a:gd name="T1" fmla="*/ 0 h 18"/>
                  <a:gd name="T2" fmla="*/ 32 w 78"/>
                  <a:gd name="T3" fmla="*/ 0 h 18"/>
                  <a:gd name="T4" fmla="*/ 33 w 78"/>
                  <a:gd name="T5" fmla="*/ 4 h 18"/>
                  <a:gd name="T6" fmla="*/ 32 w 78"/>
                  <a:gd name="T7" fmla="*/ 18 h 18"/>
                  <a:gd name="T8" fmla="*/ 6 w 78"/>
                  <a:gd name="T9" fmla="*/ 18 h 18"/>
                  <a:gd name="T10" fmla="*/ 3 w 78"/>
                  <a:gd name="T11" fmla="*/ 4 h 18"/>
                  <a:gd name="T12" fmla="*/ 0 w 78"/>
                  <a:gd name="T13" fmla="*/ 0 h 18"/>
                  <a:gd name="T14" fmla="*/ 47 w 78"/>
                  <a:gd name="T15" fmla="*/ 0 h 18"/>
                  <a:gd name="T16" fmla="*/ 76 w 78"/>
                  <a:gd name="T17" fmla="*/ 0 h 18"/>
                  <a:gd name="T18" fmla="*/ 74 w 78"/>
                  <a:gd name="T19" fmla="*/ 16 h 18"/>
                  <a:gd name="T20" fmla="*/ 73 w 78"/>
                  <a:gd name="T21" fmla="*/ 18 h 18"/>
                  <a:gd name="T22" fmla="*/ 50 w 78"/>
                  <a:gd name="T23" fmla="*/ 18 h 18"/>
                  <a:gd name="T24" fmla="*/ 47 w 78"/>
                  <a:gd name="T25" fmla="*/ 1 h 18"/>
                  <a:gd name="T26" fmla="*/ 47 w 78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8" h="18">
                    <a:moveTo>
                      <a:pt x="0" y="0"/>
                    </a:moveTo>
                    <a:cubicBezTo>
                      <a:pt x="32" y="0"/>
                      <a:pt x="32" y="0"/>
                      <a:pt x="32" y="0"/>
                    </a:cubicBezTo>
                    <a:cubicBezTo>
                      <a:pt x="32" y="1"/>
                      <a:pt x="33" y="3"/>
                      <a:pt x="33" y="4"/>
                    </a:cubicBezTo>
                    <a:cubicBezTo>
                      <a:pt x="34" y="9"/>
                      <a:pt x="34" y="14"/>
                      <a:pt x="32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3"/>
                      <a:pt x="5" y="8"/>
                      <a:pt x="3" y="4"/>
                    </a:cubicBezTo>
                    <a:cubicBezTo>
                      <a:pt x="2" y="3"/>
                      <a:pt x="1" y="1"/>
                      <a:pt x="0" y="0"/>
                    </a:cubicBezTo>
                    <a:close/>
                    <a:moveTo>
                      <a:pt x="47" y="0"/>
                    </a:moveTo>
                    <a:cubicBezTo>
                      <a:pt x="76" y="0"/>
                      <a:pt x="76" y="0"/>
                      <a:pt x="76" y="0"/>
                    </a:cubicBezTo>
                    <a:cubicBezTo>
                      <a:pt x="78" y="7"/>
                      <a:pt x="75" y="13"/>
                      <a:pt x="74" y="16"/>
                    </a:cubicBezTo>
                    <a:cubicBezTo>
                      <a:pt x="74" y="17"/>
                      <a:pt x="74" y="17"/>
                      <a:pt x="73" y="18"/>
                    </a:cubicBezTo>
                    <a:cubicBezTo>
                      <a:pt x="50" y="18"/>
                      <a:pt x="50" y="18"/>
                      <a:pt x="50" y="18"/>
                    </a:cubicBezTo>
                    <a:cubicBezTo>
                      <a:pt x="49" y="13"/>
                      <a:pt x="49" y="8"/>
                      <a:pt x="47" y="1"/>
                    </a:cubicBezTo>
                    <a:cubicBezTo>
                      <a:pt x="47" y="1"/>
                      <a:pt x="47" y="0"/>
                      <a:pt x="47" y="0"/>
                    </a:cubicBezTo>
                    <a:close/>
                  </a:path>
                </a:pathLst>
              </a:custGeom>
              <a:solidFill>
                <a:srgbClr val="E6E5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44" name="任意多边形: 形状 743">
                <a:extLst>
                  <a:ext uri="{FF2B5EF4-FFF2-40B4-BE49-F238E27FC236}">
                    <a16:creationId xmlns:a16="http://schemas.microsoft.com/office/drawing/2014/main" id="{B3337ED1-8913-4029-B4D2-BE593385FD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4" y="1676"/>
                <a:ext cx="147" cy="35"/>
              </a:xfrm>
              <a:custGeom>
                <a:avLst/>
                <a:gdLst>
                  <a:gd name="T0" fmla="*/ 0 w 77"/>
                  <a:gd name="T1" fmla="*/ 0 h 18"/>
                  <a:gd name="T2" fmla="*/ 31 w 77"/>
                  <a:gd name="T3" fmla="*/ 0 h 18"/>
                  <a:gd name="T4" fmla="*/ 32 w 77"/>
                  <a:gd name="T5" fmla="*/ 3 h 18"/>
                  <a:gd name="T6" fmla="*/ 31 w 77"/>
                  <a:gd name="T7" fmla="*/ 18 h 18"/>
                  <a:gd name="T8" fmla="*/ 5 w 77"/>
                  <a:gd name="T9" fmla="*/ 18 h 18"/>
                  <a:gd name="T10" fmla="*/ 2 w 77"/>
                  <a:gd name="T11" fmla="*/ 3 h 18"/>
                  <a:gd name="T12" fmla="*/ 0 w 77"/>
                  <a:gd name="T13" fmla="*/ 0 h 18"/>
                  <a:gd name="T14" fmla="*/ 46 w 77"/>
                  <a:gd name="T15" fmla="*/ 0 h 18"/>
                  <a:gd name="T16" fmla="*/ 75 w 77"/>
                  <a:gd name="T17" fmla="*/ 0 h 18"/>
                  <a:gd name="T18" fmla="*/ 73 w 77"/>
                  <a:gd name="T19" fmla="*/ 15 h 18"/>
                  <a:gd name="T20" fmla="*/ 72 w 77"/>
                  <a:gd name="T21" fmla="*/ 18 h 18"/>
                  <a:gd name="T22" fmla="*/ 49 w 77"/>
                  <a:gd name="T23" fmla="*/ 18 h 18"/>
                  <a:gd name="T24" fmla="*/ 46 w 77"/>
                  <a:gd name="T2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7" h="18">
                    <a:moveTo>
                      <a:pt x="0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32" y="1"/>
                      <a:pt x="32" y="2"/>
                      <a:pt x="32" y="3"/>
                    </a:cubicBezTo>
                    <a:cubicBezTo>
                      <a:pt x="34" y="8"/>
                      <a:pt x="32" y="14"/>
                      <a:pt x="31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2"/>
                      <a:pt x="4" y="7"/>
                      <a:pt x="2" y="3"/>
                    </a:cubicBezTo>
                    <a:cubicBezTo>
                      <a:pt x="1" y="2"/>
                      <a:pt x="0" y="1"/>
                      <a:pt x="0" y="0"/>
                    </a:cubicBezTo>
                    <a:close/>
                    <a:moveTo>
                      <a:pt x="46" y="0"/>
                    </a:moveTo>
                    <a:cubicBezTo>
                      <a:pt x="75" y="0"/>
                      <a:pt x="75" y="0"/>
                      <a:pt x="75" y="0"/>
                    </a:cubicBezTo>
                    <a:cubicBezTo>
                      <a:pt x="77" y="7"/>
                      <a:pt x="74" y="12"/>
                      <a:pt x="73" y="15"/>
                    </a:cubicBezTo>
                    <a:cubicBezTo>
                      <a:pt x="73" y="16"/>
                      <a:pt x="72" y="17"/>
                      <a:pt x="72" y="18"/>
                    </a:cubicBezTo>
                    <a:cubicBezTo>
                      <a:pt x="49" y="18"/>
                      <a:pt x="49" y="18"/>
                      <a:pt x="49" y="18"/>
                    </a:cubicBezTo>
                    <a:cubicBezTo>
                      <a:pt x="48" y="12"/>
                      <a:pt x="48" y="7"/>
                      <a:pt x="46" y="0"/>
                    </a:cubicBezTo>
                    <a:close/>
                  </a:path>
                </a:pathLst>
              </a:custGeom>
              <a:solidFill>
                <a:srgbClr val="E7E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45" name="任意多边形: 形状 744">
                <a:extLst>
                  <a:ext uri="{FF2B5EF4-FFF2-40B4-BE49-F238E27FC236}">
                    <a16:creationId xmlns:a16="http://schemas.microsoft.com/office/drawing/2014/main" id="{80E1FE7C-3A5E-4B7F-BFAB-E7BA8527DF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4" y="1678"/>
                <a:ext cx="147" cy="37"/>
              </a:xfrm>
              <a:custGeom>
                <a:avLst/>
                <a:gdLst>
                  <a:gd name="T0" fmla="*/ 0 w 77"/>
                  <a:gd name="T1" fmla="*/ 0 h 19"/>
                  <a:gd name="T2" fmla="*/ 32 w 77"/>
                  <a:gd name="T3" fmla="*/ 0 h 19"/>
                  <a:gd name="T4" fmla="*/ 32 w 77"/>
                  <a:gd name="T5" fmla="*/ 2 h 19"/>
                  <a:gd name="T6" fmla="*/ 30 w 77"/>
                  <a:gd name="T7" fmla="*/ 19 h 19"/>
                  <a:gd name="T8" fmla="*/ 5 w 77"/>
                  <a:gd name="T9" fmla="*/ 19 h 19"/>
                  <a:gd name="T10" fmla="*/ 2 w 77"/>
                  <a:gd name="T11" fmla="*/ 2 h 19"/>
                  <a:gd name="T12" fmla="*/ 0 w 77"/>
                  <a:gd name="T13" fmla="*/ 0 h 19"/>
                  <a:gd name="T14" fmla="*/ 47 w 77"/>
                  <a:gd name="T15" fmla="*/ 0 h 19"/>
                  <a:gd name="T16" fmla="*/ 76 w 77"/>
                  <a:gd name="T17" fmla="*/ 0 h 19"/>
                  <a:gd name="T18" fmla="*/ 73 w 77"/>
                  <a:gd name="T19" fmla="*/ 14 h 19"/>
                  <a:gd name="T20" fmla="*/ 72 w 77"/>
                  <a:gd name="T21" fmla="*/ 19 h 19"/>
                  <a:gd name="T22" fmla="*/ 49 w 77"/>
                  <a:gd name="T23" fmla="*/ 19 h 19"/>
                  <a:gd name="T24" fmla="*/ 47 w 77"/>
                  <a:gd name="T2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7" h="19">
                    <a:moveTo>
                      <a:pt x="0" y="0"/>
                    </a:moveTo>
                    <a:cubicBezTo>
                      <a:pt x="32" y="0"/>
                      <a:pt x="32" y="0"/>
                      <a:pt x="32" y="0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4" y="8"/>
                      <a:pt x="32" y="14"/>
                      <a:pt x="30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2"/>
                      <a:pt x="4" y="6"/>
                      <a:pt x="2" y="2"/>
                    </a:cubicBezTo>
                    <a:cubicBezTo>
                      <a:pt x="1" y="2"/>
                      <a:pt x="1" y="1"/>
                      <a:pt x="0" y="0"/>
                    </a:cubicBezTo>
                    <a:close/>
                    <a:moveTo>
                      <a:pt x="47" y="0"/>
                    </a:moveTo>
                    <a:cubicBezTo>
                      <a:pt x="76" y="0"/>
                      <a:pt x="76" y="0"/>
                      <a:pt x="76" y="0"/>
                    </a:cubicBezTo>
                    <a:cubicBezTo>
                      <a:pt x="77" y="6"/>
                      <a:pt x="74" y="11"/>
                      <a:pt x="73" y="14"/>
                    </a:cubicBezTo>
                    <a:cubicBezTo>
                      <a:pt x="72" y="16"/>
                      <a:pt x="72" y="17"/>
                      <a:pt x="72" y="19"/>
                    </a:cubicBezTo>
                    <a:cubicBezTo>
                      <a:pt x="49" y="19"/>
                      <a:pt x="49" y="19"/>
                      <a:pt x="49" y="19"/>
                    </a:cubicBezTo>
                    <a:cubicBezTo>
                      <a:pt x="48" y="12"/>
                      <a:pt x="48" y="7"/>
                      <a:pt x="47" y="0"/>
                    </a:cubicBezTo>
                    <a:close/>
                  </a:path>
                </a:pathLst>
              </a:custGeom>
              <a:solidFill>
                <a:srgbClr val="E8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46" name="任意多边形: 形状 745">
                <a:extLst>
                  <a:ext uri="{FF2B5EF4-FFF2-40B4-BE49-F238E27FC236}">
                    <a16:creationId xmlns:a16="http://schemas.microsoft.com/office/drawing/2014/main" id="{8AC2481C-4477-4ACC-A661-EAC2ABD350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6" y="1682"/>
                <a:ext cx="143" cy="35"/>
              </a:xfrm>
              <a:custGeom>
                <a:avLst/>
                <a:gdLst>
                  <a:gd name="T0" fmla="*/ 0 w 75"/>
                  <a:gd name="T1" fmla="*/ 0 h 18"/>
                  <a:gd name="T2" fmla="*/ 31 w 75"/>
                  <a:gd name="T3" fmla="*/ 0 h 18"/>
                  <a:gd name="T4" fmla="*/ 31 w 75"/>
                  <a:gd name="T5" fmla="*/ 0 h 18"/>
                  <a:gd name="T6" fmla="*/ 28 w 75"/>
                  <a:gd name="T7" fmla="*/ 18 h 18"/>
                  <a:gd name="T8" fmla="*/ 4 w 75"/>
                  <a:gd name="T9" fmla="*/ 18 h 18"/>
                  <a:gd name="T10" fmla="*/ 1 w 75"/>
                  <a:gd name="T11" fmla="*/ 0 h 18"/>
                  <a:gd name="T12" fmla="*/ 0 w 75"/>
                  <a:gd name="T13" fmla="*/ 0 h 18"/>
                  <a:gd name="T14" fmla="*/ 46 w 75"/>
                  <a:gd name="T15" fmla="*/ 0 h 18"/>
                  <a:gd name="T16" fmla="*/ 75 w 75"/>
                  <a:gd name="T17" fmla="*/ 0 h 18"/>
                  <a:gd name="T18" fmla="*/ 72 w 75"/>
                  <a:gd name="T19" fmla="*/ 12 h 18"/>
                  <a:gd name="T20" fmla="*/ 71 w 75"/>
                  <a:gd name="T21" fmla="*/ 18 h 18"/>
                  <a:gd name="T22" fmla="*/ 48 w 75"/>
                  <a:gd name="T23" fmla="*/ 18 h 18"/>
                  <a:gd name="T24" fmla="*/ 46 w 75"/>
                  <a:gd name="T2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5" h="18">
                    <a:moveTo>
                      <a:pt x="0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3" y="6"/>
                      <a:pt x="31" y="13"/>
                      <a:pt x="28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5" y="11"/>
                      <a:pt x="3" y="5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  <a:moveTo>
                      <a:pt x="46" y="0"/>
                    </a:moveTo>
                    <a:cubicBezTo>
                      <a:pt x="75" y="0"/>
                      <a:pt x="75" y="0"/>
                      <a:pt x="75" y="0"/>
                    </a:cubicBezTo>
                    <a:cubicBezTo>
                      <a:pt x="75" y="5"/>
                      <a:pt x="73" y="10"/>
                      <a:pt x="72" y="12"/>
                    </a:cubicBezTo>
                    <a:cubicBezTo>
                      <a:pt x="71" y="14"/>
                      <a:pt x="71" y="16"/>
                      <a:pt x="71" y="18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7" y="12"/>
                      <a:pt x="47" y="6"/>
                      <a:pt x="46" y="0"/>
                    </a:cubicBezTo>
                    <a:close/>
                  </a:path>
                </a:pathLst>
              </a:custGeom>
              <a:solidFill>
                <a:srgbClr val="E9E9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47" name="任意多边形: 形状 746">
                <a:extLst>
                  <a:ext uri="{FF2B5EF4-FFF2-40B4-BE49-F238E27FC236}">
                    <a16:creationId xmlns:a16="http://schemas.microsoft.com/office/drawing/2014/main" id="{DADE5C76-9852-4444-92F2-D040C277F2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8" y="1684"/>
                <a:ext cx="141" cy="35"/>
              </a:xfrm>
              <a:custGeom>
                <a:avLst/>
                <a:gdLst>
                  <a:gd name="T0" fmla="*/ 0 w 74"/>
                  <a:gd name="T1" fmla="*/ 0 h 18"/>
                  <a:gd name="T2" fmla="*/ 30 w 74"/>
                  <a:gd name="T3" fmla="*/ 0 h 18"/>
                  <a:gd name="T4" fmla="*/ 27 w 74"/>
                  <a:gd name="T5" fmla="*/ 18 h 18"/>
                  <a:gd name="T6" fmla="*/ 3 w 74"/>
                  <a:gd name="T7" fmla="*/ 18 h 18"/>
                  <a:gd name="T8" fmla="*/ 0 w 74"/>
                  <a:gd name="T9" fmla="*/ 0 h 18"/>
                  <a:gd name="T10" fmla="*/ 45 w 74"/>
                  <a:gd name="T11" fmla="*/ 0 h 18"/>
                  <a:gd name="T12" fmla="*/ 74 w 74"/>
                  <a:gd name="T13" fmla="*/ 0 h 18"/>
                  <a:gd name="T14" fmla="*/ 71 w 74"/>
                  <a:gd name="T15" fmla="*/ 11 h 18"/>
                  <a:gd name="T16" fmla="*/ 70 w 74"/>
                  <a:gd name="T17" fmla="*/ 18 h 18"/>
                  <a:gd name="T18" fmla="*/ 47 w 74"/>
                  <a:gd name="T19" fmla="*/ 18 h 18"/>
                  <a:gd name="T20" fmla="*/ 45 w 74"/>
                  <a:gd name="T2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4" h="18">
                    <a:moveTo>
                      <a:pt x="0" y="0"/>
                    </a:moveTo>
                    <a:cubicBezTo>
                      <a:pt x="30" y="0"/>
                      <a:pt x="30" y="0"/>
                      <a:pt x="30" y="0"/>
                    </a:cubicBezTo>
                    <a:cubicBezTo>
                      <a:pt x="32" y="6"/>
                      <a:pt x="29" y="14"/>
                      <a:pt x="27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1"/>
                      <a:pt x="2" y="4"/>
                      <a:pt x="0" y="0"/>
                    </a:cubicBezTo>
                    <a:close/>
                    <a:moveTo>
                      <a:pt x="45" y="0"/>
                    </a:moveTo>
                    <a:cubicBezTo>
                      <a:pt x="74" y="0"/>
                      <a:pt x="74" y="0"/>
                      <a:pt x="74" y="0"/>
                    </a:cubicBezTo>
                    <a:cubicBezTo>
                      <a:pt x="74" y="5"/>
                      <a:pt x="72" y="9"/>
                      <a:pt x="71" y="11"/>
                    </a:cubicBezTo>
                    <a:cubicBezTo>
                      <a:pt x="70" y="13"/>
                      <a:pt x="70" y="15"/>
                      <a:pt x="70" y="18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46" y="12"/>
                      <a:pt x="46" y="6"/>
                      <a:pt x="45" y="0"/>
                    </a:cubicBezTo>
                    <a:close/>
                  </a:path>
                </a:pathLst>
              </a:custGeom>
              <a:solidFill>
                <a:srgbClr val="EBEA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48" name="任意多边形: 形状 747">
                <a:extLst>
                  <a:ext uri="{FF2B5EF4-FFF2-40B4-BE49-F238E27FC236}">
                    <a16:creationId xmlns:a16="http://schemas.microsoft.com/office/drawing/2014/main" id="{02064B1E-53C5-4392-9AA6-7834A65A05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0" y="1686"/>
                <a:ext cx="139" cy="34"/>
              </a:xfrm>
              <a:custGeom>
                <a:avLst/>
                <a:gdLst>
                  <a:gd name="T0" fmla="*/ 0 w 73"/>
                  <a:gd name="T1" fmla="*/ 0 h 18"/>
                  <a:gd name="T2" fmla="*/ 30 w 73"/>
                  <a:gd name="T3" fmla="*/ 0 h 18"/>
                  <a:gd name="T4" fmla="*/ 25 w 73"/>
                  <a:gd name="T5" fmla="*/ 18 h 18"/>
                  <a:gd name="T6" fmla="*/ 2 w 73"/>
                  <a:gd name="T7" fmla="*/ 18 h 18"/>
                  <a:gd name="T8" fmla="*/ 0 w 73"/>
                  <a:gd name="T9" fmla="*/ 0 h 18"/>
                  <a:gd name="T10" fmla="*/ 44 w 73"/>
                  <a:gd name="T11" fmla="*/ 0 h 18"/>
                  <a:gd name="T12" fmla="*/ 73 w 73"/>
                  <a:gd name="T13" fmla="*/ 0 h 18"/>
                  <a:gd name="T14" fmla="*/ 70 w 73"/>
                  <a:gd name="T15" fmla="*/ 10 h 18"/>
                  <a:gd name="T16" fmla="*/ 69 w 73"/>
                  <a:gd name="T17" fmla="*/ 18 h 18"/>
                  <a:gd name="T18" fmla="*/ 47 w 73"/>
                  <a:gd name="T19" fmla="*/ 18 h 18"/>
                  <a:gd name="T20" fmla="*/ 44 w 73"/>
                  <a:gd name="T2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3" h="18">
                    <a:moveTo>
                      <a:pt x="0" y="0"/>
                    </a:moveTo>
                    <a:cubicBezTo>
                      <a:pt x="30" y="0"/>
                      <a:pt x="30" y="0"/>
                      <a:pt x="30" y="0"/>
                    </a:cubicBezTo>
                    <a:cubicBezTo>
                      <a:pt x="31" y="7"/>
                      <a:pt x="28" y="15"/>
                      <a:pt x="25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3" y="11"/>
                      <a:pt x="2" y="5"/>
                      <a:pt x="0" y="0"/>
                    </a:cubicBezTo>
                    <a:close/>
                    <a:moveTo>
                      <a:pt x="44" y="0"/>
                    </a:moveTo>
                    <a:cubicBezTo>
                      <a:pt x="73" y="0"/>
                      <a:pt x="73" y="0"/>
                      <a:pt x="73" y="0"/>
                    </a:cubicBezTo>
                    <a:cubicBezTo>
                      <a:pt x="73" y="5"/>
                      <a:pt x="71" y="8"/>
                      <a:pt x="70" y="10"/>
                    </a:cubicBezTo>
                    <a:cubicBezTo>
                      <a:pt x="69" y="13"/>
                      <a:pt x="69" y="15"/>
                      <a:pt x="69" y="18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45" y="12"/>
                      <a:pt x="45" y="6"/>
                      <a:pt x="44" y="0"/>
                    </a:cubicBezTo>
                    <a:close/>
                  </a:path>
                </a:pathLst>
              </a:custGeom>
              <a:solidFill>
                <a:srgbClr val="ECEB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49" name="任意多边形: 形状 748">
                <a:extLst>
                  <a:ext uri="{FF2B5EF4-FFF2-40B4-BE49-F238E27FC236}">
                    <a16:creationId xmlns:a16="http://schemas.microsoft.com/office/drawing/2014/main" id="{823B3004-535D-4C75-848B-03FA1F4168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0" y="1688"/>
                <a:ext cx="139" cy="36"/>
              </a:xfrm>
              <a:custGeom>
                <a:avLst/>
                <a:gdLst>
                  <a:gd name="T0" fmla="*/ 0 w 73"/>
                  <a:gd name="T1" fmla="*/ 0 h 19"/>
                  <a:gd name="T2" fmla="*/ 30 w 73"/>
                  <a:gd name="T3" fmla="*/ 0 h 19"/>
                  <a:gd name="T4" fmla="*/ 24 w 73"/>
                  <a:gd name="T5" fmla="*/ 19 h 19"/>
                  <a:gd name="T6" fmla="*/ 2 w 73"/>
                  <a:gd name="T7" fmla="*/ 19 h 19"/>
                  <a:gd name="T8" fmla="*/ 0 w 73"/>
                  <a:gd name="T9" fmla="*/ 0 h 19"/>
                  <a:gd name="T10" fmla="*/ 45 w 73"/>
                  <a:gd name="T11" fmla="*/ 0 h 19"/>
                  <a:gd name="T12" fmla="*/ 73 w 73"/>
                  <a:gd name="T13" fmla="*/ 0 h 19"/>
                  <a:gd name="T14" fmla="*/ 70 w 73"/>
                  <a:gd name="T15" fmla="*/ 9 h 19"/>
                  <a:gd name="T16" fmla="*/ 69 w 73"/>
                  <a:gd name="T17" fmla="*/ 19 h 19"/>
                  <a:gd name="T18" fmla="*/ 47 w 73"/>
                  <a:gd name="T19" fmla="*/ 19 h 19"/>
                  <a:gd name="T20" fmla="*/ 47 w 73"/>
                  <a:gd name="T21" fmla="*/ 19 h 19"/>
                  <a:gd name="T22" fmla="*/ 45 w 73"/>
                  <a:gd name="T2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3" h="19">
                    <a:moveTo>
                      <a:pt x="0" y="0"/>
                    </a:moveTo>
                    <a:cubicBezTo>
                      <a:pt x="30" y="0"/>
                      <a:pt x="30" y="0"/>
                      <a:pt x="30" y="0"/>
                    </a:cubicBezTo>
                    <a:cubicBezTo>
                      <a:pt x="30" y="8"/>
                      <a:pt x="27" y="16"/>
                      <a:pt x="24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3" y="12"/>
                      <a:pt x="2" y="5"/>
                      <a:pt x="0" y="0"/>
                    </a:cubicBezTo>
                    <a:close/>
                    <a:moveTo>
                      <a:pt x="45" y="0"/>
                    </a:moveTo>
                    <a:cubicBezTo>
                      <a:pt x="73" y="0"/>
                      <a:pt x="73" y="0"/>
                      <a:pt x="73" y="0"/>
                    </a:cubicBezTo>
                    <a:cubicBezTo>
                      <a:pt x="72" y="4"/>
                      <a:pt x="71" y="7"/>
                      <a:pt x="70" y="9"/>
                    </a:cubicBezTo>
                    <a:cubicBezTo>
                      <a:pt x="69" y="12"/>
                      <a:pt x="69" y="15"/>
                      <a:pt x="69" y="19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45" y="12"/>
                      <a:pt x="45" y="6"/>
                      <a:pt x="45" y="0"/>
                    </a:cubicBezTo>
                    <a:close/>
                  </a:path>
                </a:pathLst>
              </a:custGeom>
              <a:solidFill>
                <a:srgbClr val="EDEC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50" name="任意多边形: 形状 749">
                <a:extLst>
                  <a:ext uri="{FF2B5EF4-FFF2-40B4-BE49-F238E27FC236}">
                    <a16:creationId xmlns:a16="http://schemas.microsoft.com/office/drawing/2014/main" id="{F3E02E2B-CA38-4847-8AC3-E64DAEF904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2" y="1692"/>
                <a:ext cx="137" cy="34"/>
              </a:xfrm>
              <a:custGeom>
                <a:avLst/>
                <a:gdLst>
                  <a:gd name="T0" fmla="*/ 0 w 72"/>
                  <a:gd name="T1" fmla="*/ 0 h 18"/>
                  <a:gd name="T2" fmla="*/ 29 w 72"/>
                  <a:gd name="T3" fmla="*/ 0 h 18"/>
                  <a:gd name="T4" fmla="*/ 23 w 72"/>
                  <a:gd name="T5" fmla="*/ 17 h 18"/>
                  <a:gd name="T6" fmla="*/ 22 w 72"/>
                  <a:gd name="T7" fmla="*/ 18 h 18"/>
                  <a:gd name="T8" fmla="*/ 1 w 72"/>
                  <a:gd name="T9" fmla="*/ 18 h 18"/>
                  <a:gd name="T10" fmla="*/ 0 w 72"/>
                  <a:gd name="T11" fmla="*/ 0 h 18"/>
                  <a:gd name="T12" fmla="*/ 44 w 72"/>
                  <a:gd name="T13" fmla="*/ 0 h 18"/>
                  <a:gd name="T14" fmla="*/ 72 w 72"/>
                  <a:gd name="T15" fmla="*/ 0 h 18"/>
                  <a:gd name="T16" fmla="*/ 69 w 72"/>
                  <a:gd name="T17" fmla="*/ 7 h 18"/>
                  <a:gd name="T18" fmla="*/ 68 w 72"/>
                  <a:gd name="T19" fmla="*/ 18 h 18"/>
                  <a:gd name="T20" fmla="*/ 46 w 72"/>
                  <a:gd name="T21" fmla="*/ 18 h 18"/>
                  <a:gd name="T22" fmla="*/ 46 w 72"/>
                  <a:gd name="T23" fmla="*/ 17 h 18"/>
                  <a:gd name="T24" fmla="*/ 44 w 72"/>
                  <a:gd name="T2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2" h="18">
                    <a:moveTo>
                      <a:pt x="0" y="0"/>
                    </a:moveTo>
                    <a:cubicBezTo>
                      <a:pt x="29" y="0"/>
                      <a:pt x="29" y="0"/>
                      <a:pt x="29" y="0"/>
                    </a:cubicBezTo>
                    <a:cubicBezTo>
                      <a:pt x="29" y="7"/>
                      <a:pt x="25" y="14"/>
                      <a:pt x="23" y="17"/>
                    </a:cubicBezTo>
                    <a:cubicBezTo>
                      <a:pt x="23" y="17"/>
                      <a:pt x="22" y="18"/>
                      <a:pt x="22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2" y="11"/>
                      <a:pt x="1" y="5"/>
                      <a:pt x="0" y="0"/>
                    </a:cubicBezTo>
                    <a:close/>
                    <a:moveTo>
                      <a:pt x="44" y="0"/>
                    </a:moveTo>
                    <a:cubicBezTo>
                      <a:pt x="72" y="0"/>
                      <a:pt x="72" y="0"/>
                      <a:pt x="72" y="0"/>
                    </a:cubicBezTo>
                    <a:cubicBezTo>
                      <a:pt x="71" y="3"/>
                      <a:pt x="70" y="5"/>
                      <a:pt x="69" y="7"/>
                    </a:cubicBezTo>
                    <a:cubicBezTo>
                      <a:pt x="68" y="10"/>
                      <a:pt x="68" y="13"/>
                      <a:pt x="68" y="18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6" y="17"/>
                      <a:pt x="46" y="17"/>
                      <a:pt x="46" y="17"/>
                    </a:cubicBezTo>
                    <a:cubicBezTo>
                      <a:pt x="44" y="10"/>
                      <a:pt x="44" y="5"/>
                      <a:pt x="44" y="0"/>
                    </a:cubicBez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51" name="任意多边形: 形状 750">
                <a:extLst>
                  <a:ext uri="{FF2B5EF4-FFF2-40B4-BE49-F238E27FC236}">
                    <a16:creationId xmlns:a16="http://schemas.microsoft.com/office/drawing/2014/main" id="{C50DFF9B-1D59-47EB-AEB1-3F07F0CBAF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2" y="1694"/>
                <a:ext cx="136" cy="34"/>
              </a:xfrm>
              <a:custGeom>
                <a:avLst/>
                <a:gdLst>
                  <a:gd name="T0" fmla="*/ 0 w 71"/>
                  <a:gd name="T1" fmla="*/ 0 h 18"/>
                  <a:gd name="T2" fmla="*/ 29 w 71"/>
                  <a:gd name="T3" fmla="*/ 0 h 18"/>
                  <a:gd name="T4" fmla="*/ 23 w 71"/>
                  <a:gd name="T5" fmla="*/ 16 h 18"/>
                  <a:gd name="T6" fmla="*/ 22 w 71"/>
                  <a:gd name="T7" fmla="*/ 18 h 18"/>
                  <a:gd name="T8" fmla="*/ 1 w 71"/>
                  <a:gd name="T9" fmla="*/ 18 h 18"/>
                  <a:gd name="T10" fmla="*/ 0 w 71"/>
                  <a:gd name="T11" fmla="*/ 0 h 18"/>
                  <a:gd name="T12" fmla="*/ 44 w 71"/>
                  <a:gd name="T13" fmla="*/ 0 h 18"/>
                  <a:gd name="T14" fmla="*/ 71 w 71"/>
                  <a:gd name="T15" fmla="*/ 0 h 18"/>
                  <a:gd name="T16" fmla="*/ 69 w 71"/>
                  <a:gd name="T17" fmla="*/ 6 h 18"/>
                  <a:gd name="T18" fmla="*/ 68 w 71"/>
                  <a:gd name="T19" fmla="*/ 18 h 18"/>
                  <a:gd name="T20" fmla="*/ 47 w 71"/>
                  <a:gd name="T21" fmla="*/ 18 h 18"/>
                  <a:gd name="T22" fmla="*/ 46 w 71"/>
                  <a:gd name="T23" fmla="*/ 16 h 18"/>
                  <a:gd name="T24" fmla="*/ 44 w 71"/>
                  <a:gd name="T2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1" h="18">
                    <a:moveTo>
                      <a:pt x="0" y="0"/>
                    </a:moveTo>
                    <a:cubicBezTo>
                      <a:pt x="29" y="0"/>
                      <a:pt x="29" y="0"/>
                      <a:pt x="29" y="0"/>
                    </a:cubicBezTo>
                    <a:cubicBezTo>
                      <a:pt x="29" y="7"/>
                      <a:pt x="25" y="13"/>
                      <a:pt x="23" y="16"/>
                    </a:cubicBezTo>
                    <a:cubicBezTo>
                      <a:pt x="22" y="17"/>
                      <a:pt x="22" y="17"/>
                      <a:pt x="22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2" y="11"/>
                      <a:pt x="1" y="5"/>
                      <a:pt x="0" y="0"/>
                    </a:cubicBezTo>
                    <a:close/>
                    <a:moveTo>
                      <a:pt x="44" y="0"/>
                    </a:moveTo>
                    <a:cubicBezTo>
                      <a:pt x="71" y="0"/>
                      <a:pt x="71" y="0"/>
                      <a:pt x="71" y="0"/>
                    </a:cubicBezTo>
                    <a:cubicBezTo>
                      <a:pt x="71" y="3"/>
                      <a:pt x="70" y="5"/>
                      <a:pt x="69" y="6"/>
                    </a:cubicBezTo>
                    <a:cubicBezTo>
                      <a:pt x="68" y="9"/>
                      <a:pt x="68" y="13"/>
                      <a:pt x="68" y="18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46" y="17"/>
                      <a:pt x="46" y="16"/>
                      <a:pt x="46" y="16"/>
                    </a:cubicBezTo>
                    <a:cubicBezTo>
                      <a:pt x="44" y="10"/>
                      <a:pt x="44" y="5"/>
                      <a:pt x="44" y="0"/>
                    </a:cubicBez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52" name="任意多边形: 形状 751">
                <a:extLst>
                  <a:ext uri="{FF2B5EF4-FFF2-40B4-BE49-F238E27FC236}">
                    <a16:creationId xmlns:a16="http://schemas.microsoft.com/office/drawing/2014/main" id="{33127A15-5416-4C3D-A5D3-E49A1BBEC1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2" y="1696"/>
                <a:ext cx="136" cy="36"/>
              </a:xfrm>
              <a:custGeom>
                <a:avLst/>
                <a:gdLst>
                  <a:gd name="T0" fmla="*/ 0 w 71"/>
                  <a:gd name="T1" fmla="*/ 0 h 19"/>
                  <a:gd name="T2" fmla="*/ 29 w 71"/>
                  <a:gd name="T3" fmla="*/ 0 h 19"/>
                  <a:gd name="T4" fmla="*/ 23 w 71"/>
                  <a:gd name="T5" fmla="*/ 15 h 19"/>
                  <a:gd name="T6" fmla="*/ 21 w 71"/>
                  <a:gd name="T7" fmla="*/ 19 h 19"/>
                  <a:gd name="T8" fmla="*/ 1 w 71"/>
                  <a:gd name="T9" fmla="*/ 19 h 19"/>
                  <a:gd name="T10" fmla="*/ 0 w 71"/>
                  <a:gd name="T11" fmla="*/ 0 h 19"/>
                  <a:gd name="T12" fmla="*/ 44 w 71"/>
                  <a:gd name="T13" fmla="*/ 0 h 19"/>
                  <a:gd name="T14" fmla="*/ 71 w 71"/>
                  <a:gd name="T15" fmla="*/ 0 h 19"/>
                  <a:gd name="T16" fmla="*/ 69 w 71"/>
                  <a:gd name="T17" fmla="*/ 5 h 19"/>
                  <a:gd name="T18" fmla="*/ 68 w 71"/>
                  <a:gd name="T19" fmla="*/ 19 h 19"/>
                  <a:gd name="T20" fmla="*/ 47 w 71"/>
                  <a:gd name="T21" fmla="*/ 19 h 19"/>
                  <a:gd name="T22" fmla="*/ 46 w 71"/>
                  <a:gd name="T23" fmla="*/ 15 h 19"/>
                  <a:gd name="T24" fmla="*/ 44 w 71"/>
                  <a:gd name="T2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1" h="19">
                    <a:moveTo>
                      <a:pt x="0" y="0"/>
                    </a:moveTo>
                    <a:cubicBezTo>
                      <a:pt x="29" y="0"/>
                      <a:pt x="29" y="0"/>
                      <a:pt x="29" y="0"/>
                    </a:cubicBezTo>
                    <a:cubicBezTo>
                      <a:pt x="28" y="7"/>
                      <a:pt x="25" y="13"/>
                      <a:pt x="23" y="15"/>
                    </a:cubicBezTo>
                    <a:cubicBezTo>
                      <a:pt x="22" y="16"/>
                      <a:pt x="22" y="17"/>
                      <a:pt x="2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2" y="12"/>
                      <a:pt x="2" y="5"/>
                      <a:pt x="0" y="0"/>
                    </a:cubicBezTo>
                    <a:close/>
                    <a:moveTo>
                      <a:pt x="44" y="0"/>
                    </a:moveTo>
                    <a:cubicBezTo>
                      <a:pt x="71" y="0"/>
                      <a:pt x="71" y="0"/>
                      <a:pt x="71" y="0"/>
                    </a:cubicBezTo>
                    <a:cubicBezTo>
                      <a:pt x="70" y="2"/>
                      <a:pt x="70" y="4"/>
                      <a:pt x="69" y="5"/>
                    </a:cubicBezTo>
                    <a:cubicBezTo>
                      <a:pt x="68" y="9"/>
                      <a:pt x="68" y="12"/>
                      <a:pt x="68" y="19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47" y="17"/>
                      <a:pt x="46" y="16"/>
                      <a:pt x="46" y="15"/>
                    </a:cubicBezTo>
                    <a:cubicBezTo>
                      <a:pt x="44" y="9"/>
                      <a:pt x="44" y="5"/>
                      <a:pt x="44" y="0"/>
                    </a:cubicBezTo>
                    <a:close/>
                  </a:path>
                </a:pathLst>
              </a:custGeom>
              <a:solidFill>
                <a:srgbClr val="F1F0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53" name="任意多边形: 形状 752">
                <a:extLst>
                  <a:ext uri="{FF2B5EF4-FFF2-40B4-BE49-F238E27FC236}">
                    <a16:creationId xmlns:a16="http://schemas.microsoft.com/office/drawing/2014/main" id="{E1C6F0DE-D8C2-4B59-AD28-B7F129EAE4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4" y="1699"/>
                <a:ext cx="134" cy="35"/>
              </a:xfrm>
              <a:custGeom>
                <a:avLst/>
                <a:gdLst>
                  <a:gd name="T0" fmla="*/ 0 w 70"/>
                  <a:gd name="T1" fmla="*/ 0 h 18"/>
                  <a:gd name="T2" fmla="*/ 28 w 70"/>
                  <a:gd name="T3" fmla="*/ 0 h 18"/>
                  <a:gd name="T4" fmla="*/ 22 w 70"/>
                  <a:gd name="T5" fmla="*/ 13 h 18"/>
                  <a:gd name="T6" fmla="*/ 20 w 70"/>
                  <a:gd name="T7" fmla="*/ 18 h 18"/>
                  <a:gd name="T8" fmla="*/ 0 w 70"/>
                  <a:gd name="T9" fmla="*/ 18 h 18"/>
                  <a:gd name="T10" fmla="*/ 0 w 70"/>
                  <a:gd name="T11" fmla="*/ 0 h 18"/>
                  <a:gd name="T12" fmla="*/ 43 w 70"/>
                  <a:gd name="T13" fmla="*/ 0 h 18"/>
                  <a:gd name="T14" fmla="*/ 70 w 70"/>
                  <a:gd name="T15" fmla="*/ 0 h 18"/>
                  <a:gd name="T16" fmla="*/ 68 w 70"/>
                  <a:gd name="T17" fmla="*/ 3 h 18"/>
                  <a:gd name="T18" fmla="*/ 67 w 70"/>
                  <a:gd name="T19" fmla="*/ 17 h 18"/>
                  <a:gd name="T20" fmla="*/ 67 w 70"/>
                  <a:gd name="T21" fmla="*/ 18 h 18"/>
                  <a:gd name="T22" fmla="*/ 46 w 70"/>
                  <a:gd name="T23" fmla="*/ 18 h 18"/>
                  <a:gd name="T24" fmla="*/ 45 w 70"/>
                  <a:gd name="T25" fmla="*/ 13 h 18"/>
                  <a:gd name="T26" fmla="*/ 43 w 70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0" h="18">
                    <a:moveTo>
                      <a:pt x="0" y="0"/>
                    </a:moveTo>
                    <a:cubicBezTo>
                      <a:pt x="28" y="0"/>
                      <a:pt x="28" y="0"/>
                      <a:pt x="28" y="0"/>
                    </a:cubicBezTo>
                    <a:cubicBezTo>
                      <a:pt x="27" y="5"/>
                      <a:pt x="24" y="11"/>
                      <a:pt x="22" y="13"/>
                    </a:cubicBezTo>
                    <a:cubicBezTo>
                      <a:pt x="21" y="14"/>
                      <a:pt x="21" y="16"/>
                      <a:pt x="2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1"/>
                      <a:pt x="1" y="5"/>
                      <a:pt x="0" y="0"/>
                    </a:cubicBezTo>
                    <a:close/>
                    <a:moveTo>
                      <a:pt x="43" y="0"/>
                    </a:moveTo>
                    <a:cubicBezTo>
                      <a:pt x="70" y="0"/>
                      <a:pt x="70" y="0"/>
                      <a:pt x="70" y="0"/>
                    </a:cubicBezTo>
                    <a:cubicBezTo>
                      <a:pt x="69" y="1"/>
                      <a:pt x="68" y="2"/>
                      <a:pt x="68" y="3"/>
                    </a:cubicBezTo>
                    <a:cubicBezTo>
                      <a:pt x="67" y="7"/>
                      <a:pt x="67" y="11"/>
                      <a:pt x="67" y="17"/>
                    </a:cubicBezTo>
                    <a:cubicBezTo>
                      <a:pt x="67" y="17"/>
                      <a:pt x="67" y="18"/>
                      <a:pt x="67" y="18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6" y="16"/>
                      <a:pt x="45" y="14"/>
                      <a:pt x="45" y="13"/>
                    </a:cubicBezTo>
                    <a:cubicBezTo>
                      <a:pt x="44" y="8"/>
                      <a:pt x="43" y="4"/>
                      <a:pt x="43" y="0"/>
                    </a:cubicBezTo>
                    <a:close/>
                  </a:path>
                </a:pathLst>
              </a:custGeom>
              <a:solidFill>
                <a:srgbClr val="F2F1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54" name="任意多边形: 形状 753">
                <a:extLst>
                  <a:ext uri="{FF2B5EF4-FFF2-40B4-BE49-F238E27FC236}">
                    <a16:creationId xmlns:a16="http://schemas.microsoft.com/office/drawing/2014/main" id="{5EDCAC21-D191-427B-8B6B-B74F63C178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2" y="1701"/>
                <a:ext cx="134" cy="35"/>
              </a:xfrm>
              <a:custGeom>
                <a:avLst/>
                <a:gdLst>
                  <a:gd name="T0" fmla="*/ 1 w 70"/>
                  <a:gd name="T1" fmla="*/ 0 h 18"/>
                  <a:gd name="T2" fmla="*/ 28 w 70"/>
                  <a:gd name="T3" fmla="*/ 0 h 18"/>
                  <a:gd name="T4" fmla="*/ 23 w 70"/>
                  <a:gd name="T5" fmla="*/ 12 h 18"/>
                  <a:gd name="T6" fmla="*/ 21 w 70"/>
                  <a:gd name="T7" fmla="*/ 18 h 18"/>
                  <a:gd name="T8" fmla="*/ 0 w 70"/>
                  <a:gd name="T9" fmla="*/ 18 h 18"/>
                  <a:gd name="T10" fmla="*/ 1 w 70"/>
                  <a:gd name="T11" fmla="*/ 0 h 18"/>
                  <a:gd name="T12" fmla="*/ 44 w 70"/>
                  <a:gd name="T13" fmla="*/ 0 h 18"/>
                  <a:gd name="T14" fmla="*/ 70 w 70"/>
                  <a:gd name="T15" fmla="*/ 0 h 18"/>
                  <a:gd name="T16" fmla="*/ 69 w 70"/>
                  <a:gd name="T17" fmla="*/ 2 h 18"/>
                  <a:gd name="T18" fmla="*/ 68 w 70"/>
                  <a:gd name="T19" fmla="*/ 16 h 18"/>
                  <a:gd name="T20" fmla="*/ 68 w 70"/>
                  <a:gd name="T21" fmla="*/ 18 h 18"/>
                  <a:gd name="T22" fmla="*/ 48 w 70"/>
                  <a:gd name="T23" fmla="*/ 18 h 18"/>
                  <a:gd name="T24" fmla="*/ 46 w 70"/>
                  <a:gd name="T25" fmla="*/ 12 h 18"/>
                  <a:gd name="T26" fmla="*/ 44 w 70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0" h="18">
                    <a:moveTo>
                      <a:pt x="1" y="0"/>
                    </a:moveTo>
                    <a:cubicBezTo>
                      <a:pt x="28" y="0"/>
                      <a:pt x="28" y="0"/>
                      <a:pt x="28" y="0"/>
                    </a:cubicBezTo>
                    <a:cubicBezTo>
                      <a:pt x="27" y="5"/>
                      <a:pt x="25" y="10"/>
                      <a:pt x="23" y="12"/>
                    </a:cubicBezTo>
                    <a:cubicBezTo>
                      <a:pt x="22" y="13"/>
                      <a:pt x="21" y="15"/>
                      <a:pt x="21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2" y="11"/>
                      <a:pt x="2" y="5"/>
                      <a:pt x="1" y="0"/>
                    </a:cubicBezTo>
                    <a:close/>
                    <a:moveTo>
                      <a:pt x="44" y="0"/>
                    </a:moveTo>
                    <a:cubicBezTo>
                      <a:pt x="70" y="0"/>
                      <a:pt x="70" y="0"/>
                      <a:pt x="70" y="0"/>
                    </a:cubicBezTo>
                    <a:cubicBezTo>
                      <a:pt x="70" y="1"/>
                      <a:pt x="69" y="2"/>
                      <a:pt x="69" y="2"/>
                    </a:cubicBezTo>
                    <a:cubicBezTo>
                      <a:pt x="68" y="6"/>
                      <a:pt x="68" y="10"/>
                      <a:pt x="68" y="16"/>
                    </a:cubicBezTo>
                    <a:cubicBezTo>
                      <a:pt x="68" y="17"/>
                      <a:pt x="68" y="17"/>
                      <a:pt x="68" y="18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7" y="16"/>
                      <a:pt x="46" y="14"/>
                      <a:pt x="46" y="12"/>
                    </a:cubicBezTo>
                    <a:cubicBezTo>
                      <a:pt x="45" y="7"/>
                      <a:pt x="44" y="4"/>
                      <a:pt x="44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55" name="任意多边形: 形状 754">
                <a:extLst>
                  <a:ext uri="{FF2B5EF4-FFF2-40B4-BE49-F238E27FC236}">
                    <a16:creationId xmlns:a16="http://schemas.microsoft.com/office/drawing/2014/main" id="{C5420C86-C1FA-44E9-BBCD-C1277AA1C9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2" y="1703"/>
                <a:ext cx="134" cy="35"/>
              </a:xfrm>
              <a:custGeom>
                <a:avLst/>
                <a:gdLst>
                  <a:gd name="T0" fmla="*/ 1 w 70"/>
                  <a:gd name="T1" fmla="*/ 0 h 18"/>
                  <a:gd name="T2" fmla="*/ 28 w 70"/>
                  <a:gd name="T3" fmla="*/ 0 h 18"/>
                  <a:gd name="T4" fmla="*/ 23 w 70"/>
                  <a:gd name="T5" fmla="*/ 11 h 18"/>
                  <a:gd name="T6" fmla="*/ 21 w 70"/>
                  <a:gd name="T7" fmla="*/ 18 h 18"/>
                  <a:gd name="T8" fmla="*/ 0 w 70"/>
                  <a:gd name="T9" fmla="*/ 18 h 18"/>
                  <a:gd name="T10" fmla="*/ 1 w 70"/>
                  <a:gd name="T11" fmla="*/ 0 h 18"/>
                  <a:gd name="T12" fmla="*/ 44 w 70"/>
                  <a:gd name="T13" fmla="*/ 0 h 18"/>
                  <a:gd name="T14" fmla="*/ 70 w 70"/>
                  <a:gd name="T15" fmla="*/ 0 h 18"/>
                  <a:gd name="T16" fmla="*/ 69 w 70"/>
                  <a:gd name="T17" fmla="*/ 1 h 18"/>
                  <a:gd name="T18" fmla="*/ 68 w 70"/>
                  <a:gd name="T19" fmla="*/ 15 h 18"/>
                  <a:gd name="T20" fmla="*/ 68 w 70"/>
                  <a:gd name="T21" fmla="*/ 18 h 18"/>
                  <a:gd name="T22" fmla="*/ 48 w 70"/>
                  <a:gd name="T23" fmla="*/ 18 h 18"/>
                  <a:gd name="T24" fmla="*/ 46 w 70"/>
                  <a:gd name="T25" fmla="*/ 11 h 18"/>
                  <a:gd name="T26" fmla="*/ 44 w 70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0" h="18">
                    <a:moveTo>
                      <a:pt x="1" y="0"/>
                    </a:moveTo>
                    <a:cubicBezTo>
                      <a:pt x="28" y="0"/>
                      <a:pt x="28" y="0"/>
                      <a:pt x="28" y="0"/>
                    </a:cubicBezTo>
                    <a:cubicBezTo>
                      <a:pt x="27" y="5"/>
                      <a:pt x="24" y="9"/>
                      <a:pt x="23" y="11"/>
                    </a:cubicBezTo>
                    <a:cubicBezTo>
                      <a:pt x="22" y="12"/>
                      <a:pt x="21" y="15"/>
                      <a:pt x="21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2"/>
                      <a:pt x="2" y="6"/>
                      <a:pt x="1" y="0"/>
                    </a:cubicBezTo>
                    <a:close/>
                    <a:moveTo>
                      <a:pt x="44" y="0"/>
                    </a:moveTo>
                    <a:cubicBezTo>
                      <a:pt x="70" y="0"/>
                      <a:pt x="70" y="0"/>
                      <a:pt x="70" y="0"/>
                    </a:cubicBezTo>
                    <a:cubicBezTo>
                      <a:pt x="69" y="1"/>
                      <a:pt x="69" y="1"/>
                      <a:pt x="69" y="1"/>
                    </a:cubicBezTo>
                    <a:cubicBezTo>
                      <a:pt x="68" y="5"/>
                      <a:pt x="68" y="9"/>
                      <a:pt x="68" y="15"/>
                    </a:cubicBezTo>
                    <a:cubicBezTo>
                      <a:pt x="68" y="16"/>
                      <a:pt x="68" y="17"/>
                      <a:pt x="68" y="18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7" y="16"/>
                      <a:pt x="47" y="13"/>
                      <a:pt x="46" y="11"/>
                    </a:cubicBezTo>
                    <a:cubicBezTo>
                      <a:pt x="45" y="7"/>
                      <a:pt x="45" y="3"/>
                      <a:pt x="44" y="0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9D276B24-3CB3-404F-B42D-BCC76D2358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0" y="1144"/>
              <a:ext cx="3475" cy="615"/>
              <a:chOff x="130" y="1144"/>
              <a:chExt cx="3475" cy="615"/>
            </a:xfrm>
          </p:grpSpPr>
          <p:sp>
            <p:nvSpPr>
              <p:cNvPr id="356" name="任意多边形: 形状 355">
                <a:extLst>
                  <a:ext uri="{FF2B5EF4-FFF2-40B4-BE49-F238E27FC236}">
                    <a16:creationId xmlns:a16="http://schemas.microsoft.com/office/drawing/2014/main" id="{1A42A553-A8CE-454D-8FA7-48F7F4A5BE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2" y="1705"/>
                <a:ext cx="132" cy="36"/>
              </a:xfrm>
              <a:custGeom>
                <a:avLst/>
                <a:gdLst>
                  <a:gd name="T0" fmla="*/ 1 w 69"/>
                  <a:gd name="T1" fmla="*/ 0 h 19"/>
                  <a:gd name="T2" fmla="*/ 28 w 69"/>
                  <a:gd name="T3" fmla="*/ 0 h 19"/>
                  <a:gd name="T4" fmla="*/ 23 w 69"/>
                  <a:gd name="T5" fmla="*/ 10 h 19"/>
                  <a:gd name="T6" fmla="*/ 21 w 69"/>
                  <a:gd name="T7" fmla="*/ 19 h 19"/>
                  <a:gd name="T8" fmla="*/ 0 w 69"/>
                  <a:gd name="T9" fmla="*/ 19 h 19"/>
                  <a:gd name="T10" fmla="*/ 0 w 69"/>
                  <a:gd name="T11" fmla="*/ 17 h 19"/>
                  <a:gd name="T12" fmla="*/ 1 w 69"/>
                  <a:gd name="T13" fmla="*/ 0 h 19"/>
                  <a:gd name="T14" fmla="*/ 44 w 69"/>
                  <a:gd name="T15" fmla="*/ 0 h 19"/>
                  <a:gd name="T16" fmla="*/ 69 w 69"/>
                  <a:gd name="T17" fmla="*/ 0 h 19"/>
                  <a:gd name="T18" fmla="*/ 68 w 69"/>
                  <a:gd name="T19" fmla="*/ 14 h 19"/>
                  <a:gd name="T20" fmla="*/ 69 w 69"/>
                  <a:gd name="T21" fmla="*/ 19 h 19"/>
                  <a:gd name="T22" fmla="*/ 48 w 69"/>
                  <a:gd name="T23" fmla="*/ 19 h 19"/>
                  <a:gd name="T24" fmla="*/ 46 w 69"/>
                  <a:gd name="T25" fmla="*/ 10 h 19"/>
                  <a:gd name="T26" fmla="*/ 44 w 69"/>
                  <a:gd name="T2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9" h="19">
                    <a:moveTo>
                      <a:pt x="1" y="0"/>
                    </a:moveTo>
                    <a:cubicBezTo>
                      <a:pt x="28" y="0"/>
                      <a:pt x="28" y="0"/>
                      <a:pt x="28" y="0"/>
                    </a:cubicBezTo>
                    <a:cubicBezTo>
                      <a:pt x="26" y="5"/>
                      <a:pt x="24" y="8"/>
                      <a:pt x="23" y="10"/>
                    </a:cubicBezTo>
                    <a:cubicBezTo>
                      <a:pt x="22" y="11"/>
                      <a:pt x="21" y="14"/>
                      <a:pt x="21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1"/>
                      <a:pt x="2" y="6"/>
                      <a:pt x="1" y="0"/>
                    </a:cubicBezTo>
                    <a:close/>
                    <a:moveTo>
                      <a:pt x="44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8" y="4"/>
                      <a:pt x="68" y="8"/>
                      <a:pt x="68" y="14"/>
                    </a:cubicBezTo>
                    <a:cubicBezTo>
                      <a:pt x="68" y="15"/>
                      <a:pt x="68" y="17"/>
                      <a:pt x="69" y="19"/>
                    </a:cubicBezTo>
                    <a:cubicBezTo>
                      <a:pt x="48" y="19"/>
                      <a:pt x="48" y="19"/>
                      <a:pt x="48" y="19"/>
                    </a:cubicBezTo>
                    <a:cubicBezTo>
                      <a:pt x="47" y="15"/>
                      <a:pt x="47" y="12"/>
                      <a:pt x="46" y="10"/>
                    </a:cubicBezTo>
                    <a:cubicBezTo>
                      <a:pt x="45" y="6"/>
                      <a:pt x="45" y="3"/>
                      <a:pt x="44" y="0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57" name="任意多边形: 形状 356">
                <a:extLst>
                  <a:ext uri="{FF2B5EF4-FFF2-40B4-BE49-F238E27FC236}">
                    <a16:creationId xmlns:a16="http://schemas.microsoft.com/office/drawing/2014/main" id="{36B438DF-443D-44EB-B7D2-75E285F1B7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0" y="1709"/>
                <a:ext cx="134" cy="34"/>
              </a:xfrm>
              <a:custGeom>
                <a:avLst/>
                <a:gdLst>
                  <a:gd name="T0" fmla="*/ 2 w 70"/>
                  <a:gd name="T1" fmla="*/ 0 h 18"/>
                  <a:gd name="T2" fmla="*/ 28 w 70"/>
                  <a:gd name="T3" fmla="*/ 0 h 18"/>
                  <a:gd name="T4" fmla="*/ 24 w 70"/>
                  <a:gd name="T5" fmla="*/ 8 h 18"/>
                  <a:gd name="T6" fmla="*/ 22 w 70"/>
                  <a:gd name="T7" fmla="*/ 18 h 18"/>
                  <a:gd name="T8" fmla="*/ 0 w 70"/>
                  <a:gd name="T9" fmla="*/ 18 h 18"/>
                  <a:gd name="T10" fmla="*/ 1 w 70"/>
                  <a:gd name="T11" fmla="*/ 15 h 18"/>
                  <a:gd name="T12" fmla="*/ 2 w 70"/>
                  <a:gd name="T13" fmla="*/ 0 h 18"/>
                  <a:gd name="T14" fmla="*/ 45 w 70"/>
                  <a:gd name="T15" fmla="*/ 0 h 18"/>
                  <a:gd name="T16" fmla="*/ 70 w 70"/>
                  <a:gd name="T17" fmla="*/ 0 h 18"/>
                  <a:gd name="T18" fmla="*/ 69 w 70"/>
                  <a:gd name="T19" fmla="*/ 12 h 18"/>
                  <a:gd name="T20" fmla="*/ 70 w 70"/>
                  <a:gd name="T21" fmla="*/ 18 h 18"/>
                  <a:gd name="T22" fmla="*/ 49 w 70"/>
                  <a:gd name="T23" fmla="*/ 18 h 18"/>
                  <a:gd name="T24" fmla="*/ 47 w 70"/>
                  <a:gd name="T25" fmla="*/ 8 h 18"/>
                  <a:gd name="T26" fmla="*/ 45 w 70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0" h="18">
                    <a:moveTo>
                      <a:pt x="2" y="0"/>
                    </a:moveTo>
                    <a:cubicBezTo>
                      <a:pt x="28" y="0"/>
                      <a:pt x="28" y="0"/>
                      <a:pt x="28" y="0"/>
                    </a:cubicBezTo>
                    <a:cubicBezTo>
                      <a:pt x="27" y="3"/>
                      <a:pt x="25" y="6"/>
                      <a:pt x="24" y="8"/>
                    </a:cubicBezTo>
                    <a:cubicBezTo>
                      <a:pt x="23" y="9"/>
                      <a:pt x="22" y="13"/>
                      <a:pt x="2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7"/>
                      <a:pt x="1" y="16"/>
                      <a:pt x="1" y="15"/>
                    </a:cubicBezTo>
                    <a:cubicBezTo>
                      <a:pt x="2" y="10"/>
                      <a:pt x="3" y="4"/>
                      <a:pt x="2" y="0"/>
                    </a:cubicBezTo>
                    <a:close/>
                    <a:moveTo>
                      <a:pt x="45" y="0"/>
                    </a:moveTo>
                    <a:cubicBezTo>
                      <a:pt x="70" y="0"/>
                      <a:pt x="70" y="0"/>
                      <a:pt x="70" y="0"/>
                    </a:cubicBezTo>
                    <a:cubicBezTo>
                      <a:pt x="69" y="3"/>
                      <a:pt x="69" y="6"/>
                      <a:pt x="69" y="12"/>
                    </a:cubicBezTo>
                    <a:cubicBezTo>
                      <a:pt x="69" y="13"/>
                      <a:pt x="69" y="15"/>
                      <a:pt x="70" y="18"/>
                    </a:cubicBezTo>
                    <a:cubicBezTo>
                      <a:pt x="49" y="18"/>
                      <a:pt x="49" y="18"/>
                      <a:pt x="49" y="18"/>
                    </a:cubicBezTo>
                    <a:cubicBezTo>
                      <a:pt x="49" y="14"/>
                      <a:pt x="48" y="11"/>
                      <a:pt x="47" y="8"/>
                    </a:cubicBezTo>
                    <a:cubicBezTo>
                      <a:pt x="46" y="5"/>
                      <a:pt x="46" y="2"/>
                      <a:pt x="45" y="0"/>
                    </a:cubicBezTo>
                    <a:close/>
                  </a:path>
                </a:pathLst>
              </a:custGeom>
              <a:solidFill>
                <a:srgbClr val="F7F6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58" name="任意多边形: 形状 357">
                <a:extLst>
                  <a:ext uri="{FF2B5EF4-FFF2-40B4-BE49-F238E27FC236}">
                    <a16:creationId xmlns:a16="http://schemas.microsoft.com/office/drawing/2014/main" id="{01422D08-08B0-4862-8F84-191253661A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0" y="1711"/>
                <a:ext cx="134" cy="34"/>
              </a:xfrm>
              <a:custGeom>
                <a:avLst/>
                <a:gdLst>
                  <a:gd name="T0" fmla="*/ 2 w 70"/>
                  <a:gd name="T1" fmla="*/ 0 h 18"/>
                  <a:gd name="T2" fmla="*/ 28 w 70"/>
                  <a:gd name="T3" fmla="*/ 0 h 18"/>
                  <a:gd name="T4" fmla="*/ 24 w 70"/>
                  <a:gd name="T5" fmla="*/ 7 h 18"/>
                  <a:gd name="T6" fmla="*/ 22 w 70"/>
                  <a:gd name="T7" fmla="*/ 18 h 18"/>
                  <a:gd name="T8" fmla="*/ 0 w 70"/>
                  <a:gd name="T9" fmla="*/ 18 h 18"/>
                  <a:gd name="T10" fmla="*/ 1 w 70"/>
                  <a:gd name="T11" fmla="*/ 14 h 18"/>
                  <a:gd name="T12" fmla="*/ 2 w 70"/>
                  <a:gd name="T13" fmla="*/ 0 h 18"/>
                  <a:gd name="T14" fmla="*/ 46 w 70"/>
                  <a:gd name="T15" fmla="*/ 0 h 18"/>
                  <a:gd name="T16" fmla="*/ 69 w 70"/>
                  <a:gd name="T17" fmla="*/ 0 h 18"/>
                  <a:gd name="T18" fmla="*/ 69 w 70"/>
                  <a:gd name="T19" fmla="*/ 11 h 18"/>
                  <a:gd name="T20" fmla="*/ 70 w 70"/>
                  <a:gd name="T21" fmla="*/ 18 h 18"/>
                  <a:gd name="T22" fmla="*/ 50 w 70"/>
                  <a:gd name="T23" fmla="*/ 18 h 18"/>
                  <a:gd name="T24" fmla="*/ 47 w 70"/>
                  <a:gd name="T25" fmla="*/ 7 h 18"/>
                  <a:gd name="T26" fmla="*/ 46 w 70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0" h="18">
                    <a:moveTo>
                      <a:pt x="2" y="0"/>
                    </a:moveTo>
                    <a:cubicBezTo>
                      <a:pt x="28" y="0"/>
                      <a:pt x="28" y="0"/>
                      <a:pt x="28" y="0"/>
                    </a:cubicBezTo>
                    <a:cubicBezTo>
                      <a:pt x="27" y="3"/>
                      <a:pt x="25" y="6"/>
                      <a:pt x="24" y="7"/>
                    </a:cubicBezTo>
                    <a:cubicBezTo>
                      <a:pt x="22" y="8"/>
                      <a:pt x="22" y="13"/>
                      <a:pt x="2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7"/>
                      <a:pt x="1" y="15"/>
                      <a:pt x="1" y="14"/>
                    </a:cubicBezTo>
                    <a:cubicBezTo>
                      <a:pt x="2" y="9"/>
                      <a:pt x="3" y="4"/>
                      <a:pt x="2" y="0"/>
                    </a:cubicBezTo>
                    <a:close/>
                    <a:moveTo>
                      <a:pt x="46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3"/>
                      <a:pt x="69" y="6"/>
                      <a:pt x="69" y="11"/>
                    </a:cubicBezTo>
                    <a:cubicBezTo>
                      <a:pt x="69" y="13"/>
                      <a:pt x="69" y="15"/>
                      <a:pt x="70" y="18"/>
                    </a:cubicBezTo>
                    <a:cubicBezTo>
                      <a:pt x="50" y="18"/>
                      <a:pt x="50" y="18"/>
                      <a:pt x="50" y="18"/>
                    </a:cubicBezTo>
                    <a:cubicBezTo>
                      <a:pt x="49" y="14"/>
                      <a:pt x="48" y="10"/>
                      <a:pt x="47" y="7"/>
                    </a:cubicBezTo>
                    <a:cubicBezTo>
                      <a:pt x="46" y="4"/>
                      <a:pt x="46" y="2"/>
                      <a:pt x="46" y="0"/>
                    </a:cubicBezTo>
                    <a:close/>
                  </a:path>
                </a:pathLst>
              </a:custGeom>
              <a:solidFill>
                <a:srgbClr val="F8F8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59" name="任意多边形: 形状 358">
                <a:extLst>
                  <a:ext uri="{FF2B5EF4-FFF2-40B4-BE49-F238E27FC236}">
                    <a16:creationId xmlns:a16="http://schemas.microsoft.com/office/drawing/2014/main" id="{103F8B21-A403-45A8-AB1A-6BDC842A0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0" y="1713"/>
                <a:ext cx="134" cy="36"/>
              </a:xfrm>
              <a:custGeom>
                <a:avLst/>
                <a:gdLst>
                  <a:gd name="T0" fmla="*/ 2 w 70"/>
                  <a:gd name="T1" fmla="*/ 0 h 19"/>
                  <a:gd name="T2" fmla="*/ 27 w 70"/>
                  <a:gd name="T3" fmla="*/ 0 h 19"/>
                  <a:gd name="T4" fmla="*/ 24 w 70"/>
                  <a:gd name="T5" fmla="*/ 6 h 19"/>
                  <a:gd name="T6" fmla="*/ 22 w 70"/>
                  <a:gd name="T7" fmla="*/ 19 h 19"/>
                  <a:gd name="T8" fmla="*/ 0 w 70"/>
                  <a:gd name="T9" fmla="*/ 19 h 19"/>
                  <a:gd name="T10" fmla="*/ 1 w 70"/>
                  <a:gd name="T11" fmla="*/ 13 h 19"/>
                  <a:gd name="T12" fmla="*/ 2 w 70"/>
                  <a:gd name="T13" fmla="*/ 0 h 19"/>
                  <a:gd name="T14" fmla="*/ 46 w 70"/>
                  <a:gd name="T15" fmla="*/ 0 h 19"/>
                  <a:gd name="T16" fmla="*/ 69 w 70"/>
                  <a:gd name="T17" fmla="*/ 0 h 19"/>
                  <a:gd name="T18" fmla="*/ 69 w 70"/>
                  <a:gd name="T19" fmla="*/ 10 h 19"/>
                  <a:gd name="T20" fmla="*/ 70 w 70"/>
                  <a:gd name="T21" fmla="*/ 19 h 19"/>
                  <a:gd name="T22" fmla="*/ 50 w 70"/>
                  <a:gd name="T23" fmla="*/ 19 h 19"/>
                  <a:gd name="T24" fmla="*/ 47 w 70"/>
                  <a:gd name="T25" fmla="*/ 6 h 19"/>
                  <a:gd name="T26" fmla="*/ 46 w 70"/>
                  <a:gd name="T2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0" h="19">
                    <a:moveTo>
                      <a:pt x="2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26" y="3"/>
                      <a:pt x="25" y="5"/>
                      <a:pt x="24" y="6"/>
                    </a:cubicBezTo>
                    <a:cubicBezTo>
                      <a:pt x="22" y="8"/>
                      <a:pt x="22" y="12"/>
                      <a:pt x="22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6"/>
                      <a:pt x="1" y="15"/>
                      <a:pt x="1" y="13"/>
                    </a:cubicBezTo>
                    <a:cubicBezTo>
                      <a:pt x="2" y="9"/>
                      <a:pt x="2" y="4"/>
                      <a:pt x="2" y="0"/>
                    </a:cubicBezTo>
                    <a:close/>
                    <a:moveTo>
                      <a:pt x="46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3"/>
                      <a:pt x="69" y="6"/>
                      <a:pt x="69" y="10"/>
                    </a:cubicBezTo>
                    <a:cubicBezTo>
                      <a:pt x="69" y="12"/>
                      <a:pt x="70" y="15"/>
                      <a:pt x="70" y="19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49" y="13"/>
                      <a:pt x="48" y="10"/>
                      <a:pt x="47" y="6"/>
                    </a:cubicBezTo>
                    <a:cubicBezTo>
                      <a:pt x="46" y="4"/>
                      <a:pt x="46" y="2"/>
                      <a:pt x="46" y="0"/>
                    </a:cubicBezTo>
                    <a:close/>
                  </a:path>
                </a:pathLst>
              </a:custGeom>
              <a:solidFill>
                <a:srgbClr val="F9F9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60" name="任意多边形: 形状 359">
                <a:extLst>
                  <a:ext uri="{FF2B5EF4-FFF2-40B4-BE49-F238E27FC236}">
                    <a16:creationId xmlns:a16="http://schemas.microsoft.com/office/drawing/2014/main" id="{9F664731-C7A2-49EA-B53D-2105C65209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0" y="1717"/>
                <a:ext cx="136" cy="34"/>
              </a:xfrm>
              <a:custGeom>
                <a:avLst/>
                <a:gdLst>
                  <a:gd name="T0" fmla="*/ 2 w 71"/>
                  <a:gd name="T1" fmla="*/ 0 h 18"/>
                  <a:gd name="T2" fmla="*/ 27 w 71"/>
                  <a:gd name="T3" fmla="*/ 0 h 18"/>
                  <a:gd name="T4" fmla="*/ 24 w 71"/>
                  <a:gd name="T5" fmla="*/ 4 h 18"/>
                  <a:gd name="T6" fmla="*/ 22 w 71"/>
                  <a:gd name="T7" fmla="*/ 18 h 18"/>
                  <a:gd name="T8" fmla="*/ 0 w 71"/>
                  <a:gd name="T9" fmla="*/ 18 h 18"/>
                  <a:gd name="T10" fmla="*/ 1 w 71"/>
                  <a:gd name="T11" fmla="*/ 11 h 18"/>
                  <a:gd name="T12" fmla="*/ 2 w 71"/>
                  <a:gd name="T13" fmla="*/ 0 h 18"/>
                  <a:gd name="T14" fmla="*/ 46 w 71"/>
                  <a:gd name="T15" fmla="*/ 0 h 18"/>
                  <a:gd name="T16" fmla="*/ 69 w 71"/>
                  <a:gd name="T17" fmla="*/ 0 h 18"/>
                  <a:gd name="T18" fmla="*/ 69 w 71"/>
                  <a:gd name="T19" fmla="*/ 8 h 18"/>
                  <a:gd name="T20" fmla="*/ 71 w 71"/>
                  <a:gd name="T21" fmla="*/ 18 h 18"/>
                  <a:gd name="T22" fmla="*/ 50 w 71"/>
                  <a:gd name="T23" fmla="*/ 18 h 18"/>
                  <a:gd name="T24" fmla="*/ 47 w 71"/>
                  <a:gd name="T25" fmla="*/ 4 h 18"/>
                  <a:gd name="T26" fmla="*/ 46 w 71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1" h="18">
                    <a:moveTo>
                      <a:pt x="2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26" y="1"/>
                      <a:pt x="25" y="3"/>
                      <a:pt x="24" y="4"/>
                    </a:cubicBezTo>
                    <a:cubicBezTo>
                      <a:pt x="22" y="6"/>
                      <a:pt x="22" y="11"/>
                      <a:pt x="2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5"/>
                      <a:pt x="1" y="13"/>
                      <a:pt x="1" y="11"/>
                    </a:cubicBezTo>
                    <a:cubicBezTo>
                      <a:pt x="2" y="7"/>
                      <a:pt x="2" y="3"/>
                      <a:pt x="2" y="0"/>
                    </a:cubicBezTo>
                    <a:close/>
                    <a:moveTo>
                      <a:pt x="46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2"/>
                      <a:pt x="69" y="5"/>
                      <a:pt x="69" y="8"/>
                    </a:cubicBezTo>
                    <a:cubicBezTo>
                      <a:pt x="69" y="10"/>
                      <a:pt x="70" y="13"/>
                      <a:pt x="71" y="18"/>
                    </a:cubicBezTo>
                    <a:cubicBezTo>
                      <a:pt x="50" y="18"/>
                      <a:pt x="50" y="18"/>
                      <a:pt x="50" y="18"/>
                    </a:cubicBezTo>
                    <a:cubicBezTo>
                      <a:pt x="49" y="12"/>
                      <a:pt x="48" y="8"/>
                      <a:pt x="47" y="4"/>
                    </a:cubicBezTo>
                    <a:cubicBezTo>
                      <a:pt x="47" y="2"/>
                      <a:pt x="46" y="1"/>
                      <a:pt x="46" y="0"/>
                    </a:cubicBezTo>
                    <a:close/>
                  </a:path>
                </a:pathLst>
              </a:cu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61" name="任意多边形: 形状 360">
                <a:extLst>
                  <a:ext uri="{FF2B5EF4-FFF2-40B4-BE49-F238E27FC236}">
                    <a16:creationId xmlns:a16="http://schemas.microsoft.com/office/drawing/2014/main" id="{534A6C99-0FD9-48FA-BF9E-29DF1830ED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8" y="1719"/>
                <a:ext cx="138" cy="34"/>
              </a:xfrm>
              <a:custGeom>
                <a:avLst/>
                <a:gdLst>
                  <a:gd name="T0" fmla="*/ 3 w 72"/>
                  <a:gd name="T1" fmla="*/ 0 h 18"/>
                  <a:gd name="T2" fmla="*/ 27 w 72"/>
                  <a:gd name="T3" fmla="*/ 0 h 18"/>
                  <a:gd name="T4" fmla="*/ 25 w 72"/>
                  <a:gd name="T5" fmla="*/ 3 h 18"/>
                  <a:gd name="T6" fmla="*/ 23 w 72"/>
                  <a:gd name="T7" fmla="*/ 18 h 18"/>
                  <a:gd name="T8" fmla="*/ 0 w 72"/>
                  <a:gd name="T9" fmla="*/ 18 h 18"/>
                  <a:gd name="T10" fmla="*/ 2 w 72"/>
                  <a:gd name="T11" fmla="*/ 10 h 18"/>
                  <a:gd name="T12" fmla="*/ 3 w 72"/>
                  <a:gd name="T13" fmla="*/ 0 h 18"/>
                  <a:gd name="T14" fmla="*/ 47 w 72"/>
                  <a:gd name="T15" fmla="*/ 0 h 18"/>
                  <a:gd name="T16" fmla="*/ 70 w 72"/>
                  <a:gd name="T17" fmla="*/ 0 h 18"/>
                  <a:gd name="T18" fmla="*/ 70 w 72"/>
                  <a:gd name="T19" fmla="*/ 7 h 18"/>
                  <a:gd name="T20" fmla="*/ 72 w 72"/>
                  <a:gd name="T21" fmla="*/ 18 h 18"/>
                  <a:gd name="T22" fmla="*/ 51 w 72"/>
                  <a:gd name="T23" fmla="*/ 18 h 18"/>
                  <a:gd name="T24" fmla="*/ 48 w 72"/>
                  <a:gd name="T25" fmla="*/ 3 h 18"/>
                  <a:gd name="T26" fmla="*/ 47 w 72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2" h="18">
                    <a:moveTo>
                      <a:pt x="3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26" y="1"/>
                      <a:pt x="25" y="2"/>
                      <a:pt x="25" y="3"/>
                    </a:cubicBezTo>
                    <a:cubicBezTo>
                      <a:pt x="23" y="5"/>
                      <a:pt x="23" y="10"/>
                      <a:pt x="23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5"/>
                      <a:pt x="2" y="12"/>
                      <a:pt x="2" y="10"/>
                    </a:cubicBezTo>
                    <a:cubicBezTo>
                      <a:pt x="3" y="7"/>
                      <a:pt x="3" y="3"/>
                      <a:pt x="3" y="0"/>
                    </a:cubicBezTo>
                    <a:close/>
                    <a:moveTo>
                      <a:pt x="47" y="0"/>
                    </a:moveTo>
                    <a:cubicBezTo>
                      <a:pt x="70" y="0"/>
                      <a:pt x="70" y="0"/>
                      <a:pt x="70" y="0"/>
                    </a:cubicBezTo>
                    <a:cubicBezTo>
                      <a:pt x="70" y="2"/>
                      <a:pt x="70" y="4"/>
                      <a:pt x="70" y="7"/>
                    </a:cubicBezTo>
                    <a:cubicBezTo>
                      <a:pt x="70" y="9"/>
                      <a:pt x="71" y="13"/>
                      <a:pt x="72" y="18"/>
                    </a:cubicBezTo>
                    <a:cubicBezTo>
                      <a:pt x="51" y="18"/>
                      <a:pt x="51" y="18"/>
                      <a:pt x="51" y="18"/>
                    </a:cubicBezTo>
                    <a:cubicBezTo>
                      <a:pt x="50" y="12"/>
                      <a:pt x="49" y="7"/>
                      <a:pt x="48" y="3"/>
                    </a:cubicBezTo>
                    <a:cubicBezTo>
                      <a:pt x="48" y="2"/>
                      <a:pt x="47" y="1"/>
                      <a:pt x="47" y="0"/>
                    </a:cubicBezTo>
                    <a:close/>
                  </a:path>
                </a:pathLst>
              </a:custGeom>
              <a:solidFill>
                <a:srgbClr val="FCFC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62" name="任意多边形: 形状 361">
                <a:extLst>
                  <a:ext uri="{FF2B5EF4-FFF2-40B4-BE49-F238E27FC236}">
                    <a16:creationId xmlns:a16="http://schemas.microsoft.com/office/drawing/2014/main" id="{6078C1BC-9F9F-4321-830F-A00CAF30A4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8" y="1720"/>
                <a:ext cx="138" cy="35"/>
              </a:xfrm>
              <a:custGeom>
                <a:avLst/>
                <a:gdLst>
                  <a:gd name="T0" fmla="*/ 3 w 72"/>
                  <a:gd name="T1" fmla="*/ 0 h 18"/>
                  <a:gd name="T2" fmla="*/ 26 w 72"/>
                  <a:gd name="T3" fmla="*/ 0 h 18"/>
                  <a:gd name="T4" fmla="*/ 25 w 72"/>
                  <a:gd name="T5" fmla="*/ 2 h 18"/>
                  <a:gd name="T6" fmla="*/ 23 w 72"/>
                  <a:gd name="T7" fmla="*/ 18 h 18"/>
                  <a:gd name="T8" fmla="*/ 0 w 72"/>
                  <a:gd name="T9" fmla="*/ 18 h 18"/>
                  <a:gd name="T10" fmla="*/ 2 w 72"/>
                  <a:gd name="T11" fmla="*/ 9 h 18"/>
                  <a:gd name="T12" fmla="*/ 3 w 72"/>
                  <a:gd name="T13" fmla="*/ 0 h 18"/>
                  <a:gd name="T14" fmla="*/ 48 w 72"/>
                  <a:gd name="T15" fmla="*/ 0 h 18"/>
                  <a:gd name="T16" fmla="*/ 70 w 72"/>
                  <a:gd name="T17" fmla="*/ 0 h 18"/>
                  <a:gd name="T18" fmla="*/ 70 w 72"/>
                  <a:gd name="T19" fmla="*/ 6 h 18"/>
                  <a:gd name="T20" fmla="*/ 72 w 72"/>
                  <a:gd name="T21" fmla="*/ 18 h 18"/>
                  <a:gd name="T22" fmla="*/ 51 w 72"/>
                  <a:gd name="T23" fmla="*/ 18 h 18"/>
                  <a:gd name="T24" fmla="*/ 48 w 72"/>
                  <a:gd name="T25" fmla="*/ 2 h 18"/>
                  <a:gd name="T26" fmla="*/ 48 w 72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2" h="18">
                    <a:moveTo>
                      <a:pt x="3" y="0"/>
                    </a:moveTo>
                    <a:cubicBezTo>
                      <a:pt x="26" y="0"/>
                      <a:pt x="26" y="0"/>
                      <a:pt x="26" y="0"/>
                    </a:cubicBezTo>
                    <a:cubicBezTo>
                      <a:pt x="26" y="1"/>
                      <a:pt x="25" y="2"/>
                      <a:pt x="25" y="2"/>
                    </a:cubicBezTo>
                    <a:cubicBezTo>
                      <a:pt x="23" y="4"/>
                      <a:pt x="23" y="10"/>
                      <a:pt x="23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5"/>
                      <a:pt x="2" y="11"/>
                      <a:pt x="2" y="9"/>
                    </a:cubicBezTo>
                    <a:cubicBezTo>
                      <a:pt x="3" y="6"/>
                      <a:pt x="3" y="3"/>
                      <a:pt x="3" y="0"/>
                    </a:cubicBezTo>
                    <a:close/>
                    <a:moveTo>
                      <a:pt x="48" y="0"/>
                    </a:moveTo>
                    <a:cubicBezTo>
                      <a:pt x="70" y="0"/>
                      <a:pt x="70" y="0"/>
                      <a:pt x="70" y="0"/>
                    </a:cubicBezTo>
                    <a:cubicBezTo>
                      <a:pt x="70" y="2"/>
                      <a:pt x="70" y="4"/>
                      <a:pt x="70" y="6"/>
                    </a:cubicBezTo>
                    <a:cubicBezTo>
                      <a:pt x="70" y="8"/>
                      <a:pt x="71" y="13"/>
                      <a:pt x="72" y="18"/>
                    </a:cubicBezTo>
                    <a:cubicBezTo>
                      <a:pt x="51" y="18"/>
                      <a:pt x="51" y="18"/>
                      <a:pt x="51" y="18"/>
                    </a:cubicBezTo>
                    <a:cubicBezTo>
                      <a:pt x="50" y="11"/>
                      <a:pt x="49" y="6"/>
                      <a:pt x="48" y="2"/>
                    </a:cubicBezTo>
                    <a:cubicBezTo>
                      <a:pt x="48" y="1"/>
                      <a:pt x="48" y="1"/>
                      <a:pt x="48" y="0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63" name="任意多边形: 形状 362">
                <a:extLst>
                  <a:ext uri="{FF2B5EF4-FFF2-40B4-BE49-F238E27FC236}">
                    <a16:creationId xmlns:a16="http://schemas.microsoft.com/office/drawing/2014/main" id="{6F1197C2-7442-4F83-8A64-D65B455429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8" y="1722"/>
                <a:ext cx="140" cy="37"/>
              </a:xfrm>
              <a:custGeom>
                <a:avLst/>
                <a:gdLst>
                  <a:gd name="T0" fmla="*/ 3 w 73"/>
                  <a:gd name="T1" fmla="*/ 0 h 19"/>
                  <a:gd name="T2" fmla="*/ 25 w 73"/>
                  <a:gd name="T3" fmla="*/ 0 h 19"/>
                  <a:gd name="T4" fmla="*/ 25 w 73"/>
                  <a:gd name="T5" fmla="*/ 1 h 19"/>
                  <a:gd name="T6" fmla="*/ 23 w 73"/>
                  <a:gd name="T7" fmla="*/ 19 h 19"/>
                  <a:gd name="T8" fmla="*/ 0 w 73"/>
                  <a:gd name="T9" fmla="*/ 19 h 19"/>
                  <a:gd name="T10" fmla="*/ 2 w 73"/>
                  <a:gd name="T11" fmla="*/ 8 h 19"/>
                  <a:gd name="T12" fmla="*/ 3 w 73"/>
                  <a:gd name="T13" fmla="*/ 0 h 19"/>
                  <a:gd name="T14" fmla="*/ 48 w 73"/>
                  <a:gd name="T15" fmla="*/ 0 h 19"/>
                  <a:gd name="T16" fmla="*/ 70 w 73"/>
                  <a:gd name="T17" fmla="*/ 0 h 19"/>
                  <a:gd name="T18" fmla="*/ 70 w 73"/>
                  <a:gd name="T19" fmla="*/ 5 h 19"/>
                  <a:gd name="T20" fmla="*/ 73 w 73"/>
                  <a:gd name="T21" fmla="*/ 19 h 19"/>
                  <a:gd name="T22" fmla="*/ 51 w 73"/>
                  <a:gd name="T23" fmla="*/ 19 h 19"/>
                  <a:gd name="T24" fmla="*/ 48 w 73"/>
                  <a:gd name="T25" fmla="*/ 1 h 19"/>
                  <a:gd name="T26" fmla="*/ 48 w 73"/>
                  <a:gd name="T2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19">
                    <a:moveTo>
                      <a:pt x="3" y="0"/>
                    </a:moveTo>
                    <a:cubicBezTo>
                      <a:pt x="25" y="0"/>
                      <a:pt x="25" y="0"/>
                      <a:pt x="25" y="0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3" y="3"/>
                      <a:pt x="23" y="10"/>
                      <a:pt x="23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1" y="14"/>
                      <a:pt x="2" y="11"/>
                      <a:pt x="2" y="8"/>
                    </a:cubicBezTo>
                    <a:cubicBezTo>
                      <a:pt x="3" y="6"/>
                      <a:pt x="3" y="3"/>
                      <a:pt x="3" y="0"/>
                    </a:cubicBezTo>
                    <a:close/>
                    <a:moveTo>
                      <a:pt x="48" y="0"/>
                    </a:moveTo>
                    <a:cubicBezTo>
                      <a:pt x="70" y="0"/>
                      <a:pt x="70" y="0"/>
                      <a:pt x="70" y="0"/>
                    </a:cubicBezTo>
                    <a:cubicBezTo>
                      <a:pt x="70" y="2"/>
                      <a:pt x="70" y="3"/>
                      <a:pt x="70" y="5"/>
                    </a:cubicBezTo>
                    <a:cubicBezTo>
                      <a:pt x="70" y="7"/>
                      <a:pt x="71" y="12"/>
                      <a:pt x="73" y="19"/>
                    </a:cubicBezTo>
                    <a:cubicBezTo>
                      <a:pt x="51" y="19"/>
                      <a:pt x="51" y="19"/>
                      <a:pt x="51" y="19"/>
                    </a:cubicBezTo>
                    <a:cubicBezTo>
                      <a:pt x="51" y="11"/>
                      <a:pt x="49" y="6"/>
                      <a:pt x="48" y="1"/>
                    </a:cubicBez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64" name="任意多边形: 形状 363">
                <a:extLst>
                  <a:ext uri="{FF2B5EF4-FFF2-40B4-BE49-F238E27FC236}">
                    <a16:creationId xmlns:a16="http://schemas.microsoft.com/office/drawing/2014/main" id="{7F39C830-B810-4888-B6D3-008B697D66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" y="1144"/>
                <a:ext cx="130" cy="35"/>
              </a:xfrm>
              <a:custGeom>
                <a:avLst/>
                <a:gdLst>
                  <a:gd name="T0" fmla="*/ 45 w 68"/>
                  <a:gd name="T1" fmla="*/ 0 h 18"/>
                  <a:gd name="T2" fmla="*/ 0 w 68"/>
                  <a:gd name="T3" fmla="*/ 0 h 18"/>
                  <a:gd name="T4" fmla="*/ 1 w 68"/>
                  <a:gd name="T5" fmla="*/ 6 h 18"/>
                  <a:gd name="T6" fmla="*/ 0 w 68"/>
                  <a:gd name="T7" fmla="*/ 18 h 18"/>
                  <a:gd name="T8" fmla="*/ 46 w 68"/>
                  <a:gd name="T9" fmla="*/ 18 h 18"/>
                  <a:gd name="T10" fmla="*/ 46 w 68"/>
                  <a:gd name="T11" fmla="*/ 18 h 18"/>
                  <a:gd name="T12" fmla="*/ 51 w 68"/>
                  <a:gd name="T13" fmla="*/ 15 h 18"/>
                  <a:gd name="T14" fmla="*/ 62 w 68"/>
                  <a:gd name="T15" fmla="*/ 14 h 18"/>
                  <a:gd name="T16" fmla="*/ 68 w 68"/>
                  <a:gd name="T17" fmla="*/ 9 h 18"/>
                  <a:gd name="T18" fmla="*/ 53 w 68"/>
                  <a:gd name="T19" fmla="*/ 5 h 18"/>
                  <a:gd name="T20" fmla="*/ 36 w 68"/>
                  <a:gd name="T21" fmla="*/ 7 h 18"/>
                  <a:gd name="T22" fmla="*/ 35 w 68"/>
                  <a:gd name="T23" fmla="*/ 5 h 18"/>
                  <a:gd name="T24" fmla="*/ 41 w 68"/>
                  <a:gd name="T25" fmla="*/ 2 h 18"/>
                  <a:gd name="T26" fmla="*/ 45 w 68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8" h="18">
                    <a:moveTo>
                      <a:pt x="4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1" y="4"/>
                      <a:pt x="1" y="6"/>
                    </a:cubicBezTo>
                    <a:cubicBezTo>
                      <a:pt x="1" y="8"/>
                      <a:pt x="1" y="12"/>
                      <a:pt x="0" y="18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6" y="18"/>
                      <a:pt x="49" y="17"/>
                      <a:pt x="51" y="15"/>
                    </a:cubicBezTo>
                    <a:cubicBezTo>
                      <a:pt x="54" y="14"/>
                      <a:pt x="58" y="14"/>
                      <a:pt x="62" y="14"/>
                    </a:cubicBezTo>
                    <a:cubicBezTo>
                      <a:pt x="67" y="14"/>
                      <a:pt x="68" y="10"/>
                      <a:pt x="68" y="9"/>
                    </a:cubicBezTo>
                    <a:cubicBezTo>
                      <a:pt x="67" y="7"/>
                      <a:pt x="61" y="6"/>
                      <a:pt x="53" y="5"/>
                    </a:cubicBezTo>
                    <a:cubicBezTo>
                      <a:pt x="44" y="5"/>
                      <a:pt x="36" y="7"/>
                      <a:pt x="36" y="7"/>
                    </a:cubicBezTo>
                    <a:cubicBezTo>
                      <a:pt x="36" y="7"/>
                      <a:pt x="33" y="6"/>
                      <a:pt x="35" y="5"/>
                    </a:cubicBezTo>
                    <a:cubicBezTo>
                      <a:pt x="36" y="4"/>
                      <a:pt x="38" y="2"/>
                      <a:pt x="41" y="2"/>
                    </a:cubicBezTo>
                    <a:cubicBezTo>
                      <a:pt x="43" y="2"/>
                      <a:pt x="44" y="1"/>
                      <a:pt x="45" y="0"/>
                    </a:cubicBezTo>
                    <a:close/>
                  </a:path>
                </a:pathLst>
              </a:custGeom>
              <a:solidFill>
                <a:srgbClr val="D2D0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65" name="任意多边形: 形状 364">
                <a:extLst>
                  <a:ext uri="{FF2B5EF4-FFF2-40B4-BE49-F238E27FC236}">
                    <a16:creationId xmlns:a16="http://schemas.microsoft.com/office/drawing/2014/main" id="{C63EB52A-74AE-4C96-97B6-E236D75CFC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" y="1146"/>
                <a:ext cx="130" cy="35"/>
              </a:xfrm>
              <a:custGeom>
                <a:avLst/>
                <a:gdLst>
                  <a:gd name="T0" fmla="*/ 44 w 68"/>
                  <a:gd name="T1" fmla="*/ 0 h 18"/>
                  <a:gd name="T2" fmla="*/ 0 w 68"/>
                  <a:gd name="T3" fmla="*/ 0 h 18"/>
                  <a:gd name="T4" fmla="*/ 1 w 68"/>
                  <a:gd name="T5" fmla="*/ 5 h 18"/>
                  <a:gd name="T6" fmla="*/ 0 w 68"/>
                  <a:gd name="T7" fmla="*/ 18 h 18"/>
                  <a:gd name="T8" fmla="*/ 46 w 68"/>
                  <a:gd name="T9" fmla="*/ 18 h 18"/>
                  <a:gd name="T10" fmla="*/ 46 w 68"/>
                  <a:gd name="T11" fmla="*/ 17 h 18"/>
                  <a:gd name="T12" fmla="*/ 51 w 68"/>
                  <a:gd name="T13" fmla="*/ 14 h 18"/>
                  <a:gd name="T14" fmla="*/ 62 w 68"/>
                  <a:gd name="T15" fmla="*/ 13 h 18"/>
                  <a:gd name="T16" fmla="*/ 68 w 68"/>
                  <a:gd name="T17" fmla="*/ 8 h 18"/>
                  <a:gd name="T18" fmla="*/ 53 w 68"/>
                  <a:gd name="T19" fmla="*/ 4 h 18"/>
                  <a:gd name="T20" fmla="*/ 36 w 68"/>
                  <a:gd name="T21" fmla="*/ 6 h 18"/>
                  <a:gd name="T22" fmla="*/ 35 w 68"/>
                  <a:gd name="T23" fmla="*/ 4 h 18"/>
                  <a:gd name="T24" fmla="*/ 41 w 68"/>
                  <a:gd name="T25" fmla="*/ 1 h 18"/>
                  <a:gd name="T26" fmla="*/ 44 w 68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8" h="18">
                    <a:moveTo>
                      <a:pt x="4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1" y="4"/>
                      <a:pt x="1" y="5"/>
                    </a:cubicBezTo>
                    <a:cubicBezTo>
                      <a:pt x="1" y="7"/>
                      <a:pt x="1" y="12"/>
                      <a:pt x="0" y="18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6" y="18"/>
                      <a:pt x="46" y="17"/>
                      <a:pt x="46" y="17"/>
                    </a:cubicBezTo>
                    <a:cubicBezTo>
                      <a:pt x="46" y="17"/>
                      <a:pt x="49" y="16"/>
                      <a:pt x="51" y="14"/>
                    </a:cubicBezTo>
                    <a:cubicBezTo>
                      <a:pt x="54" y="13"/>
                      <a:pt x="58" y="13"/>
                      <a:pt x="62" y="13"/>
                    </a:cubicBezTo>
                    <a:cubicBezTo>
                      <a:pt x="67" y="13"/>
                      <a:pt x="68" y="9"/>
                      <a:pt x="68" y="8"/>
                    </a:cubicBezTo>
                    <a:cubicBezTo>
                      <a:pt x="67" y="6"/>
                      <a:pt x="61" y="5"/>
                      <a:pt x="53" y="4"/>
                    </a:cubicBezTo>
                    <a:cubicBezTo>
                      <a:pt x="44" y="4"/>
                      <a:pt x="36" y="6"/>
                      <a:pt x="36" y="6"/>
                    </a:cubicBezTo>
                    <a:cubicBezTo>
                      <a:pt x="36" y="6"/>
                      <a:pt x="33" y="5"/>
                      <a:pt x="35" y="4"/>
                    </a:cubicBezTo>
                    <a:cubicBezTo>
                      <a:pt x="36" y="3"/>
                      <a:pt x="38" y="1"/>
                      <a:pt x="41" y="1"/>
                    </a:cubicBezTo>
                    <a:cubicBezTo>
                      <a:pt x="42" y="1"/>
                      <a:pt x="43" y="1"/>
                      <a:pt x="44" y="0"/>
                    </a:cubicBezTo>
                    <a:close/>
                  </a:path>
                </a:pathLst>
              </a:custGeom>
              <a:solidFill>
                <a:srgbClr val="D3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66" name="任意多边形: 形状 365">
                <a:extLst>
                  <a:ext uri="{FF2B5EF4-FFF2-40B4-BE49-F238E27FC236}">
                    <a16:creationId xmlns:a16="http://schemas.microsoft.com/office/drawing/2014/main" id="{E112D0E7-3290-42A9-B0CA-1EF8F0B940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" y="1148"/>
                <a:ext cx="130" cy="36"/>
              </a:xfrm>
              <a:custGeom>
                <a:avLst/>
                <a:gdLst>
                  <a:gd name="T0" fmla="*/ 38 w 68"/>
                  <a:gd name="T1" fmla="*/ 0 h 19"/>
                  <a:gd name="T2" fmla="*/ 0 w 68"/>
                  <a:gd name="T3" fmla="*/ 0 h 19"/>
                  <a:gd name="T4" fmla="*/ 1 w 68"/>
                  <a:gd name="T5" fmla="*/ 4 h 19"/>
                  <a:gd name="T6" fmla="*/ 0 w 68"/>
                  <a:gd name="T7" fmla="*/ 19 h 19"/>
                  <a:gd name="T8" fmla="*/ 46 w 68"/>
                  <a:gd name="T9" fmla="*/ 19 h 19"/>
                  <a:gd name="T10" fmla="*/ 46 w 68"/>
                  <a:gd name="T11" fmla="*/ 16 h 19"/>
                  <a:gd name="T12" fmla="*/ 51 w 68"/>
                  <a:gd name="T13" fmla="*/ 13 h 19"/>
                  <a:gd name="T14" fmla="*/ 62 w 68"/>
                  <a:gd name="T15" fmla="*/ 12 h 19"/>
                  <a:gd name="T16" fmla="*/ 68 w 68"/>
                  <a:gd name="T17" fmla="*/ 7 h 19"/>
                  <a:gd name="T18" fmla="*/ 53 w 68"/>
                  <a:gd name="T19" fmla="*/ 3 h 19"/>
                  <a:gd name="T20" fmla="*/ 36 w 68"/>
                  <a:gd name="T21" fmla="*/ 5 h 19"/>
                  <a:gd name="T22" fmla="*/ 35 w 68"/>
                  <a:gd name="T23" fmla="*/ 3 h 19"/>
                  <a:gd name="T24" fmla="*/ 38 w 68"/>
                  <a:gd name="T2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8" h="19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6"/>
                      <a:pt x="0" y="11"/>
                      <a:pt x="0" y="19"/>
                    </a:cubicBezTo>
                    <a:cubicBezTo>
                      <a:pt x="46" y="19"/>
                      <a:pt x="46" y="19"/>
                      <a:pt x="46" y="19"/>
                    </a:cubicBezTo>
                    <a:cubicBezTo>
                      <a:pt x="46" y="17"/>
                      <a:pt x="46" y="16"/>
                      <a:pt x="46" y="16"/>
                    </a:cubicBezTo>
                    <a:cubicBezTo>
                      <a:pt x="46" y="16"/>
                      <a:pt x="49" y="15"/>
                      <a:pt x="51" y="13"/>
                    </a:cubicBezTo>
                    <a:cubicBezTo>
                      <a:pt x="54" y="12"/>
                      <a:pt x="58" y="12"/>
                      <a:pt x="62" y="12"/>
                    </a:cubicBezTo>
                    <a:cubicBezTo>
                      <a:pt x="67" y="12"/>
                      <a:pt x="68" y="8"/>
                      <a:pt x="68" y="7"/>
                    </a:cubicBezTo>
                    <a:cubicBezTo>
                      <a:pt x="67" y="5"/>
                      <a:pt x="61" y="4"/>
                      <a:pt x="53" y="3"/>
                    </a:cubicBezTo>
                    <a:cubicBezTo>
                      <a:pt x="44" y="3"/>
                      <a:pt x="36" y="5"/>
                      <a:pt x="36" y="5"/>
                    </a:cubicBezTo>
                    <a:cubicBezTo>
                      <a:pt x="36" y="5"/>
                      <a:pt x="33" y="4"/>
                      <a:pt x="35" y="3"/>
                    </a:cubicBezTo>
                    <a:cubicBezTo>
                      <a:pt x="36" y="2"/>
                      <a:pt x="36" y="1"/>
                      <a:pt x="38" y="0"/>
                    </a:cubicBezTo>
                    <a:close/>
                  </a:path>
                </a:pathLst>
              </a:custGeom>
              <a:solidFill>
                <a:srgbClr val="D3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67" name="任意多边形: 形状 366">
                <a:extLst>
                  <a:ext uri="{FF2B5EF4-FFF2-40B4-BE49-F238E27FC236}">
                    <a16:creationId xmlns:a16="http://schemas.microsoft.com/office/drawing/2014/main" id="{219246E5-06B2-4232-A354-52FA61BA9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" y="1152"/>
                <a:ext cx="130" cy="34"/>
              </a:xfrm>
              <a:custGeom>
                <a:avLst/>
                <a:gdLst>
                  <a:gd name="T0" fmla="*/ 36 w 68"/>
                  <a:gd name="T1" fmla="*/ 0 h 18"/>
                  <a:gd name="T2" fmla="*/ 1 w 68"/>
                  <a:gd name="T3" fmla="*/ 0 h 18"/>
                  <a:gd name="T4" fmla="*/ 1 w 68"/>
                  <a:gd name="T5" fmla="*/ 2 h 18"/>
                  <a:gd name="T6" fmla="*/ 0 w 68"/>
                  <a:gd name="T7" fmla="*/ 18 h 18"/>
                  <a:gd name="T8" fmla="*/ 46 w 68"/>
                  <a:gd name="T9" fmla="*/ 18 h 18"/>
                  <a:gd name="T10" fmla="*/ 46 w 68"/>
                  <a:gd name="T11" fmla="*/ 14 h 18"/>
                  <a:gd name="T12" fmla="*/ 51 w 68"/>
                  <a:gd name="T13" fmla="*/ 11 h 18"/>
                  <a:gd name="T14" fmla="*/ 62 w 68"/>
                  <a:gd name="T15" fmla="*/ 10 h 18"/>
                  <a:gd name="T16" fmla="*/ 68 w 68"/>
                  <a:gd name="T17" fmla="*/ 5 h 18"/>
                  <a:gd name="T18" fmla="*/ 53 w 68"/>
                  <a:gd name="T19" fmla="*/ 1 h 18"/>
                  <a:gd name="T20" fmla="*/ 36 w 68"/>
                  <a:gd name="T21" fmla="*/ 3 h 18"/>
                  <a:gd name="T22" fmla="*/ 35 w 68"/>
                  <a:gd name="T23" fmla="*/ 1 h 18"/>
                  <a:gd name="T24" fmla="*/ 36 w 68"/>
                  <a:gd name="T2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8" h="18">
                    <a:moveTo>
                      <a:pt x="3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4"/>
                      <a:pt x="0" y="10"/>
                      <a:pt x="0" y="18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6" y="16"/>
                      <a:pt x="46" y="14"/>
                      <a:pt x="46" y="14"/>
                    </a:cubicBezTo>
                    <a:cubicBezTo>
                      <a:pt x="46" y="14"/>
                      <a:pt x="49" y="13"/>
                      <a:pt x="51" y="11"/>
                    </a:cubicBezTo>
                    <a:cubicBezTo>
                      <a:pt x="54" y="10"/>
                      <a:pt x="58" y="10"/>
                      <a:pt x="62" y="10"/>
                    </a:cubicBezTo>
                    <a:cubicBezTo>
                      <a:pt x="67" y="10"/>
                      <a:pt x="68" y="6"/>
                      <a:pt x="68" y="5"/>
                    </a:cubicBezTo>
                    <a:cubicBezTo>
                      <a:pt x="67" y="3"/>
                      <a:pt x="61" y="2"/>
                      <a:pt x="53" y="1"/>
                    </a:cubicBezTo>
                    <a:cubicBezTo>
                      <a:pt x="44" y="1"/>
                      <a:pt x="36" y="3"/>
                      <a:pt x="36" y="3"/>
                    </a:cubicBezTo>
                    <a:cubicBezTo>
                      <a:pt x="36" y="3"/>
                      <a:pt x="33" y="2"/>
                      <a:pt x="35" y="1"/>
                    </a:cubicBezTo>
                    <a:cubicBezTo>
                      <a:pt x="35" y="0"/>
                      <a:pt x="35" y="0"/>
                      <a:pt x="36" y="0"/>
                    </a:cubicBezTo>
                    <a:close/>
                  </a:path>
                </a:pathLst>
              </a:custGeom>
              <a:solidFill>
                <a:srgbClr val="D4D2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68" name="任意多边形: 形状 367">
                <a:extLst>
                  <a:ext uri="{FF2B5EF4-FFF2-40B4-BE49-F238E27FC236}">
                    <a16:creationId xmlns:a16="http://schemas.microsoft.com/office/drawing/2014/main" id="{1DFE1274-532E-4500-B19D-B06A6CFFB2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" y="1154"/>
                <a:ext cx="130" cy="34"/>
              </a:xfrm>
              <a:custGeom>
                <a:avLst/>
                <a:gdLst>
                  <a:gd name="T0" fmla="*/ 34 w 68"/>
                  <a:gd name="T1" fmla="*/ 0 h 18"/>
                  <a:gd name="T2" fmla="*/ 1 w 68"/>
                  <a:gd name="T3" fmla="*/ 0 h 18"/>
                  <a:gd name="T4" fmla="*/ 1 w 68"/>
                  <a:gd name="T5" fmla="*/ 1 h 18"/>
                  <a:gd name="T6" fmla="*/ 0 w 68"/>
                  <a:gd name="T7" fmla="*/ 18 h 18"/>
                  <a:gd name="T8" fmla="*/ 46 w 68"/>
                  <a:gd name="T9" fmla="*/ 18 h 18"/>
                  <a:gd name="T10" fmla="*/ 46 w 68"/>
                  <a:gd name="T11" fmla="*/ 13 h 18"/>
                  <a:gd name="T12" fmla="*/ 51 w 68"/>
                  <a:gd name="T13" fmla="*/ 10 h 18"/>
                  <a:gd name="T14" fmla="*/ 62 w 68"/>
                  <a:gd name="T15" fmla="*/ 9 h 18"/>
                  <a:gd name="T16" fmla="*/ 68 w 68"/>
                  <a:gd name="T17" fmla="*/ 4 h 18"/>
                  <a:gd name="T18" fmla="*/ 53 w 68"/>
                  <a:gd name="T19" fmla="*/ 0 h 18"/>
                  <a:gd name="T20" fmla="*/ 36 w 68"/>
                  <a:gd name="T21" fmla="*/ 2 h 18"/>
                  <a:gd name="T22" fmla="*/ 34 w 68"/>
                  <a:gd name="T2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8">
                    <a:moveTo>
                      <a:pt x="34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3"/>
                      <a:pt x="0" y="10"/>
                      <a:pt x="0" y="18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6" y="15"/>
                      <a:pt x="46" y="13"/>
                      <a:pt x="46" y="13"/>
                    </a:cubicBezTo>
                    <a:cubicBezTo>
                      <a:pt x="46" y="13"/>
                      <a:pt x="49" y="12"/>
                      <a:pt x="51" y="10"/>
                    </a:cubicBezTo>
                    <a:cubicBezTo>
                      <a:pt x="54" y="9"/>
                      <a:pt x="58" y="9"/>
                      <a:pt x="62" y="9"/>
                    </a:cubicBezTo>
                    <a:cubicBezTo>
                      <a:pt x="67" y="9"/>
                      <a:pt x="68" y="5"/>
                      <a:pt x="68" y="4"/>
                    </a:cubicBezTo>
                    <a:cubicBezTo>
                      <a:pt x="67" y="2"/>
                      <a:pt x="61" y="1"/>
                      <a:pt x="53" y="0"/>
                    </a:cubicBezTo>
                    <a:cubicBezTo>
                      <a:pt x="44" y="0"/>
                      <a:pt x="36" y="2"/>
                      <a:pt x="36" y="2"/>
                    </a:cubicBezTo>
                    <a:cubicBezTo>
                      <a:pt x="36" y="2"/>
                      <a:pt x="34" y="1"/>
                      <a:pt x="34" y="0"/>
                    </a:cubicBezTo>
                    <a:close/>
                  </a:path>
                </a:pathLst>
              </a:custGeom>
              <a:solidFill>
                <a:srgbClr val="D5D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69" name="任意多边形: 形状 368">
                <a:extLst>
                  <a:ext uri="{FF2B5EF4-FFF2-40B4-BE49-F238E27FC236}">
                    <a16:creationId xmlns:a16="http://schemas.microsoft.com/office/drawing/2014/main" id="{259387AE-D1AA-4870-8C4F-225A60479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" y="1156"/>
                <a:ext cx="130" cy="36"/>
              </a:xfrm>
              <a:custGeom>
                <a:avLst/>
                <a:gdLst>
                  <a:gd name="T0" fmla="*/ 60 w 68"/>
                  <a:gd name="T1" fmla="*/ 0 h 19"/>
                  <a:gd name="T2" fmla="*/ 39 w 68"/>
                  <a:gd name="T3" fmla="*/ 0 h 19"/>
                  <a:gd name="T4" fmla="*/ 36 w 68"/>
                  <a:gd name="T5" fmla="*/ 1 h 19"/>
                  <a:gd name="T6" fmla="*/ 35 w 68"/>
                  <a:gd name="T7" fmla="*/ 0 h 19"/>
                  <a:gd name="T8" fmla="*/ 1 w 68"/>
                  <a:gd name="T9" fmla="*/ 0 h 19"/>
                  <a:gd name="T10" fmla="*/ 1 w 68"/>
                  <a:gd name="T11" fmla="*/ 0 h 19"/>
                  <a:gd name="T12" fmla="*/ 0 w 68"/>
                  <a:gd name="T13" fmla="*/ 19 h 19"/>
                  <a:gd name="T14" fmla="*/ 45 w 68"/>
                  <a:gd name="T15" fmla="*/ 19 h 19"/>
                  <a:gd name="T16" fmla="*/ 46 w 68"/>
                  <a:gd name="T17" fmla="*/ 12 h 19"/>
                  <a:gd name="T18" fmla="*/ 51 w 68"/>
                  <a:gd name="T19" fmla="*/ 9 h 19"/>
                  <a:gd name="T20" fmla="*/ 62 w 68"/>
                  <a:gd name="T21" fmla="*/ 8 h 19"/>
                  <a:gd name="T22" fmla="*/ 68 w 68"/>
                  <a:gd name="T23" fmla="*/ 3 h 19"/>
                  <a:gd name="T24" fmla="*/ 60 w 68"/>
                  <a:gd name="T2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8" h="19">
                    <a:moveTo>
                      <a:pt x="60" y="0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37" y="1"/>
                      <a:pt x="36" y="1"/>
                      <a:pt x="36" y="1"/>
                    </a:cubicBezTo>
                    <a:cubicBezTo>
                      <a:pt x="36" y="1"/>
                      <a:pt x="35" y="1"/>
                      <a:pt x="35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2"/>
                      <a:pt x="0" y="9"/>
                      <a:pt x="0" y="19"/>
                    </a:cubicBezTo>
                    <a:cubicBezTo>
                      <a:pt x="45" y="19"/>
                      <a:pt x="45" y="19"/>
                      <a:pt x="45" y="19"/>
                    </a:cubicBezTo>
                    <a:cubicBezTo>
                      <a:pt x="46" y="15"/>
                      <a:pt x="46" y="12"/>
                      <a:pt x="46" y="12"/>
                    </a:cubicBezTo>
                    <a:cubicBezTo>
                      <a:pt x="46" y="12"/>
                      <a:pt x="49" y="11"/>
                      <a:pt x="51" y="9"/>
                    </a:cubicBezTo>
                    <a:cubicBezTo>
                      <a:pt x="54" y="8"/>
                      <a:pt x="58" y="8"/>
                      <a:pt x="62" y="8"/>
                    </a:cubicBezTo>
                    <a:cubicBezTo>
                      <a:pt x="67" y="8"/>
                      <a:pt x="68" y="4"/>
                      <a:pt x="68" y="3"/>
                    </a:cubicBezTo>
                    <a:cubicBezTo>
                      <a:pt x="67" y="2"/>
                      <a:pt x="64" y="1"/>
                      <a:pt x="60" y="0"/>
                    </a:cubicBezTo>
                    <a:close/>
                  </a:path>
                </a:pathLst>
              </a:custGeom>
              <a:solidFill>
                <a:srgbClr val="D5D4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70" name="任意多边形: 形状 369">
                <a:extLst>
                  <a:ext uri="{FF2B5EF4-FFF2-40B4-BE49-F238E27FC236}">
                    <a16:creationId xmlns:a16="http://schemas.microsoft.com/office/drawing/2014/main" id="{41A0A20C-B30D-46E0-A74B-DACA2E9272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" y="1160"/>
                <a:ext cx="130" cy="34"/>
              </a:xfrm>
              <a:custGeom>
                <a:avLst/>
                <a:gdLst>
                  <a:gd name="T0" fmla="*/ 65 w 68"/>
                  <a:gd name="T1" fmla="*/ 0 h 18"/>
                  <a:gd name="T2" fmla="*/ 1 w 68"/>
                  <a:gd name="T3" fmla="*/ 0 h 18"/>
                  <a:gd name="T4" fmla="*/ 0 w 68"/>
                  <a:gd name="T5" fmla="*/ 18 h 18"/>
                  <a:gd name="T6" fmla="*/ 45 w 68"/>
                  <a:gd name="T7" fmla="*/ 18 h 18"/>
                  <a:gd name="T8" fmla="*/ 46 w 68"/>
                  <a:gd name="T9" fmla="*/ 10 h 18"/>
                  <a:gd name="T10" fmla="*/ 51 w 68"/>
                  <a:gd name="T11" fmla="*/ 7 h 18"/>
                  <a:gd name="T12" fmla="*/ 62 w 68"/>
                  <a:gd name="T13" fmla="*/ 6 h 18"/>
                  <a:gd name="T14" fmla="*/ 68 w 68"/>
                  <a:gd name="T15" fmla="*/ 1 h 18"/>
                  <a:gd name="T16" fmla="*/ 65 w 68"/>
                  <a:gd name="T1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" h="18">
                    <a:moveTo>
                      <a:pt x="6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3"/>
                      <a:pt x="0" y="10"/>
                      <a:pt x="0" y="18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6" y="13"/>
                      <a:pt x="46" y="10"/>
                      <a:pt x="46" y="10"/>
                    </a:cubicBezTo>
                    <a:cubicBezTo>
                      <a:pt x="46" y="10"/>
                      <a:pt x="49" y="9"/>
                      <a:pt x="51" y="7"/>
                    </a:cubicBezTo>
                    <a:cubicBezTo>
                      <a:pt x="54" y="6"/>
                      <a:pt x="58" y="6"/>
                      <a:pt x="62" y="6"/>
                    </a:cubicBezTo>
                    <a:cubicBezTo>
                      <a:pt x="67" y="6"/>
                      <a:pt x="68" y="2"/>
                      <a:pt x="68" y="1"/>
                    </a:cubicBezTo>
                    <a:cubicBezTo>
                      <a:pt x="67" y="0"/>
                      <a:pt x="67" y="0"/>
                      <a:pt x="65" y="0"/>
                    </a:cubicBezTo>
                    <a:close/>
                  </a:path>
                </a:pathLst>
              </a:custGeom>
              <a:solidFill>
                <a:srgbClr val="D6D5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71" name="任意多边形: 形状 370">
                <a:extLst>
                  <a:ext uri="{FF2B5EF4-FFF2-40B4-BE49-F238E27FC236}">
                    <a16:creationId xmlns:a16="http://schemas.microsoft.com/office/drawing/2014/main" id="{00E42529-6653-4890-AF8A-04D3B3ACAD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" y="1161"/>
                <a:ext cx="130" cy="35"/>
              </a:xfrm>
              <a:custGeom>
                <a:avLst/>
                <a:gdLst>
                  <a:gd name="T0" fmla="*/ 67 w 68"/>
                  <a:gd name="T1" fmla="*/ 0 h 18"/>
                  <a:gd name="T2" fmla="*/ 1 w 68"/>
                  <a:gd name="T3" fmla="*/ 0 h 18"/>
                  <a:gd name="T4" fmla="*/ 0 w 68"/>
                  <a:gd name="T5" fmla="*/ 18 h 18"/>
                  <a:gd name="T6" fmla="*/ 45 w 68"/>
                  <a:gd name="T7" fmla="*/ 18 h 18"/>
                  <a:gd name="T8" fmla="*/ 46 w 68"/>
                  <a:gd name="T9" fmla="*/ 9 h 18"/>
                  <a:gd name="T10" fmla="*/ 51 w 68"/>
                  <a:gd name="T11" fmla="*/ 6 h 18"/>
                  <a:gd name="T12" fmla="*/ 62 w 68"/>
                  <a:gd name="T13" fmla="*/ 5 h 18"/>
                  <a:gd name="T14" fmla="*/ 68 w 68"/>
                  <a:gd name="T15" fmla="*/ 0 h 18"/>
                  <a:gd name="T16" fmla="*/ 67 w 68"/>
                  <a:gd name="T1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" h="18">
                    <a:moveTo>
                      <a:pt x="67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3"/>
                      <a:pt x="0" y="10"/>
                      <a:pt x="0" y="18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6" y="13"/>
                      <a:pt x="46" y="9"/>
                      <a:pt x="46" y="9"/>
                    </a:cubicBezTo>
                    <a:cubicBezTo>
                      <a:pt x="46" y="9"/>
                      <a:pt x="49" y="8"/>
                      <a:pt x="51" y="6"/>
                    </a:cubicBezTo>
                    <a:cubicBezTo>
                      <a:pt x="54" y="5"/>
                      <a:pt x="58" y="5"/>
                      <a:pt x="62" y="5"/>
                    </a:cubicBezTo>
                    <a:cubicBezTo>
                      <a:pt x="67" y="5"/>
                      <a:pt x="68" y="1"/>
                      <a:pt x="68" y="0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D7D5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72" name="任意多边形: 形状 371">
                <a:extLst>
                  <a:ext uri="{FF2B5EF4-FFF2-40B4-BE49-F238E27FC236}">
                    <a16:creationId xmlns:a16="http://schemas.microsoft.com/office/drawing/2014/main" id="{B3577F19-B859-4E2D-94C4-900F65FBA1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" y="1163"/>
                <a:ext cx="130" cy="35"/>
              </a:xfrm>
              <a:custGeom>
                <a:avLst/>
                <a:gdLst>
                  <a:gd name="T0" fmla="*/ 68 w 68"/>
                  <a:gd name="T1" fmla="*/ 0 h 18"/>
                  <a:gd name="T2" fmla="*/ 1 w 68"/>
                  <a:gd name="T3" fmla="*/ 0 h 18"/>
                  <a:gd name="T4" fmla="*/ 0 w 68"/>
                  <a:gd name="T5" fmla="*/ 18 h 18"/>
                  <a:gd name="T6" fmla="*/ 45 w 68"/>
                  <a:gd name="T7" fmla="*/ 18 h 18"/>
                  <a:gd name="T8" fmla="*/ 46 w 68"/>
                  <a:gd name="T9" fmla="*/ 8 h 18"/>
                  <a:gd name="T10" fmla="*/ 51 w 68"/>
                  <a:gd name="T11" fmla="*/ 5 h 18"/>
                  <a:gd name="T12" fmla="*/ 62 w 68"/>
                  <a:gd name="T13" fmla="*/ 4 h 18"/>
                  <a:gd name="T14" fmla="*/ 68 w 68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8" h="18">
                    <a:moveTo>
                      <a:pt x="6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4"/>
                      <a:pt x="0" y="11"/>
                      <a:pt x="0" y="18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6" y="13"/>
                      <a:pt x="46" y="8"/>
                      <a:pt x="46" y="8"/>
                    </a:cubicBezTo>
                    <a:cubicBezTo>
                      <a:pt x="46" y="8"/>
                      <a:pt x="49" y="7"/>
                      <a:pt x="51" y="5"/>
                    </a:cubicBezTo>
                    <a:cubicBezTo>
                      <a:pt x="54" y="4"/>
                      <a:pt x="58" y="4"/>
                      <a:pt x="62" y="4"/>
                    </a:cubicBezTo>
                    <a:cubicBezTo>
                      <a:pt x="66" y="4"/>
                      <a:pt x="67" y="2"/>
                      <a:pt x="68" y="0"/>
                    </a:cubicBezTo>
                    <a:close/>
                  </a:path>
                </a:pathLst>
              </a:custGeom>
              <a:solidFill>
                <a:srgbClr val="D8D6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73" name="任意多边形: 形状 372">
                <a:extLst>
                  <a:ext uri="{FF2B5EF4-FFF2-40B4-BE49-F238E27FC236}">
                    <a16:creationId xmlns:a16="http://schemas.microsoft.com/office/drawing/2014/main" id="{CC768C48-FA37-4D36-926E-B3C8A82062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" y="1165"/>
                <a:ext cx="128" cy="37"/>
              </a:xfrm>
              <a:custGeom>
                <a:avLst/>
                <a:gdLst>
                  <a:gd name="T0" fmla="*/ 67 w 67"/>
                  <a:gd name="T1" fmla="*/ 0 h 19"/>
                  <a:gd name="T2" fmla="*/ 1 w 67"/>
                  <a:gd name="T3" fmla="*/ 0 h 19"/>
                  <a:gd name="T4" fmla="*/ 0 w 67"/>
                  <a:gd name="T5" fmla="*/ 19 h 19"/>
                  <a:gd name="T6" fmla="*/ 45 w 67"/>
                  <a:gd name="T7" fmla="*/ 19 h 19"/>
                  <a:gd name="T8" fmla="*/ 46 w 67"/>
                  <a:gd name="T9" fmla="*/ 7 h 19"/>
                  <a:gd name="T10" fmla="*/ 51 w 67"/>
                  <a:gd name="T11" fmla="*/ 4 h 19"/>
                  <a:gd name="T12" fmla="*/ 62 w 67"/>
                  <a:gd name="T13" fmla="*/ 3 h 19"/>
                  <a:gd name="T14" fmla="*/ 67 w 67"/>
                  <a:gd name="T1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19">
                    <a:moveTo>
                      <a:pt x="67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5"/>
                      <a:pt x="0" y="11"/>
                      <a:pt x="0" y="19"/>
                    </a:cubicBezTo>
                    <a:cubicBezTo>
                      <a:pt x="45" y="19"/>
                      <a:pt x="45" y="19"/>
                      <a:pt x="45" y="19"/>
                    </a:cubicBezTo>
                    <a:cubicBezTo>
                      <a:pt x="46" y="12"/>
                      <a:pt x="46" y="7"/>
                      <a:pt x="46" y="7"/>
                    </a:cubicBezTo>
                    <a:cubicBezTo>
                      <a:pt x="46" y="7"/>
                      <a:pt x="49" y="6"/>
                      <a:pt x="51" y="4"/>
                    </a:cubicBezTo>
                    <a:cubicBezTo>
                      <a:pt x="54" y="3"/>
                      <a:pt x="58" y="3"/>
                      <a:pt x="62" y="3"/>
                    </a:cubicBezTo>
                    <a:cubicBezTo>
                      <a:pt x="65" y="3"/>
                      <a:pt x="67" y="2"/>
                      <a:pt x="67" y="0"/>
                    </a:cubicBezTo>
                    <a:close/>
                  </a:path>
                </a:pathLst>
              </a:custGeom>
              <a:solidFill>
                <a:srgbClr val="D9D7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74" name="任意多边形: 形状 373">
                <a:extLst>
                  <a:ext uri="{FF2B5EF4-FFF2-40B4-BE49-F238E27FC236}">
                    <a16:creationId xmlns:a16="http://schemas.microsoft.com/office/drawing/2014/main" id="{EF571E6C-0664-4B6B-AE76-96FD146B8F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" y="1169"/>
                <a:ext cx="126" cy="35"/>
              </a:xfrm>
              <a:custGeom>
                <a:avLst/>
                <a:gdLst>
                  <a:gd name="T0" fmla="*/ 66 w 66"/>
                  <a:gd name="T1" fmla="*/ 0 h 18"/>
                  <a:gd name="T2" fmla="*/ 1 w 66"/>
                  <a:gd name="T3" fmla="*/ 0 h 18"/>
                  <a:gd name="T4" fmla="*/ 0 w 66"/>
                  <a:gd name="T5" fmla="*/ 18 h 18"/>
                  <a:gd name="T6" fmla="*/ 44 w 66"/>
                  <a:gd name="T7" fmla="*/ 18 h 18"/>
                  <a:gd name="T8" fmla="*/ 46 w 66"/>
                  <a:gd name="T9" fmla="*/ 5 h 18"/>
                  <a:gd name="T10" fmla="*/ 51 w 66"/>
                  <a:gd name="T11" fmla="*/ 2 h 18"/>
                  <a:gd name="T12" fmla="*/ 62 w 66"/>
                  <a:gd name="T13" fmla="*/ 1 h 18"/>
                  <a:gd name="T14" fmla="*/ 66 w 66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18">
                    <a:moveTo>
                      <a:pt x="6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4"/>
                      <a:pt x="0" y="11"/>
                      <a:pt x="0" y="18"/>
                    </a:cubicBezTo>
                    <a:cubicBezTo>
                      <a:pt x="44" y="18"/>
                      <a:pt x="44" y="18"/>
                      <a:pt x="44" y="18"/>
                    </a:cubicBezTo>
                    <a:cubicBezTo>
                      <a:pt x="46" y="11"/>
                      <a:pt x="46" y="5"/>
                      <a:pt x="46" y="5"/>
                    </a:cubicBezTo>
                    <a:cubicBezTo>
                      <a:pt x="46" y="5"/>
                      <a:pt x="49" y="4"/>
                      <a:pt x="51" y="2"/>
                    </a:cubicBezTo>
                    <a:cubicBezTo>
                      <a:pt x="54" y="1"/>
                      <a:pt x="58" y="1"/>
                      <a:pt x="62" y="1"/>
                    </a:cubicBezTo>
                    <a:cubicBezTo>
                      <a:pt x="64" y="1"/>
                      <a:pt x="65" y="1"/>
                      <a:pt x="66" y="0"/>
                    </a:cubicBezTo>
                    <a:close/>
                  </a:path>
                </a:pathLst>
              </a:custGeom>
              <a:solidFill>
                <a:srgbClr val="DAD8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75" name="任意多边形: 形状 374">
                <a:extLst>
                  <a:ext uri="{FF2B5EF4-FFF2-40B4-BE49-F238E27FC236}">
                    <a16:creationId xmlns:a16="http://schemas.microsoft.com/office/drawing/2014/main" id="{37F8336B-C73A-4FF3-8931-4426F5E1C2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" y="1171"/>
                <a:ext cx="124" cy="35"/>
              </a:xfrm>
              <a:custGeom>
                <a:avLst/>
                <a:gdLst>
                  <a:gd name="T0" fmla="*/ 65 w 65"/>
                  <a:gd name="T1" fmla="*/ 0 h 18"/>
                  <a:gd name="T2" fmla="*/ 1 w 65"/>
                  <a:gd name="T3" fmla="*/ 0 h 18"/>
                  <a:gd name="T4" fmla="*/ 0 w 65"/>
                  <a:gd name="T5" fmla="*/ 18 h 18"/>
                  <a:gd name="T6" fmla="*/ 45 w 65"/>
                  <a:gd name="T7" fmla="*/ 18 h 18"/>
                  <a:gd name="T8" fmla="*/ 47 w 65"/>
                  <a:gd name="T9" fmla="*/ 4 h 18"/>
                  <a:gd name="T10" fmla="*/ 52 w 65"/>
                  <a:gd name="T11" fmla="*/ 1 h 18"/>
                  <a:gd name="T12" fmla="*/ 63 w 65"/>
                  <a:gd name="T13" fmla="*/ 0 h 18"/>
                  <a:gd name="T14" fmla="*/ 65 w 65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5" h="18">
                    <a:moveTo>
                      <a:pt x="6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1" y="11"/>
                      <a:pt x="0" y="18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7" y="11"/>
                      <a:pt x="47" y="4"/>
                      <a:pt x="47" y="4"/>
                    </a:cubicBezTo>
                    <a:cubicBezTo>
                      <a:pt x="47" y="4"/>
                      <a:pt x="50" y="3"/>
                      <a:pt x="52" y="1"/>
                    </a:cubicBezTo>
                    <a:cubicBezTo>
                      <a:pt x="55" y="0"/>
                      <a:pt x="59" y="0"/>
                      <a:pt x="63" y="0"/>
                    </a:cubicBezTo>
                    <a:cubicBezTo>
                      <a:pt x="64" y="0"/>
                      <a:pt x="65" y="0"/>
                      <a:pt x="65" y="0"/>
                    </a:cubicBezTo>
                    <a:close/>
                  </a:path>
                </a:pathLst>
              </a:custGeom>
              <a:solidFill>
                <a:srgbClr val="DBD9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76" name="任意多边形: 形状 375">
                <a:extLst>
                  <a:ext uri="{FF2B5EF4-FFF2-40B4-BE49-F238E27FC236}">
                    <a16:creationId xmlns:a16="http://schemas.microsoft.com/office/drawing/2014/main" id="{30E68D13-E2BC-43A6-82B8-AA85AF5210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" y="1173"/>
                <a:ext cx="101" cy="34"/>
              </a:xfrm>
              <a:custGeom>
                <a:avLst/>
                <a:gdLst>
                  <a:gd name="T0" fmla="*/ 53 w 53"/>
                  <a:gd name="T1" fmla="*/ 0 h 18"/>
                  <a:gd name="T2" fmla="*/ 1 w 53"/>
                  <a:gd name="T3" fmla="*/ 0 h 18"/>
                  <a:gd name="T4" fmla="*/ 0 w 53"/>
                  <a:gd name="T5" fmla="*/ 18 h 18"/>
                  <a:gd name="T6" fmla="*/ 45 w 53"/>
                  <a:gd name="T7" fmla="*/ 18 h 18"/>
                  <a:gd name="T8" fmla="*/ 47 w 53"/>
                  <a:gd name="T9" fmla="*/ 3 h 18"/>
                  <a:gd name="T10" fmla="*/ 52 w 53"/>
                  <a:gd name="T11" fmla="*/ 0 h 18"/>
                  <a:gd name="T12" fmla="*/ 53 w 53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" h="18">
                    <a:moveTo>
                      <a:pt x="5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1" y="12"/>
                      <a:pt x="0" y="18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6" y="11"/>
                      <a:pt x="47" y="3"/>
                      <a:pt x="47" y="3"/>
                    </a:cubicBezTo>
                    <a:cubicBezTo>
                      <a:pt x="47" y="3"/>
                      <a:pt x="50" y="2"/>
                      <a:pt x="52" y="0"/>
                    </a:cubicBez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CDA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77" name="任意多边形: 形状 376">
                <a:extLst>
                  <a:ext uri="{FF2B5EF4-FFF2-40B4-BE49-F238E27FC236}">
                    <a16:creationId xmlns:a16="http://schemas.microsoft.com/office/drawing/2014/main" id="{1A06D66B-A8B3-41B3-8DC9-8B434C9375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" y="1175"/>
                <a:ext cx="96" cy="36"/>
              </a:xfrm>
              <a:custGeom>
                <a:avLst/>
                <a:gdLst>
                  <a:gd name="T0" fmla="*/ 50 w 50"/>
                  <a:gd name="T1" fmla="*/ 0 h 19"/>
                  <a:gd name="T2" fmla="*/ 1 w 50"/>
                  <a:gd name="T3" fmla="*/ 0 h 19"/>
                  <a:gd name="T4" fmla="*/ 0 w 50"/>
                  <a:gd name="T5" fmla="*/ 19 h 19"/>
                  <a:gd name="T6" fmla="*/ 45 w 50"/>
                  <a:gd name="T7" fmla="*/ 19 h 19"/>
                  <a:gd name="T8" fmla="*/ 47 w 50"/>
                  <a:gd name="T9" fmla="*/ 2 h 19"/>
                  <a:gd name="T10" fmla="*/ 50 w 50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0" h="19">
                    <a:moveTo>
                      <a:pt x="5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6"/>
                      <a:pt x="1" y="12"/>
                      <a:pt x="0" y="19"/>
                    </a:cubicBezTo>
                    <a:cubicBezTo>
                      <a:pt x="45" y="19"/>
                      <a:pt x="45" y="19"/>
                      <a:pt x="45" y="19"/>
                    </a:cubicBezTo>
                    <a:cubicBezTo>
                      <a:pt x="46" y="11"/>
                      <a:pt x="47" y="2"/>
                      <a:pt x="47" y="2"/>
                    </a:cubicBezTo>
                    <a:cubicBezTo>
                      <a:pt x="47" y="2"/>
                      <a:pt x="48" y="1"/>
                      <a:pt x="50" y="0"/>
                    </a:cubicBezTo>
                    <a:close/>
                  </a:path>
                </a:pathLst>
              </a:custGeom>
              <a:solidFill>
                <a:srgbClr val="DCDB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78" name="任意多边形: 形状 377">
                <a:extLst>
                  <a:ext uri="{FF2B5EF4-FFF2-40B4-BE49-F238E27FC236}">
                    <a16:creationId xmlns:a16="http://schemas.microsoft.com/office/drawing/2014/main" id="{EF89F160-A90D-4DB2-9D37-8A394EA88E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" y="1179"/>
                <a:ext cx="92" cy="34"/>
              </a:xfrm>
              <a:custGeom>
                <a:avLst/>
                <a:gdLst>
                  <a:gd name="T0" fmla="*/ 48 w 48"/>
                  <a:gd name="T1" fmla="*/ 0 h 18"/>
                  <a:gd name="T2" fmla="*/ 1 w 48"/>
                  <a:gd name="T3" fmla="*/ 0 h 18"/>
                  <a:gd name="T4" fmla="*/ 0 w 48"/>
                  <a:gd name="T5" fmla="*/ 18 h 18"/>
                  <a:gd name="T6" fmla="*/ 44 w 48"/>
                  <a:gd name="T7" fmla="*/ 18 h 18"/>
                  <a:gd name="T8" fmla="*/ 47 w 48"/>
                  <a:gd name="T9" fmla="*/ 0 h 18"/>
                  <a:gd name="T10" fmla="*/ 48 w 48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" h="18">
                    <a:moveTo>
                      <a:pt x="4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1" y="11"/>
                      <a:pt x="0" y="18"/>
                    </a:cubicBezTo>
                    <a:cubicBezTo>
                      <a:pt x="44" y="18"/>
                      <a:pt x="44" y="18"/>
                      <a:pt x="44" y="18"/>
                    </a:cubicBezTo>
                    <a:cubicBezTo>
                      <a:pt x="46" y="10"/>
                      <a:pt x="47" y="0"/>
                      <a:pt x="47" y="0"/>
                    </a:cubicBez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DDDC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79" name="任意多边形: 形状 378">
                <a:extLst>
                  <a:ext uri="{FF2B5EF4-FFF2-40B4-BE49-F238E27FC236}">
                    <a16:creationId xmlns:a16="http://schemas.microsoft.com/office/drawing/2014/main" id="{5386AE48-EFD8-4091-A6C1-96FC0E97F3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" y="1181"/>
                <a:ext cx="90" cy="34"/>
              </a:xfrm>
              <a:custGeom>
                <a:avLst/>
                <a:gdLst>
                  <a:gd name="T0" fmla="*/ 47 w 47"/>
                  <a:gd name="T1" fmla="*/ 0 h 18"/>
                  <a:gd name="T2" fmla="*/ 1 w 47"/>
                  <a:gd name="T3" fmla="*/ 0 h 18"/>
                  <a:gd name="T4" fmla="*/ 0 w 47"/>
                  <a:gd name="T5" fmla="*/ 18 h 18"/>
                  <a:gd name="T6" fmla="*/ 44 w 47"/>
                  <a:gd name="T7" fmla="*/ 18 h 18"/>
                  <a:gd name="T8" fmla="*/ 47 w 47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18">
                    <a:moveTo>
                      <a:pt x="47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1" y="12"/>
                      <a:pt x="0" y="18"/>
                    </a:cubicBezTo>
                    <a:cubicBezTo>
                      <a:pt x="44" y="18"/>
                      <a:pt x="44" y="18"/>
                      <a:pt x="44" y="18"/>
                    </a:cubicBezTo>
                    <a:cubicBezTo>
                      <a:pt x="46" y="11"/>
                      <a:pt x="47" y="3"/>
                      <a:pt x="47" y="0"/>
                    </a:cubicBezTo>
                    <a:close/>
                  </a:path>
                </a:pathLst>
              </a:custGeom>
              <a:solidFill>
                <a:srgbClr val="DED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80" name="任意多边形: 形状 379">
                <a:extLst>
                  <a:ext uri="{FF2B5EF4-FFF2-40B4-BE49-F238E27FC236}">
                    <a16:creationId xmlns:a16="http://schemas.microsoft.com/office/drawing/2014/main" id="{058E7AC0-1117-49E2-AEA2-EA07F28C14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" y="1183"/>
                <a:ext cx="90" cy="36"/>
              </a:xfrm>
              <a:custGeom>
                <a:avLst/>
                <a:gdLst>
                  <a:gd name="T0" fmla="*/ 47 w 47"/>
                  <a:gd name="T1" fmla="*/ 0 h 19"/>
                  <a:gd name="T2" fmla="*/ 1 w 47"/>
                  <a:gd name="T3" fmla="*/ 0 h 19"/>
                  <a:gd name="T4" fmla="*/ 0 w 47"/>
                  <a:gd name="T5" fmla="*/ 19 h 19"/>
                  <a:gd name="T6" fmla="*/ 44 w 47"/>
                  <a:gd name="T7" fmla="*/ 19 h 19"/>
                  <a:gd name="T8" fmla="*/ 47 w 47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19">
                    <a:moveTo>
                      <a:pt x="47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6"/>
                      <a:pt x="0" y="12"/>
                      <a:pt x="0" y="19"/>
                    </a:cubicBezTo>
                    <a:cubicBezTo>
                      <a:pt x="44" y="19"/>
                      <a:pt x="44" y="19"/>
                      <a:pt x="44" y="19"/>
                    </a:cubicBezTo>
                    <a:cubicBezTo>
                      <a:pt x="45" y="12"/>
                      <a:pt x="46" y="4"/>
                      <a:pt x="47" y="0"/>
                    </a:cubicBezTo>
                    <a:close/>
                  </a:path>
                </a:pathLst>
              </a:custGeom>
              <a:solidFill>
                <a:srgbClr val="DFDE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81" name="任意多边形: 形状 380">
                <a:extLst>
                  <a:ext uri="{FF2B5EF4-FFF2-40B4-BE49-F238E27FC236}">
                    <a16:creationId xmlns:a16="http://schemas.microsoft.com/office/drawing/2014/main" id="{516327A1-9ED1-4353-A832-F8AF110250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" y="1186"/>
                <a:ext cx="90" cy="35"/>
              </a:xfrm>
              <a:custGeom>
                <a:avLst/>
                <a:gdLst>
                  <a:gd name="T0" fmla="*/ 47 w 47"/>
                  <a:gd name="T1" fmla="*/ 0 h 18"/>
                  <a:gd name="T2" fmla="*/ 1 w 47"/>
                  <a:gd name="T3" fmla="*/ 0 h 18"/>
                  <a:gd name="T4" fmla="*/ 0 w 47"/>
                  <a:gd name="T5" fmla="*/ 18 h 18"/>
                  <a:gd name="T6" fmla="*/ 43 w 47"/>
                  <a:gd name="T7" fmla="*/ 18 h 18"/>
                  <a:gd name="T8" fmla="*/ 47 w 47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18">
                    <a:moveTo>
                      <a:pt x="47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2"/>
                      <a:pt x="0" y="18"/>
                    </a:cubicBezTo>
                    <a:cubicBezTo>
                      <a:pt x="43" y="18"/>
                      <a:pt x="43" y="18"/>
                      <a:pt x="43" y="18"/>
                    </a:cubicBezTo>
                    <a:cubicBezTo>
                      <a:pt x="45" y="12"/>
                      <a:pt x="46" y="4"/>
                      <a:pt x="47" y="0"/>
                    </a:cubicBezTo>
                    <a:close/>
                  </a:path>
                </a:pathLst>
              </a:custGeom>
              <a:solidFill>
                <a:srgbClr val="E0DF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82" name="任意多边形: 形状 381">
                <a:extLst>
                  <a:ext uri="{FF2B5EF4-FFF2-40B4-BE49-F238E27FC236}">
                    <a16:creationId xmlns:a16="http://schemas.microsoft.com/office/drawing/2014/main" id="{B0B0F92B-58A5-4446-B25E-18FA5349AA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" y="1188"/>
                <a:ext cx="90" cy="35"/>
              </a:xfrm>
              <a:custGeom>
                <a:avLst/>
                <a:gdLst>
                  <a:gd name="T0" fmla="*/ 47 w 47"/>
                  <a:gd name="T1" fmla="*/ 0 h 18"/>
                  <a:gd name="T2" fmla="*/ 1 w 47"/>
                  <a:gd name="T3" fmla="*/ 0 h 18"/>
                  <a:gd name="T4" fmla="*/ 0 w 47"/>
                  <a:gd name="T5" fmla="*/ 18 h 18"/>
                  <a:gd name="T6" fmla="*/ 43 w 47"/>
                  <a:gd name="T7" fmla="*/ 18 h 18"/>
                  <a:gd name="T8" fmla="*/ 43 w 47"/>
                  <a:gd name="T9" fmla="*/ 17 h 18"/>
                  <a:gd name="T10" fmla="*/ 47 w 47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18">
                    <a:moveTo>
                      <a:pt x="47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2"/>
                      <a:pt x="0" y="18"/>
                    </a:cubicBezTo>
                    <a:cubicBezTo>
                      <a:pt x="43" y="18"/>
                      <a:pt x="43" y="18"/>
                      <a:pt x="43" y="18"/>
                    </a:cubicBezTo>
                    <a:cubicBezTo>
                      <a:pt x="43" y="17"/>
                      <a:pt x="43" y="17"/>
                      <a:pt x="43" y="17"/>
                    </a:cubicBezTo>
                    <a:cubicBezTo>
                      <a:pt x="45" y="12"/>
                      <a:pt x="46" y="5"/>
                      <a:pt x="47" y="0"/>
                    </a:cubicBezTo>
                    <a:close/>
                  </a:path>
                </a:pathLst>
              </a:custGeom>
              <a:solidFill>
                <a:srgbClr val="E1E0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83" name="任意多边形: 形状 382">
                <a:extLst>
                  <a:ext uri="{FF2B5EF4-FFF2-40B4-BE49-F238E27FC236}">
                    <a16:creationId xmlns:a16="http://schemas.microsoft.com/office/drawing/2014/main" id="{72B38122-5CA8-419A-A6D8-79B673C73D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" y="1190"/>
                <a:ext cx="88" cy="35"/>
              </a:xfrm>
              <a:custGeom>
                <a:avLst/>
                <a:gdLst>
                  <a:gd name="T0" fmla="*/ 46 w 46"/>
                  <a:gd name="T1" fmla="*/ 0 h 18"/>
                  <a:gd name="T2" fmla="*/ 1 w 46"/>
                  <a:gd name="T3" fmla="*/ 0 h 18"/>
                  <a:gd name="T4" fmla="*/ 0 w 46"/>
                  <a:gd name="T5" fmla="*/ 18 h 18"/>
                  <a:gd name="T6" fmla="*/ 42 w 46"/>
                  <a:gd name="T7" fmla="*/ 18 h 18"/>
                  <a:gd name="T8" fmla="*/ 43 w 46"/>
                  <a:gd name="T9" fmla="*/ 16 h 18"/>
                  <a:gd name="T10" fmla="*/ 46 w 4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" h="18">
                    <a:moveTo>
                      <a:pt x="4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6"/>
                      <a:pt x="0" y="12"/>
                      <a:pt x="0" y="18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43" y="16"/>
                      <a:pt x="43" y="16"/>
                      <a:pt x="43" y="16"/>
                    </a:cubicBezTo>
                    <a:cubicBezTo>
                      <a:pt x="45" y="12"/>
                      <a:pt x="46" y="5"/>
                      <a:pt x="46" y="0"/>
                    </a:cubicBezTo>
                    <a:close/>
                  </a:path>
                </a:pathLst>
              </a:custGeom>
              <a:solidFill>
                <a:srgbClr val="E2E1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84" name="任意多边形: 形状 383">
                <a:extLst>
                  <a:ext uri="{FF2B5EF4-FFF2-40B4-BE49-F238E27FC236}">
                    <a16:creationId xmlns:a16="http://schemas.microsoft.com/office/drawing/2014/main" id="{D254B26C-E963-4D3B-9664-D729C11DD5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" y="1192"/>
                <a:ext cx="88" cy="36"/>
              </a:xfrm>
              <a:custGeom>
                <a:avLst/>
                <a:gdLst>
                  <a:gd name="T0" fmla="*/ 46 w 46"/>
                  <a:gd name="T1" fmla="*/ 0 h 19"/>
                  <a:gd name="T2" fmla="*/ 1 w 46"/>
                  <a:gd name="T3" fmla="*/ 0 h 19"/>
                  <a:gd name="T4" fmla="*/ 0 w 46"/>
                  <a:gd name="T5" fmla="*/ 19 h 19"/>
                  <a:gd name="T6" fmla="*/ 42 w 46"/>
                  <a:gd name="T7" fmla="*/ 19 h 19"/>
                  <a:gd name="T8" fmla="*/ 43 w 46"/>
                  <a:gd name="T9" fmla="*/ 15 h 19"/>
                  <a:gd name="T10" fmla="*/ 46 w 46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" h="19">
                    <a:moveTo>
                      <a:pt x="4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6"/>
                      <a:pt x="0" y="13"/>
                      <a:pt x="0" y="19"/>
                    </a:cubicBezTo>
                    <a:cubicBezTo>
                      <a:pt x="42" y="19"/>
                      <a:pt x="42" y="19"/>
                      <a:pt x="42" y="19"/>
                    </a:cubicBezTo>
                    <a:cubicBezTo>
                      <a:pt x="42" y="18"/>
                      <a:pt x="43" y="17"/>
                      <a:pt x="43" y="15"/>
                    </a:cubicBezTo>
                    <a:cubicBezTo>
                      <a:pt x="45" y="11"/>
                      <a:pt x="46" y="5"/>
                      <a:pt x="46" y="0"/>
                    </a:cubicBezTo>
                    <a:close/>
                  </a:path>
                </a:pathLst>
              </a:custGeom>
              <a:solidFill>
                <a:srgbClr val="E3E1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85" name="任意多边形: 形状 384">
                <a:extLst>
                  <a:ext uri="{FF2B5EF4-FFF2-40B4-BE49-F238E27FC236}">
                    <a16:creationId xmlns:a16="http://schemas.microsoft.com/office/drawing/2014/main" id="{C2868E00-321D-4311-98B8-D1523350CA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" y="1196"/>
                <a:ext cx="88" cy="34"/>
              </a:xfrm>
              <a:custGeom>
                <a:avLst/>
                <a:gdLst>
                  <a:gd name="T0" fmla="*/ 46 w 46"/>
                  <a:gd name="T1" fmla="*/ 0 h 18"/>
                  <a:gd name="T2" fmla="*/ 1 w 46"/>
                  <a:gd name="T3" fmla="*/ 0 h 18"/>
                  <a:gd name="T4" fmla="*/ 0 w 46"/>
                  <a:gd name="T5" fmla="*/ 18 h 18"/>
                  <a:gd name="T6" fmla="*/ 42 w 46"/>
                  <a:gd name="T7" fmla="*/ 18 h 18"/>
                  <a:gd name="T8" fmla="*/ 43 w 46"/>
                  <a:gd name="T9" fmla="*/ 13 h 18"/>
                  <a:gd name="T10" fmla="*/ 46 w 4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" h="18">
                    <a:moveTo>
                      <a:pt x="4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6"/>
                      <a:pt x="0" y="12"/>
                      <a:pt x="0" y="18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42" y="17"/>
                      <a:pt x="43" y="15"/>
                      <a:pt x="43" y="13"/>
                    </a:cubicBezTo>
                    <a:cubicBezTo>
                      <a:pt x="44" y="9"/>
                      <a:pt x="45" y="4"/>
                      <a:pt x="46" y="0"/>
                    </a:cubicBezTo>
                    <a:close/>
                  </a:path>
                </a:pathLst>
              </a:custGeom>
              <a:solidFill>
                <a:srgbClr val="E4E2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86" name="任意多边形: 形状 385">
                <a:extLst>
                  <a:ext uri="{FF2B5EF4-FFF2-40B4-BE49-F238E27FC236}">
                    <a16:creationId xmlns:a16="http://schemas.microsoft.com/office/drawing/2014/main" id="{9959AA28-7417-4501-A3EA-30019A77D9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" y="1198"/>
                <a:ext cx="88" cy="34"/>
              </a:xfrm>
              <a:custGeom>
                <a:avLst/>
                <a:gdLst>
                  <a:gd name="T0" fmla="*/ 46 w 46"/>
                  <a:gd name="T1" fmla="*/ 0 h 18"/>
                  <a:gd name="T2" fmla="*/ 1 w 46"/>
                  <a:gd name="T3" fmla="*/ 0 h 18"/>
                  <a:gd name="T4" fmla="*/ 0 w 46"/>
                  <a:gd name="T5" fmla="*/ 18 h 18"/>
                  <a:gd name="T6" fmla="*/ 41 w 46"/>
                  <a:gd name="T7" fmla="*/ 18 h 18"/>
                  <a:gd name="T8" fmla="*/ 43 w 46"/>
                  <a:gd name="T9" fmla="*/ 12 h 18"/>
                  <a:gd name="T10" fmla="*/ 46 w 4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" h="18">
                    <a:moveTo>
                      <a:pt x="4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6"/>
                      <a:pt x="0" y="12"/>
                      <a:pt x="0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42" y="16"/>
                      <a:pt x="42" y="15"/>
                      <a:pt x="43" y="12"/>
                    </a:cubicBezTo>
                    <a:cubicBezTo>
                      <a:pt x="44" y="9"/>
                      <a:pt x="45" y="4"/>
                      <a:pt x="46" y="0"/>
                    </a:cubicBezTo>
                    <a:close/>
                  </a:path>
                </a:pathLst>
              </a:custGeom>
              <a:solidFill>
                <a:srgbClr val="E4E3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87" name="任意多边形: 形状 386">
                <a:extLst>
                  <a:ext uri="{FF2B5EF4-FFF2-40B4-BE49-F238E27FC236}">
                    <a16:creationId xmlns:a16="http://schemas.microsoft.com/office/drawing/2014/main" id="{722ABBCC-0401-4CC7-AB5F-6AE4CC53C1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" y="1200"/>
                <a:ext cx="88" cy="36"/>
              </a:xfrm>
              <a:custGeom>
                <a:avLst/>
                <a:gdLst>
                  <a:gd name="T0" fmla="*/ 46 w 46"/>
                  <a:gd name="T1" fmla="*/ 0 h 19"/>
                  <a:gd name="T2" fmla="*/ 1 w 46"/>
                  <a:gd name="T3" fmla="*/ 0 h 19"/>
                  <a:gd name="T4" fmla="*/ 0 w 46"/>
                  <a:gd name="T5" fmla="*/ 19 h 19"/>
                  <a:gd name="T6" fmla="*/ 41 w 46"/>
                  <a:gd name="T7" fmla="*/ 19 h 19"/>
                  <a:gd name="T8" fmla="*/ 43 w 46"/>
                  <a:gd name="T9" fmla="*/ 11 h 19"/>
                  <a:gd name="T10" fmla="*/ 46 w 46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" h="19">
                    <a:moveTo>
                      <a:pt x="4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6"/>
                      <a:pt x="0" y="13"/>
                      <a:pt x="0" y="19"/>
                    </a:cubicBezTo>
                    <a:cubicBezTo>
                      <a:pt x="41" y="19"/>
                      <a:pt x="41" y="19"/>
                      <a:pt x="41" y="19"/>
                    </a:cubicBezTo>
                    <a:cubicBezTo>
                      <a:pt x="41" y="16"/>
                      <a:pt x="42" y="14"/>
                      <a:pt x="43" y="11"/>
                    </a:cubicBezTo>
                    <a:cubicBezTo>
                      <a:pt x="44" y="8"/>
                      <a:pt x="45" y="4"/>
                      <a:pt x="46" y="0"/>
                    </a:cubicBezTo>
                    <a:close/>
                  </a:path>
                </a:pathLst>
              </a:custGeom>
              <a:solidFill>
                <a:srgbClr val="E5E4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88" name="任意多边形: 形状 387">
                <a:extLst>
                  <a:ext uri="{FF2B5EF4-FFF2-40B4-BE49-F238E27FC236}">
                    <a16:creationId xmlns:a16="http://schemas.microsoft.com/office/drawing/2014/main" id="{74743CA7-722A-4609-A3CD-35C4184B86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" y="1204"/>
                <a:ext cx="86" cy="34"/>
              </a:xfrm>
              <a:custGeom>
                <a:avLst/>
                <a:gdLst>
                  <a:gd name="T0" fmla="*/ 45 w 45"/>
                  <a:gd name="T1" fmla="*/ 0 h 18"/>
                  <a:gd name="T2" fmla="*/ 1 w 45"/>
                  <a:gd name="T3" fmla="*/ 0 h 18"/>
                  <a:gd name="T4" fmla="*/ 0 w 45"/>
                  <a:gd name="T5" fmla="*/ 18 h 18"/>
                  <a:gd name="T6" fmla="*/ 40 w 45"/>
                  <a:gd name="T7" fmla="*/ 18 h 18"/>
                  <a:gd name="T8" fmla="*/ 43 w 45"/>
                  <a:gd name="T9" fmla="*/ 9 h 18"/>
                  <a:gd name="T10" fmla="*/ 45 w 45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18">
                    <a:moveTo>
                      <a:pt x="4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6"/>
                      <a:pt x="0" y="12"/>
                      <a:pt x="0" y="18"/>
                    </a:cubicBezTo>
                    <a:cubicBezTo>
                      <a:pt x="40" y="18"/>
                      <a:pt x="40" y="18"/>
                      <a:pt x="40" y="18"/>
                    </a:cubicBezTo>
                    <a:cubicBezTo>
                      <a:pt x="41" y="15"/>
                      <a:pt x="42" y="13"/>
                      <a:pt x="43" y="9"/>
                    </a:cubicBezTo>
                    <a:cubicBezTo>
                      <a:pt x="44" y="7"/>
                      <a:pt x="45" y="3"/>
                      <a:pt x="45" y="0"/>
                    </a:cubicBezTo>
                    <a:close/>
                  </a:path>
                </a:pathLst>
              </a:custGeom>
              <a:solidFill>
                <a:srgbClr val="E6E5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89" name="任意多边形: 形状 388">
                <a:extLst>
                  <a:ext uri="{FF2B5EF4-FFF2-40B4-BE49-F238E27FC236}">
                    <a16:creationId xmlns:a16="http://schemas.microsoft.com/office/drawing/2014/main" id="{B8E56D84-38EB-43DD-9863-B741957BFF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" y="1206"/>
                <a:ext cx="88" cy="34"/>
              </a:xfrm>
              <a:custGeom>
                <a:avLst/>
                <a:gdLst>
                  <a:gd name="T0" fmla="*/ 46 w 46"/>
                  <a:gd name="T1" fmla="*/ 0 h 18"/>
                  <a:gd name="T2" fmla="*/ 1 w 46"/>
                  <a:gd name="T3" fmla="*/ 0 h 18"/>
                  <a:gd name="T4" fmla="*/ 0 w 46"/>
                  <a:gd name="T5" fmla="*/ 18 h 18"/>
                  <a:gd name="T6" fmla="*/ 41 w 46"/>
                  <a:gd name="T7" fmla="*/ 18 h 18"/>
                  <a:gd name="T8" fmla="*/ 44 w 46"/>
                  <a:gd name="T9" fmla="*/ 8 h 18"/>
                  <a:gd name="T10" fmla="*/ 46 w 4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" h="18">
                    <a:moveTo>
                      <a:pt x="4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6"/>
                      <a:pt x="1" y="12"/>
                      <a:pt x="0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42" y="15"/>
                      <a:pt x="43" y="12"/>
                      <a:pt x="44" y="8"/>
                    </a:cubicBezTo>
                    <a:cubicBezTo>
                      <a:pt x="45" y="6"/>
                      <a:pt x="46" y="3"/>
                      <a:pt x="46" y="0"/>
                    </a:cubicBezTo>
                    <a:close/>
                  </a:path>
                </a:pathLst>
              </a:custGeom>
              <a:solidFill>
                <a:srgbClr val="E7E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90" name="任意多边形: 形状 389">
                <a:extLst>
                  <a:ext uri="{FF2B5EF4-FFF2-40B4-BE49-F238E27FC236}">
                    <a16:creationId xmlns:a16="http://schemas.microsoft.com/office/drawing/2014/main" id="{C73FA186-51BA-4CF4-83BD-3D9B4552CD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" y="1207"/>
                <a:ext cx="88" cy="35"/>
              </a:xfrm>
              <a:custGeom>
                <a:avLst/>
                <a:gdLst>
                  <a:gd name="T0" fmla="*/ 46 w 46"/>
                  <a:gd name="T1" fmla="*/ 0 h 18"/>
                  <a:gd name="T2" fmla="*/ 1 w 46"/>
                  <a:gd name="T3" fmla="*/ 0 h 18"/>
                  <a:gd name="T4" fmla="*/ 0 w 46"/>
                  <a:gd name="T5" fmla="*/ 18 h 18"/>
                  <a:gd name="T6" fmla="*/ 41 w 46"/>
                  <a:gd name="T7" fmla="*/ 18 h 18"/>
                  <a:gd name="T8" fmla="*/ 44 w 46"/>
                  <a:gd name="T9" fmla="*/ 7 h 18"/>
                  <a:gd name="T10" fmla="*/ 46 w 4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" h="18">
                    <a:moveTo>
                      <a:pt x="4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6"/>
                      <a:pt x="1" y="13"/>
                      <a:pt x="0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41" y="16"/>
                      <a:pt x="43" y="12"/>
                      <a:pt x="44" y="7"/>
                    </a:cubicBezTo>
                    <a:cubicBezTo>
                      <a:pt x="45" y="5"/>
                      <a:pt x="45" y="3"/>
                      <a:pt x="46" y="0"/>
                    </a:cubicBezTo>
                    <a:close/>
                  </a:path>
                </a:pathLst>
              </a:custGeom>
              <a:solidFill>
                <a:srgbClr val="E8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91" name="任意多边形: 形状 390">
                <a:extLst>
                  <a:ext uri="{FF2B5EF4-FFF2-40B4-BE49-F238E27FC236}">
                    <a16:creationId xmlns:a16="http://schemas.microsoft.com/office/drawing/2014/main" id="{4A0234B2-EDF6-4626-A945-87588DB9B9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" y="1209"/>
                <a:ext cx="88" cy="37"/>
              </a:xfrm>
              <a:custGeom>
                <a:avLst/>
                <a:gdLst>
                  <a:gd name="T0" fmla="*/ 46 w 46"/>
                  <a:gd name="T1" fmla="*/ 0 h 19"/>
                  <a:gd name="T2" fmla="*/ 1 w 46"/>
                  <a:gd name="T3" fmla="*/ 0 h 19"/>
                  <a:gd name="T4" fmla="*/ 0 w 46"/>
                  <a:gd name="T5" fmla="*/ 19 h 19"/>
                  <a:gd name="T6" fmla="*/ 40 w 46"/>
                  <a:gd name="T7" fmla="*/ 19 h 19"/>
                  <a:gd name="T8" fmla="*/ 44 w 46"/>
                  <a:gd name="T9" fmla="*/ 6 h 19"/>
                  <a:gd name="T10" fmla="*/ 46 w 46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" h="19">
                    <a:moveTo>
                      <a:pt x="4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7"/>
                      <a:pt x="1" y="13"/>
                      <a:pt x="0" y="19"/>
                    </a:cubicBezTo>
                    <a:cubicBezTo>
                      <a:pt x="40" y="19"/>
                      <a:pt x="40" y="19"/>
                      <a:pt x="40" y="19"/>
                    </a:cubicBezTo>
                    <a:cubicBezTo>
                      <a:pt x="41" y="16"/>
                      <a:pt x="42" y="12"/>
                      <a:pt x="44" y="6"/>
                    </a:cubicBezTo>
                    <a:cubicBezTo>
                      <a:pt x="45" y="5"/>
                      <a:pt x="45" y="2"/>
                      <a:pt x="46" y="0"/>
                    </a:cubicBezTo>
                    <a:close/>
                  </a:path>
                </a:pathLst>
              </a:custGeom>
              <a:solidFill>
                <a:srgbClr val="E9E8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92" name="任意多边形: 形状 391">
                <a:extLst>
                  <a:ext uri="{FF2B5EF4-FFF2-40B4-BE49-F238E27FC236}">
                    <a16:creationId xmlns:a16="http://schemas.microsoft.com/office/drawing/2014/main" id="{D2B698C8-39D6-48C5-87AE-FC10849B48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" y="1213"/>
                <a:ext cx="86" cy="35"/>
              </a:xfrm>
              <a:custGeom>
                <a:avLst/>
                <a:gdLst>
                  <a:gd name="T0" fmla="*/ 45 w 45"/>
                  <a:gd name="T1" fmla="*/ 0 h 18"/>
                  <a:gd name="T2" fmla="*/ 1 w 45"/>
                  <a:gd name="T3" fmla="*/ 0 h 18"/>
                  <a:gd name="T4" fmla="*/ 0 w 45"/>
                  <a:gd name="T5" fmla="*/ 18 h 18"/>
                  <a:gd name="T6" fmla="*/ 40 w 45"/>
                  <a:gd name="T7" fmla="*/ 18 h 18"/>
                  <a:gd name="T8" fmla="*/ 44 w 45"/>
                  <a:gd name="T9" fmla="*/ 4 h 18"/>
                  <a:gd name="T10" fmla="*/ 45 w 45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18">
                    <a:moveTo>
                      <a:pt x="4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6"/>
                      <a:pt x="1" y="12"/>
                      <a:pt x="0" y="18"/>
                    </a:cubicBezTo>
                    <a:cubicBezTo>
                      <a:pt x="40" y="18"/>
                      <a:pt x="40" y="18"/>
                      <a:pt x="40" y="18"/>
                    </a:cubicBezTo>
                    <a:cubicBezTo>
                      <a:pt x="40" y="15"/>
                      <a:pt x="42" y="10"/>
                      <a:pt x="44" y="4"/>
                    </a:cubicBezTo>
                    <a:cubicBezTo>
                      <a:pt x="45" y="3"/>
                      <a:pt x="45" y="1"/>
                      <a:pt x="45" y="0"/>
                    </a:cubicBezTo>
                    <a:close/>
                  </a:path>
                </a:pathLst>
              </a:custGeom>
              <a:solidFill>
                <a:srgbClr val="EAE9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93" name="任意多边形: 形状 392">
                <a:extLst>
                  <a:ext uri="{FF2B5EF4-FFF2-40B4-BE49-F238E27FC236}">
                    <a16:creationId xmlns:a16="http://schemas.microsoft.com/office/drawing/2014/main" id="{1483BF9E-A0B3-4000-85FF-97EA41AB8F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" y="1215"/>
                <a:ext cx="86" cy="35"/>
              </a:xfrm>
              <a:custGeom>
                <a:avLst/>
                <a:gdLst>
                  <a:gd name="T0" fmla="*/ 45 w 45"/>
                  <a:gd name="T1" fmla="*/ 0 h 18"/>
                  <a:gd name="T2" fmla="*/ 1 w 45"/>
                  <a:gd name="T3" fmla="*/ 0 h 18"/>
                  <a:gd name="T4" fmla="*/ 0 w 45"/>
                  <a:gd name="T5" fmla="*/ 18 h 18"/>
                  <a:gd name="T6" fmla="*/ 40 w 45"/>
                  <a:gd name="T7" fmla="*/ 18 h 18"/>
                  <a:gd name="T8" fmla="*/ 44 w 45"/>
                  <a:gd name="T9" fmla="*/ 3 h 18"/>
                  <a:gd name="T10" fmla="*/ 45 w 45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18">
                    <a:moveTo>
                      <a:pt x="4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6"/>
                      <a:pt x="0" y="13"/>
                      <a:pt x="0" y="18"/>
                    </a:cubicBezTo>
                    <a:cubicBezTo>
                      <a:pt x="40" y="18"/>
                      <a:pt x="40" y="18"/>
                      <a:pt x="40" y="18"/>
                    </a:cubicBezTo>
                    <a:cubicBezTo>
                      <a:pt x="40" y="15"/>
                      <a:pt x="42" y="10"/>
                      <a:pt x="44" y="3"/>
                    </a:cubicBezTo>
                    <a:cubicBezTo>
                      <a:pt x="44" y="2"/>
                      <a:pt x="45" y="1"/>
                      <a:pt x="45" y="0"/>
                    </a:cubicBezTo>
                    <a:close/>
                  </a:path>
                </a:pathLst>
              </a:custGeom>
              <a:solidFill>
                <a:srgbClr val="EBEA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94" name="任意多边形: 形状 393">
                <a:extLst>
                  <a:ext uri="{FF2B5EF4-FFF2-40B4-BE49-F238E27FC236}">
                    <a16:creationId xmlns:a16="http://schemas.microsoft.com/office/drawing/2014/main" id="{62795295-AD8B-444C-BD3A-755BD740CB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" y="1217"/>
                <a:ext cx="86" cy="34"/>
              </a:xfrm>
              <a:custGeom>
                <a:avLst/>
                <a:gdLst>
                  <a:gd name="T0" fmla="*/ 45 w 45"/>
                  <a:gd name="T1" fmla="*/ 0 h 18"/>
                  <a:gd name="T2" fmla="*/ 1 w 45"/>
                  <a:gd name="T3" fmla="*/ 0 h 18"/>
                  <a:gd name="T4" fmla="*/ 0 w 45"/>
                  <a:gd name="T5" fmla="*/ 18 h 18"/>
                  <a:gd name="T6" fmla="*/ 41 w 45"/>
                  <a:gd name="T7" fmla="*/ 18 h 18"/>
                  <a:gd name="T8" fmla="*/ 44 w 45"/>
                  <a:gd name="T9" fmla="*/ 2 h 18"/>
                  <a:gd name="T10" fmla="*/ 45 w 45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18">
                    <a:moveTo>
                      <a:pt x="4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7"/>
                      <a:pt x="0" y="13"/>
                      <a:pt x="0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39" y="16"/>
                      <a:pt x="41" y="10"/>
                      <a:pt x="44" y="2"/>
                    </a:cubicBezTo>
                    <a:cubicBezTo>
                      <a:pt x="44" y="2"/>
                      <a:pt x="45" y="1"/>
                      <a:pt x="45" y="0"/>
                    </a:cubicBez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95" name="任意多边形: 形状 394">
                <a:extLst>
                  <a:ext uri="{FF2B5EF4-FFF2-40B4-BE49-F238E27FC236}">
                    <a16:creationId xmlns:a16="http://schemas.microsoft.com/office/drawing/2014/main" id="{A6EBC986-EB67-4C9D-A07C-07FC18CCDE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" y="1219"/>
                <a:ext cx="84" cy="36"/>
              </a:xfrm>
              <a:custGeom>
                <a:avLst/>
                <a:gdLst>
                  <a:gd name="T0" fmla="*/ 44 w 44"/>
                  <a:gd name="T1" fmla="*/ 0 h 19"/>
                  <a:gd name="T2" fmla="*/ 1 w 44"/>
                  <a:gd name="T3" fmla="*/ 0 h 19"/>
                  <a:gd name="T4" fmla="*/ 0 w 44"/>
                  <a:gd name="T5" fmla="*/ 19 h 19"/>
                  <a:gd name="T6" fmla="*/ 42 w 44"/>
                  <a:gd name="T7" fmla="*/ 19 h 19"/>
                  <a:gd name="T8" fmla="*/ 41 w 44"/>
                  <a:gd name="T9" fmla="*/ 18 h 19"/>
                  <a:gd name="T10" fmla="*/ 44 w 44"/>
                  <a:gd name="T11" fmla="*/ 1 h 19"/>
                  <a:gd name="T12" fmla="*/ 44 w 44"/>
                  <a:gd name="T1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9">
                    <a:moveTo>
                      <a:pt x="44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7"/>
                      <a:pt x="0" y="14"/>
                      <a:pt x="0" y="19"/>
                    </a:cubicBezTo>
                    <a:cubicBezTo>
                      <a:pt x="42" y="19"/>
                      <a:pt x="42" y="19"/>
                      <a:pt x="42" y="19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39" y="15"/>
                      <a:pt x="41" y="10"/>
                      <a:pt x="44" y="1"/>
                    </a:cubicBezTo>
                    <a:cubicBezTo>
                      <a:pt x="44" y="1"/>
                      <a:pt x="44" y="1"/>
                      <a:pt x="44" y="0"/>
                    </a:cubicBezTo>
                    <a:close/>
                  </a:path>
                </a:pathLst>
              </a:custGeom>
              <a:solidFill>
                <a:srgbClr val="ECEC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96" name="任意多边形: 形状 395">
                <a:extLst>
                  <a:ext uri="{FF2B5EF4-FFF2-40B4-BE49-F238E27FC236}">
                    <a16:creationId xmlns:a16="http://schemas.microsoft.com/office/drawing/2014/main" id="{F7F2573B-7421-49D4-917E-ACE6695EDC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" y="1223"/>
                <a:ext cx="84" cy="34"/>
              </a:xfrm>
              <a:custGeom>
                <a:avLst/>
                <a:gdLst>
                  <a:gd name="T0" fmla="*/ 44 w 44"/>
                  <a:gd name="T1" fmla="*/ 0 h 18"/>
                  <a:gd name="T2" fmla="*/ 1 w 44"/>
                  <a:gd name="T3" fmla="*/ 0 h 18"/>
                  <a:gd name="T4" fmla="*/ 0 w 44"/>
                  <a:gd name="T5" fmla="*/ 18 h 18"/>
                  <a:gd name="T6" fmla="*/ 42 w 44"/>
                  <a:gd name="T7" fmla="*/ 18 h 18"/>
                  <a:gd name="T8" fmla="*/ 41 w 44"/>
                  <a:gd name="T9" fmla="*/ 16 h 18"/>
                  <a:gd name="T10" fmla="*/ 44 w 44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" h="18">
                    <a:moveTo>
                      <a:pt x="44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7"/>
                      <a:pt x="0" y="13"/>
                      <a:pt x="0" y="18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42" y="17"/>
                      <a:pt x="41" y="16"/>
                      <a:pt x="41" y="16"/>
                    </a:cubicBezTo>
                    <a:cubicBezTo>
                      <a:pt x="39" y="13"/>
                      <a:pt x="41" y="8"/>
                      <a:pt x="44" y="0"/>
                    </a:cubicBezTo>
                    <a:close/>
                  </a:path>
                </a:pathLst>
              </a:custGeom>
              <a:solidFill>
                <a:srgbClr val="EDEC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97" name="任意多边形: 形状 396">
                <a:extLst>
                  <a:ext uri="{FF2B5EF4-FFF2-40B4-BE49-F238E27FC236}">
                    <a16:creationId xmlns:a16="http://schemas.microsoft.com/office/drawing/2014/main" id="{A13F8A0F-A1A5-468A-AD73-2DE629E0D8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" y="1225"/>
                <a:ext cx="84" cy="34"/>
              </a:xfrm>
              <a:custGeom>
                <a:avLst/>
                <a:gdLst>
                  <a:gd name="T0" fmla="*/ 44 w 44"/>
                  <a:gd name="T1" fmla="*/ 0 h 18"/>
                  <a:gd name="T2" fmla="*/ 1 w 44"/>
                  <a:gd name="T3" fmla="*/ 0 h 18"/>
                  <a:gd name="T4" fmla="*/ 0 w 44"/>
                  <a:gd name="T5" fmla="*/ 18 h 18"/>
                  <a:gd name="T6" fmla="*/ 43 w 44"/>
                  <a:gd name="T7" fmla="*/ 18 h 18"/>
                  <a:gd name="T8" fmla="*/ 41 w 44"/>
                  <a:gd name="T9" fmla="*/ 15 h 18"/>
                  <a:gd name="T10" fmla="*/ 44 w 44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" h="18">
                    <a:moveTo>
                      <a:pt x="44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7"/>
                      <a:pt x="0" y="14"/>
                      <a:pt x="0" y="18"/>
                    </a:cubicBezTo>
                    <a:cubicBezTo>
                      <a:pt x="43" y="18"/>
                      <a:pt x="43" y="18"/>
                      <a:pt x="43" y="18"/>
                    </a:cubicBezTo>
                    <a:cubicBezTo>
                      <a:pt x="42" y="17"/>
                      <a:pt x="41" y="15"/>
                      <a:pt x="41" y="15"/>
                    </a:cubicBezTo>
                    <a:cubicBezTo>
                      <a:pt x="39" y="13"/>
                      <a:pt x="41" y="8"/>
                      <a:pt x="44" y="0"/>
                    </a:cubicBezTo>
                    <a:close/>
                  </a:path>
                </a:pathLst>
              </a:custGeom>
              <a:solidFill>
                <a:srgbClr val="EEED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98" name="任意多边形: 形状 397">
                <a:extLst>
                  <a:ext uri="{FF2B5EF4-FFF2-40B4-BE49-F238E27FC236}">
                    <a16:creationId xmlns:a16="http://schemas.microsoft.com/office/drawing/2014/main" id="{0A2F9C87-CBE6-41C0-A172-2EA6665744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" y="1227"/>
                <a:ext cx="82" cy="36"/>
              </a:xfrm>
              <a:custGeom>
                <a:avLst/>
                <a:gdLst>
                  <a:gd name="T0" fmla="*/ 43 w 43"/>
                  <a:gd name="T1" fmla="*/ 0 h 19"/>
                  <a:gd name="T2" fmla="*/ 1 w 43"/>
                  <a:gd name="T3" fmla="*/ 0 h 19"/>
                  <a:gd name="T4" fmla="*/ 0 w 43"/>
                  <a:gd name="T5" fmla="*/ 19 h 19"/>
                  <a:gd name="T6" fmla="*/ 43 w 43"/>
                  <a:gd name="T7" fmla="*/ 19 h 19"/>
                  <a:gd name="T8" fmla="*/ 41 w 43"/>
                  <a:gd name="T9" fmla="*/ 14 h 19"/>
                  <a:gd name="T10" fmla="*/ 43 w 43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19">
                    <a:moveTo>
                      <a:pt x="4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7"/>
                      <a:pt x="0" y="14"/>
                      <a:pt x="0" y="19"/>
                    </a:cubicBezTo>
                    <a:cubicBezTo>
                      <a:pt x="43" y="19"/>
                      <a:pt x="43" y="19"/>
                      <a:pt x="43" y="19"/>
                    </a:cubicBezTo>
                    <a:cubicBezTo>
                      <a:pt x="42" y="16"/>
                      <a:pt x="42" y="15"/>
                      <a:pt x="41" y="14"/>
                    </a:cubicBezTo>
                    <a:cubicBezTo>
                      <a:pt x="39" y="12"/>
                      <a:pt x="41" y="7"/>
                      <a:pt x="43" y="0"/>
                    </a:cubicBezTo>
                    <a:close/>
                  </a:path>
                </a:pathLst>
              </a:custGeom>
              <a:solidFill>
                <a:srgbClr val="EFEE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99" name="任意多边形: 形状 398">
                <a:extLst>
                  <a:ext uri="{FF2B5EF4-FFF2-40B4-BE49-F238E27FC236}">
                    <a16:creationId xmlns:a16="http://schemas.microsoft.com/office/drawing/2014/main" id="{994A270A-320A-4E9A-92BE-1E5CE2DD23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" y="1230"/>
                <a:ext cx="82" cy="35"/>
              </a:xfrm>
              <a:custGeom>
                <a:avLst/>
                <a:gdLst>
                  <a:gd name="T0" fmla="*/ 43 w 43"/>
                  <a:gd name="T1" fmla="*/ 0 h 18"/>
                  <a:gd name="T2" fmla="*/ 1 w 43"/>
                  <a:gd name="T3" fmla="*/ 0 h 18"/>
                  <a:gd name="T4" fmla="*/ 0 w 43"/>
                  <a:gd name="T5" fmla="*/ 18 h 18"/>
                  <a:gd name="T6" fmla="*/ 43 w 43"/>
                  <a:gd name="T7" fmla="*/ 18 h 18"/>
                  <a:gd name="T8" fmla="*/ 41 w 43"/>
                  <a:gd name="T9" fmla="*/ 12 h 18"/>
                  <a:gd name="T10" fmla="*/ 43 w 43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18">
                    <a:moveTo>
                      <a:pt x="4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7"/>
                      <a:pt x="0" y="14"/>
                      <a:pt x="0" y="18"/>
                    </a:cubicBezTo>
                    <a:cubicBezTo>
                      <a:pt x="43" y="18"/>
                      <a:pt x="43" y="18"/>
                      <a:pt x="43" y="18"/>
                    </a:cubicBezTo>
                    <a:cubicBezTo>
                      <a:pt x="43" y="15"/>
                      <a:pt x="42" y="13"/>
                      <a:pt x="41" y="12"/>
                    </a:cubicBezTo>
                    <a:cubicBezTo>
                      <a:pt x="39" y="10"/>
                      <a:pt x="41" y="6"/>
                      <a:pt x="43" y="0"/>
                    </a:cubicBezTo>
                    <a:close/>
                  </a:path>
                </a:pathLst>
              </a:custGeom>
              <a:solidFill>
                <a:srgbClr val="F0E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00" name="任意多边形: 形状 399">
                <a:extLst>
                  <a:ext uri="{FF2B5EF4-FFF2-40B4-BE49-F238E27FC236}">
                    <a16:creationId xmlns:a16="http://schemas.microsoft.com/office/drawing/2014/main" id="{88ED3D97-8F38-4C39-8B7A-001847D266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" y="1232"/>
                <a:ext cx="84" cy="35"/>
              </a:xfrm>
              <a:custGeom>
                <a:avLst/>
                <a:gdLst>
                  <a:gd name="T0" fmla="*/ 42 w 44"/>
                  <a:gd name="T1" fmla="*/ 0 h 18"/>
                  <a:gd name="T2" fmla="*/ 1 w 44"/>
                  <a:gd name="T3" fmla="*/ 0 h 18"/>
                  <a:gd name="T4" fmla="*/ 0 w 44"/>
                  <a:gd name="T5" fmla="*/ 18 h 18"/>
                  <a:gd name="T6" fmla="*/ 44 w 44"/>
                  <a:gd name="T7" fmla="*/ 18 h 18"/>
                  <a:gd name="T8" fmla="*/ 41 w 44"/>
                  <a:gd name="T9" fmla="*/ 11 h 18"/>
                  <a:gd name="T10" fmla="*/ 42 w 44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" h="18">
                    <a:moveTo>
                      <a:pt x="4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7"/>
                      <a:pt x="0" y="14"/>
                      <a:pt x="0" y="18"/>
                    </a:cubicBezTo>
                    <a:cubicBezTo>
                      <a:pt x="44" y="18"/>
                      <a:pt x="44" y="18"/>
                      <a:pt x="44" y="18"/>
                    </a:cubicBezTo>
                    <a:cubicBezTo>
                      <a:pt x="43" y="15"/>
                      <a:pt x="42" y="12"/>
                      <a:pt x="41" y="11"/>
                    </a:cubicBezTo>
                    <a:cubicBezTo>
                      <a:pt x="39" y="9"/>
                      <a:pt x="40" y="5"/>
                      <a:pt x="42" y="0"/>
                    </a:cubicBezTo>
                    <a:close/>
                  </a:path>
                </a:pathLst>
              </a:custGeom>
              <a:solidFill>
                <a:srgbClr val="F1F0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01" name="任意多边形: 形状 400">
                <a:extLst>
                  <a:ext uri="{FF2B5EF4-FFF2-40B4-BE49-F238E27FC236}">
                    <a16:creationId xmlns:a16="http://schemas.microsoft.com/office/drawing/2014/main" id="{F9BF1D26-B93D-4532-A124-0C26A24056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" y="1234"/>
                <a:ext cx="84" cy="35"/>
              </a:xfrm>
              <a:custGeom>
                <a:avLst/>
                <a:gdLst>
                  <a:gd name="T0" fmla="*/ 42 w 44"/>
                  <a:gd name="T1" fmla="*/ 0 h 18"/>
                  <a:gd name="T2" fmla="*/ 1 w 44"/>
                  <a:gd name="T3" fmla="*/ 0 h 18"/>
                  <a:gd name="T4" fmla="*/ 0 w 44"/>
                  <a:gd name="T5" fmla="*/ 18 h 18"/>
                  <a:gd name="T6" fmla="*/ 0 w 44"/>
                  <a:gd name="T7" fmla="*/ 18 h 18"/>
                  <a:gd name="T8" fmla="*/ 44 w 44"/>
                  <a:gd name="T9" fmla="*/ 18 h 18"/>
                  <a:gd name="T10" fmla="*/ 41 w 44"/>
                  <a:gd name="T11" fmla="*/ 10 h 18"/>
                  <a:gd name="T12" fmla="*/ 42 w 44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8">
                    <a:moveTo>
                      <a:pt x="4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7"/>
                      <a:pt x="0" y="14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44" y="18"/>
                      <a:pt x="44" y="18"/>
                      <a:pt x="44" y="18"/>
                    </a:cubicBezTo>
                    <a:cubicBezTo>
                      <a:pt x="43" y="14"/>
                      <a:pt x="42" y="11"/>
                      <a:pt x="41" y="10"/>
                    </a:cubicBezTo>
                    <a:cubicBezTo>
                      <a:pt x="40" y="8"/>
                      <a:pt x="40" y="5"/>
                      <a:pt x="42" y="0"/>
                    </a:cubicBezTo>
                    <a:close/>
                  </a:path>
                </a:pathLst>
              </a:custGeom>
              <a:solidFill>
                <a:srgbClr val="F2F1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02" name="任意多边形: 形状 401">
                <a:extLst>
                  <a:ext uri="{FF2B5EF4-FFF2-40B4-BE49-F238E27FC236}">
                    <a16:creationId xmlns:a16="http://schemas.microsoft.com/office/drawing/2014/main" id="{9702C5FD-21F8-4176-A61A-0D8D19B2D4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" y="1236"/>
                <a:ext cx="84" cy="37"/>
              </a:xfrm>
              <a:custGeom>
                <a:avLst/>
                <a:gdLst>
                  <a:gd name="T0" fmla="*/ 41 w 44"/>
                  <a:gd name="T1" fmla="*/ 0 h 19"/>
                  <a:gd name="T2" fmla="*/ 1 w 44"/>
                  <a:gd name="T3" fmla="*/ 0 h 19"/>
                  <a:gd name="T4" fmla="*/ 0 w 44"/>
                  <a:gd name="T5" fmla="*/ 17 h 19"/>
                  <a:gd name="T6" fmla="*/ 0 w 44"/>
                  <a:gd name="T7" fmla="*/ 19 h 19"/>
                  <a:gd name="T8" fmla="*/ 44 w 44"/>
                  <a:gd name="T9" fmla="*/ 19 h 19"/>
                  <a:gd name="T10" fmla="*/ 41 w 44"/>
                  <a:gd name="T11" fmla="*/ 9 h 19"/>
                  <a:gd name="T12" fmla="*/ 41 w 44"/>
                  <a:gd name="T1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9">
                    <a:moveTo>
                      <a:pt x="4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7"/>
                      <a:pt x="0" y="13"/>
                      <a:pt x="0" y="17"/>
                    </a:cubicBezTo>
                    <a:cubicBezTo>
                      <a:pt x="0" y="17"/>
                      <a:pt x="0" y="18"/>
                      <a:pt x="0" y="19"/>
                    </a:cubicBezTo>
                    <a:cubicBezTo>
                      <a:pt x="44" y="19"/>
                      <a:pt x="44" y="19"/>
                      <a:pt x="44" y="19"/>
                    </a:cubicBezTo>
                    <a:cubicBezTo>
                      <a:pt x="43" y="14"/>
                      <a:pt x="42" y="10"/>
                      <a:pt x="41" y="9"/>
                    </a:cubicBezTo>
                    <a:cubicBezTo>
                      <a:pt x="40" y="7"/>
                      <a:pt x="40" y="4"/>
                      <a:pt x="41" y="0"/>
                    </a:cubicBezTo>
                    <a:close/>
                  </a:path>
                </a:pathLst>
              </a:custGeom>
              <a:solidFill>
                <a:srgbClr val="F3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03" name="任意多边形: 形状 402">
                <a:extLst>
                  <a:ext uri="{FF2B5EF4-FFF2-40B4-BE49-F238E27FC236}">
                    <a16:creationId xmlns:a16="http://schemas.microsoft.com/office/drawing/2014/main" id="{4558FA8F-187A-4B5D-AE13-F9D9D4D502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" y="1240"/>
                <a:ext cx="86" cy="34"/>
              </a:xfrm>
              <a:custGeom>
                <a:avLst/>
                <a:gdLst>
                  <a:gd name="T0" fmla="*/ 41 w 45"/>
                  <a:gd name="T1" fmla="*/ 0 h 18"/>
                  <a:gd name="T2" fmla="*/ 1 w 45"/>
                  <a:gd name="T3" fmla="*/ 0 h 18"/>
                  <a:gd name="T4" fmla="*/ 0 w 45"/>
                  <a:gd name="T5" fmla="*/ 15 h 18"/>
                  <a:gd name="T6" fmla="*/ 0 w 45"/>
                  <a:gd name="T7" fmla="*/ 18 h 18"/>
                  <a:gd name="T8" fmla="*/ 45 w 45"/>
                  <a:gd name="T9" fmla="*/ 18 h 18"/>
                  <a:gd name="T10" fmla="*/ 41 w 45"/>
                  <a:gd name="T11" fmla="*/ 7 h 18"/>
                  <a:gd name="T12" fmla="*/ 41 w 45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18">
                    <a:moveTo>
                      <a:pt x="4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6"/>
                      <a:pt x="0" y="11"/>
                      <a:pt x="0" y="15"/>
                    </a:cubicBezTo>
                    <a:cubicBezTo>
                      <a:pt x="0" y="16"/>
                      <a:pt x="0" y="17"/>
                      <a:pt x="0" y="18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3" y="13"/>
                      <a:pt x="42" y="8"/>
                      <a:pt x="41" y="7"/>
                    </a:cubicBezTo>
                    <a:cubicBezTo>
                      <a:pt x="40" y="5"/>
                      <a:pt x="40" y="3"/>
                      <a:pt x="41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04" name="任意多边形: 形状 403">
                <a:extLst>
                  <a:ext uri="{FF2B5EF4-FFF2-40B4-BE49-F238E27FC236}">
                    <a16:creationId xmlns:a16="http://schemas.microsoft.com/office/drawing/2014/main" id="{C07C5782-0662-40C2-8A3C-D7BC562F0A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" y="1242"/>
                <a:ext cx="86" cy="34"/>
              </a:xfrm>
              <a:custGeom>
                <a:avLst/>
                <a:gdLst>
                  <a:gd name="T0" fmla="*/ 41 w 45"/>
                  <a:gd name="T1" fmla="*/ 0 h 18"/>
                  <a:gd name="T2" fmla="*/ 0 w 45"/>
                  <a:gd name="T3" fmla="*/ 0 h 18"/>
                  <a:gd name="T4" fmla="*/ 0 w 45"/>
                  <a:gd name="T5" fmla="*/ 14 h 18"/>
                  <a:gd name="T6" fmla="*/ 0 w 45"/>
                  <a:gd name="T7" fmla="*/ 18 h 18"/>
                  <a:gd name="T8" fmla="*/ 45 w 45"/>
                  <a:gd name="T9" fmla="*/ 18 h 18"/>
                  <a:gd name="T10" fmla="*/ 41 w 45"/>
                  <a:gd name="T11" fmla="*/ 6 h 18"/>
                  <a:gd name="T12" fmla="*/ 41 w 45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18">
                    <a:moveTo>
                      <a:pt x="4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"/>
                      <a:pt x="0" y="10"/>
                      <a:pt x="0" y="14"/>
                    </a:cubicBezTo>
                    <a:cubicBezTo>
                      <a:pt x="0" y="15"/>
                      <a:pt x="0" y="17"/>
                      <a:pt x="0" y="18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4" y="12"/>
                      <a:pt x="42" y="7"/>
                      <a:pt x="41" y="6"/>
                    </a:cubicBezTo>
                    <a:cubicBezTo>
                      <a:pt x="40" y="5"/>
                      <a:pt x="40" y="3"/>
                      <a:pt x="41" y="0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05" name="任意多边形: 形状 404">
                <a:extLst>
                  <a:ext uri="{FF2B5EF4-FFF2-40B4-BE49-F238E27FC236}">
                    <a16:creationId xmlns:a16="http://schemas.microsoft.com/office/drawing/2014/main" id="{AA4C61DF-0433-41E0-87C1-216E03957C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" y="1244"/>
                <a:ext cx="86" cy="36"/>
              </a:xfrm>
              <a:custGeom>
                <a:avLst/>
                <a:gdLst>
                  <a:gd name="T0" fmla="*/ 40 w 45"/>
                  <a:gd name="T1" fmla="*/ 0 h 19"/>
                  <a:gd name="T2" fmla="*/ 0 w 45"/>
                  <a:gd name="T3" fmla="*/ 0 h 19"/>
                  <a:gd name="T4" fmla="*/ 0 w 45"/>
                  <a:gd name="T5" fmla="*/ 13 h 19"/>
                  <a:gd name="T6" fmla="*/ 0 w 45"/>
                  <a:gd name="T7" fmla="*/ 19 h 19"/>
                  <a:gd name="T8" fmla="*/ 45 w 45"/>
                  <a:gd name="T9" fmla="*/ 19 h 19"/>
                  <a:gd name="T10" fmla="*/ 41 w 45"/>
                  <a:gd name="T11" fmla="*/ 5 h 19"/>
                  <a:gd name="T12" fmla="*/ 40 w 45"/>
                  <a:gd name="T1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1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10"/>
                      <a:pt x="0" y="13"/>
                    </a:cubicBezTo>
                    <a:cubicBezTo>
                      <a:pt x="0" y="14"/>
                      <a:pt x="0" y="16"/>
                      <a:pt x="0" y="19"/>
                    </a:cubicBezTo>
                    <a:cubicBezTo>
                      <a:pt x="45" y="19"/>
                      <a:pt x="45" y="19"/>
                      <a:pt x="45" y="19"/>
                    </a:cubicBezTo>
                    <a:cubicBezTo>
                      <a:pt x="44" y="12"/>
                      <a:pt x="42" y="6"/>
                      <a:pt x="41" y="5"/>
                    </a:cubicBezTo>
                    <a:cubicBezTo>
                      <a:pt x="40" y="4"/>
                      <a:pt x="40" y="2"/>
                      <a:pt x="40" y="0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06" name="任意多边形: 形状 405">
                <a:extLst>
                  <a:ext uri="{FF2B5EF4-FFF2-40B4-BE49-F238E27FC236}">
                    <a16:creationId xmlns:a16="http://schemas.microsoft.com/office/drawing/2014/main" id="{5A9C362C-DFA3-4853-8C8B-E6A897E856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" y="1248"/>
                <a:ext cx="88" cy="34"/>
              </a:xfrm>
              <a:custGeom>
                <a:avLst/>
                <a:gdLst>
                  <a:gd name="T0" fmla="*/ 40 w 46"/>
                  <a:gd name="T1" fmla="*/ 0 h 18"/>
                  <a:gd name="T2" fmla="*/ 0 w 46"/>
                  <a:gd name="T3" fmla="*/ 0 h 18"/>
                  <a:gd name="T4" fmla="*/ 0 w 46"/>
                  <a:gd name="T5" fmla="*/ 11 h 18"/>
                  <a:gd name="T6" fmla="*/ 0 w 46"/>
                  <a:gd name="T7" fmla="*/ 18 h 18"/>
                  <a:gd name="T8" fmla="*/ 46 w 46"/>
                  <a:gd name="T9" fmla="*/ 18 h 18"/>
                  <a:gd name="T10" fmla="*/ 41 w 46"/>
                  <a:gd name="T11" fmla="*/ 3 h 18"/>
                  <a:gd name="T12" fmla="*/ 40 w 46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" h="1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1"/>
                    </a:cubicBezTo>
                    <a:cubicBezTo>
                      <a:pt x="0" y="13"/>
                      <a:pt x="0" y="15"/>
                      <a:pt x="0" y="18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4" y="11"/>
                      <a:pt x="42" y="4"/>
                      <a:pt x="41" y="3"/>
                    </a:cubicBezTo>
                    <a:cubicBezTo>
                      <a:pt x="40" y="2"/>
                      <a:pt x="40" y="1"/>
                      <a:pt x="40" y="0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07" name="任意多边形: 形状 406">
                <a:extLst>
                  <a:ext uri="{FF2B5EF4-FFF2-40B4-BE49-F238E27FC236}">
                    <a16:creationId xmlns:a16="http://schemas.microsoft.com/office/drawing/2014/main" id="{60463C74-4CC9-4D23-9386-055123DB2F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" y="1250"/>
                <a:ext cx="88" cy="34"/>
              </a:xfrm>
              <a:custGeom>
                <a:avLst/>
                <a:gdLst>
                  <a:gd name="T0" fmla="*/ 40 w 46"/>
                  <a:gd name="T1" fmla="*/ 0 h 18"/>
                  <a:gd name="T2" fmla="*/ 0 w 46"/>
                  <a:gd name="T3" fmla="*/ 0 h 18"/>
                  <a:gd name="T4" fmla="*/ 0 w 46"/>
                  <a:gd name="T5" fmla="*/ 10 h 18"/>
                  <a:gd name="T6" fmla="*/ 0 w 46"/>
                  <a:gd name="T7" fmla="*/ 18 h 18"/>
                  <a:gd name="T8" fmla="*/ 46 w 46"/>
                  <a:gd name="T9" fmla="*/ 18 h 18"/>
                  <a:gd name="T10" fmla="*/ 41 w 46"/>
                  <a:gd name="T11" fmla="*/ 2 h 18"/>
                  <a:gd name="T12" fmla="*/ 40 w 46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" h="1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7"/>
                      <a:pt x="0" y="10"/>
                    </a:cubicBezTo>
                    <a:cubicBezTo>
                      <a:pt x="0" y="12"/>
                      <a:pt x="0" y="15"/>
                      <a:pt x="0" y="18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4" y="11"/>
                      <a:pt x="42" y="3"/>
                      <a:pt x="41" y="2"/>
                    </a:cubicBezTo>
                    <a:cubicBezTo>
                      <a:pt x="41" y="1"/>
                      <a:pt x="40" y="1"/>
                      <a:pt x="40" y="0"/>
                    </a:cubicBez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08" name="任意多边形: 形状 407">
                <a:extLst>
                  <a:ext uri="{FF2B5EF4-FFF2-40B4-BE49-F238E27FC236}">
                    <a16:creationId xmlns:a16="http://schemas.microsoft.com/office/drawing/2014/main" id="{774E382B-0152-4B11-A362-70E9A6C5C0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" y="1251"/>
                <a:ext cx="88" cy="35"/>
              </a:xfrm>
              <a:custGeom>
                <a:avLst/>
                <a:gdLst>
                  <a:gd name="T0" fmla="*/ 41 w 46"/>
                  <a:gd name="T1" fmla="*/ 0 h 18"/>
                  <a:gd name="T2" fmla="*/ 0 w 46"/>
                  <a:gd name="T3" fmla="*/ 0 h 18"/>
                  <a:gd name="T4" fmla="*/ 0 w 46"/>
                  <a:gd name="T5" fmla="*/ 9 h 18"/>
                  <a:gd name="T6" fmla="*/ 1 w 46"/>
                  <a:gd name="T7" fmla="*/ 18 h 18"/>
                  <a:gd name="T8" fmla="*/ 46 w 46"/>
                  <a:gd name="T9" fmla="*/ 18 h 18"/>
                  <a:gd name="T10" fmla="*/ 41 w 46"/>
                  <a:gd name="T11" fmla="*/ 1 h 18"/>
                  <a:gd name="T12" fmla="*/ 41 w 46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" h="18">
                    <a:moveTo>
                      <a:pt x="4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6"/>
                      <a:pt x="0" y="9"/>
                    </a:cubicBezTo>
                    <a:cubicBezTo>
                      <a:pt x="0" y="11"/>
                      <a:pt x="0" y="15"/>
                      <a:pt x="1" y="18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5" y="11"/>
                      <a:pt x="42" y="3"/>
                      <a:pt x="41" y="1"/>
                    </a:cubicBezTo>
                    <a:cubicBezTo>
                      <a:pt x="41" y="1"/>
                      <a:pt x="41" y="0"/>
                      <a:pt x="41" y="0"/>
                    </a:cubicBezTo>
                    <a:close/>
                  </a:path>
                </a:pathLst>
              </a:custGeom>
              <a:solidFill>
                <a:srgbClr val="F8F8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09" name="任意多边形: 形状 408">
                <a:extLst>
                  <a:ext uri="{FF2B5EF4-FFF2-40B4-BE49-F238E27FC236}">
                    <a16:creationId xmlns:a16="http://schemas.microsoft.com/office/drawing/2014/main" id="{60CF4FF1-6B35-4858-AF41-E34A79DC03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" y="1253"/>
                <a:ext cx="88" cy="37"/>
              </a:xfrm>
              <a:custGeom>
                <a:avLst/>
                <a:gdLst>
                  <a:gd name="T0" fmla="*/ 41 w 46"/>
                  <a:gd name="T1" fmla="*/ 0 h 19"/>
                  <a:gd name="T2" fmla="*/ 0 w 46"/>
                  <a:gd name="T3" fmla="*/ 0 h 19"/>
                  <a:gd name="T4" fmla="*/ 0 w 46"/>
                  <a:gd name="T5" fmla="*/ 8 h 19"/>
                  <a:gd name="T6" fmla="*/ 1 w 46"/>
                  <a:gd name="T7" fmla="*/ 19 h 19"/>
                  <a:gd name="T8" fmla="*/ 46 w 46"/>
                  <a:gd name="T9" fmla="*/ 19 h 19"/>
                  <a:gd name="T10" fmla="*/ 41 w 46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" h="19">
                    <a:moveTo>
                      <a:pt x="4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0" y="11"/>
                      <a:pt x="0" y="14"/>
                      <a:pt x="1" y="19"/>
                    </a:cubicBezTo>
                    <a:cubicBezTo>
                      <a:pt x="46" y="19"/>
                      <a:pt x="46" y="19"/>
                      <a:pt x="46" y="19"/>
                    </a:cubicBezTo>
                    <a:cubicBezTo>
                      <a:pt x="45" y="11"/>
                      <a:pt x="43" y="3"/>
                      <a:pt x="41" y="0"/>
                    </a:cubicBezTo>
                    <a:close/>
                  </a:path>
                </a:pathLst>
              </a:custGeom>
              <a:solidFill>
                <a:srgbClr val="F8F8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10" name="任意多边形: 形状 409">
                <a:extLst>
                  <a:ext uri="{FF2B5EF4-FFF2-40B4-BE49-F238E27FC236}">
                    <a16:creationId xmlns:a16="http://schemas.microsoft.com/office/drawing/2014/main" id="{B58E4699-9D6E-4E95-9EBA-890B309406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" y="1257"/>
                <a:ext cx="88" cy="35"/>
              </a:xfrm>
              <a:custGeom>
                <a:avLst/>
                <a:gdLst>
                  <a:gd name="T0" fmla="*/ 42 w 46"/>
                  <a:gd name="T1" fmla="*/ 0 h 18"/>
                  <a:gd name="T2" fmla="*/ 0 w 46"/>
                  <a:gd name="T3" fmla="*/ 0 h 18"/>
                  <a:gd name="T4" fmla="*/ 0 w 46"/>
                  <a:gd name="T5" fmla="*/ 6 h 18"/>
                  <a:gd name="T6" fmla="*/ 1 w 46"/>
                  <a:gd name="T7" fmla="*/ 18 h 18"/>
                  <a:gd name="T8" fmla="*/ 46 w 46"/>
                  <a:gd name="T9" fmla="*/ 18 h 18"/>
                  <a:gd name="T10" fmla="*/ 42 w 4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" h="18">
                    <a:moveTo>
                      <a:pt x="4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4"/>
                      <a:pt x="0" y="6"/>
                    </a:cubicBezTo>
                    <a:cubicBezTo>
                      <a:pt x="0" y="9"/>
                      <a:pt x="0" y="13"/>
                      <a:pt x="1" y="18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5" y="11"/>
                      <a:pt x="43" y="3"/>
                      <a:pt x="42" y="0"/>
                    </a:cubicBezTo>
                    <a:close/>
                  </a:path>
                </a:pathLst>
              </a:custGeom>
              <a:solidFill>
                <a:srgbClr val="F9F9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11" name="任意多边形: 形状 410">
                <a:extLst>
                  <a:ext uri="{FF2B5EF4-FFF2-40B4-BE49-F238E27FC236}">
                    <a16:creationId xmlns:a16="http://schemas.microsoft.com/office/drawing/2014/main" id="{D04548A7-2E34-4AF9-BF8C-12861AFA77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" y="1259"/>
                <a:ext cx="90" cy="35"/>
              </a:xfrm>
              <a:custGeom>
                <a:avLst/>
                <a:gdLst>
                  <a:gd name="T0" fmla="*/ 42 w 47"/>
                  <a:gd name="T1" fmla="*/ 0 h 18"/>
                  <a:gd name="T2" fmla="*/ 0 w 47"/>
                  <a:gd name="T3" fmla="*/ 0 h 18"/>
                  <a:gd name="T4" fmla="*/ 0 w 47"/>
                  <a:gd name="T5" fmla="*/ 5 h 18"/>
                  <a:gd name="T6" fmla="*/ 1 w 47"/>
                  <a:gd name="T7" fmla="*/ 18 h 18"/>
                  <a:gd name="T8" fmla="*/ 47 w 47"/>
                  <a:gd name="T9" fmla="*/ 18 h 18"/>
                  <a:gd name="T10" fmla="*/ 42 w 47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18">
                    <a:moveTo>
                      <a:pt x="4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3"/>
                      <a:pt x="0" y="5"/>
                    </a:cubicBezTo>
                    <a:cubicBezTo>
                      <a:pt x="0" y="8"/>
                      <a:pt x="0" y="13"/>
                      <a:pt x="1" y="18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46" y="12"/>
                      <a:pt x="44" y="4"/>
                      <a:pt x="42" y="0"/>
                    </a:cubicBezTo>
                    <a:close/>
                  </a:path>
                </a:pathLst>
              </a:cu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12" name="任意多边形: 形状 411">
                <a:extLst>
                  <a:ext uri="{FF2B5EF4-FFF2-40B4-BE49-F238E27FC236}">
                    <a16:creationId xmlns:a16="http://schemas.microsoft.com/office/drawing/2014/main" id="{C1F9020D-B71F-4BF4-9641-28EB6434E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" y="1261"/>
                <a:ext cx="90" cy="34"/>
              </a:xfrm>
              <a:custGeom>
                <a:avLst/>
                <a:gdLst>
                  <a:gd name="T0" fmla="*/ 43 w 47"/>
                  <a:gd name="T1" fmla="*/ 0 h 18"/>
                  <a:gd name="T2" fmla="*/ 0 w 47"/>
                  <a:gd name="T3" fmla="*/ 0 h 18"/>
                  <a:gd name="T4" fmla="*/ 0 w 47"/>
                  <a:gd name="T5" fmla="*/ 4 h 18"/>
                  <a:gd name="T6" fmla="*/ 1 w 47"/>
                  <a:gd name="T7" fmla="*/ 18 h 18"/>
                  <a:gd name="T8" fmla="*/ 47 w 47"/>
                  <a:gd name="T9" fmla="*/ 18 h 18"/>
                  <a:gd name="T10" fmla="*/ 43 w 47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18">
                    <a:moveTo>
                      <a:pt x="4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0" y="4"/>
                    </a:cubicBezTo>
                    <a:cubicBezTo>
                      <a:pt x="0" y="8"/>
                      <a:pt x="0" y="13"/>
                      <a:pt x="1" y="18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46" y="12"/>
                      <a:pt x="44" y="5"/>
                      <a:pt x="43" y="0"/>
                    </a:cubicBezTo>
                    <a:close/>
                  </a:path>
                </a:pathLst>
              </a:custGeom>
              <a:solidFill>
                <a:srgbClr val="FBFC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13" name="任意多边形: 形状 412">
                <a:extLst>
                  <a:ext uri="{FF2B5EF4-FFF2-40B4-BE49-F238E27FC236}">
                    <a16:creationId xmlns:a16="http://schemas.microsoft.com/office/drawing/2014/main" id="{D15C0437-BD4D-4477-8FD7-69FF500195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" y="1263"/>
                <a:ext cx="90" cy="36"/>
              </a:xfrm>
              <a:custGeom>
                <a:avLst/>
                <a:gdLst>
                  <a:gd name="T0" fmla="*/ 43 w 47"/>
                  <a:gd name="T1" fmla="*/ 0 h 19"/>
                  <a:gd name="T2" fmla="*/ 0 w 47"/>
                  <a:gd name="T3" fmla="*/ 0 h 19"/>
                  <a:gd name="T4" fmla="*/ 0 w 47"/>
                  <a:gd name="T5" fmla="*/ 3 h 19"/>
                  <a:gd name="T6" fmla="*/ 1 w 47"/>
                  <a:gd name="T7" fmla="*/ 19 h 19"/>
                  <a:gd name="T8" fmla="*/ 47 w 47"/>
                  <a:gd name="T9" fmla="*/ 19 h 19"/>
                  <a:gd name="T10" fmla="*/ 43 w 47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19">
                    <a:moveTo>
                      <a:pt x="4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7"/>
                      <a:pt x="0" y="13"/>
                      <a:pt x="1" y="19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46" y="13"/>
                      <a:pt x="45" y="5"/>
                      <a:pt x="43" y="0"/>
                    </a:cubicBezTo>
                    <a:close/>
                  </a:path>
                </a:pathLst>
              </a:custGeom>
              <a:solidFill>
                <a:srgbClr val="FDFD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14" name="任意多边形: 形状 413">
                <a:extLst>
                  <a:ext uri="{FF2B5EF4-FFF2-40B4-BE49-F238E27FC236}">
                    <a16:creationId xmlns:a16="http://schemas.microsoft.com/office/drawing/2014/main" id="{F19DF6F1-91A4-41BA-A0E3-4C89376287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" y="1267"/>
                <a:ext cx="90" cy="34"/>
              </a:xfrm>
              <a:custGeom>
                <a:avLst/>
                <a:gdLst>
                  <a:gd name="T0" fmla="*/ 44 w 47"/>
                  <a:gd name="T1" fmla="*/ 0 h 18"/>
                  <a:gd name="T2" fmla="*/ 0 w 47"/>
                  <a:gd name="T3" fmla="*/ 0 h 18"/>
                  <a:gd name="T4" fmla="*/ 0 w 47"/>
                  <a:gd name="T5" fmla="*/ 1 h 18"/>
                  <a:gd name="T6" fmla="*/ 2 w 47"/>
                  <a:gd name="T7" fmla="*/ 18 h 18"/>
                  <a:gd name="T8" fmla="*/ 47 w 47"/>
                  <a:gd name="T9" fmla="*/ 18 h 18"/>
                  <a:gd name="T10" fmla="*/ 44 w 47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18">
                    <a:moveTo>
                      <a:pt x="4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5"/>
                      <a:pt x="1" y="12"/>
                      <a:pt x="2" y="18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47" y="12"/>
                      <a:pt x="45" y="5"/>
                      <a:pt x="44" y="0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15" name="任意多边形: 形状 414">
                <a:extLst>
                  <a:ext uri="{FF2B5EF4-FFF2-40B4-BE49-F238E27FC236}">
                    <a16:creationId xmlns:a16="http://schemas.microsoft.com/office/drawing/2014/main" id="{0F25E539-D8B5-4EBF-BD58-B618D9BC1D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" y="1269"/>
                <a:ext cx="90" cy="34"/>
              </a:xfrm>
              <a:custGeom>
                <a:avLst/>
                <a:gdLst>
                  <a:gd name="T0" fmla="*/ 44 w 47"/>
                  <a:gd name="T1" fmla="*/ 0 h 18"/>
                  <a:gd name="T2" fmla="*/ 0 w 47"/>
                  <a:gd name="T3" fmla="*/ 0 h 18"/>
                  <a:gd name="T4" fmla="*/ 2 w 47"/>
                  <a:gd name="T5" fmla="*/ 18 h 18"/>
                  <a:gd name="T6" fmla="*/ 47 w 47"/>
                  <a:gd name="T7" fmla="*/ 18 h 18"/>
                  <a:gd name="T8" fmla="*/ 44 w 47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18">
                    <a:moveTo>
                      <a:pt x="4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1" y="12"/>
                      <a:pt x="2" y="18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47" y="13"/>
                      <a:pt x="45" y="6"/>
                      <a:pt x="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16" name="任意多边形: 形状 415">
                <a:extLst>
                  <a:ext uri="{FF2B5EF4-FFF2-40B4-BE49-F238E27FC236}">
                    <a16:creationId xmlns:a16="http://schemas.microsoft.com/office/drawing/2014/main" id="{D657D3B9-6455-4E23-ACC8-C59B9C0353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1" y="1160"/>
                <a:ext cx="170" cy="19"/>
              </a:xfrm>
              <a:custGeom>
                <a:avLst/>
                <a:gdLst>
                  <a:gd name="T0" fmla="*/ 0 w 89"/>
                  <a:gd name="T1" fmla="*/ 10 h 10"/>
                  <a:gd name="T2" fmla="*/ 2 w 89"/>
                  <a:gd name="T3" fmla="*/ 10 h 10"/>
                  <a:gd name="T4" fmla="*/ 2 w 89"/>
                  <a:gd name="T5" fmla="*/ 9 h 10"/>
                  <a:gd name="T6" fmla="*/ 0 w 89"/>
                  <a:gd name="T7" fmla="*/ 9 h 10"/>
                  <a:gd name="T8" fmla="*/ 0 w 89"/>
                  <a:gd name="T9" fmla="*/ 10 h 10"/>
                  <a:gd name="T10" fmla="*/ 16 w 89"/>
                  <a:gd name="T11" fmla="*/ 10 h 10"/>
                  <a:gd name="T12" fmla="*/ 35 w 89"/>
                  <a:gd name="T13" fmla="*/ 10 h 10"/>
                  <a:gd name="T14" fmla="*/ 28 w 89"/>
                  <a:gd name="T15" fmla="*/ 7 h 10"/>
                  <a:gd name="T16" fmla="*/ 16 w 89"/>
                  <a:gd name="T17" fmla="*/ 10 h 10"/>
                  <a:gd name="T18" fmla="*/ 52 w 89"/>
                  <a:gd name="T19" fmla="*/ 10 h 10"/>
                  <a:gd name="T20" fmla="*/ 54 w 89"/>
                  <a:gd name="T21" fmla="*/ 10 h 10"/>
                  <a:gd name="T22" fmla="*/ 55 w 89"/>
                  <a:gd name="T23" fmla="*/ 2 h 10"/>
                  <a:gd name="T24" fmla="*/ 52 w 89"/>
                  <a:gd name="T25" fmla="*/ 2 h 10"/>
                  <a:gd name="T26" fmla="*/ 52 w 89"/>
                  <a:gd name="T27" fmla="*/ 9 h 10"/>
                  <a:gd name="T28" fmla="*/ 52 w 89"/>
                  <a:gd name="T29" fmla="*/ 10 h 10"/>
                  <a:gd name="T30" fmla="*/ 65 w 89"/>
                  <a:gd name="T31" fmla="*/ 10 h 10"/>
                  <a:gd name="T32" fmla="*/ 89 w 89"/>
                  <a:gd name="T33" fmla="*/ 10 h 10"/>
                  <a:gd name="T34" fmla="*/ 77 w 89"/>
                  <a:gd name="T35" fmla="*/ 2 h 10"/>
                  <a:gd name="T36" fmla="*/ 65 w 89"/>
                  <a:gd name="T3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9" h="10">
                    <a:moveTo>
                      <a:pt x="0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10"/>
                      <a:pt x="0" y="10"/>
                      <a:pt x="0" y="10"/>
                    </a:cubicBezTo>
                    <a:close/>
                    <a:moveTo>
                      <a:pt x="16" y="10"/>
                    </a:moveTo>
                    <a:cubicBezTo>
                      <a:pt x="35" y="10"/>
                      <a:pt x="35" y="10"/>
                      <a:pt x="35" y="10"/>
                    </a:cubicBezTo>
                    <a:cubicBezTo>
                      <a:pt x="34" y="9"/>
                      <a:pt x="31" y="7"/>
                      <a:pt x="28" y="7"/>
                    </a:cubicBezTo>
                    <a:cubicBezTo>
                      <a:pt x="21" y="5"/>
                      <a:pt x="18" y="7"/>
                      <a:pt x="16" y="10"/>
                    </a:cubicBezTo>
                    <a:close/>
                    <a:moveTo>
                      <a:pt x="52" y="10"/>
                    </a:moveTo>
                    <a:cubicBezTo>
                      <a:pt x="54" y="10"/>
                      <a:pt x="54" y="10"/>
                      <a:pt x="54" y="10"/>
                    </a:cubicBezTo>
                    <a:cubicBezTo>
                      <a:pt x="54" y="6"/>
                      <a:pt x="55" y="2"/>
                      <a:pt x="55" y="2"/>
                    </a:cubicBezTo>
                    <a:cubicBezTo>
                      <a:pt x="52" y="2"/>
                      <a:pt x="52" y="2"/>
                      <a:pt x="52" y="2"/>
                    </a:cubicBezTo>
                    <a:cubicBezTo>
                      <a:pt x="52" y="2"/>
                      <a:pt x="52" y="7"/>
                      <a:pt x="52" y="9"/>
                    </a:cubicBezTo>
                    <a:cubicBezTo>
                      <a:pt x="52" y="9"/>
                      <a:pt x="52" y="10"/>
                      <a:pt x="52" y="10"/>
                    </a:cubicBezTo>
                    <a:close/>
                    <a:moveTo>
                      <a:pt x="65" y="10"/>
                    </a:moveTo>
                    <a:cubicBezTo>
                      <a:pt x="89" y="10"/>
                      <a:pt x="89" y="10"/>
                      <a:pt x="89" y="10"/>
                    </a:cubicBezTo>
                    <a:cubicBezTo>
                      <a:pt x="89" y="8"/>
                      <a:pt x="84" y="4"/>
                      <a:pt x="77" y="2"/>
                    </a:cubicBezTo>
                    <a:cubicBezTo>
                      <a:pt x="68" y="0"/>
                      <a:pt x="68" y="6"/>
                      <a:pt x="65" y="10"/>
                    </a:cubicBezTo>
                    <a:close/>
                  </a:path>
                </a:pathLst>
              </a:custGeom>
              <a:solidFill>
                <a:srgbClr val="D2D0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17" name="任意多边形: 形状 416">
                <a:extLst>
                  <a:ext uri="{FF2B5EF4-FFF2-40B4-BE49-F238E27FC236}">
                    <a16:creationId xmlns:a16="http://schemas.microsoft.com/office/drawing/2014/main" id="{68EF521C-1BDB-4BA8-99C9-DF0D958EEB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1" y="1160"/>
                <a:ext cx="174" cy="21"/>
              </a:xfrm>
              <a:custGeom>
                <a:avLst/>
                <a:gdLst>
                  <a:gd name="T0" fmla="*/ 0 w 91"/>
                  <a:gd name="T1" fmla="*/ 11 h 11"/>
                  <a:gd name="T2" fmla="*/ 2 w 91"/>
                  <a:gd name="T3" fmla="*/ 11 h 11"/>
                  <a:gd name="T4" fmla="*/ 2 w 91"/>
                  <a:gd name="T5" fmla="*/ 9 h 11"/>
                  <a:gd name="T6" fmla="*/ 0 w 91"/>
                  <a:gd name="T7" fmla="*/ 9 h 11"/>
                  <a:gd name="T8" fmla="*/ 0 w 91"/>
                  <a:gd name="T9" fmla="*/ 11 h 11"/>
                  <a:gd name="T10" fmla="*/ 15 w 91"/>
                  <a:gd name="T11" fmla="*/ 11 h 11"/>
                  <a:gd name="T12" fmla="*/ 36 w 91"/>
                  <a:gd name="T13" fmla="*/ 11 h 11"/>
                  <a:gd name="T14" fmla="*/ 28 w 91"/>
                  <a:gd name="T15" fmla="*/ 7 h 11"/>
                  <a:gd name="T16" fmla="*/ 15 w 91"/>
                  <a:gd name="T17" fmla="*/ 11 h 11"/>
                  <a:gd name="T18" fmla="*/ 15 w 91"/>
                  <a:gd name="T19" fmla="*/ 11 h 11"/>
                  <a:gd name="T20" fmla="*/ 52 w 91"/>
                  <a:gd name="T21" fmla="*/ 11 h 11"/>
                  <a:gd name="T22" fmla="*/ 54 w 91"/>
                  <a:gd name="T23" fmla="*/ 11 h 11"/>
                  <a:gd name="T24" fmla="*/ 54 w 91"/>
                  <a:gd name="T25" fmla="*/ 11 h 11"/>
                  <a:gd name="T26" fmla="*/ 55 w 91"/>
                  <a:gd name="T27" fmla="*/ 2 h 11"/>
                  <a:gd name="T28" fmla="*/ 52 w 91"/>
                  <a:gd name="T29" fmla="*/ 2 h 11"/>
                  <a:gd name="T30" fmla="*/ 52 w 91"/>
                  <a:gd name="T31" fmla="*/ 9 h 11"/>
                  <a:gd name="T32" fmla="*/ 52 w 91"/>
                  <a:gd name="T33" fmla="*/ 11 h 11"/>
                  <a:gd name="T34" fmla="*/ 64 w 91"/>
                  <a:gd name="T35" fmla="*/ 11 h 11"/>
                  <a:gd name="T36" fmla="*/ 89 w 91"/>
                  <a:gd name="T37" fmla="*/ 11 h 11"/>
                  <a:gd name="T38" fmla="*/ 77 w 91"/>
                  <a:gd name="T39" fmla="*/ 2 h 11"/>
                  <a:gd name="T40" fmla="*/ 65 w 91"/>
                  <a:gd name="T41" fmla="*/ 10 h 11"/>
                  <a:gd name="T42" fmla="*/ 64 w 91"/>
                  <a:gd name="T4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1" h="11">
                    <a:moveTo>
                      <a:pt x="0" y="11"/>
                    </a:moveTo>
                    <a:cubicBezTo>
                      <a:pt x="2" y="11"/>
                      <a:pt x="2" y="11"/>
                      <a:pt x="2" y="11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11"/>
                      <a:pt x="0" y="11"/>
                      <a:pt x="0" y="11"/>
                    </a:cubicBezTo>
                    <a:close/>
                    <a:moveTo>
                      <a:pt x="15" y="11"/>
                    </a:moveTo>
                    <a:cubicBezTo>
                      <a:pt x="36" y="11"/>
                      <a:pt x="36" y="11"/>
                      <a:pt x="36" y="11"/>
                    </a:cubicBezTo>
                    <a:cubicBezTo>
                      <a:pt x="35" y="10"/>
                      <a:pt x="32" y="8"/>
                      <a:pt x="28" y="7"/>
                    </a:cubicBezTo>
                    <a:cubicBezTo>
                      <a:pt x="21" y="4"/>
                      <a:pt x="17" y="8"/>
                      <a:pt x="15" y="11"/>
                    </a:cubicBezTo>
                    <a:cubicBezTo>
                      <a:pt x="15" y="11"/>
                      <a:pt x="15" y="11"/>
                      <a:pt x="15" y="11"/>
                    </a:cubicBezTo>
                    <a:close/>
                    <a:moveTo>
                      <a:pt x="52" y="11"/>
                    </a:moveTo>
                    <a:cubicBezTo>
                      <a:pt x="54" y="11"/>
                      <a:pt x="54" y="11"/>
                      <a:pt x="54" y="11"/>
                    </a:cubicBezTo>
                    <a:cubicBezTo>
                      <a:pt x="54" y="11"/>
                      <a:pt x="54" y="11"/>
                      <a:pt x="54" y="11"/>
                    </a:cubicBezTo>
                    <a:cubicBezTo>
                      <a:pt x="54" y="7"/>
                      <a:pt x="55" y="2"/>
                      <a:pt x="55" y="2"/>
                    </a:cubicBezTo>
                    <a:cubicBezTo>
                      <a:pt x="52" y="2"/>
                      <a:pt x="52" y="2"/>
                      <a:pt x="52" y="2"/>
                    </a:cubicBezTo>
                    <a:cubicBezTo>
                      <a:pt x="52" y="2"/>
                      <a:pt x="52" y="7"/>
                      <a:pt x="52" y="9"/>
                    </a:cubicBezTo>
                    <a:cubicBezTo>
                      <a:pt x="52" y="10"/>
                      <a:pt x="52" y="10"/>
                      <a:pt x="52" y="11"/>
                    </a:cubicBezTo>
                    <a:close/>
                    <a:moveTo>
                      <a:pt x="64" y="11"/>
                    </a:moveTo>
                    <a:cubicBezTo>
                      <a:pt x="89" y="11"/>
                      <a:pt x="89" y="11"/>
                      <a:pt x="89" y="11"/>
                    </a:cubicBezTo>
                    <a:cubicBezTo>
                      <a:pt x="91" y="9"/>
                      <a:pt x="85" y="4"/>
                      <a:pt x="77" y="2"/>
                    </a:cubicBezTo>
                    <a:cubicBezTo>
                      <a:pt x="68" y="0"/>
                      <a:pt x="68" y="6"/>
                      <a:pt x="65" y="10"/>
                    </a:cubicBezTo>
                    <a:cubicBezTo>
                      <a:pt x="65" y="10"/>
                      <a:pt x="64" y="11"/>
                      <a:pt x="64" y="11"/>
                    </a:cubicBezTo>
                    <a:close/>
                  </a:path>
                </a:pathLst>
              </a:custGeom>
              <a:solidFill>
                <a:srgbClr val="D3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18" name="任意多边形: 形状 417">
                <a:extLst>
                  <a:ext uri="{FF2B5EF4-FFF2-40B4-BE49-F238E27FC236}">
                    <a16:creationId xmlns:a16="http://schemas.microsoft.com/office/drawing/2014/main" id="{086DC9CB-5FDA-4E29-9989-B1A11A02DC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1" y="1160"/>
                <a:ext cx="174" cy="24"/>
              </a:xfrm>
              <a:custGeom>
                <a:avLst/>
                <a:gdLst>
                  <a:gd name="T0" fmla="*/ 0 w 91"/>
                  <a:gd name="T1" fmla="*/ 13 h 13"/>
                  <a:gd name="T2" fmla="*/ 2 w 91"/>
                  <a:gd name="T3" fmla="*/ 13 h 13"/>
                  <a:gd name="T4" fmla="*/ 2 w 91"/>
                  <a:gd name="T5" fmla="*/ 9 h 13"/>
                  <a:gd name="T6" fmla="*/ 0 w 91"/>
                  <a:gd name="T7" fmla="*/ 9 h 13"/>
                  <a:gd name="T8" fmla="*/ 0 w 91"/>
                  <a:gd name="T9" fmla="*/ 13 h 13"/>
                  <a:gd name="T10" fmla="*/ 14 w 91"/>
                  <a:gd name="T11" fmla="*/ 13 h 13"/>
                  <a:gd name="T12" fmla="*/ 36 w 91"/>
                  <a:gd name="T13" fmla="*/ 13 h 13"/>
                  <a:gd name="T14" fmla="*/ 28 w 91"/>
                  <a:gd name="T15" fmla="*/ 7 h 13"/>
                  <a:gd name="T16" fmla="*/ 15 w 91"/>
                  <a:gd name="T17" fmla="*/ 11 h 13"/>
                  <a:gd name="T18" fmla="*/ 14 w 91"/>
                  <a:gd name="T19" fmla="*/ 13 h 13"/>
                  <a:gd name="T20" fmla="*/ 51 w 91"/>
                  <a:gd name="T21" fmla="*/ 13 h 13"/>
                  <a:gd name="T22" fmla="*/ 54 w 91"/>
                  <a:gd name="T23" fmla="*/ 13 h 13"/>
                  <a:gd name="T24" fmla="*/ 54 w 91"/>
                  <a:gd name="T25" fmla="*/ 11 h 13"/>
                  <a:gd name="T26" fmla="*/ 55 w 91"/>
                  <a:gd name="T27" fmla="*/ 2 h 13"/>
                  <a:gd name="T28" fmla="*/ 52 w 91"/>
                  <a:gd name="T29" fmla="*/ 2 h 13"/>
                  <a:gd name="T30" fmla="*/ 52 w 91"/>
                  <a:gd name="T31" fmla="*/ 9 h 13"/>
                  <a:gd name="T32" fmla="*/ 51 w 91"/>
                  <a:gd name="T33" fmla="*/ 13 h 13"/>
                  <a:gd name="T34" fmla="*/ 63 w 91"/>
                  <a:gd name="T35" fmla="*/ 13 h 13"/>
                  <a:gd name="T36" fmla="*/ 87 w 91"/>
                  <a:gd name="T37" fmla="*/ 13 h 13"/>
                  <a:gd name="T38" fmla="*/ 89 w 91"/>
                  <a:gd name="T39" fmla="*/ 12 h 13"/>
                  <a:gd name="T40" fmla="*/ 77 w 91"/>
                  <a:gd name="T41" fmla="*/ 2 h 13"/>
                  <a:gd name="T42" fmla="*/ 65 w 91"/>
                  <a:gd name="T43" fmla="*/ 10 h 13"/>
                  <a:gd name="T44" fmla="*/ 63 w 91"/>
                  <a:gd name="T45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91" h="13">
                    <a:moveTo>
                      <a:pt x="0" y="13"/>
                    </a:moveTo>
                    <a:cubicBezTo>
                      <a:pt x="2" y="13"/>
                      <a:pt x="2" y="13"/>
                      <a:pt x="2" y="13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13"/>
                      <a:pt x="0" y="13"/>
                      <a:pt x="0" y="13"/>
                    </a:cubicBezTo>
                    <a:close/>
                    <a:moveTo>
                      <a:pt x="14" y="13"/>
                    </a:moveTo>
                    <a:cubicBezTo>
                      <a:pt x="36" y="13"/>
                      <a:pt x="36" y="13"/>
                      <a:pt x="36" y="13"/>
                    </a:cubicBezTo>
                    <a:cubicBezTo>
                      <a:pt x="36" y="11"/>
                      <a:pt x="33" y="8"/>
                      <a:pt x="28" y="7"/>
                    </a:cubicBezTo>
                    <a:cubicBezTo>
                      <a:pt x="21" y="4"/>
                      <a:pt x="17" y="8"/>
                      <a:pt x="15" y="11"/>
                    </a:cubicBezTo>
                    <a:cubicBezTo>
                      <a:pt x="14" y="13"/>
                      <a:pt x="14" y="13"/>
                      <a:pt x="14" y="13"/>
                    </a:cubicBezTo>
                    <a:close/>
                    <a:moveTo>
                      <a:pt x="51" y="13"/>
                    </a:moveTo>
                    <a:cubicBezTo>
                      <a:pt x="54" y="13"/>
                      <a:pt x="54" y="13"/>
                      <a:pt x="54" y="13"/>
                    </a:cubicBezTo>
                    <a:cubicBezTo>
                      <a:pt x="54" y="12"/>
                      <a:pt x="54" y="12"/>
                      <a:pt x="54" y="11"/>
                    </a:cubicBezTo>
                    <a:cubicBezTo>
                      <a:pt x="54" y="7"/>
                      <a:pt x="55" y="2"/>
                      <a:pt x="55" y="2"/>
                    </a:cubicBezTo>
                    <a:cubicBezTo>
                      <a:pt x="52" y="2"/>
                      <a:pt x="52" y="2"/>
                      <a:pt x="52" y="2"/>
                    </a:cubicBezTo>
                    <a:cubicBezTo>
                      <a:pt x="52" y="2"/>
                      <a:pt x="52" y="7"/>
                      <a:pt x="52" y="9"/>
                    </a:cubicBezTo>
                    <a:cubicBezTo>
                      <a:pt x="52" y="10"/>
                      <a:pt x="52" y="11"/>
                      <a:pt x="51" y="13"/>
                    </a:cubicBezTo>
                    <a:close/>
                    <a:moveTo>
                      <a:pt x="63" y="13"/>
                    </a:moveTo>
                    <a:cubicBezTo>
                      <a:pt x="87" y="13"/>
                      <a:pt x="87" y="13"/>
                      <a:pt x="87" y="13"/>
                    </a:cubicBezTo>
                    <a:cubicBezTo>
                      <a:pt x="88" y="12"/>
                      <a:pt x="89" y="12"/>
                      <a:pt x="89" y="12"/>
                    </a:cubicBezTo>
                    <a:cubicBezTo>
                      <a:pt x="91" y="9"/>
                      <a:pt x="85" y="4"/>
                      <a:pt x="77" y="2"/>
                    </a:cubicBezTo>
                    <a:cubicBezTo>
                      <a:pt x="68" y="0"/>
                      <a:pt x="68" y="6"/>
                      <a:pt x="65" y="10"/>
                    </a:cubicBezTo>
                    <a:cubicBezTo>
                      <a:pt x="65" y="11"/>
                      <a:pt x="64" y="12"/>
                      <a:pt x="63" y="13"/>
                    </a:cubicBezTo>
                    <a:close/>
                  </a:path>
                </a:pathLst>
              </a:custGeom>
              <a:solidFill>
                <a:srgbClr val="D3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19" name="任意多边形: 形状 418">
                <a:extLst>
                  <a:ext uri="{FF2B5EF4-FFF2-40B4-BE49-F238E27FC236}">
                    <a16:creationId xmlns:a16="http://schemas.microsoft.com/office/drawing/2014/main" id="{7DD6CA65-CC58-4FA0-9615-9F9E5812C9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1" y="1160"/>
                <a:ext cx="174" cy="26"/>
              </a:xfrm>
              <a:custGeom>
                <a:avLst/>
                <a:gdLst>
                  <a:gd name="T0" fmla="*/ 0 w 91"/>
                  <a:gd name="T1" fmla="*/ 14 h 14"/>
                  <a:gd name="T2" fmla="*/ 2 w 91"/>
                  <a:gd name="T3" fmla="*/ 14 h 14"/>
                  <a:gd name="T4" fmla="*/ 2 w 91"/>
                  <a:gd name="T5" fmla="*/ 9 h 14"/>
                  <a:gd name="T6" fmla="*/ 0 w 91"/>
                  <a:gd name="T7" fmla="*/ 9 h 14"/>
                  <a:gd name="T8" fmla="*/ 0 w 91"/>
                  <a:gd name="T9" fmla="*/ 14 h 14"/>
                  <a:gd name="T10" fmla="*/ 13 w 91"/>
                  <a:gd name="T11" fmla="*/ 14 h 14"/>
                  <a:gd name="T12" fmla="*/ 36 w 91"/>
                  <a:gd name="T13" fmla="*/ 14 h 14"/>
                  <a:gd name="T14" fmla="*/ 28 w 91"/>
                  <a:gd name="T15" fmla="*/ 7 h 14"/>
                  <a:gd name="T16" fmla="*/ 15 w 91"/>
                  <a:gd name="T17" fmla="*/ 11 h 14"/>
                  <a:gd name="T18" fmla="*/ 13 w 91"/>
                  <a:gd name="T19" fmla="*/ 14 h 14"/>
                  <a:gd name="T20" fmla="*/ 51 w 91"/>
                  <a:gd name="T21" fmla="*/ 14 h 14"/>
                  <a:gd name="T22" fmla="*/ 54 w 91"/>
                  <a:gd name="T23" fmla="*/ 14 h 14"/>
                  <a:gd name="T24" fmla="*/ 54 w 91"/>
                  <a:gd name="T25" fmla="*/ 11 h 14"/>
                  <a:gd name="T26" fmla="*/ 55 w 91"/>
                  <a:gd name="T27" fmla="*/ 2 h 14"/>
                  <a:gd name="T28" fmla="*/ 52 w 91"/>
                  <a:gd name="T29" fmla="*/ 2 h 14"/>
                  <a:gd name="T30" fmla="*/ 52 w 91"/>
                  <a:gd name="T31" fmla="*/ 9 h 14"/>
                  <a:gd name="T32" fmla="*/ 51 w 91"/>
                  <a:gd name="T33" fmla="*/ 14 h 14"/>
                  <a:gd name="T34" fmla="*/ 62 w 91"/>
                  <a:gd name="T35" fmla="*/ 14 h 14"/>
                  <a:gd name="T36" fmla="*/ 79 w 91"/>
                  <a:gd name="T37" fmla="*/ 14 h 14"/>
                  <a:gd name="T38" fmla="*/ 80 w 91"/>
                  <a:gd name="T39" fmla="*/ 13 h 14"/>
                  <a:gd name="T40" fmla="*/ 89 w 91"/>
                  <a:gd name="T41" fmla="*/ 12 h 14"/>
                  <a:gd name="T42" fmla="*/ 77 w 91"/>
                  <a:gd name="T43" fmla="*/ 2 h 14"/>
                  <a:gd name="T44" fmla="*/ 65 w 91"/>
                  <a:gd name="T45" fmla="*/ 10 h 14"/>
                  <a:gd name="T46" fmla="*/ 62 w 91"/>
                  <a:gd name="T4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1" h="14">
                    <a:moveTo>
                      <a:pt x="0" y="14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1"/>
                      <a:pt x="2" y="9"/>
                      <a:pt x="2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14"/>
                      <a:pt x="0" y="14"/>
                      <a:pt x="0" y="14"/>
                    </a:cubicBezTo>
                    <a:close/>
                    <a:moveTo>
                      <a:pt x="13" y="14"/>
                    </a:moveTo>
                    <a:cubicBezTo>
                      <a:pt x="36" y="14"/>
                      <a:pt x="36" y="14"/>
                      <a:pt x="36" y="14"/>
                    </a:cubicBezTo>
                    <a:cubicBezTo>
                      <a:pt x="37" y="12"/>
                      <a:pt x="35" y="8"/>
                      <a:pt x="28" y="7"/>
                    </a:cubicBezTo>
                    <a:cubicBezTo>
                      <a:pt x="21" y="4"/>
                      <a:pt x="17" y="8"/>
                      <a:pt x="15" y="11"/>
                    </a:cubicBezTo>
                    <a:cubicBezTo>
                      <a:pt x="15" y="12"/>
                      <a:pt x="14" y="13"/>
                      <a:pt x="13" y="14"/>
                    </a:cubicBezTo>
                    <a:close/>
                    <a:moveTo>
                      <a:pt x="51" y="14"/>
                    </a:moveTo>
                    <a:cubicBezTo>
                      <a:pt x="54" y="14"/>
                      <a:pt x="54" y="14"/>
                      <a:pt x="54" y="14"/>
                    </a:cubicBezTo>
                    <a:cubicBezTo>
                      <a:pt x="54" y="13"/>
                      <a:pt x="54" y="12"/>
                      <a:pt x="54" y="11"/>
                    </a:cubicBezTo>
                    <a:cubicBezTo>
                      <a:pt x="54" y="7"/>
                      <a:pt x="55" y="2"/>
                      <a:pt x="55" y="2"/>
                    </a:cubicBezTo>
                    <a:cubicBezTo>
                      <a:pt x="52" y="2"/>
                      <a:pt x="52" y="2"/>
                      <a:pt x="52" y="2"/>
                    </a:cubicBezTo>
                    <a:cubicBezTo>
                      <a:pt x="52" y="2"/>
                      <a:pt x="52" y="7"/>
                      <a:pt x="52" y="9"/>
                    </a:cubicBezTo>
                    <a:cubicBezTo>
                      <a:pt x="52" y="10"/>
                      <a:pt x="52" y="12"/>
                      <a:pt x="51" y="14"/>
                    </a:cubicBezTo>
                    <a:close/>
                    <a:moveTo>
                      <a:pt x="62" y="14"/>
                    </a:moveTo>
                    <a:cubicBezTo>
                      <a:pt x="79" y="14"/>
                      <a:pt x="79" y="14"/>
                      <a:pt x="79" y="14"/>
                    </a:cubicBezTo>
                    <a:cubicBezTo>
                      <a:pt x="80" y="14"/>
                      <a:pt x="80" y="14"/>
                      <a:pt x="80" y="13"/>
                    </a:cubicBezTo>
                    <a:cubicBezTo>
                      <a:pt x="83" y="12"/>
                      <a:pt x="87" y="14"/>
                      <a:pt x="89" y="12"/>
                    </a:cubicBezTo>
                    <a:cubicBezTo>
                      <a:pt x="91" y="9"/>
                      <a:pt x="85" y="4"/>
                      <a:pt x="77" y="2"/>
                    </a:cubicBezTo>
                    <a:cubicBezTo>
                      <a:pt x="68" y="0"/>
                      <a:pt x="68" y="6"/>
                      <a:pt x="65" y="10"/>
                    </a:cubicBezTo>
                    <a:cubicBezTo>
                      <a:pt x="64" y="11"/>
                      <a:pt x="63" y="13"/>
                      <a:pt x="62" y="14"/>
                    </a:cubicBezTo>
                    <a:close/>
                  </a:path>
                </a:pathLst>
              </a:custGeom>
              <a:solidFill>
                <a:srgbClr val="D4D2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20" name="任意多边形: 形状 419">
                <a:extLst>
                  <a:ext uri="{FF2B5EF4-FFF2-40B4-BE49-F238E27FC236}">
                    <a16:creationId xmlns:a16="http://schemas.microsoft.com/office/drawing/2014/main" id="{9EBCFB03-2BFA-42FA-8FF3-8453552049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1" y="1160"/>
                <a:ext cx="174" cy="28"/>
              </a:xfrm>
              <a:custGeom>
                <a:avLst/>
                <a:gdLst>
                  <a:gd name="T0" fmla="*/ 0 w 91"/>
                  <a:gd name="T1" fmla="*/ 15 h 15"/>
                  <a:gd name="T2" fmla="*/ 2 w 91"/>
                  <a:gd name="T3" fmla="*/ 15 h 15"/>
                  <a:gd name="T4" fmla="*/ 2 w 91"/>
                  <a:gd name="T5" fmla="*/ 9 h 15"/>
                  <a:gd name="T6" fmla="*/ 0 w 91"/>
                  <a:gd name="T7" fmla="*/ 9 h 15"/>
                  <a:gd name="T8" fmla="*/ 0 w 91"/>
                  <a:gd name="T9" fmla="*/ 15 h 15"/>
                  <a:gd name="T10" fmla="*/ 13 w 91"/>
                  <a:gd name="T11" fmla="*/ 15 h 15"/>
                  <a:gd name="T12" fmla="*/ 33 w 91"/>
                  <a:gd name="T13" fmla="*/ 15 h 15"/>
                  <a:gd name="T14" fmla="*/ 34 w 91"/>
                  <a:gd name="T15" fmla="*/ 15 h 15"/>
                  <a:gd name="T16" fmla="*/ 28 w 91"/>
                  <a:gd name="T17" fmla="*/ 7 h 15"/>
                  <a:gd name="T18" fmla="*/ 15 w 91"/>
                  <a:gd name="T19" fmla="*/ 11 h 15"/>
                  <a:gd name="T20" fmla="*/ 13 w 91"/>
                  <a:gd name="T21" fmla="*/ 15 h 15"/>
                  <a:gd name="T22" fmla="*/ 51 w 91"/>
                  <a:gd name="T23" fmla="*/ 15 h 15"/>
                  <a:gd name="T24" fmla="*/ 54 w 91"/>
                  <a:gd name="T25" fmla="*/ 15 h 15"/>
                  <a:gd name="T26" fmla="*/ 54 w 91"/>
                  <a:gd name="T27" fmla="*/ 11 h 15"/>
                  <a:gd name="T28" fmla="*/ 55 w 91"/>
                  <a:gd name="T29" fmla="*/ 2 h 15"/>
                  <a:gd name="T30" fmla="*/ 52 w 91"/>
                  <a:gd name="T31" fmla="*/ 2 h 15"/>
                  <a:gd name="T32" fmla="*/ 52 w 91"/>
                  <a:gd name="T33" fmla="*/ 9 h 15"/>
                  <a:gd name="T34" fmla="*/ 51 w 91"/>
                  <a:gd name="T35" fmla="*/ 15 h 15"/>
                  <a:gd name="T36" fmla="*/ 61 w 91"/>
                  <a:gd name="T37" fmla="*/ 15 h 15"/>
                  <a:gd name="T38" fmla="*/ 78 w 91"/>
                  <a:gd name="T39" fmla="*/ 15 h 15"/>
                  <a:gd name="T40" fmla="*/ 80 w 91"/>
                  <a:gd name="T41" fmla="*/ 13 h 15"/>
                  <a:gd name="T42" fmla="*/ 89 w 91"/>
                  <a:gd name="T43" fmla="*/ 12 h 15"/>
                  <a:gd name="T44" fmla="*/ 77 w 91"/>
                  <a:gd name="T45" fmla="*/ 2 h 15"/>
                  <a:gd name="T46" fmla="*/ 65 w 91"/>
                  <a:gd name="T47" fmla="*/ 10 h 15"/>
                  <a:gd name="T48" fmla="*/ 61 w 91"/>
                  <a:gd name="T4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91" h="15">
                    <a:moveTo>
                      <a:pt x="0" y="15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2" y="12"/>
                      <a:pt x="2" y="9"/>
                      <a:pt x="2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15"/>
                      <a:pt x="0" y="15"/>
                      <a:pt x="0" y="15"/>
                    </a:cubicBezTo>
                    <a:close/>
                    <a:moveTo>
                      <a:pt x="13" y="15"/>
                    </a:moveTo>
                    <a:cubicBezTo>
                      <a:pt x="33" y="15"/>
                      <a:pt x="33" y="15"/>
                      <a:pt x="33" y="15"/>
                    </a:cubicBezTo>
                    <a:cubicBezTo>
                      <a:pt x="33" y="15"/>
                      <a:pt x="34" y="15"/>
                      <a:pt x="34" y="15"/>
                    </a:cubicBezTo>
                    <a:cubicBezTo>
                      <a:pt x="38" y="14"/>
                      <a:pt x="36" y="9"/>
                      <a:pt x="28" y="7"/>
                    </a:cubicBezTo>
                    <a:cubicBezTo>
                      <a:pt x="21" y="4"/>
                      <a:pt x="17" y="8"/>
                      <a:pt x="15" y="11"/>
                    </a:cubicBezTo>
                    <a:cubicBezTo>
                      <a:pt x="14" y="12"/>
                      <a:pt x="14" y="14"/>
                      <a:pt x="13" y="15"/>
                    </a:cubicBezTo>
                    <a:close/>
                    <a:moveTo>
                      <a:pt x="51" y="15"/>
                    </a:moveTo>
                    <a:cubicBezTo>
                      <a:pt x="54" y="15"/>
                      <a:pt x="54" y="15"/>
                      <a:pt x="54" y="15"/>
                    </a:cubicBezTo>
                    <a:cubicBezTo>
                      <a:pt x="54" y="14"/>
                      <a:pt x="54" y="13"/>
                      <a:pt x="54" y="11"/>
                    </a:cubicBezTo>
                    <a:cubicBezTo>
                      <a:pt x="54" y="7"/>
                      <a:pt x="55" y="2"/>
                      <a:pt x="55" y="2"/>
                    </a:cubicBezTo>
                    <a:cubicBezTo>
                      <a:pt x="52" y="2"/>
                      <a:pt x="52" y="2"/>
                      <a:pt x="52" y="2"/>
                    </a:cubicBezTo>
                    <a:cubicBezTo>
                      <a:pt x="52" y="2"/>
                      <a:pt x="52" y="7"/>
                      <a:pt x="52" y="9"/>
                    </a:cubicBezTo>
                    <a:cubicBezTo>
                      <a:pt x="52" y="10"/>
                      <a:pt x="52" y="13"/>
                      <a:pt x="51" y="15"/>
                    </a:cubicBezTo>
                    <a:close/>
                    <a:moveTo>
                      <a:pt x="61" y="15"/>
                    </a:moveTo>
                    <a:cubicBezTo>
                      <a:pt x="78" y="15"/>
                      <a:pt x="78" y="15"/>
                      <a:pt x="78" y="15"/>
                    </a:cubicBezTo>
                    <a:cubicBezTo>
                      <a:pt x="79" y="14"/>
                      <a:pt x="79" y="14"/>
                      <a:pt x="80" y="13"/>
                    </a:cubicBezTo>
                    <a:cubicBezTo>
                      <a:pt x="83" y="12"/>
                      <a:pt x="87" y="14"/>
                      <a:pt x="89" y="12"/>
                    </a:cubicBezTo>
                    <a:cubicBezTo>
                      <a:pt x="91" y="9"/>
                      <a:pt x="85" y="4"/>
                      <a:pt x="77" y="2"/>
                    </a:cubicBezTo>
                    <a:cubicBezTo>
                      <a:pt x="68" y="0"/>
                      <a:pt x="68" y="6"/>
                      <a:pt x="65" y="10"/>
                    </a:cubicBezTo>
                    <a:cubicBezTo>
                      <a:pt x="64" y="12"/>
                      <a:pt x="62" y="14"/>
                      <a:pt x="61" y="15"/>
                    </a:cubicBezTo>
                    <a:close/>
                  </a:path>
                </a:pathLst>
              </a:custGeom>
              <a:solidFill>
                <a:srgbClr val="D5D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21" name="任意多边形: 形状 420">
                <a:extLst>
                  <a:ext uri="{FF2B5EF4-FFF2-40B4-BE49-F238E27FC236}">
                    <a16:creationId xmlns:a16="http://schemas.microsoft.com/office/drawing/2014/main" id="{9F91DB9A-E166-4C19-9C61-D951010A11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1" y="1160"/>
                <a:ext cx="174" cy="32"/>
              </a:xfrm>
              <a:custGeom>
                <a:avLst/>
                <a:gdLst>
                  <a:gd name="T0" fmla="*/ 0 w 91"/>
                  <a:gd name="T1" fmla="*/ 17 h 17"/>
                  <a:gd name="T2" fmla="*/ 2 w 91"/>
                  <a:gd name="T3" fmla="*/ 17 h 17"/>
                  <a:gd name="T4" fmla="*/ 2 w 91"/>
                  <a:gd name="T5" fmla="*/ 16 h 17"/>
                  <a:gd name="T6" fmla="*/ 2 w 91"/>
                  <a:gd name="T7" fmla="*/ 9 h 17"/>
                  <a:gd name="T8" fmla="*/ 0 w 91"/>
                  <a:gd name="T9" fmla="*/ 9 h 17"/>
                  <a:gd name="T10" fmla="*/ 0 w 91"/>
                  <a:gd name="T11" fmla="*/ 17 h 17"/>
                  <a:gd name="T12" fmla="*/ 12 w 91"/>
                  <a:gd name="T13" fmla="*/ 17 h 17"/>
                  <a:gd name="T14" fmla="*/ 26 w 91"/>
                  <a:gd name="T15" fmla="*/ 17 h 17"/>
                  <a:gd name="T16" fmla="*/ 34 w 91"/>
                  <a:gd name="T17" fmla="*/ 15 h 17"/>
                  <a:gd name="T18" fmla="*/ 28 w 91"/>
                  <a:gd name="T19" fmla="*/ 7 h 17"/>
                  <a:gd name="T20" fmla="*/ 15 w 91"/>
                  <a:gd name="T21" fmla="*/ 11 h 17"/>
                  <a:gd name="T22" fmla="*/ 12 w 91"/>
                  <a:gd name="T23" fmla="*/ 17 h 17"/>
                  <a:gd name="T24" fmla="*/ 51 w 91"/>
                  <a:gd name="T25" fmla="*/ 17 h 17"/>
                  <a:gd name="T26" fmla="*/ 54 w 91"/>
                  <a:gd name="T27" fmla="*/ 17 h 17"/>
                  <a:gd name="T28" fmla="*/ 54 w 91"/>
                  <a:gd name="T29" fmla="*/ 11 h 17"/>
                  <a:gd name="T30" fmla="*/ 55 w 91"/>
                  <a:gd name="T31" fmla="*/ 2 h 17"/>
                  <a:gd name="T32" fmla="*/ 52 w 91"/>
                  <a:gd name="T33" fmla="*/ 2 h 17"/>
                  <a:gd name="T34" fmla="*/ 52 w 91"/>
                  <a:gd name="T35" fmla="*/ 9 h 17"/>
                  <a:gd name="T36" fmla="*/ 51 w 91"/>
                  <a:gd name="T37" fmla="*/ 17 h 17"/>
                  <a:gd name="T38" fmla="*/ 59 w 91"/>
                  <a:gd name="T39" fmla="*/ 17 h 17"/>
                  <a:gd name="T40" fmla="*/ 78 w 91"/>
                  <a:gd name="T41" fmla="*/ 17 h 17"/>
                  <a:gd name="T42" fmla="*/ 80 w 91"/>
                  <a:gd name="T43" fmla="*/ 13 h 17"/>
                  <a:gd name="T44" fmla="*/ 89 w 91"/>
                  <a:gd name="T45" fmla="*/ 12 h 17"/>
                  <a:gd name="T46" fmla="*/ 77 w 91"/>
                  <a:gd name="T47" fmla="*/ 2 h 17"/>
                  <a:gd name="T48" fmla="*/ 65 w 91"/>
                  <a:gd name="T49" fmla="*/ 10 h 17"/>
                  <a:gd name="T50" fmla="*/ 59 w 91"/>
                  <a:gd name="T51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91" h="17">
                    <a:moveTo>
                      <a:pt x="0" y="17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2"/>
                      <a:pt x="2" y="9"/>
                      <a:pt x="2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17"/>
                      <a:pt x="0" y="17"/>
                      <a:pt x="0" y="17"/>
                    </a:cubicBezTo>
                    <a:close/>
                    <a:moveTo>
                      <a:pt x="12" y="17"/>
                    </a:moveTo>
                    <a:cubicBezTo>
                      <a:pt x="26" y="17"/>
                      <a:pt x="26" y="17"/>
                      <a:pt x="26" y="17"/>
                    </a:cubicBezTo>
                    <a:cubicBezTo>
                      <a:pt x="27" y="15"/>
                      <a:pt x="31" y="16"/>
                      <a:pt x="34" y="15"/>
                    </a:cubicBezTo>
                    <a:cubicBezTo>
                      <a:pt x="38" y="14"/>
                      <a:pt x="36" y="9"/>
                      <a:pt x="28" y="7"/>
                    </a:cubicBezTo>
                    <a:cubicBezTo>
                      <a:pt x="21" y="4"/>
                      <a:pt x="17" y="8"/>
                      <a:pt x="15" y="11"/>
                    </a:cubicBezTo>
                    <a:cubicBezTo>
                      <a:pt x="14" y="13"/>
                      <a:pt x="13" y="15"/>
                      <a:pt x="12" y="17"/>
                    </a:cubicBezTo>
                    <a:close/>
                    <a:moveTo>
                      <a:pt x="51" y="17"/>
                    </a:moveTo>
                    <a:cubicBezTo>
                      <a:pt x="54" y="17"/>
                      <a:pt x="54" y="17"/>
                      <a:pt x="54" y="17"/>
                    </a:cubicBezTo>
                    <a:cubicBezTo>
                      <a:pt x="54" y="15"/>
                      <a:pt x="54" y="13"/>
                      <a:pt x="54" y="11"/>
                    </a:cubicBezTo>
                    <a:cubicBezTo>
                      <a:pt x="54" y="7"/>
                      <a:pt x="55" y="2"/>
                      <a:pt x="55" y="2"/>
                    </a:cubicBezTo>
                    <a:cubicBezTo>
                      <a:pt x="52" y="2"/>
                      <a:pt x="52" y="2"/>
                      <a:pt x="52" y="2"/>
                    </a:cubicBezTo>
                    <a:cubicBezTo>
                      <a:pt x="52" y="2"/>
                      <a:pt x="52" y="7"/>
                      <a:pt x="52" y="9"/>
                    </a:cubicBezTo>
                    <a:cubicBezTo>
                      <a:pt x="52" y="10"/>
                      <a:pt x="51" y="13"/>
                      <a:pt x="51" y="17"/>
                    </a:cubicBezTo>
                    <a:close/>
                    <a:moveTo>
                      <a:pt x="59" y="17"/>
                    </a:moveTo>
                    <a:cubicBezTo>
                      <a:pt x="78" y="17"/>
                      <a:pt x="78" y="17"/>
                      <a:pt x="78" y="17"/>
                    </a:cubicBezTo>
                    <a:cubicBezTo>
                      <a:pt x="78" y="15"/>
                      <a:pt x="79" y="14"/>
                      <a:pt x="80" y="13"/>
                    </a:cubicBezTo>
                    <a:cubicBezTo>
                      <a:pt x="83" y="12"/>
                      <a:pt x="87" y="14"/>
                      <a:pt x="89" y="12"/>
                    </a:cubicBezTo>
                    <a:cubicBezTo>
                      <a:pt x="91" y="9"/>
                      <a:pt x="85" y="4"/>
                      <a:pt x="77" y="2"/>
                    </a:cubicBezTo>
                    <a:cubicBezTo>
                      <a:pt x="68" y="0"/>
                      <a:pt x="68" y="6"/>
                      <a:pt x="65" y="10"/>
                    </a:cubicBezTo>
                    <a:cubicBezTo>
                      <a:pt x="64" y="12"/>
                      <a:pt x="61" y="15"/>
                      <a:pt x="59" y="17"/>
                    </a:cubicBezTo>
                    <a:close/>
                  </a:path>
                </a:pathLst>
              </a:custGeom>
              <a:solidFill>
                <a:srgbClr val="D5D4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22" name="任意多边形: 形状 421">
                <a:extLst>
                  <a:ext uri="{FF2B5EF4-FFF2-40B4-BE49-F238E27FC236}">
                    <a16:creationId xmlns:a16="http://schemas.microsoft.com/office/drawing/2014/main" id="{611095E8-C269-4354-9CDB-D09E18DCEA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1" y="1160"/>
                <a:ext cx="174" cy="34"/>
              </a:xfrm>
              <a:custGeom>
                <a:avLst/>
                <a:gdLst>
                  <a:gd name="T0" fmla="*/ 0 w 91"/>
                  <a:gd name="T1" fmla="*/ 18 h 18"/>
                  <a:gd name="T2" fmla="*/ 2 w 91"/>
                  <a:gd name="T3" fmla="*/ 18 h 18"/>
                  <a:gd name="T4" fmla="*/ 2 w 91"/>
                  <a:gd name="T5" fmla="*/ 16 h 18"/>
                  <a:gd name="T6" fmla="*/ 2 w 91"/>
                  <a:gd name="T7" fmla="*/ 9 h 18"/>
                  <a:gd name="T8" fmla="*/ 0 w 91"/>
                  <a:gd name="T9" fmla="*/ 9 h 18"/>
                  <a:gd name="T10" fmla="*/ 0 w 91"/>
                  <a:gd name="T11" fmla="*/ 17 h 18"/>
                  <a:gd name="T12" fmla="*/ 0 w 91"/>
                  <a:gd name="T13" fmla="*/ 18 h 18"/>
                  <a:gd name="T14" fmla="*/ 11 w 91"/>
                  <a:gd name="T15" fmla="*/ 18 h 18"/>
                  <a:gd name="T16" fmla="*/ 25 w 91"/>
                  <a:gd name="T17" fmla="*/ 18 h 18"/>
                  <a:gd name="T18" fmla="*/ 34 w 91"/>
                  <a:gd name="T19" fmla="*/ 15 h 18"/>
                  <a:gd name="T20" fmla="*/ 28 w 91"/>
                  <a:gd name="T21" fmla="*/ 7 h 18"/>
                  <a:gd name="T22" fmla="*/ 15 w 91"/>
                  <a:gd name="T23" fmla="*/ 11 h 18"/>
                  <a:gd name="T24" fmla="*/ 11 w 91"/>
                  <a:gd name="T25" fmla="*/ 18 h 18"/>
                  <a:gd name="T26" fmla="*/ 50 w 91"/>
                  <a:gd name="T27" fmla="*/ 18 h 18"/>
                  <a:gd name="T28" fmla="*/ 54 w 91"/>
                  <a:gd name="T29" fmla="*/ 18 h 18"/>
                  <a:gd name="T30" fmla="*/ 54 w 91"/>
                  <a:gd name="T31" fmla="*/ 11 h 18"/>
                  <a:gd name="T32" fmla="*/ 55 w 91"/>
                  <a:gd name="T33" fmla="*/ 2 h 18"/>
                  <a:gd name="T34" fmla="*/ 52 w 91"/>
                  <a:gd name="T35" fmla="*/ 2 h 18"/>
                  <a:gd name="T36" fmla="*/ 52 w 91"/>
                  <a:gd name="T37" fmla="*/ 9 h 18"/>
                  <a:gd name="T38" fmla="*/ 50 w 91"/>
                  <a:gd name="T39" fmla="*/ 18 h 18"/>
                  <a:gd name="T40" fmla="*/ 58 w 91"/>
                  <a:gd name="T41" fmla="*/ 18 h 18"/>
                  <a:gd name="T42" fmla="*/ 77 w 91"/>
                  <a:gd name="T43" fmla="*/ 18 h 18"/>
                  <a:gd name="T44" fmla="*/ 80 w 91"/>
                  <a:gd name="T45" fmla="*/ 13 h 18"/>
                  <a:gd name="T46" fmla="*/ 89 w 91"/>
                  <a:gd name="T47" fmla="*/ 12 h 18"/>
                  <a:gd name="T48" fmla="*/ 77 w 91"/>
                  <a:gd name="T49" fmla="*/ 2 h 18"/>
                  <a:gd name="T50" fmla="*/ 65 w 91"/>
                  <a:gd name="T51" fmla="*/ 10 h 18"/>
                  <a:gd name="T52" fmla="*/ 58 w 91"/>
                  <a:gd name="T5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91" h="18">
                    <a:moveTo>
                      <a:pt x="0" y="18"/>
                    </a:moveTo>
                    <a:cubicBezTo>
                      <a:pt x="2" y="18"/>
                      <a:pt x="2" y="18"/>
                      <a:pt x="2" y="18"/>
                    </a:cubicBezTo>
                    <a:cubicBezTo>
                      <a:pt x="2" y="17"/>
                      <a:pt x="2" y="17"/>
                      <a:pt x="2" y="16"/>
                    </a:cubicBezTo>
                    <a:cubicBezTo>
                      <a:pt x="2" y="12"/>
                      <a:pt x="2" y="9"/>
                      <a:pt x="2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13"/>
                      <a:pt x="0" y="17"/>
                    </a:cubicBezTo>
                    <a:cubicBezTo>
                      <a:pt x="0" y="17"/>
                      <a:pt x="0" y="17"/>
                      <a:pt x="0" y="18"/>
                    </a:cubicBezTo>
                    <a:close/>
                    <a:moveTo>
                      <a:pt x="11" y="18"/>
                    </a:moveTo>
                    <a:cubicBezTo>
                      <a:pt x="25" y="18"/>
                      <a:pt x="25" y="18"/>
                      <a:pt x="25" y="18"/>
                    </a:cubicBezTo>
                    <a:cubicBezTo>
                      <a:pt x="26" y="14"/>
                      <a:pt x="31" y="16"/>
                      <a:pt x="34" y="15"/>
                    </a:cubicBezTo>
                    <a:cubicBezTo>
                      <a:pt x="38" y="14"/>
                      <a:pt x="36" y="9"/>
                      <a:pt x="28" y="7"/>
                    </a:cubicBezTo>
                    <a:cubicBezTo>
                      <a:pt x="21" y="4"/>
                      <a:pt x="17" y="8"/>
                      <a:pt x="15" y="11"/>
                    </a:cubicBezTo>
                    <a:cubicBezTo>
                      <a:pt x="14" y="13"/>
                      <a:pt x="13" y="15"/>
                      <a:pt x="11" y="18"/>
                    </a:cubicBezTo>
                    <a:close/>
                    <a:moveTo>
                      <a:pt x="50" y="18"/>
                    </a:moveTo>
                    <a:cubicBezTo>
                      <a:pt x="54" y="18"/>
                      <a:pt x="54" y="18"/>
                      <a:pt x="54" y="18"/>
                    </a:cubicBezTo>
                    <a:cubicBezTo>
                      <a:pt x="54" y="16"/>
                      <a:pt x="54" y="14"/>
                      <a:pt x="54" y="11"/>
                    </a:cubicBezTo>
                    <a:cubicBezTo>
                      <a:pt x="54" y="7"/>
                      <a:pt x="55" y="2"/>
                      <a:pt x="55" y="2"/>
                    </a:cubicBezTo>
                    <a:cubicBezTo>
                      <a:pt x="52" y="2"/>
                      <a:pt x="52" y="2"/>
                      <a:pt x="52" y="2"/>
                    </a:cubicBezTo>
                    <a:cubicBezTo>
                      <a:pt x="52" y="2"/>
                      <a:pt x="52" y="7"/>
                      <a:pt x="52" y="9"/>
                    </a:cubicBezTo>
                    <a:cubicBezTo>
                      <a:pt x="52" y="11"/>
                      <a:pt x="51" y="14"/>
                      <a:pt x="50" y="18"/>
                    </a:cubicBezTo>
                    <a:close/>
                    <a:moveTo>
                      <a:pt x="58" y="18"/>
                    </a:moveTo>
                    <a:cubicBezTo>
                      <a:pt x="77" y="18"/>
                      <a:pt x="77" y="18"/>
                      <a:pt x="77" y="18"/>
                    </a:cubicBezTo>
                    <a:cubicBezTo>
                      <a:pt x="78" y="16"/>
                      <a:pt x="79" y="14"/>
                      <a:pt x="80" y="13"/>
                    </a:cubicBezTo>
                    <a:cubicBezTo>
                      <a:pt x="83" y="12"/>
                      <a:pt x="87" y="14"/>
                      <a:pt x="89" y="12"/>
                    </a:cubicBezTo>
                    <a:cubicBezTo>
                      <a:pt x="91" y="9"/>
                      <a:pt x="85" y="4"/>
                      <a:pt x="77" y="2"/>
                    </a:cubicBezTo>
                    <a:cubicBezTo>
                      <a:pt x="68" y="0"/>
                      <a:pt x="68" y="6"/>
                      <a:pt x="65" y="10"/>
                    </a:cubicBezTo>
                    <a:cubicBezTo>
                      <a:pt x="63" y="13"/>
                      <a:pt x="60" y="16"/>
                      <a:pt x="58" y="18"/>
                    </a:cubicBezTo>
                    <a:close/>
                  </a:path>
                </a:pathLst>
              </a:custGeom>
              <a:solidFill>
                <a:srgbClr val="D6D5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23" name="任意多边形: 形状 422">
                <a:extLst>
                  <a:ext uri="{FF2B5EF4-FFF2-40B4-BE49-F238E27FC236}">
                    <a16:creationId xmlns:a16="http://schemas.microsoft.com/office/drawing/2014/main" id="{ABE95B47-AF84-429C-BAAF-9651953880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1" y="1160"/>
                <a:ext cx="174" cy="38"/>
              </a:xfrm>
              <a:custGeom>
                <a:avLst/>
                <a:gdLst>
                  <a:gd name="T0" fmla="*/ 0 w 91"/>
                  <a:gd name="T1" fmla="*/ 19 h 20"/>
                  <a:gd name="T2" fmla="*/ 2 w 91"/>
                  <a:gd name="T3" fmla="*/ 19 h 20"/>
                  <a:gd name="T4" fmla="*/ 2 w 91"/>
                  <a:gd name="T5" fmla="*/ 16 h 20"/>
                  <a:gd name="T6" fmla="*/ 2 w 91"/>
                  <a:gd name="T7" fmla="*/ 9 h 20"/>
                  <a:gd name="T8" fmla="*/ 0 w 91"/>
                  <a:gd name="T9" fmla="*/ 9 h 20"/>
                  <a:gd name="T10" fmla="*/ 0 w 91"/>
                  <a:gd name="T11" fmla="*/ 17 h 20"/>
                  <a:gd name="T12" fmla="*/ 0 w 91"/>
                  <a:gd name="T13" fmla="*/ 19 h 20"/>
                  <a:gd name="T14" fmla="*/ 11 w 91"/>
                  <a:gd name="T15" fmla="*/ 19 h 20"/>
                  <a:gd name="T16" fmla="*/ 24 w 91"/>
                  <a:gd name="T17" fmla="*/ 19 h 20"/>
                  <a:gd name="T18" fmla="*/ 24 w 91"/>
                  <a:gd name="T19" fmla="*/ 18 h 20"/>
                  <a:gd name="T20" fmla="*/ 34 w 91"/>
                  <a:gd name="T21" fmla="*/ 15 h 20"/>
                  <a:gd name="T22" fmla="*/ 28 w 91"/>
                  <a:gd name="T23" fmla="*/ 7 h 20"/>
                  <a:gd name="T24" fmla="*/ 15 w 91"/>
                  <a:gd name="T25" fmla="*/ 11 h 20"/>
                  <a:gd name="T26" fmla="*/ 11 w 91"/>
                  <a:gd name="T27" fmla="*/ 19 h 20"/>
                  <a:gd name="T28" fmla="*/ 50 w 91"/>
                  <a:gd name="T29" fmla="*/ 19 h 20"/>
                  <a:gd name="T30" fmla="*/ 76 w 91"/>
                  <a:gd name="T31" fmla="*/ 19 h 20"/>
                  <a:gd name="T32" fmla="*/ 80 w 91"/>
                  <a:gd name="T33" fmla="*/ 13 h 20"/>
                  <a:gd name="T34" fmla="*/ 89 w 91"/>
                  <a:gd name="T35" fmla="*/ 12 h 20"/>
                  <a:gd name="T36" fmla="*/ 77 w 91"/>
                  <a:gd name="T37" fmla="*/ 2 h 20"/>
                  <a:gd name="T38" fmla="*/ 65 w 91"/>
                  <a:gd name="T39" fmla="*/ 10 h 20"/>
                  <a:gd name="T40" fmla="*/ 55 w 91"/>
                  <a:gd name="T41" fmla="*/ 19 h 20"/>
                  <a:gd name="T42" fmla="*/ 54 w 91"/>
                  <a:gd name="T43" fmla="*/ 11 h 20"/>
                  <a:gd name="T44" fmla="*/ 55 w 91"/>
                  <a:gd name="T45" fmla="*/ 2 h 20"/>
                  <a:gd name="T46" fmla="*/ 52 w 91"/>
                  <a:gd name="T47" fmla="*/ 2 h 20"/>
                  <a:gd name="T48" fmla="*/ 52 w 91"/>
                  <a:gd name="T49" fmla="*/ 9 h 20"/>
                  <a:gd name="T50" fmla="*/ 50 w 91"/>
                  <a:gd name="T51" fmla="*/ 1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91" h="20">
                    <a:moveTo>
                      <a:pt x="0" y="19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2" y="18"/>
                      <a:pt x="2" y="17"/>
                      <a:pt x="2" y="16"/>
                    </a:cubicBezTo>
                    <a:cubicBezTo>
                      <a:pt x="2" y="12"/>
                      <a:pt x="2" y="9"/>
                      <a:pt x="2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13"/>
                      <a:pt x="0" y="17"/>
                    </a:cubicBezTo>
                    <a:cubicBezTo>
                      <a:pt x="0" y="17"/>
                      <a:pt x="0" y="18"/>
                      <a:pt x="0" y="19"/>
                    </a:cubicBezTo>
                    <a:close/>
                    <a:moveTo>
                      <a:pt x="11" y="19"/>
                    </a:move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5" y="14"/>
                      <a:pt x="30" y="16"/>
                      <a:pt x="34" y="15"/>
                    </a:cubicBezTo>
                    <a:cubicBezTo>
                      <a:pt x="38" y="14"/>
                      <a:pt x="36" y="9"/>
                      <a:pt x="28" y="7"/>
                    </a:cubicBezTo>
                    <a:cubicBezTo>
                      <a:pt x="21" y="4"/>
                      <a:pt x="17" y="8"/>
                      <a:pt x="15" y="11"/>
                    </a:cubicBezTo>
                    <a:cubicBezTo>
                      <a:pt x="14" y="13"/>
                      <a:pt x="12" y="16"/>
                      <a:pt x="11" y="19"/>
                    </a:cubicBezTo>
                    <a:close/>
                    <a:moveTo>
                      <a:pt x="50" y="19"/>
                    </a:moveTo>
                    <a:cubicBezTo>
                      <a:pt x="76" y="19"/>
                      <a:pt x="76" y="19"/>
                      <a:pt x="76" y="19"/>
                    </a:cubicBezTo>
                    <a:cubicBezTo>
                      <a:pt x="78" y="16"/>
                      <a:pt x="79" y="14"/>
                      <a:pt x="80" y="13"/>
                    </a:cubicBezTo>
                    <a:cubicBezTo>
                      <a:pt x="83" y="12"/>
                      <a:pt x="87" y="14"/>
                      <a:pt x="89" y="12"/>
                    </a:cubicBezTo>
                    <a:cubicBezTo>
                      <a:pt x="91" y="9"/>
                      <a:pt x="85" y="4"/>
                      <a:pt x="77" y="2"/>
                    </a:cubicBezTo>
                    <a:cubicBezTo>
                      <a:pt x="68" y="0"/>
                      <a:pt x="68" y="6"/>
                      <a:pt x="65" y="10"/>
                    </a:cubicBezTo>
                    <a:cubicBezTo>
                      <a:pt x="63" y="14"/>
                      <a:pt x="56" y="20"/>
                      <a:pt x="55" y="19"/>
                    </a:cubicBezTo>
                    <a:cubicBezTo>
                      <a:pt x="53" y="18"/>
                      <a:pt x="54" y="15"/>
                      <a:pt x="54" y="11"/>
                    </a:cubicBezTo>
                    <a:cubicBezTo>
                      <a:pt x="54" y="7"/>
                      <a:pt x="55" y="2"/>
                      <a:pt x="55" y="2"/>
                    </a:cubicBezTo>
                    <a:cubicBezTo>
                      <a:pt x="52" y="2"/>
                      <a:pt x="52" y="2"/>
                      <a:pt x="52" y="2"/>
                    </a:cubicBezTo>
                    <a:cubicBezTo>
                      <a:pt x="52" y="2"/>
                      <a:pt x="52" y="7"/>
                      <a:pt x="52" y="9"/>
                    </a:cubicBezTo>
                    <a:cubicBezTo>
                      <a:pt x="52" y="11"/>
                      <a:pt x="51" y="15"/>
                      <a:pt x="50" y="19"/>
                    </a:cubicBezTo>
                    <a:close/>
                  </a:path>
                </a:pathLst>
              </a:custGeom>
              <a:solidFill>
                <a:srgbClr val="D7D5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24" name="任意多边形: 形状 423">
                <a:extLst>
                  <a:ext uri="{FF2B5EF4-FFF2-40B4-BE49-F238E27FC236}">
                    <a16:creationId xmlns:a16="http://schemas.microsoft.com/office/drawing/2014/main" id="{365B13D3-C302-4205-B6FC-F5A29B8F27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1" y="1163"/>
                <a:ext cx="174" cy="35"/>
              </a:xfrm>
              <a:custGeom>
                <a:avLst/>
                <a:gdLst>
                  <a:gd name="T0" fmla="*/ 76 w 91"/>
                  <a:gd name="T1" fmla="*/ 0 h 18"/>
                  <a:gd name="T2" fmla="*/ 72 w 91"/>
                  <a:gd name="T3" fmla="*/ 0 h 18"/>
                  <a:gd name="T4" fmla="*/ 65 w 91"/>
                  <a:gd name="T5" fmla="*/ 8 h 18"/>
                  <a:gd name="T6" fmla="*/ 55 w 91"/>
                  <a:gd name="T7" fmla="*/ 17 h 18"/>
                  <a:gd name="T8" fmla="*/ 54 w 91"/>
                  <a:gd name="T9" fmla="*/ 9 h 18"/>
                  <a:gd name="T10" fmla="*/ 55 w 91"/>
                  <a:gd name="T11" fmla="*/ 0 h 18"/>
                  <a:gd name="T12" fmla="*/ 52 w 91"/>
                  <a:gd name="T13" fmla="*/ 0 h 18"/>
                  <a:gd name="T14" fmla="*/ 52 w 91"/>
                  <a:gd name="T15" fmla="*/ 7 h 18"/>
                  <a:gd name="T16" fmla="*/ 49 w 91"/>
                  <a:gd name="T17" fmla="*/ 18 h 18"/>
                  <a:gd name="T18" fmla="*/ 49 w 91"/>
                  <a:gd name="T19" fmla="*/ 18 h 18"/>
                  <a:gd name="T20" fmla="*/ 76 w 91"/>
                  <a:gd name="T21" fmla="*/ 18 h 18"/>
                  <a:gd name="T22" fmla="*/ 80 w 91"/>
                  <a:gd name="T23" fmla="*/ 11 h 18"/>
                  <a:gd name="T24" fmla="*/ 89 w 91"/>
                  <a:gd name="T25" fmla="*/ 10 h 18"/>
                  <a:gd name="T26" fmla="*/ 77 w 91"/>
                  <a:gd name="T27" fmla="*/ 0 h 18"/>
                  <a:gd name="T28" fmla="*/ 76 w 91"/>
                  <a:gd name="T29" fmla="*/ 0 h 18"/>
                  <a:gd name="T30" fmla="*/ 0 w 91"/>
                  <a:gd name="T31" fmla="*/ 18 h 18"/>
                  <a:gd name="T32" fmla="*/ 3 w 91"/>
                  <a:gd name="T33" fmla="*/ 18 h 18"/>
                  <a:gd name="T34" fmla="*/ 2 w 91"/>
                  <a:gd name="T35" fmla="*/ 14 h 18"/>
                  <a:gd name="T36" fmla="*/ 2 w 91"/>
                  <a:gd name="T37" fmla="*/ 7 h 18"/>
                  <a:gd name="T38" fmla="*/ 0 w 91"/>
                  <a:gd name="T39" fmla="*/ 7 h 18"/>
                  <a:gd name="T40" fmla="*/ 0 w 91"/>
                  <a:gd name="T41" fmla="*/ 15 h 18"/>
                  <a:gd name="T42" fmla="*/ 0 w 91"/>
                  <a:gd name="T43" fmla="*/ 18 h 18"/>
                  <a:gd name="T44" fmla="*/ 10 w 91"/>
                  <a:gd name="T45" fmla="*/ 18 h 18"/>
                  <a:gd name="T46" fmla="*/ 24 w 91"/>
                  <a:gd name="T47" fmla="*/ 18 h 18"/>
                  <a:gd name="T48" fmla="*/ 24 w 91"/>
                  <a:gd name="T49" fmla="*/ 16 h 18"/>
                  <a:gd name="T50" fmla="*/ 34 w 91"/>
                  <a:gd name="T51" fmla="*/ 13 h 18"/>
                  <a:gd name="T52" fmla="*/ 28 w 91"/>
                  <a:gd name="T53" fmla="*/ 5 h 18"/>
                  <a:gd name="T54" fmla="*/ 15 w 91"/>
                  <a:gd name="T55" fmla="*/ 9 h 18"/>
                  <a:gd name="T56" fmla="*/ 10 w 91"/>
                  <a:gd name="T5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91" h="18">
                    <a:moveTo>
                      <a:pt x="76" y="0"/>
                    </a:moveTo>
                    <a:cubicBezTo>
                      <a:pt x="72" y="0"/>
                      <a:pt x="72" y="0"/>
                      <a:pt x="72" y="0"/>
                    </a:cubicBezTo>
                    <a:cubicBezTo>
                      <a:pt x="68" y="1"/>
                      <a:pt x="67" y="5"/>
                      <a:pt x="65" y="8"/>
                    </a:cubicBezTo>
                    <a:cubicBezTo>
                      <a:pt x="63" y="12"/>
                      <a:pt x="56" y="18"/>
                      <a:pt x="55" y="17"/>
                    </a:cubicBezTo>
                    <a:cubicBezTo>
                      <a:pt x="53" y="16"/>
                      <a:pt x="54" y="13"/>
                      <a:pt x="54" y="9"/>
                    </a:cubicBezTo>
                    <a:cubicBezTo>
                      <a:pt x="54" y="5"/>
                      <a:pt x="55" y="0"/>
                      <a:pt x="55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2" y="0"/>
                      <a:pt x="52" y="5"/>
                      <a:pt x="52" y="7"/>
                    </a:cubicBezTo>
                    <a:cubicBezTo>
                      <a:pt x="52" y="9"/>
                      <a:pt x="51" y="14"/>
                      <a:pt x="49" y="18"/>
                    </a:cubicBezTo>
                    <a:cubicBezTo>
                      <a:pt x="49" y="18"/>
                      <a:pt x="49" y="18"/>
                      <a:pt x="49" y="18"/>
                    </a:cubicBezTo>
                    <a:cubicBezTo>
                      <a:pt x="76" y="18"/>
                      <a:pt x="76" y="18"/>
                      <a:pt x="76" y="18"/>
                    </a:cubicBezTo>
                    <a:cubicBezTo>
                      <a:pt x="77" y="15"/>
                      <a:pt x="79" y="12"/>
                      <a:pt x="80" y="11"/>
                    </a:cubicBezTo>
                    <a:cubicBezTo>
                      <a:pt x="83" y="10"/>
                      <a:pt x="87" y="12"/>
                      <a:pt x="89" y="10"/>
                    </a:cubicBezTo>
                    <a:cubicBezTo>
                      <a:pt x="91" y="7"/>
                      <a:pt x="85" y="2"/>
                      <a:pt x="77" y="0"/>
                    </a:cubicBezTo>
                    <a:cubicBezTo>
                      <a:pt x="77" y="0"/>
                      <a:pt x="76" y="0"/>
                      <a:pt x="76" y="0"/>
                    </a:cubicBezTo>
                    <a:close/>
                    <a:moveTo>
                      <a:pt x="0" y="18"/>
                    </a:moveTo>
                    <a:cubicBezTo>
                      <a:pt x="3" y="18"/>
                      <a:pt x="3" y="18"/>
                      <a:pt x="3" y="18"/>
                    </a:cubicBezTo>
                    <a:cubicBezTo>
                      <a:pt x="2" y="17"/>
                      <a:pt x="2" y="16"/>
                      <a:pt x="2" y="14"/>
                    </a:cubicBezTo>
                    <a:cubicBezTo>
                      <a:pt x="2" y="10"/>
                      <a:pt x="2" y="7"/>
                      <a:pt x="2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11"/>
                      <a:pt x="0" y="15"/>
                    </a:cubicBezTo>
                    <a:cubicBezTo>
                      <a:pt x="0" y="16"/>
                      <a:pt x="0" y="17"/>
                      <a:pt x="0" y="18"/>
                    </a:cubicBezTo>
                    <a:close/>
                    <a:moveTo>
                      <a:pt x="10" y="18"/>
                    </a:moveTo>
                    <a:cubicBezTo>
                      <a:pt x="24" y="18"/>
                      <a:pt x="24" y="18"/>
                      <a:pt x="24" y="18"/>
                    </a:cubicBezTo>
                    <a:cubicBezTo>
                      <a:pt x="24" y="18"/>
                      <a:pt x="24" y="17"/>
                      <a:pt x="24" y="16"/>
                    </a:cubicBezTo>
                    <a:cubicBezTo>
                      <a:pt x="25" y="12"/>
                      <a:pt x="30" y="14"/>
                      <a:pt x="34" y="13"/>
                    </a:cubicBezTo>
                    <a:cubicBezTo>
                      <a:pt x="38" y="12"/>
                      <a:pt x="36" y="7"/>
                      <a:pt x="28" y="5"/>
                    </a:cubicBezTo>
                    <a:cubicBezTo>
                      <a:pt x="21" y="2"/>
                      <a:pt x="17" y="6"/>
                      <a:pt x="15" y="9"/>
                    </a:cubicBezTo>
                    <a:cubicBezTo>
                      <a:pt x="14" y="12"/>
                      <a:pt x="12" y="15"/>
                      <a:pt x="10" y="18"/>
                    </a:cubicBezTo>
                    <a:close/>
                  </a:path>
                </a:pathLst>
              </a:custGeom>
              <a:solidFill>
                <a:srgbClr val="D8D6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25" name="任意多边形: 形状 424">
                <a:extLst>
                  <a:ext uri="{FF2B5EF4-FFF2-40B4-BE49-F238E27FC236}">
                    <a16:creationId xmlns:a16="http://schemas.microsoft.com/office/drawing/2014/main" id="{4900C402-D653-4931-BED3-A7B8B658D8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1" y="1165"/>
                <a:ext cx="174" cy="37"/>
              </a:xfrm>
              <a:custGeom>
                <a:avLst/>
                <a:gdLst>
                  <a:gd name="T0" fmla="*/ 80 w 91"/>
                  <a:gd name="T1" fmla="*/ 0 h 19"/>
                  <a:gd name="T2" fmla="*/ 69 w 91"/>
                  <a:gd name="T3" fmla="*/ 0 h 19"/>
                  <a:gd name="T4" fmla="*/ 65 w 91"/>
                  <a:gd name="T5" fmla="*/ 7 h 19"/>
                  <a:gd name="T6" fmla="*/ 55 w 91"/>
                  <a:gd name="T7" fmla="*/ 16 h 19"/>
                  <a:gd name="T8" fmla="*/ 54 w 91"/>
                  <a:gd name="T9" fmla="*/ 8 h 19"/>
                  <a:gd name="T10" fmla="*/ 55 w 91"/>
                  <a:gd name="T11" fmla="*/ 0 h 19"/>
                  <a:gd name="T12" fmla="*/ 52 w 91"/>
                  <a:gd name="T13" fmla="*/ 0 h 19"/>
                  <a:gd name="T14" fmla="*/ 52 w 91"/>
                  <a:gd name="T15" fmla="*/ 6 h 19"/>
                  <a:gd name="T16" fmla="*/ 49 w 91"/>
                  <a:gd name="T17" fmla="*/ 17 h 19"/>
                  <a:gd name="T18" fmla="*/ 49 w 91"/>
                  <a:gd name="T19" fmla="*/ 19 h 19"/>
                  <a:gd name="T20" fmla="*/ 75 w 91"/>
                  <a:gd name="T21" fmla="*/ 19 h 19"/>
                  <a:gd name="T22" fmla="*/ 80 w 91"/>
                  <a:gd name="T23" fmla="*/ 10 h 19"/>
                  <a:gd name="T24" fmla="*/ 89 w 91"/>
                  <a:gd name="T25" fmla="*/ 9 h 19"/>
                  <a:gd name="T26" fmla="*/ 80 w 91"/>
                  <a:gd name="T27" fmla="*/ 0 h 19"/>
                  <a:gd name="T28" fmla="*/ 0 w 91"/>
                  <a:gd name="T29" fmla="*/ 19 h 19"/>
                  <a:gd name="T30" fmla="*/ 3 w 91"/>
                  <a:gd name="T31" fmla="*/ 19 h 19"/>
                  <a:gd name="T32" fmla="*/ 2 w 91"/>
                  <a:gd name="T33" fmla="*/ 13 h 19"/>
                  <a:gd name="T34" fmla="*/ 2 w 91"/>
                  <a:gd name="T35" fmla="*/ 6 h 19"/>
                  <a:gd name="T36" fmla="*/ 0 w 91"/>
                  <a:gd name="T37" fmla="*/ 6 h 19"/>
                  <a:gd name="T38" fmla="*/ 0 w 91"/>
                  <a:gd name="T39" fmla="*/ 14 h 19"/>
                  <a:gd name="T40" fmla="*/ 0 w 91"/>
                  <a:gd name="T41" fmla="*/ 19 h 19"/>
                  <a:gd name="T42" fmla="*/ 9 w 91"/>
                  <a:gd name="T43" fmla="*/ 19 h 19"/>
                  <a:gd name="T44" fmla="*/ 24 w 91"/>
                  <a:gd name="T45" fmla="*/ 19 h 19"/>
                  <a:gd name="T46" fmla="*/ 24 w 91"/>
                  <a:gd name="T47" fmla="*/ 15 h 19"/>
                  <a:gd name="T48" fmla="*/ 34 w 91"/>
                  <a:gd name="T49" fmla="*/ 12 h 19"/>
                  <a:gd name="T50" fmla="*/ 28 w 91"/>
                  <a:gd name="T51" fmla="*/ 4 h 19"/>
                  <a:gd name="T52" fmla="*/ 15 w 91"/>
                  <a:gd name="T53" fmla="*/ 8 h 19"/>
                  <a:gd name="T54" fmla="*/ 9 w 91"/>
                  <a:gd name="T55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91" h="19">
                    <a:moveTo>
                      <a:pt x="80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7" y="2"/>
                      <a:pt x="67" y="5"/>
                      <a:pt x="65" y="7"/>
                    </a:cubicBezTo>
                    <a:cubicBezTo>
                      <a:pt x="63" y="11"/>
                      <a:pt x="56" y="17"/>
                      <a:pt x="55" y="16"/>
                    </a:cubicBezTo>
                    <a:cubicBezTo>
                      <a:pt x="53" y="15"/>
                      <a:pt x="54" y="12"/>
                      <a:pt x="54" y="8"/>
                    </a:cubicBezTo>
                    <a:cubicBezTo>
                      <a:pt x="54" y="5"/>
                      <a:pt x="54" y="2"/>
                      <a:pt x="55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2" y="6"/>
                      <a:pt x="52" y="6"/>
                      <a:pt x="52" y="6"/>
                    </a:cubicBezTo>
                    <a:cubicBezTo>
                      <a:pt x="52" y="8"/>
                      <a:pt x="51" y="13"/>
                      <a:pt x="49" y="17"/>
                    </a:cubicBezTo>
                    <a:cubicBezTo>
                      <a:pt x="49" y="18"/>
                      <a:pt x="49" y="18"/>
                      <a:pt x="49" y="19"/>
                    </a:cubicBezTo>
                    <a:cubicBezTo>
                      <a:pt x="75" y="19"/>
                      <a:pt x="75" y="19"/>
                      <a:pt x="75" y="19"/>
                    </a:cubicBezTo>
                    <a:cubicBezTo>
                      <a:pt x="77" y="15"/>
                      <a:pt x="79" y="11"/>
                      <a:pt x="80" y="10"/>
                    </a:cubicBezTo>
                    <a:cubicBezTo>
                      <a:pt x="83" y="9"/>
                      <a:pt x="87" y="11"/>
                      <a:pt x="89" y="9"/>
                    </a:cubicBezTo>
                    <a:cubicBezTo>
                      <a:pt x="91" y="6"/>
                      <a:pt x="87" y="3"/>
                      <a:pt x="80" y="0"/>
                    </a:cubicBezTo>
                    <a:close/>
                    <a:moveTo>
                      <a:pt x="0" y="19"/>
                    </a:moveTo>
                    <a:cubicBezTo>
                      <a:pt x="3" y="19"/>
                      <a:pt x="3" y="19"/>
                      <a:pt x="3" y="19"/>
                    </a:cubicBezTo>
                    <a:cubicBezTo>
                      <a:pt x="3" y="17"/>
                      <a:pt x="2" y="15"/>
                      <a:pt x="2" y="13"/>
                    </a:cubicBezTo>
                    <a:cubicBezTo>
                      <a:pt x="2" y="9"/>
                      <a:pt x="2" y="6"/>
                      <a:pt x="2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10"/>
                      <a:pt x="0" y="14"/>
                    </a:cubicBezTo>
                    <a:cubicBezTo>
                      <a:pt x="0" y="15"/>
                      <a:pt x="0" y="17"/>
                      <a:pt x="0" y="19"/>
                    </a:cubicBezTo>
                    <a:close/>
                    <a:moveTo>
                      <a:pt x="9" y="19"/>
                    </a:move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17"/>
                      <a:pt x="24" y="16"/>
                      <a:pt x="24" y="15"/>
                    </a:cubicBezTo>
                    <a:cubicBezTo>
                      <a:pt x="25" y="11"/>
                      <a:pt x="30" y="13"/>
                      <a:pt x="34" y="12"/>
                    </a:cubicBezTo>
                    <a:cubicBezTo>
                      <a:pt x="38" y="11"/>
                      <a:pt x="36" y="6"/>
                      <a:pt x="28" y="4"/>
                    </a:cubicBezTo>
                    <a:cubicBezTo>
                      <a:pt x="21" y="1"/>
                      <a:pt x="17" y="5"/>
                      <a:pt x="15" y="8"/>
                    </a:cubicBezTo>
                    <a:cubicBezTo>
                      <a:pt x="14" y="11"/>
                      <a:pt x="11" y="16"/>
                      <a:pt x="9" y="19"/>
                    </a:cubicBezTo>
                    <a:close/>
                  </a:path>
                </a:pathLst>
              </a:custGeom>
              <a:solidFill>
                <a:srgbClr val="D9D7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26" name="任意多边形: 形状 425">
                <a:extLst>
                  <a:ext uri="{FF2B5EF4-FFF2-40B4-BE49-F238E27FC236}">
                    <a16:creationId xmlns:a16="http://schemas.microsoft.com/office/drawing/2014/main" id="{4FE03E3F-EA30-44DA-939E-2F061B5D32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1" y="1167"/>
                <a:ext cx="174" cy="37"/>
              </a:xfrm>
              <a:custGeom>
                <a:avLst/>
                <a:gdLst>
                  <a:gd name="T0" fmla="*/ 83 w 91"/>
                  <a:gd name="T1" fmla="*/ 1 h 19"/>
                  <a:gd name="T2" fmla="*/ 68 w 91"/>
                  <a:gd name="T3" fmla="*/ 1 h 19"/>
                  <a:gd name="T4" fmla="*/ 65 w 91"/>
                  <a:gd name="T5" fmla="*/ 6 h 19"/>
                  <a:gd name="T6" fmla="*/ 55 w 91"/>
                  <a:gd name="T7" fmla="*/ 15 h 19"/>
                  <a:gd name="T8" fmla="*/ 54 w 91"/>
                  <a:gd name="T9" fmla="*/ 7 h 19"/>
                  <a:gd name="T10" fmla="*/ 55 w 91"/>
                  <a:gd name="T11" fmla="*/ 1 h 19"/>
                  <a:gd name="T12" fmla="*/ 52 w 91"/>
                  <a:gd name="T13" fmla="*/ 1 h 19"/>
                  <a:gd name="T14" fmla="*/ 52 w 91"/>
                  <a:gd name="T15" fmla="*/ 5 h 19"/>
                  <a:gd name="T16" fmla="*/ 49 w 91"/>
                  <a:gd name="T17" fmla="*/ 16 h 19"/>
                  <a:gd name="T18" fmla="*/ 48 w 91"/>
                  <a:gd name="T19" fmla="*/ 19 h 19"/>
                  <a:gd name="T20" fmla="*/ 74 w 91"/>
                  <a:gd name="T21" fmla="*/ 19 h 19"/>
                  <a:gd name="T22" fmla="*/ 80 w 91"/>
                  <a:gd name="T23" fmla="*/ 9 h 19"/>
                  <a:gd name="T24" fmla="*/ 89 w 91"/>
                  <a:gd name="T25" fmla="*/ 8 h 19"/>
                  <a:gd name="T26" fmla="*/ 83 w 91"/>
                  <a:gd name="T27" fmla="*/ 1 h 19"/>
                  <a:gd name="T28" fmla="*/ 0 w 91"/>
                  <a:gd name="T29" fmla="*/ 19 h 19"/>
                  <a:gd name="T30" fmla="*/ 4 w 91"/>
                  <a:gd name="T31" fmla="*/ 19 h 19"/>
                  <a:gd name="T32" fmla="*/ 2 w 91"/>
                  <a:gd name="T33" fmla="*/ 12 h 19"/>
                  <a:gd name="T34" fmla="*/ 2 w 91"/>
                  <a:gd name="T35" fmla="*/ 5 h 19"/>
                  <a:gd name="T36" fmla="*/ 0 w 91"/>
                  <a:gd name="T37" fmla="*/ 5 h 19"/>
                  <a:gd name="T38" fmla="*/ 0 w 91"/>
                  <a:gd name="T39" fmla="*/ 13 h 19"/>
                  <a:gd name="T40" fmla="*/ 0 w 91"/>
                  <a:gd name="T41" fmla="*/ 19 h 19"/>
                  <a:gd name="T42" fmla="*/ 8 w 91"/>
                  <a:gd name="T43" fmla="*/ 19 h 19"/>
                  <a:gd name="T44" fmla="*/ 24 w 91"/>
                  <a:gd name="T45" fmla="*/ 19 h 19"/>
                  <a:gd name="T46" fmla="*/ 24 w 91"/>
                  <a:gd name="T47" fmla="*/ 14 h 19"/>
                  <a:gd name="T48" fmla="*/ 34 w 91"/>
                  <a:gd name="T49" fmla="*/ 11 h 19"/>
                  <a:gd name="T50" fmla="*/ 28 w 91"/>
                  <a:gd name="T51" fmla="*/ 3 h 19"/>
                  <a:gd name="T52" fmla="*/ 15 w 91"/>
                  <a:gd name="T53" fmla="*/ 7 h 19"/>
                  <a:gd name="T54" fmla="*/ 8 w 91"/>
                  <a:gd name="T55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91" h="19">
                    <a:moveTo>
                      <a:pt x="83" y="1"/>
                    </a:moveTo>
                    <a:cubicBezTo>
                      <a:pt x="68" y="1"/>
                      <a:pt x="68" y="1"/>
                      <a:pt x="68" y="1"/>
                    </a:cubicBezTo>
                    <a:cubicBezTo>
                      <a:pt x="67" y="2"/>
                      <a:pt x="66" y="4"/>
                      <a:pt x="65" y="6"/>
                    </a:cubicBezTo>
                    <a:cubicBezTo>
                      <a:pt x="63" y="10"/>
                      <a:pt x="56" y="16"/>
                      <a:pt x="55" y="15"/>
                    </a:cubicBezTo>
                    <a:cubicBezTo>
                      <a:pt x="53" y="14"/>
                      <a:pt x="54" y="11"/>
                      <a:pt x="54" y="7"/>
                    </a:cubicBezTo>
                    <a:cubicBezTo>
                      <a:pt x="54" y="5"/>
                      <a:pt x="54" y="2"/>
                      <a:pt x="55" y="1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2" y="5"/>
                      <a:pt x="52" y="5"/>
                      <a:pt x="52" y="5"/>
                    </a:cubicBezTo>
                    <a:cubicBezTo>
                      <a:pt x="52" y="7"/>
                      <a:pt x="51" y="12"/>
                      <a:pt x="49" y="16"/>
                    </a:cubicBezTo>
                    <a:cubicBezTo>
                      <a:pt x="49" y="17"/>
                      <a:pt x="49" y="18"/>
                      <a:pt x="48" y="19"/>
                    </a:cubicBezTo>
                    <a:cubicBezTo>
                      <a:pt x="74" y="19"/>
                      <a:pt x="74" y="19"/>
                      <a:pt x="74" y="19"/>
                    </a:cubicBezTo>
                    <a:cubicBezTo>
                      <a:pt x="76" y="14"/>
                      <a:pt x="79" y="10"/>
                      <a:pt x="80" y="9"/>
                    </a:cubicBezTo>
                    <a:cubicBezTo>
                      <a:pt x="83" y="8"/>
                      <a:pt x="87" y="10"/>
                      <a:pt x="89" y="8"/>
                    </a:cubicBezTo>
                    <a:cubicBezTo>
                      <a:pt x="91" y="6"/>
                      <a:pt x="88" y="3"/>
                      <a:pt x="83" y="1"/>
                    </a:cubicBezTo>
                    <a:close/>
                    <a:moveTo>
                      <a:pt x="0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3" y="17"/>
                      <a:pt x="2" y="15"/>
                      <a:pt x="2" y="12"/>
                    </a:cubicBezTo>
                    <a:cubicBezTo>
                      <a:pt x="2" y="8"/>
                      <a:pt x="2" y="5"/>
                      <a:pt x="2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9"/>
                      <a:pt x="0" y="13"/>
                    </a:cubicBezTo>
                    <a:cubicBezTo>
                      <a:pt x="0" y="14"/>
                      <a:pt x="0" y="16"/>
                      <a:pt x="0" y="19"/>
                    </a:cubicBezTo>
                    <a:close/>
                    <a:moveTo>
                      <a:pt x="8" y="19"/>
                    </a:move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17"/>
                      <a:pt x="24" y="16"/>
                      <a:pt x="24" y="14"/>
                    </a:cubicBezTo>
                    <a:cubicBezTo>
                      <a:pt x="25" y="10"/>
                      <a:pt x="30" y="12"/>
                      <a:pt x="34" y="11"/>
                    </a:cubicBezTo>
                    <a:cubicBezTo>
                      <a:pt x="38" y="10"/>
                      <a:pt x="36" y="5"/>
                      <a:pt x="28" y="3"/>
                    </a:cubicBezTo>
                    <a:cubicBezTo>
                      <a:pt x="21" y="0"/>
                      <a:pt x="17" y="4"/>
                      <a:pt x="15" y="7"/>
                    </a:cubicBezTo>
                    <a:cubicBezTo>
                      <a:pt x="13" y="10"/>
                      <a:pt x="10" y="16"/>
                      <a:pt x="8" y="19"/>
                    </a:cubicBezTo>
                    <a:close/>
                  </a:path>
                </a:pathLst>
              </a:custGeom>
              <a:solidFill>
                <a:srgbClr val="DAD8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27" name="任意多边形: 形状 426">
                <a:extLst>
                  <a:ext uri="{FF2B5EF4-FFF2-40B4-BE49-F238E27FC236}">
                    <a16:creationId xmlns:a16="http://schemas.microsoft.com/office/drawing/2014/main" id="{4D652575-4A34-40B3-B978-0CA37276A9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9" y="1171"/>
                <a:ext cx="174" cy="35"/>
              </a:xfrm>
              <a:custGeom>
                <a:avLst/>
                <a:gdLst>
                  <a:gd name="T0" fmla="*/ 87 w 91"/>
                  <a:gd name="T1" fmla="*/ 0 h 18"/>
                  <a:gd name="T2" fmla="*/ 68 w 91"/>
                  <a:gd name="T3" fmla="*/ 0 h 18"/>
                  <a:gd name="T4" fmla="*/ 66 w 91"/>
                  <a:gd name="T5" fmla="*/ 4 h 18"/>
                  <a:gd name="T6" fmla="*/ 56 w 91"/>
                  <a:gd name="T7" fmla="*/ 13 h 18"/>
                  <a:gd name="T8" fmla="*/ 55 w 91"/>
                  <a:gd name="T9" fmla="*/ 5 h 18"/>
                  <a:gd name="T10" fmla="*/ 55 w 91"/>
                  <a:gd name="T11" fmla="*/ 0 h 18"/>
                  <a:gd name="T12" fmla="*/ 53 w 91"/>
                  <a:gd name="T13" fmla="*/ 0 h 18"/>
                  <a:gd name="T14" fmla="*/ 53 w 91"/>
                  <a:gd name="T15" fmla="*/ 3 h 18"/>
                  <a:gd name="T16" fmla="*/ 50 w 91"/>
                  <a:gd name="T17" fmla="*/ 14 h 18"/>
                  <a:gd name="T18" fmla="*/ 49 w 91"/>
                  <a:gd name="T19" fmla="*/ 18 h 18"/>
                  <a:gd name="T20" fmla="*/ 75 w 91"/>
                  <a:gd name="T21" fmla="*/ 18 h 18"/>
                  <a:gd name="T22" fmla="*/ 81 w 91"/>
                  <a:gd name="T23" fmla="*/ 7 h 18"/>
                  <a:gd name="T24" fmla="*/ 90 w 91"/>
                  <a:gd name="T25" fmla="*/ 6 h 18"/>
                  <a:gd name="T26" fmla="*/ 87 w 91"/>
                  <a:gd name="T27" fmla="*/ 0 h 18"/>
                  <a:gd name="T28" fmla="*/ 0 w 91"/>
                  <a:gd name="T29" fmla="*/ 18 h 18"/>
                  <a:gd name="T30" fmla="*/ 6 w 91"/>
                  <a:gd name="T31" fmla="*/ 18 h 18"/>
                  <a:gd name="T32" fmla="*/ 3 w 91"/>
                  <a:gd name="T33" fmla="*/ 10 h 18"/>
                  <a:gd name="T34" fmla="*/ 3 w 91"/>
                  <a:gd name="T35" fmla="*/ 3 h 18"/>
                  <a:gd name="T36" fmla="*/ 1 w 91"/>
                  <a:gd name="T37" fmla="*/ 3 h 18"/>
                  <a:gd name="T38" fmla="*/ 1 w 91"/>
                  <a:gd name="T39" fmla="*/ 11 h 18"/>
                  <a:gd name="T40" fmla="*/ 0 w 91"/>
                  <a:gd name="T41" fmla="*/ 18 h 18"/>
                  <a:gd name="T42" fmla="*/ 7 w 91"/>
                  <a:gd name="T43" fmla="*/ 18 h 18"/>
                  <a:gd name="T44" fmla="*/ 24 w 91"/>
                  <a:gd name="T45" fmla="*/ 18 h 18"/>
                  <a:gd name="T46" fmla="*/ 25 w 91"/>
                  <a:gd name="T47" fmla="*/ 12 h 18"/>
                  <a:gd name="T48" fmla="*/ 35 w 91"/>
                  <a:gd name="T49" fmla="*/ 9 h 18"/>
                  <a:gd name="T50" fmla="*/ 29 w 91"/>
                  <a:gd name="T51" fmla="*/ 1 h 18"/>
                  <a:gd name="T52" fmla="*/ 25 w 91"/>
                  <a:gd name="T53" fmla="*/ 0 h 18"/>
                  <a:gd name="T54" fmla="*/ 16 w 91"/>
                  <a:gd name="T55" fmla="*/ 5 h 18"/>
                  <a:gd name="T56" fmla="*/ 7 w 91"/>
                  <a:gd name="T5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91" h="18">
                    <a:moveTo>
                      <a:pt x="87" y="0"/>
                    </a:moveTo>
                    <a:cubicBezTo>
                      <a:pt x="68" y="0"/>
                      <a:pt x="68" y="0"/>
                      <a:pt x="68" y="0"/>
                    </a:cubicBezTo>
                    <a:cubicBezTo>
                      <a:pt x="68" y="1"/>
                      <a:pt x="67" y="3"/>
                      <a:pt x="66" y="4"/>
                    </a:cubicBezTo>
                    <a:cubicBezTo>
                      <a:pt x="64" y="8"/>
                      <a:pt x="57" y="14"/>
                      <a:pt x="56" y="13"/>
                    </a:cubicBezTo>
                    <a:cubicBezTo>
                      <a:pt x="54" y="12"/>
                      <a:pt x="55" y="9"/>
                      <a:pt x="55" y="5"/>
                    </a:cubicBezTo>
                    <a:cubicBezTo>
                      <a:pt x="55" y="4"/>
                      <a:pt x="55" y="2"/>
                      <a:pt x="55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3" y="3"/>
                      <a:pt x="53" y="3"/>
                      <a:pt x="53" y="3"/>
                    </a:cubicBezTo>
                    <a:cubicBezTo>
                      <a:pt x="53" y="5"/>
                      <a:pt x="52" y="10"/>
                      <a:pt x="50" y="14"/>
                    </a:cubicBezTo>
                    <a:cubicBezTo>
                      <a:pt x="50" y="15"/>
                      <a:pt x="49" y="17"/>
                      <a:pt x="49" y="18"/>
                    </a:cubicBezTo>
                    <a:cubicBezTo>
                      <a:pt x="75" y="18"/>
                      <a:pt x="75" y="18"/>
                      <a:pt x="75" y="18"/>
                    </a:cubicBezTo>
                    <a:cubicBezTo>
                      <a:pt x="77" y="13"/>
                      <a:pt x="79" y="8"/>
                      <a:pt x="81" y="7"/>
                    </a:cubicBezTo>
                    <a:cubicBezTo>
                      <a:pt x="84" y="6"/>
                      <a:pt x="88" y="8"/>
                      <a:pt x="90" y="6"/>
                    </a:cubicBezTo>
                    <a:cubicBezTo>
                      <a:pt x="91" y="4"/>
                      <a:pt x="90" y="2"/>
                      <a:pt x="87" y="0"/>
                    </a:cubicBezTo>
                    <a:close/>
                    <a:moveTo>
                      <a:pt x="0" y="18"/>
                    </a:moveTo>
                    <a:cubicBezTo>
                      <a:pt x="6" y="18"/>
                      <a:pt x="6" y="18"/>
                      <a:pt x="6" y="18"/>
                    </a:cubicBezTo>
                    <a:cubicBezTo>
                      <a:pt x="4" y="17"/>
                      <a:pt x="3" y="13"/>
                      <a:pt x="3" y="10"/>
                    </a:cubicBezTo>
                    <a:cubicBezTo>
                      <a:pt x="3" y="6"/>
                      <a:pt x="3" y="3"/>
                      <a:pt x="3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7"/>
                      <a:pt x="1" y="11"/>
                    </a:cubicBezTo>
                    <a:cubicBezTo>
                      <a:pt x="1" y="12"/>
                      <a:pt x="1" y="15"/>
                      <a:pt x="0" y="18"/>
                    </a:cubicBezTo>
                    <a:close/>
                    <a:moveTo>
                      <a:pt x="7" y="18"/>
                    </a:moveTo>
                    <a:cubicBezTo>
                      <a:pt x="24" y="18"/>
                      <a:pt x="24" y="18"/>
                      <a:pt x="24" y="18"/>
                    </a:cubicBezTo>
                    <a:cubicBezTo>
                      <a:pt x="25" y="16"/>
                      <a:pt x="25" y="14"/>
                      <a:pt x="25" y="12"/>
                    </a:cubicBezTo>
                    <a:cubicBezTo>
                      <a:pt x="26" y="8"/>
                      <a:pt x="31" y="10"/>
                      <a:pt x="35" y="9"/>
                    </a:cubicBezTo>
                    <a:cubicBezTo>
                      <a:pt x="39" y="8"/>
                      <a:pt x="37" y="3"/>
                      <a:pt x="29" y="1"/>
                    </a:cubicBezTo>
                    <a:cubicBezTo>
                      <a:pt x="28" y="0"/>
                      <a:pt x="26" y="0"/>
                      <a:pt x="25" y="0"/>
                    </a:cubicBezTo>
                    <a:cubicBezTo>
                      <a:pt x="20" y="0"/>
                      <a:pt x="17" y="3"/>
                      <a:pt x="16" y="5"/>
                    </a:cubicBezTo>
                    <a:cubicBezTo>
                      <a:pt x="14" y="9"/>
                      <a:pt x="10" y="17"/>
                      <a:pt x="7" y="18"/>
                    </a:cubicBezTo>
                    <a:close/>
                  </a:path>
                </a:pathLst>
              </a:custGeom>
              <a:solidFill>
                <a:srgbClr val="DBD9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28" name="任意多边形: 形状 427">
                <a:extLst>
                  <a:ext uri="{FF2B5EF4-FFF2-40B4-BE49-F238E27FC236}">
                    <a16:creationId xmlns:a16="http://schemas.microsoft.com/office/drawing/2014/main" id="{3A0CC352-2157-4FD6-97CB-B6B7D40F59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9" y="1173"/>
                <a:ext cx="174" cy="36"/>
              </a:xfrm>
              <a:custGeom>
                <a:avLst/>
                <a:gdLst>
                  <a:gd name="T0" fmla="*/ 88 w 91"/>
                  <a:gd name="T1" fmla="*/ 0 h 19"/>
                  <a:gd name="T2" fmla="*/ 68 w 91"/>
                  <a:gd name="T3" fmla="*/ 0 h 19"/>
                  <a:gd name="T4" fmla="*/ 66 w 91"/>
                  <a:gd name="T5" fmla="*/ 3 h 19"/>
                  <a:gd name="T6" fmla="*/ 56 w 91"/>
                  <a:gd name="T7" fmla="*/ 12 h 19"/>
                  <a:gd name="T8" fmla="*/ 55 w 91"/>
                  <a:gd name="T9" fmla="*/ 4 h 19"/>
                  <a:gd name="T10" fmla="*/ 55 w 91"/>
                  <a:gd name="T11" fmla="*/ 0 h 19"/>
                  <a:gd name="T12" fmla="*/ 53 w 91"/>
                  <a:gd name="T13" fmla="*/ 0 h 19"/>
                  <a:gd name="T14" fmla="*/ 53 w 91"/>
                  <a:gd name="T15" fmla="*/ 2 h 19"/>
                  <a:gd name="T16" fmla="*/ 50 w 91"/>
                  <a:gd name="T17" fmla="*/ 13 h 19"/>
                  <a:gd name="T18" fmla="*/ 49 w 91"/>
                  <a:gd name="T19" fmla="*/ 18 h 19"/>
                  <a:gd name="T20" fmla="*/ 74 w 91"/>
                  <a:gd name="T21" fmla="*/ 18 h 19"/>
                  <a:gd name="T22" fmla="*/ 81 w 91"/>
                  <a:gd name="T23" fmla="*/ 6 h 19"/>
                  <a:gd name="T24" fmla="*/ 90 w 91"/>
                  <a:gd name="T25" fmla="*/ 5 h 19"/>
                  <a:gd name="T26" fmla="*/ 88 w 91"/>
                  <a:gd name="T27" fmla="*/ 0 h 19"/>
                  <a:gd name="T28" fmla="*/ 31 w 91"/>
                  <a:gd name="T29" fmla="*/ 0 h 19"/>
                  <a:gd name="T30" fmla="*/ 20 w 91"/>
                  <a:gd name="T31" fmla="*/ 0 h 19"/>
                  <a:gd name="T32" fmla="*/ 16 w 91"/>
                  <a:gd name="T33" fmla="*/ 4 h 19"/>
                  <a:gd name="T34" fmla="*/ 7 w 91"/>
                  <a:gd name="T35" fmla="*/ 17 h 19"/>
                  <a:gd name="T36" fmla="*/ 3 w 91"/>
                  <a:gd name="T37" fmla="*/ 9 h 19"/>
                  <a:gd name="T38" fmla="*/ 3 w 91"/>
                  <a:gd name="T39" fmla="*/ 2 h 19"/>
                  <a:gd name="T40" fmla="*/ 1 w 91"/>
                  <a:gd name="T41" fmla="*/ 2 h 19"/>
                  <a:gd name="T42" fmla="*/ 1 w 91"/>
                  <a:gd name="T43" fmla="*/ 10 h 19"/>
                  <a:gd name="T44" fmla="*/ 0 w 91"/>
                  <a:gd name="T45" fmla="*/ 18 h 19"/>
                  <a:gd name="T46" fmla="*/ 24 w 91"/>
                  <a:gd name="T47" fmla="*/ 18 h 19"/>
                  <a:gd name="T48" fmla="*/ 25 w 91"/>
                  <a:gd name="T49" fmla="*/ 11 h 19"/>
                  <a:gd name="T50" fmla="*/ 35 w 91"/>
                  <a:gd name="T51" fmla="*/ 8 h 19"/>
                  <a:gd name="T52" fmla="*/ 31 w 91"/>
                  <a:gd name="T5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91" h="19">
                    <a:moveTo>
                      <a:pt x="88" y="0"/>
                    </a:moveTo>
                    <a:cubicBezTo>
                      <a:pt x="68" y="0"/>
                      <a:pt x="68" y="0"/>
                      <a:pt x="68" y="0"/>
                    </a:cubicBezTo>
                    <a:cubicBezTo>
                      <a:pt x="67" y="1"/>
                      <a:pt x="67" y="2"/>
                      <a:pt x="66" y="3"/>
                    </a:cubicBezTo>
                    <a:cubicBezTo>
                      <a:pt x="64" y="7"/>
                      <a:pt x="57" y="13"/>
                      <a:pt x="56" y="12"/>
                    </a:cubicBezTo>
                    <a:cubicBezTo>
                      <a:pt x="54" y="11"/>
                      <a:pt x="55" y="8"/>
                      <a:pt x="55" y="4"/>
                    </a:cubicBezTo>
                    <a:cubicBezTo>
                      <a:pt x="55" y="3"/>
                      <a:pt x="55" y="2"/>
                      <a:pt x="55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3" y="2"/>
                      <a:pt x="53" y="2"/>
                      <a:pt x="53" y="2"/>
                    </a:cubicBezTo>
                    <a:cubicBezTo>
                      <a:pt x="53" y="4"/>
                      <a:pt x="52" y="9"/>
                      <a:pt x="50" y="13"/>
                    </a:cubicBezTo>
                    <a:cubicBezTo>
                      <a:pt x="50" y="15"/>
                      <a:pt x="49" y="17"/>
                      <a:pt x="49" y="18"/>
                    </a:cubicBezTo>
                    <a:cubicBezTo>
                      <a:pt x="74" y="18"/>
                      <a:pt x="74" y="18"/>
                      <a:pt x="74" y="18"/>
                    </a:cubicBezTo>
                    <a:cubicBezTo>
                      <a:pt x="77" y="13"/>
                      <a:pt x="79" y="7"/>
                      <a:pt x="81" y="6"/>
                    </a:cubicBezTo>
                    <a:cubicBezTo>
                      <a:pt x="84" y="5"/>
                      <a:pt x="88" y="7"/>
                      <a:pt x="90" y="5"/>
                    </a:cubicBezTo>
                    <a:cubicBezTo>
                      <a:pt x="91" y="3"/>
                      <a:pt x="90" y="2"/>
                      <a:pt x="88" y="0"/>
                    </a:cubicBezTo>
                    <a:close/>
                    <a:moveTo>
                      <a:pt x="31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18" y="1"/>
                      <a:pt x="17" y="3"/>
                      <a:pt x="16" y="4"/>
                    </a:cubicBezTo>
                    <a:cubicBezTo>
                      <a:pt x="14" y="8"/>
                      <a:pt x="10" y="16"/>
                      <a:pt x="7" y="17"/>
                    </a:cubicBezTo>
                    <a:cubicBezTo>
                      <a:pt x="5" y="19"/>
                      <a:pt x="4" y="13"/>
                      <a:pt x="3" y="9"/>
                    </a:cubicBezTo>
                    <a:cubicBezTo>
                      <a:pt x="3" y="5"/>
                      <a:pt x="3" y="2"/>
                      <a:pt x="3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6"/>
                      <a:pt x="1" y="10"/>
                    </a:cubicBezTo>
                    <a:cubicBezTo>
                      <a:pt x="1" y="11"/>
                      <a:pt x="1" y="15"/>
                      <a:pt x="0" y="18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5" y="16"/>
                      <a:pt x="25" y="13"/>
                      <a:pt x="25" y="11"/>
                    </a:cubicBezTo>
                    <a:cubicBezTo>
                      <a:pt x="26" y="7"/>
                      <a:pt x="31" y="9"/>
                      <a:pt x="35" y="8"/>
                    </a:cubicBezTo>
                    <a:cubicBezTo>
                      <a:pt x="39" y="7"/>
                      <a:pt x="37" y="3"/>
                      <a:pt x="31" y="0"/>
                    </a:cubicBezTo>
                    <a:close/>
                  </a:path>
                </a:pathLst>
              </a:custGeom>
              <a:solidFill>
                <a:srgbClr val="DCDA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29" name="任意多边形: 形状 428">
                <a:extLst>
                  <a:ext uri="{FF2B5EF4-FFF2-40B4-BE49-F238E27FC236}">
                    <a16:creationId xmlns:a16="http://schemas.microsoft.com/office/drawing/2014/main" id="{29700C08-EA96-4A5B-ACF2-7DC002BB4C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9" y="1175"/>
                <a:ext cx="174" cy="36"/>
              </a:xfrm>
              <a:custGeom>
                <a:avLst/>
                <a:gdLst>
                  <a:gd name="T0" fmla="*/ 90 w 91"/>
                  <a:gd name="T1" fmla="*/ 0 h 19"/>
                  <a:gd name="T2" fmla="*/ 67 w 91"/>
                  <a:gd name="T3" fmla="*/ 0 h 19"/>
                  <a:gd name="T4" fmla="*/ 66 w 91"/>
                  <a:gd name="T5" fmla="*/ 2 h 19"/>
                  <a:gd name="T6" fmla="*/ 56 w 91"/>
                  <a:gd name="T7" fmla="*/ 11 h 19"/>
                  <a:gd name="T8" fmla="*/ 55 w 91"/>
                  <a:gd name="T9" fmla="*/ 3 h 19"/>
                  <a:gd name="T10" fmla="*/ 55 w 91"/>
                  <a:gd name="T11" fmla="*/ 0 h 19"/>
                  <a:gd name="T12" fmla="*/ 53 w 91"/>
                  <a:gd name="T13" fmla="*/ 0 h 19"/>
                  <a:gd name="T14" fmla="*/ 53 w 91"/>
                  <a:gd name="T15" fmla="*/ 1 h 19"/>
                  <a:gd name="T16" fmla="*/ 50 w 91"/>
                  <a:gd name="T17" fmla="*/ 12 h 19"/>
                  <a:gd name="T18" fmla="*/ 49 w 91"/>
                  <a:gd name="T19" fmla="*/ 19 h 19"/>
                  <a:gd name="T20" fmla="*/ 74 w 91"/>
                  <a:gd name="T21" fmla="*/ 19 h 19"/>
                  <a:gd name="T22" fmla="*/ 81 w 91"/>
                  <a:gd name="T23" fmla="*/ 5 h 19"/>
                  <a:gd name="T24" fmla="*/ 90 w 91"/>
                  <a:gd name="T25" fmla="*/ 4 h 19"/>
                  <a:gd name="T26" fmla="*/ 90 w 91"/>
                  <a:gd name="T27" fmla="*/ 0 h 19"/>
                  <a:gd name="T28" fmla="*/ 34 w 91"/>
                  <a:gd name="T29" fmla="*/ 0 h 19"/>
                  <a:gd name="T30" fmla="*/ 18 w 91"/>
                  <a:gd name="T31" fmla="*/ 0 h 19"/>
                  <a:gd name="T32" fmla="*/ 16 w 91"/>
                  <a:gd name="T33" fmla="*/ 3 h 19"/>
                  <a:gd name="T34" fmla="*/ 7 w 91"/>
                  <a:gd name="T35" fmla="*/ 16 h 19"/>
                  <a:gd name="T36" fmla="*/ 3 w 91"/>
                  <a:gd name="T37" fmla="*/ 8 h 19"/>
                  <a:gd name="T38" fmla="*/ 3 w 91"/>
                  <a:gd name="T39" fmla="*/ 1 h 19"/>
                  <a:gd name="T40" fmla="*/ 1 w 91"/>
                  <a:gd name="T41" fmla="*/ 1 h 19"/>
                  <a:gd name="T42" fmla="*/ 1 w 91"/>
                  <a:gd name="T43" fmla="*/ 9 h 19"/>
                  <a:gd name="T44" fmla="*/ 0 w 91"/>
                  <a:gd name="T45" fmla="*/ 19 h 19"/>
                  <a:gd name="T46" fmla="*/ 24 w 91"/>
                  <a:gd name="T47" fmla="*/ 19 h 19"/>
                  <a:gd name="T48" fmla="*/ 25 w 91"/>
                  <a:gd name="T49" fmla="*/ 10 h 19"/>
                  <a:gd name="T50" fmla="*/ 35 w 91"/>
                  <a:gd name="T51" fmla="*/ 7 h 19"/>
                  <a:gd name="T52" fmla="*/ 34 w 91"/>
                  <a:gd name="T5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91" h="19">
                    <a:moveTo>
                      <a:pt x="90" y="0"/>
                    </a:moveTo>
                    <a:cubicBezTo>
                      <a:pt x="67" y="0"/>
                      <a:pt x="67" y="0"/>
                      <a:pt x="67" y="0"/>
                    </a:cubicBezTo>
                    <a:cubicBezTo>
                      <a:pt x="67" y="1"/>
                      <a:pt x="66" y="1"/>
                      <a:pt x="66" y="2"/>
                    </a:cubicBezTo>
                    <a:cubicBezTo>
                      <a:pt x="64" y="6"/>
                      <a:pt x="57" y="12"/>
                      <a:pt x="56" y="11"/>
                    </a:cubicBezTo>
                    <a:cubicBezTo>
                      <a:pt x="54" y="10"/>
                      <a:pt x="55" y="7"/>
                      <a:pt x="55" y="3"/>
                    </a:cubicBezTo>
                    <a:cubicBezTo>
                      <a:pt x="55" y="2"/>
                      <a:pt x="55" y="1"/>
                      <a:pt x="55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3" y="1"/>
                      <a:pt x="53" y="1"/>
                      <a:pt x="53" y="1"/>
                    </a:cubicBezTo>
                    <a:cubicBezTo>
                      <a:pt x="53" y="3"/>
                      <a:pt x="52" y="8"/>
                      <a:pt x="50" y="12"/>
                    </a:cubicBezTo>
                    <a:cubicBezTo>
                      <a:pt x="50" y="14"/>
                      <a:pt x="49" y="17"/>
                      <a:pt x="49" y="19"/>
                    </a:cubicBezTo>
                    <a:cubicBezTo>
                      <a:pt x="74" y="19"/>
                      <a:pt x="74" y="19"/>
                      <a:pt x="74" y="19"/>
                    </a:cubicBezTo>
                    <a:cubicBezTo>
                      <a:pt x="76" y="13"/>
                      <a:pt x="79" y="6"/>
                      <a:pt x="81" y="5"/>
                    </a:cubicBezTo>
                    <a:cubicBezTo>
                      <a:pt x="84" y="4"/>
                      <a:pt x="88" y="6"/>
                      <a:pt x="90" y="4"/>
                    </a:cubicBezTo>
                    <a:cubicBezTo>
                      <a:pt x="91" y="3"/>
                      <a:pt x="91" y="2"/>
                      <a:pt x="90" y="0"/>
                    </a:cubicBezTo>
                    <a:close/>
                    <a:moveTo>
                      <a:pt x="34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7" y="1"/>
                      <a:pt x="16" y="2"/>
                      <a:pt x="16" y="3"/>
                    </a:cubicBezTo>
                    <a:cubicBezTo>
                      <a:pt x="14" y="7"/>
                      <a:pt x="10" y="15"/>
                      <a:pt x="7" y="16"/>
                    </a:cubicBezTo>
                    <a:cubicBezTo>
                      <a:pt x="5" y="18"/>
                      <a:pt x="4" y="12"/>
                      <a:pt x="3" y="8"/>
                    </a:cubicBezTo>
                    <a:cubicBezTo>
                      <a:pt x="3" y="4"/>
                      <a:pt x="3" y="1"/>
                      <a:pt x="3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5"/>
                      <a:pt x="1" y="9"/>
                    </a:cubicBezTo>
                    <a:cubicBezTo>
                      <a:pt x="1" y="11"/>
                      <a:pt x="1" y="15"/>
                      <a:pt x="0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15"/>
                      <a:pt x="25" y="12"/>
                      <a:pt x="25" y="10"/>
                    </a:cubicBezTo>
                    <a:cubicBezTo>
                      <a:pt x="26" y="6"/>
                      <a:pt x="31" y="8"/>
                      <a:pt x="35" y="7"/>
                    </a:cubicBezTo>
                    <a:cubicBezTo>
                      <a:pt x="39" y="6"/>
                      <a:pt x="38" y="3"/>
                      <a:pt x="34" y="0"/>
                    </a:cubicBezTo>
                    <a:close/>
                  </a:path>
                </a:pathLst>
              </a:custGeom>
              <a:solidFill>
                <a:srgbClr val="DCDB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30" name="任意多边形: 形状 429">
                <a:extLst>
                  <a:ext uri="{FF2B5EF4-FFF2-40B4-BE49-F238E27FC236}">
                    <a16:creationId xmlns:a16="http://schemas.microsoft.com/office/drawing/2014/main" id="{ED869A4A-746B-48FD-8668-04B728D6E7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9" y="1179"/>
                <a:ext cx="174" cy="34"/>
              </a:xfrm>
              <a:custGeom>
                <a:avLst/>
                <a:gdLst>
                  <a:gd name="T0" fmla="*/ 90 w 91"/>
                  <a:gd name="T1" fmla="*/ 0 h 18"/>
                  <a:gd name="T2" fmla="*/ 66 w 91"/>
                  <a:gd name="T3" fmla="*/ 0 h 18"/>
                  <a:gd name="T4" fmla="*/ 66 w 91"/>
                  <a:gd name="T5" fmla="*/ 0 h 18"/>
                  <a:gd name="T6" fmla="*/ 56 w 91"/>
                  <a:gd name="T7" fmla="*/ 9 h 18"/>
                  <a:gd name="T8" fmla="*/ 55 w 91"/>
                  <a:gd name="T9" fmla="*/ 1 h 18"/>
                  <a:gd name="T10" fmla="*/ 55 w 91"/>
                  <a:gd name="T11" fmla="*/ 0 h 18"/>
                  <a:gd name="T12" fmla="*/ 53 w 91"/>
                  <a:gd name="T13" fmla="*/ 0 h 18"/>
                  <a:gd name="T14" fmla="*/ 50 w 91"/>
                  <a:gd name="T15" fmla="*/ 10 h 18"/>
                  <a:gd name="T16" fmla="*/ 49 w 91"/>
                  <a:gd name="T17" fmla="*/ 18 h 18"/>
                  <a:gd name="T18" fmla="*/ 73 w 91"/>
                  <a:gd name="T19" fmla="*/ 18 h 18"/>
                  <a:gd name="T20" fmla="*/ 81 w 91"/>
                  <a:gd name="T21" fmla="*/ 3 h 18"/>
                  <a:gd name="T22" fmla="*/ 90 w 91"/>
                  <a:gd name="T23" fmla="*/ 2 h 18"/>
                  <a:gd name="T24" fmla="*/ 90 w 91"/>
                  <a:gd name="T25" fmla="*/ 0 h 18"/>
                  <a:gd name="T26" fmla="*/ 36 w 91"/>
                  <a:gd name="T27" fmla="*/ 0 h 18"/>
                  <a:gd name="T28" fmla="*/ 17 w 91"/>
                  <a:gd name="T29" fmla="*/ 0 h 18"/>
                  <a:gd name="T30" fmla="*/ 16 w 91"/>
                  <a:gd name="T31" fmla="*/ 1 h 18"/>
                  <a:gd name="T32" fmla="*/ 7 w 91"/>
                  <a:gd name="T33" fmla="*/ 14 h 18"/>
                  <a:gd name="T34" fmla="*/ 3 w 91"/>
                  <a:gd name="T35" fmla="*/ 6 h 18"/>
                  <a:gd name="T36" fmla="*/ 3 w 91"/>
                  <a:gd name="T37" fmla="*/ 0 h 18"/>
                  <a:gd name="T38" fmla="*/ 1 w 91"/>
                  <a:gd name="T39" fmla="*/ 0 h 18"/>
                  <a:gd name="T40" fmla="*/ 1 w 91"/>
                  <a:gd name="T41" fmla="*/ 7 h 18"/>
                  <a:gd name="T42" fmla="*/ 0 w 91"/>
                  <a:gd name="T43" fmla="*/ 18 h 18"/>
                  <a:gd name="T44" fmla="*/ 24 w 91"/>
                  <a:gd name="T45" fmla="*/ 18 h 18"/>
                  <a:gd name="T46" fmla="*/ 25 w 91"/>
                  <a:gd name="T47" fmla="*/ 8 h 18"/>
                  <a:gd name="T48" fmla="*/ 35 w 91"/>
                  <a:gd name="T49" fmla="*/ 5 h 18"/>
                  <a:gd name="T50" fmla="*/ 36 w 91"/>
                  <a:gd name="T5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91" h="18">
                    <a:moveTo>
                      <a:pt x="90" y="0"/>
                    </a:moveTo>
                    <a:cubicBezTo>
                      <a:pt x="66" y="0"/>
                      <a:pt x="66" y="0"/>
                      <a:pt x="66" y="0"/>
                    </a:cubicBezTo>
                    <a:cubicBezTo>
                      <a:pt x="66" y="0"/>
                      <a:pt x="66" y="0"/>
                      <a:pt x="66" y="0"/>
                    </a:cubicBezTo>
                    <a:cubicBezTo>
                      <a:pt x="64" y="4"/>
                      <a:pt x="57" y="10"/>
                      <a:pt x="56" y="9"/>
                    </a:cubicBezTo>
                    <a:cubicBezTo>
                      <a:pt x="54" y="8"/>
                      <a:pt x="55" y="5"/>
                      <a:pt x="55" y="1"/>
                    </a:cubicBezTo>
                    <a:cubicBezTo>
                      <a:pt x="55" y="1"/>
                      <a:pt x="55" y="0"/>
                      <a:pt x="55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3" y="2"/>
                      <a:pt x="52" y="7"/>
                      <a:pt x="50" y="10"/>
                    </a:cubicBezTo>
                    <a:cubicBezTo>
                      <a:pt x="49" y="13"/>
                      <a:pt x="49" y="16"/>
                      <a:pt x="49" y="18"/>
                    </a:cubicBezTo>
                    <a:cubicBezTo>
                      <a:pt x="73" y="18"/>
                      <a:pt x="73" y="18"/>
                      <a:pt x="73" y="18"/>
                    </a:cubicBezTo>
                    <a:cubicBezTo>
                      <a:pt x="76" y="11"/>
                      <a:pt x="79" y="5"/>
                      <a:pt x="81" y="3"/>
                    </a:cubicBezTo>
                    <a:cubicBezTo>
                      <a:pt x="84" y="2"/>
                      <a:pt x="88" y="4"/>
                      <a:pt x="90" y="2"/>
                    </a:cubicBezTo>
                    <a:cubicBezTo>
                      <a:pt x="90" y="1"/>
                      <a:pt x="91" y="0"/>
                      <a:pt x="90" y="0"/>
                    </a:cubicBezTo>
                    <a:close/>
                    <a:moveTo>
                      <a:pt x="36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6" y="1"/>
                      <a:pt x="16" y="1"/>
                    </a:cubicBezTo>
                    <a:cubicBezTo>
                      <a:pt x="14" y="5"/>
                      <a:pt x="10" y="13"/>
                      <a:pt x="7" y="14"/>
                    </a:cubicBezTo>
                    <a:cubicBezTo>
                      <a:pt x="5" y="16"/>
                      <a:pt x="4" y="10"/>
                      <a:pt x="3" y="6"/>
                    </a:cubicBezTo>
                    <a:cubicBezTo>
                      <a:pt x="3" y="4"/>
                      <a:pt x="3" y="1"/>
                      <a:pt x="3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9"/>
                      <a:pt x="0" y="13"/>
                      <a:pt x="0" y="18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4" y="14"/>
                      <a:pt x="25" y="11"/>
                      <a:pt x="25" y="8"/>
                    </a:cubicBezTo>
                    <a:cubicBezTo>
                      <a:pt x="26" y="4"/>
                      <a:pt x="31" y="6"/>
                      <a:pt x="35" y="5"/>
                    </a:cubicBezTo>
                    <a:cubicBezTo>
                      <a:pt x="38" y="4"/>
                      <a:pt x="38" y="2"/>
                      <a:pt x="36" y="0"/>
                    </a:cubicBezTo>
                    <a:close/>
                  </a:path>
                </a:pathLst>
              </a:custGeom>
              <a:solidFill>
                <a:srgbClr val="DDDC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31" name="任意多边形: 形状 430">
                <a:extLst>
                  <a:ext uri="{FF2B5EF4-FFF2-40B4-BE49-F238E27FC236}">
                    <a16:creationId xmlns:a16="http://schemas.microsoft.com/office/drawing/2014/main" id="{2D6AABFE-890A-446B-ADA4-3F0CBAA2E0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9" y="1181"/>
                <a:ext cx="172" cy="34"/>
              </a:xfrm>
              <a:custGeom>
                <a:avLst/>
                <a:gdLst>
                  <a:gd name="T0" fmla="*/ 90 w 90"/>
                  <a:gd name="T1" fmla="*/ 0 h 18"/>
                  <a:gd name="T2" fmla="*/ 65 w 90"/>
                  <a:gd name="T3" fmla="*/ 0 h 18"/>
                  <a:gd name="T4" fmla="*/ 56 w 90"/>
                  <a:gd name="T5" fmla="*/ 8 h 18"/>
                  <a:gd name="T6" fmla="*/ 55 w 90"/>
                  <a:gd name="T7" fmla="*/ 0 h 18"/>
                  <a:gd name="T8" fmla="*/ 55 w 90"/>
                  <a:gd name="T9" fmla="*/ 0 h 18"/>
                  <a:gd name="T10" fmla="*/ 53 w 90"/>
                  <a:gd name="T11" fmla="*/ 0 h 18"/>
                  <a:gd name="T12" fmla="*/ 50 w 90"/>
                  <a:gd name="T13" fmla="*/ 9 h 18"/>
                  <a:gd name="T14" fmla="*/ 49 w 90"/>
                  <a:gd name="T15" fmla="*/ 18 h 18"/>
                  <a:gd name="T16" fmla="*/ 73 w 90"/>
                  <a:gd name="T17" fmla="*/ 18 h 18"/>
                  <a:gd name="T18" fmla="*/ 81 w 90"/>
                  <a:gd name="T19" fmla="*/ 2 h 18"/>
                  <a:gd name="T20" fmla="*/ 90 w 90"/>
                  <a:gd name="T21" fmla="*/ 1 h 18"/>
                  <a:gd name="T22" fmla="*/ 90 w 90"/>
                  <a:gd name="T23" fmla="*/ 0 h 18"/>
                  <a:gd name="T24" fmla="*/ 37 w 90"/>
                  <a:gd name="T25" fmla="*/ 0 h 18"/>
                  <a:gd name="T26" fmla="*/ 16 w 90"/>
                  <a:gd name="T27" fmla="*/ 0 h 18"/>
                  <a:gd name="T28" fmla="*/ 16 w 90"/>
                  <a:gd name="T29" fmla="*/ 0 h 18"/>
                  <a:gd name="T30" fmla="*/ 7 w 90"/>
                  <a:gd name="T31" fmla="*/ 13 h 18"/>
                  <a:gd name="T32" fmla="*/ 3 w 90"/>
                  <a:gd name="T33" fmla="*/ 5 h 18"/>
                  <a:gd name="T34" fmla="*/ 3 w 90"/>
                  <a:gd name="T35" fmla="*/ 0 h 18"/>
                  <a:gd name="T36" fmla="*/ 1 w 90"/>
                  <a:gd name="T37" fmla="*/ 0 h 18"/>
                  <a:gd name="T38" fmla="*/ 1 w 90"/>
                  <a:gd name="T39" fmla="*/ 6 h 18"/>
                  <a:gd name="T40" fmla="*/ 0 w 90"/>
                  <a:gd name="T41" fmla="*/ 18 h 18"/>
                  <a:gd name="T42" fmla="*/ 24 w 90"/>
                  <a:gd name="T43" fmla="*/ 18 h 18"/>
                  <a:gd name="T44" fmla="*/ 25 w 90"/>
                  <a:gd name="T45" fmla="*/ 7 h 18"/>
                  <a:gd name="T46" fmla="*/ 35 w 90"/>
                  <a:gd name="T47" fmla="*/ 4 h 18"/>
                  <a:gd name="T48" fmla="*/ 37 w 90"/>
                  <a:gd name="T4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90" h="18">
                    <a:moveTo>
                      <a:pt x="90" y="0"/>
                    </a:moveTo>
                    <a:cubicBezTo>
                      <a:pt x="65" y="0"/>
                      <a:pt x="65" y="0"/>
                      <a:pt x="65" y="0"/>
                    </a:cubicBezTo>
                    <a:cubicBezTo>
                      <a:pt x="62" y="4"/>
                      <a:pt x="57" y="9"/>
                      <a:pt x="56" y="8"/>
                    </a:cubicBezTo>
                    <a:cubicBezTo>
                      <a:pt x="54" y="7"/>
                      <a:pt x="55" y="4"/>
                      <a:pt x="55" y="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2" y="3"/>
                      <a:pt x="52" y="6"/>
                      <a:pt x="50" y="9"/>
                    </a:cubicBezTo>
                    <a:cubicBezTo>
                      <a:pt x="49" y="12"/>
                      <a:pt x="48" y="16"/>
                      <a:pt x="49" y="18"/>
                    </a:cubicBezTo>
                    <a:cubicBezTo>
                      <a:pt x="73" y="18"/>
                      <a:pt x="73" y="18"/>
                      <a:pt x="73" y="18"/>
                    </a:cubicBezTo>
                    <a:cubicBezTo>
                      <a:pt x="75" y="11"/>
                      <a:pt x="79" y="4"/>
                      <a:pt x="81" y="2"/>
                    </a:cubicBezTo>
                    <a:cubicBezTo>
                      <a:pt x="84" y="1"/>
                      <a:pt x="88" y="3"/>
                      <a:pt x="90" y="1"/>
                    </a:cubicBezTo>
                    <a:cubicBezTo>
                      <a:pt x="90" y="0"/>
                      <a:pt x="90" y="0"/>
                      <a:pt x="90" y="0"/>
                    </a:cubicBezTo>
                    <a:close/>
                    <a:moveTo>
                      <a:pt x="3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4" y="4"/>
                      <a:pt x="10" y="12"/>
                      <a:pt x="7" y="13"/>
                    </a:cubicBezTo>
                    <a:cubicBezTo>
                      <a:pt x="5" y="15"/>
                      <a:pt x="4" y="9"/>
                      <a:pt x="3" y="5"/>
                    </a:cubicBezTo>
                    <a:cubicBezTo>
                      <a:pt x="3" y="3"/>
                      <a:pt x="3" y="1"/>
                      <a:pt x="3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8"/>
                      <a:pt x="0" y="13"/>
                      <a:pt x="0" y="18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4" y="14"/>
                      <a:pt x="25" y="10"/>
                      <a:pt x="25" y="7"/>
                    </a:cubicBezTo>
                    <a:cubicBezTo>
                      <a:pt x="26" y="3"/>
                      <a:pt x="31" y="5"/>
                      <a:pt x="35" y="4"/>
                    </a:cubicBezTo>
                    <a:cubicBezTo>
                      <a:pt x="38" y="3"/>
                      <a:pt x="38" y="2"/>
                      <a:pt x="37" y="0"/>
                    </a:cubicBezTo>
                    <a:close/>
                  </a:path>
                </a:pathLst>
              </a:custGeom>
              <a:solidFill>
                <a:srgbClr val="DED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32" name="任意多边形: 形状 431">
                <a:extLst>
                  <a:ext uri="{FF2B5EF4-FFF2-40B4-BE49-F238E27FC236}">
                    <a16:creationId xmlns:a16="http://schemas.microsoft.com/office/drawing/2014/main" id="{A75DF3AE-7696-4835-A83D-64A7C003B5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9" y="1183"/>
                <a:ext cx="170" cy="36"/>
              </a:xfrm>
              <a:custGeom>
                <a:avLst/>
                <a:gdLst>
                  <a:gd name="T0" fmla="*/ 89 w 89"/>
                  <a:gd name="T1" fmla="*/ 0 h 19"/>
                  <a:gd name="T2" fmla="*/ 64 w 89"/>
                  <a:gd name="T3" fmla="*/ 0 h 19"/>
                  <a:gd name="T4" fmla="*/ 56 w 89"/>
                  <a:gd name="T5" fmla="*/ 7 h 19"/>
                  <a:gd name="T6" fmla="*/ 55 w 89"/>
                  <a:gd name="T7" fmla="*/ 0 h 19"/>
                  <a:gd name="T8" fmla="*/ 53 w 89"/>
                  <a:gd name="T9" fmla="*/ 0 h 19"/>
                  <a:gd name="T10" fmla="*/ 50 w 89"/>
                  <a:gd name="T11" fmla="*/ 8 h 19"/>
                  <a:gd name="T12" fmla="*/ 49 w 89"/>
                  <a:gd name="T13" fmla="*/ 19 h 19"/>
                  <a:gd name="T14" fmla="*/ 72 w 89"/>
                  <a:gd name="T15" fmla="*/ 19 h 19"/>
                  <a:gd name="T16" fmla="*/ 81 w 89"/>
                  <a:gd name="T17" fmla="*/ 1 h 19"/>
                  <a:gd name="T18" fmla="*/ 89 w 89"/>
                  <a:gd name="T19" fmla="*/ 0 h 19"/>
                  <a:gd name="T20" fmla="*/ 37 w 89"/>
                  <a:gd name="T21" fmla="*/ 0 h 19"/>
                  <a:gd name="T22" fmla="*/ 15 w 89"/>
                  <a:gd name="T23" fmla="*/ 0 h 19"/>
                  <a:gd name="T24" fmla="*/ 7 w 89"/>
                  <a:gd name="T25" fmla="*/ 12 h 19"/>
                  <a:gd name="T26" fmla="*/ 3 w 89"/>
                  <a:gd name="T27" fmla="*/ 4 h 19"/>
                  <a:gd name="T28" fmla="*/ 3 w 89"/>
                  <a:gd name="T29" fmla="*/ 0 h 19"/>
                  <a:gd name="T30" fmla="*/ 1 w 89"/>
                  <a:gd name="T31" fmla="*/ 0 h 19"/>
                  <a:gd name="T32" fmla="*/ 1 w 89"/>
                  <a:gd name="T33" fmla="*/ 5 h 19"/>
                  <a:gd name="T34" fmla="*/ 0 w 89"/>
                  <a:gd name="T35" fmla="*/ 19 h 19"/>
                  <a:gd name="T36" fmla="*/ 24 w 89"/>
                  <a:gd name="T37" fmla="*/ 19 h 19"/>
                  <a:gd name="T38" fmla="*/ 25 w 89"/>
                  <a:gd name="T39" fmla="*/ 6 h 19"/>
                  <a:gd name="T40" fmla="*/ 35 w 89"/>
                  <a:gd name="T41" fmla="*/ 3 h 19"/>
                  <a:gd name="T42" fmla="*/ 37 w 89"/>
                  <a:gd name="T4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9" h="19">
                    <a:moveTo>
                      <a:pt x="89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1" y="4"/>
                      <a:pt x="57" y="8"/>
                      <a:pt x="56" y="7"/>
                    </a:cubicBezTo>
                    <a:cubicBezTo>
                      <a:pt x="54" y="6"/>
                      <a:pt x="55" y="4"/>
                      <a:pt x="55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2" y="3"/>
                      <a:pt x="52" y="6"/>
                      <a:pt x="50" y="8"/>
                    </a:cubicBezTo>
                    <a:cubicBezTo>
                      <a:pt x="49" y="12"/>
                      <a:pt x="48" y="16"/>
                      <a:pt x="49" y="19"/>
                    </a:cubicBezTo>
                    <a:cubicBezTo>
                      <a:pt x="72" y="19"/>
                      <a:pt x="72" y="19"/>
                      <a:pt x="72" y="19"/>
                    </a:cubicBezTo>
                    <a:cubicBezTo>
                      <a:pt x="75" y="11"/>
                      <a:pt x="79" y="3"/>
                      <a:pt x="81" y="1"/>
                    </a:cubicBezTo>
                    <a:cubicBezTo>
                      <a:pt x="83" y="0"/>
                      <a:pt x="87" y="2"/>
                      <a:pt x="89" y="0"/>
                    </a:cubicBezTo>
                    <a:close/>
                    <a:moveTo>
                      <a:pt x="37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13" y="4"/>
                      <a:pt x="10" y="11"/>
                      <a:pt x="7" y="12"/>
                    </a:cubicBezTo>
                    <a:cubicBezTo>
                      <a:pt x="5" y="14"/>
                      <a:pt x="4" y="8"/>
                      <a:pt x="3" y="4"/>
                    </a:cubicBezTo>
                    <a:cubicBezTo>
                      <a:pt x="3" y="3"/>
                      <a:pt x="3" y="1"/>
                      <a:pt x="3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7"/>
                      <a:pt x="0" y="13"/>
                      <a:pt x="0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14"/>
                      <a:pt x="25" y="9"/>
                      <a:pt x="25" y="6"/>
                    </a:cubicBezTo>
                    <a:cubicBezTo>
                      <a:pt x="26" y="2"/>
                      <a:pt x="31" y="4"/>
                      <a:pt x="35" y="3"/>
                    </a:cubicBezTo>
                    <a:cubicBezTo>
                      <a:pt x="37" y="2"/>
                      <a:pt x="38" y="1"/>
                      <a:pt x="37" y="0"/>
                    </a:cubicBezTo>
                    <a:close/>
                  </a:path>
                </a:pathLst>
              </a:custGeom>
              <a:solidFill>
                <a:srgbClr val="DFDE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33" name="任意多边形: 形状 432">
                <a:extLst>
                  <a:ext uri="{FF2B5EF4-FFF2-40B4-BE49-F238E27FC236}">
                    <a16:creationId xmlns:a16="http://schemas.microsoft.com/office/drawing/2014/main" id="{24D8071E-C7F4-411F-BE8E-44DC62B5F2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9" y="1186"/>
                <a:ext cx="155" cy="35"/>
              </a:xfrm>
              <a:custGeom>
                <a:avLst/>
                <a:gdLst>
                  <a:gd name="T0" fmla="*/ 81 w 81"/>
                  <a:gd name="T1" fmla="*/ 0 h 18"/>
                  <a:gd name="T2" fmla="*/ 63 w 81"/>
                  <a:gd name="T3" fmla="*/ 0 h 18"/>
                  <a:gd name="T4" fmla="*/ 56 w 81"/>
                  <a:gd name="T5" fmla="*/ 5 h 18"/>
                  <a:gd name="T6" fmla="*/ 55 w 81"/>
                  <a:gd name="T7" fmla="*/ 0 h 18"/>
                  <a:gd name="T8" fmla="*/ 52 w 81"/>
                  <a:gd name="T9" fmla="*/ 0 h 18"/>
                  <a:gd name="T10" fmla="*/ 50 w 81"/>
                  <a:gd name="T11" fmla="*/ 6 h 18"/>
                  <a:gd name="T12" fmla="*/ 50 w 81"/>
                  <a:gd name="T13" fmla="*/ 18 h 18"/>
                  <a:gd name="T14" fmla="*/ 50 w 81"/>
                  <a:gd name="T15" fmla="*/ 18 h 18"/>
                  <a:gd name="T16" fmla="*/ 72 w 81"/>
                  <a:gd name="T17" fmla="*/ 18 h 18"/>
                  <a:gd name="T18" fmla="*/ 81 w 81"/>
                  <a:gd name="T19" fmla="*/ 0 h 18"/>
                  <a:gd name="T20" fmla="*/ 37 w 81"/>
                  <a:gd name="T21" fmla="*/ 0 h 18"/>
                  <a:gd name="T22" fmla="*/ 15 w 81"/>
                  <a:gd name="T23" fmla="*/ 0 h 18"/>
                  <a:gd name="T24" fmla="*/ 7 w 81"/>
                  <a:gd name="T25" fmla="*/ 10 h 18"/>
                  <a:gd name="T26" fmla="*/ 3 w 81"/>
                  <a:gd name="T27" fmla="*/ 2 h 18"/>
                  <a:gd name="T28" fmla="*/ 3 w 81"/>
                  <a:gd name="T29" fmla="*/ 0 h 18"/>
                  <a:gd name="T30" fmla="*/ 1 w 81"/>
                  <a:gd name="T31" fmla="*/ 0 h 18"/>
                  <a:gd name="T32" fmla="*/ 1 w 81"/>
                  <a:gd name="T33" fmla="*/ 3 h 18"/>
                  <a:gd name="T34" fmla="*/ 0 w 81"/>
                  <a:gd name="T35" fmla="*/ 18 h 18"/>
                  <a:gd name="T36" fmla="*/ 24 w 81"/>
                  <a:gd name="T37" fmla="*/ 18 h 18"/>
                  <a:gd name="T38" fmla="*/ 25 w 81"/>
                  <a:gd name="T39" fmla="*/ 4 h 18"/>
                  <a:gd name="T40" fmla="*/ 35 w 81"/>
                  <a:gd name="T41" fmla="*/ 1 h 18"/>
                  <a:gd name="T42" fmla="*/ 37 w 81"/>
                  <a:gd name="T4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1" h="18">
                    <a:moveTo>
                      <a:pt x="81" y="0"/>
                    </a:moveTo>
                    <a:cubicBezTo>
                      <a:pt x="63" y="0"/>
                      <a:pt x="63" y="0"/>
                      <a:pt x="63" y="0"/>
                    </a:cubicBezTo>
                    <a:cubicBezTo>
                      <a:pt x="60" y="3"/>
                      <a:pt x="57" y="5"/>
                      <a:pt x="56" y="5"/>
                    </a:cubicBezTo>
                    <a:cubicBezTo>
                      <a:pt x="55" y="4"/>
                      <a:pt x="55" y="2"/>
                      <a:pt x="55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2" y="2"/>
                      <a:pt x="51" y="4"/>
                      <a:pt x="50" y="6"/>
                    </a:cubicBezTo>
                    <a:cubicBezTo>
                      <a:pt x="49" y="10"/>
                      <a:pt x="48" y="15"/>
                      <a:pt x="50" y="18"/>
                    </a:cubicBezTo>
                    <a:cubicBezTo>
                      <a:pt x="50" y="18"/>
                      <a:pt x="50" y="18"/>
                      <a:pt x="50" y="18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75" y="10"/>
                      <a:pt x="79" y="1"/>
                      <a:pt x="81" y="0"/>
                    </a:cubicBezTo>
                    <a:close/>
                    <a:moveTo>
                      <a:pt x="37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13" y="3"/>
                      <a:pt x="9" y="9"/>
                      <a:pt x="7" y="10"/>
                    </a:cubicBezTo>
                    <a:cubicBezTo>
                      <a:pt x="5" y="12"/>
                      <a:pt x="4" y="6"/>
                      <a:pt x="3" y="2"/>
                    </a:cubicBezTo>
                    <a:cubicBezTo>
                      <a:pt x="3" y="1"/>
                      <a:pt x="3" y="0"/>
                      <a:pt x="3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5"/>
                      <a:pt x="0" y="12"/>
                      <a:pt x="0" y="18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4" y="13"/>
                      <a:pt x="25" y="7"/>
                      <a:pt x="25" y="4"/>
                    </a:cubicBezTo>
                    <a:cubicBezTo>
                      <a:pt x="26" y="0"/>
                      <a:pt x="31" y="2"/>
                      <a:pt x="35" y="1"/>
                    </a:cubicBezTo>
                    <a:cubicBezTo>
                      <a:pt x="36" y="1"/>
                      <a:pt x="37" y="0"/>
                      <a:pt x="37" y="0"/>
                    </a:cubicBezTo>
                    <a:close/>
                  </a:path>
                </a:pathLst>
              </a:custGeom>
              <a:solidFill>
                <a:srgbClr val="E0DF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34" name="任意多边形: 形状 433">
                <a:extLst>
                  <a:ext uri="{FF2B5EF4-FFF2-40B4-BE49-F238E27FC236}">
                    <a16:creationId xmlns:a16="http://schemas.microsoft.com/office/drawing/2014/main" id="{1BD765F0-81FB-4012-A449-EAC4B7ACE7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9" y="1186"/>
                <a:ext cx="153" cy="37"/>
              </a:xfrm>
              <a:custGeom>
                <a:avLst/>
                <a:gdLst>
                  <a:gd name="T0" fmla="*/ 80 w 80"/>
                  <a:gd name="T1" fmla="*/ 1 h 19"/>
                  <a:gd name="T2" fmla="*/ 62 w 80"/>
                  <a:gd name="T3" fmla="*/ 1 h 19"/>
                  <a:gd name="T4" fmla="*/ 56 w 80"/>
                  <a:gd name="T5" fmla="*/ 5 h 19"/>
                  <a:gd name="T6" fmla="*/ 55 w 80"/>
                  <a:gd name="T7" fmla="*/ 1 h 19"/>
                  <a:gd name="T8" fmla="*/ 52 w 80"/>
                  <a:gd name="T9" fmla="*/ 1 h 19"/>
                  <a:gd name="T10" fmla="*/ 50 w 80"/>
                  <a:gd name="T11" fmla="*/ 6 h 19"/>
                  <a:gd name="T12" fmla="*/ 50 w 80"/>
                  <a:gd name="T13" fmla="*/ 18 h 19"/>
                  <a:gd name="T14" fmla="*/ 51 w 80"/>
                  <a:gd name="T15" fmla="*/ 19 h 19"/>
                  <a:gd name="T16" fmla="*/ 71 w 80"/>
                  <a:gd name="T17" fmla="*/ 19 h 19"/>
                  <a:gd name="T18" fmla="*/ 80 w 80"/>
                  <a:gd name="T19" fmla="*/ 1 h 19"/>
                  <a:gd name="T20" fmla="*/ 36 w 80"/>
                  <a:gd name="T21" fmla="*/ 1 h 19"/>
                  <a:gd name="T22" fmla="*/ 14 w 80"/>
                  <a:gd name="T23" fmla="*/ 1 h 19"/>
                  <a:gd name="T24" fmla="*/ 7 w 80"/>
                  <a:gd name="T25" fmla="*/ 10 h 19"/>
                  <a:gd name="T26" fmla="*/ 3 w 80"/>
                  <a:gd name="T27" fmla="*/ 2 h 19"/>
                  <a:gd name="T28" fmla="*/ 3 w 80"/>
                  <a:gd name="T29" fmla="*/ 1 h 19"/>
                  <a:gd name="T30" fmla="*/ 1 w 80"/>
                  <a:gd name="T31" fmla="*/ 1 h 19"/>
                  <a:gd name="T32" fmla="*/ 1 w 80"/>
                  <a:gd name="T33" fmla="*/ 3 h 19"/>
                  <a:gd name="T34" fmla="*/ 0 w 80"/>
                  <a:gd name="T35" fmla="*/ 19 h 19"/>
                  <a:gd name="T36" fmla="*/ 0 w 80"/>
                  <a:gd name="T37" fmla="*/ 19 h 19"/>
                  <a:gd name="T38" fmla="*/ 24 w 80"/>
                  <a:gd name="T39" fmla="*/ 19 h 19"/>
                  <a:gd name="T40" fmla="*/ 25 w 80"/>
                  <a:gd name="T41" fmla="*/ 4 h 19"/>
                  <a:gd name="T42" fmla="*/ 35 w 80"/>
                  <a:gd name="T43" fmla="*/ 1 h 19"/>
                  <a:gd name="T44" fmla="*/ 36 w 80"/>
                  <a:gd name="T45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0" h="19">
                    <a:moveTo>
                      <a:pt x="80" y="1"/>
                    </a:moveTo>
                    <a:cubicBezTo>
                      <a:pt x="62" y="1"/>
                      <a:pt x="62" y="1"/>
                      <a:pt x="62" y="1"/>
                    </a:cubicBezTo>
                    <a:cubicBezTo>
                      <a:pt x="59" y="3"/>
                      <a:pt x="57" y="5"/>
                      <a:pt x="56" y="5"/>
                    </a:cubicBezTo>
                    <a:cubicBezTo>
                      <a:pt x="55" y="4"/>
                      <a:pt x="55" y="3"/>
                      <a:pt x="55" y="1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2" y="3"/>
                      <a:pt x="51" y="4"/>
                      <a:pt x="50" y="6"/>
                    </a:cubicBezTo>
                    <a:cubicBezTo>
                      <a:pt x="49" y="10"/>
                      <a:pt x="48" y="15"/>
                      <a:pt x="50" y="18"/>
                    </a:cubicBezTo>
                    <a:cubicBezTo>
                      <a:pt x="50" y="18"/>
                      <a:pt x="51" y="19"/>
                      <a:pt x="51" y="19"/>
                    </a:cubicBezTo>
                    <a:cubicBezTo>
                      <a:pt x="71" y="19"/>
                      <a:pt x="71" y="19"/>
                      <a:pt x="71" y="19"/>
                    </a:cubicBezTo>
                    <a:cubicBezTo>
                      <a:pt x="74" y="13"/>
                      <a:pt x="77" y="4"/>
                      <a:pt x="80" y="1"/>
                    </a:cubicBezTo>
                    <a:close/>
                    <a:moveTo>
                      <a:pt x="36" y="1"/>
                    </a:moveTo>
                    <a:cubicBezTo>
                      <a:pt x="14" y="1"/>
                      <a:pt x="14" y="1"/>
                      <a:pt x="14" y="1"/>
                    </a:cubicBezTo>
                    <a:cubicBezTo>
                      <a:pt x="12" y="5"/>
                      <a:pt x="9" y="9"/>
                      <a:pt x="7" y="10"/>
                    </a:cubicBezTo>
                    <a:cubicBezTo>
                      <a:pt x="5" y="12"/>
                      <a:pt x="4" y="6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6"/>
                      <a:pt x="0" y="13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14"/>
                      <a:pt x="25" y="7"/>
                      <a:pt x="25" y="4"/>
                    </a:cubicBezTo>
                    <a:cubicBezTo>
                      <a:pt x="26" y="0"/>
                      <a:pt x="31" y="2"/>
                      <a:pt x="35" y="1"/>
                    </a:cubicBezTo>
                    <a:lnTo>
                      <a:pt x="36" y="1"/>
                    </a:lnTo>
                    <a:close/>
                  </a:path>
                </a:pathLst>
              </a:custGeom>
              <a:solidFill>
                <a:srgbClr val="E1E0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35" name="任意多边形: 形状 434">
                <a:extLst>
                  <a:ext uri="{FF2B5EF4-FFF2-40B4-BE49-F238E27FC236}">
                    <a16:creationId xmlns:a16="http://schemas.microsoft.com/office/drawing/2014/main" id="{F3DEF2A0-72A6-44AA-BDA7-9390A2EAAA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9" y="1190"/>
                <a:ext cx="151" cy="35"/>
              </a:xfrm>
              <a:custGeom>
                <a:avLst/>
                <a:gdLst>
                  <a:gd name="T0" fmla="*/ 79 w 79"/>
                  <a:gd name="T1" fmla="*/ 0 h 18"/>
                  <a:gd name="T2" fmla="*/ 61 w 79"/>
                  <a:gd name="T3" fmla="*/ 0 h 18"/>
                  <a:gd name="T4" fmla="*/ 56 w 79"/>
                  <a:gd name="T5" fmla="*/ 3 h 18"/>
                  <a:gd name="T6" fmla="*/ 55 w 79"/>
                  <a:gd name="T7" fmla="*/ 0 h 18"/>
                  <a:gd name="T8" fmla="*/ 52 w 79"/>
                  <a:gd name="T9" fmla="*/ 0 h 18"/>
                  <a:gd name="T10" fmla="*/ 50 w 79"/>
                  <a:gd name="T11" fmla="*/ 4 h 18"/>
                  <a:gd name="T12" fmla="*/ 50 w 79"/>
                  <a:gd name="T13" fmla="*/ 16 h 18"/>
                  <a:gd name="T14" fmla="*/ 52 w 79"/>
                  <a:gd name="T15" fmla="*/ 18 h 18"/>
                  <a:gd name="T16" fmla="*/ 71 w 79"/>
                  <a:gd name="T17" fmla="*/ 18 h 18"/>
                  <a:gd name="T18" fmla="*/ 79 w 79"/>
                  <a:gd name="T19" fmla="*/ 0 h 18"/>
                  <a:gd name="T20" fmla="*/ 27 w 79"/>
                  <a:gd name="T21" fmla="*/ 0 h 18"/>
                  <a:gd name="T22" fmla="*/ 13 w 79"/>
                  <a:gd name="T23" fmla="*/ 0 h 18"/>
                  <a:gd name="T24" fmla="*/ 7 w 79"/>
                  <a:gd name="T25" fmla="*/ 8 h 18"/>
                  <a:gd name="T26" fmla="*/ 3 w 79"/>
                  <a:gd name="T27" fmla="*/ 0 h 18"/>
                  <a:gd name="T28" fmla="*/ 3 w 79"/>
                  <a:gd name="T29" fmla="*/ 0 h 18"/>
                  <a:gd name="T30" fmla="*/ 1 w 79"/>
                  <a:gd name="T31" fmla="*/ 0 h 18"/>
                  <a:gd name="T32" fmla="*/ 1 w 79"/>
                  <a:gd name="T33" fmla="*/ 1 h 18"/>
                  <a:gd name="T34" fmla="*/ 0 w 79"/>
                  <a:gd name="T35" fmla="*/ 17 h 18"/>
                  <a:gd name="T36" fmla="*/ 0 w 79"/>
                  <a:gd name="T37" fmla="*/ 18 h 18"/>
                  <a:gd name="T38" fmla="*/ 24 w 79"/>
                  <a:gd name="T39" fmla="*/ 18 h 18"/>
                  <a:gd name="T40" fmla="*/ 25 w 79"/>
                  <a:gd name="T41" fmla="*/ 2 h 18"/>
                  <a:gd name="T42" fmla="*/ 27 w 79"/>
                  <a:gd name="T4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9" h="18">
                    <a:moveTo>
                      <a:pt x="79" y="0"/>
                    </a:moveTo>
                    <a:cubicBezTo>
                      <a:pt x="61" y="0"/>
                      <a:pt x="61" y="0"/>
                      <a:pt x="61" y="0"/>
                    </a:cubicBezTo>
                    <a:cubicBezTo>
                      <a:pt x="58" y="2"/>
                      <a:pt x="56" y="3"/>
                      <a:pt x="56" y="3"/>
                    </a:cubicBezTo>
                    <a:cubicBezTo>
                      <a:pt x="55" y="3"/>
                      <a:pt x="55" y="2"/>
                      <a:pt x="55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1" y="1"/>
                      <a:pt x="51" y="3"/>
                      <a:pt x="50" y="4"/>
                    </a:cubicBezTo>
                    <a:cubicBezTo>
                      <a:pt x="49" y="8"/>
                      <a:pt x="48" y="13"/>
                      <a:pt x="50" y="16"/>
                    </a:cubicBezTo>
                    <a:cubicBezTo>
                      <a:pt x="51" y="16"/>
                      <a:pt x="52" y="17"/>
                      <a:pt x="52" y="18"/>
                    </a:cubicBezTo>
                    <a:cubicBezTo>
                      <a:pt x="71" y="18"/>
                      <a:pt x="71" y="18"/>
                      <a:pt x="71" y="18"/>
                    </a:cubicBezTo>
                    <a:cubicBezTo>
                      <a:pt x="73" y="13"/>
                      <a:pt x="76" y="4"/>
                      <a:pt x="79" y="0"/>
                    </a:cubicBezTo>
                    <a:close/>
                    <a:moveTo>
                      <a:pt x="27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11" y="4"/>
                      <a:pt x="9" y="7"/>
                      <a:pt x="7" y="8"/>
                    </a:cubicBezTo>
                    <a:cubicBezTo>
                      <a:pt x="5" y="10"/>
                      <a:pt x="4" y="4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4"/>
                      <a:pt x="0" y="11"/>
                      <a:pt x="0" y="17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4" y="13"/>
                      <a:pt x="25" y="6"/>
                      <a:pt x="25" y="2"/>
                    </a:cubicBezTo>
                    <a:cubicBezTo>
                      <a:pt x="26" y="1"/>
                      <a:pt x="26" y="1"/>
                      <a:pt x="27" y="0"/>
                    </a:cubicBezTo>
                    <a:close/>
                  </a:path>
                </a:pathLst>
              </a:custGeom>
              <a:solidFill>
                <a:srgbClr val="E2E1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36" name="任意多边形: 形状 435">
                <a:extLst>
                  <a:ext uri="{FF2B5EF4-FFF2-40B4-BE49-F238E27FC236}">
                    <a16:creationId xmlns:a16="http://schemas.microsoft.com/office/drawing/2014/main" id="{84B46400-780A-47BD-9FD4-77E97E8DA4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9" y="1192"/>
                <a:ext cx="149" cy="36"/>
              </a:xfrm>
              <a:custGeom>
                <a:avLst/>
                <a:gdLst>
                  <a:gd name="T0" fmla="*/ 78 w 78"/>
                  <a:gd name="T1" fmla="*/ 0 h 19"/>
                  <a:gd name="T2" fmla="*/ 59 w 78"/>
                  <a:gd name="T3" fmla="*/ 0 h 19"/>
                  <a:gd name="T4" fmla="*/ 56 w 78"/>
                  <a:gd name="T5" fmla="*/ 2 h 19"/>
                  <a:gd name="T6" fmla="*/ 55 w 78"/>
                  <a:gd name="T7" fmla="*/ 0 h 19"/>
                  <a:gd name="T8" fmla="*/ 51 w 78"/>
                  <a:gd name="T9" fmla="*/ 0 h 19"/>
                  <a:gd name="T10" fmla="*/ 50 w 78"/>
                  <a:gd name="T11" fmla="*/ 3 h 19"/>
                  <a:gd name="T12" fmla="*/ 50 w 78"/>
                  <a:gd name="T13" fmla="*/ 15 h 19"/>
                  <a:gd name="T14" fmla="*/ 53 w 78"/>
                  <a:gd name="T15" fmla="*/ 19 h 19"/>
                  <a:gd name="T16" fmla="*/ 70 w 78"/>
                  <a:gd name="T17" fmla="*/ 19 h 19"/>
                  <a:gd name="T18" fmla="*/ 70 w 78"/>
                  <a:gd name="T19" fmla="*/ 18 h 19"/>
                  <a:gd name="T20" fmla="*/ 78 w 78"/>
                  <a:gd name="T21" fmla="*/ 0 h 19"/>
                  <a:gd name="T22" fmla="*/ 26 w 78"/>
                  <a:gd name="T23" fmla="*/ 0 h 19"/>
                  <a:gd name="T24" fmla="*/ 13 w 78"/>
                  <a:gd name="T25" fmla="*/ 0 h 19"/>
                  <a:gd name="T26" fmla="*/ 7 w 78"/>
                  <a:gd name="T27" fmla="*/ 7 h 19"/>
                  <a:gd name="T28" fmla="*/ 3 w 78"/>
                  <a:gd name="T29" fmla="*/ 0 h 19"/>
                  <a:gd name="T30" fmla="*/ 1 w 78"/>
                  <a:gd name="T31" fmla="*/ 0 h 19"/>
                  <a:gd name="T32" fmla="*/ 0 w 78"/>
                  <a:gd name="T33" fmla="*/ 16 h 19"/>
                  <a:gd name="T34" fmla="*/ 0 w 78"/>
                  <a:gd name="T35" fmla="*/ 19 h 19"/>
                  <a:gd name="T36" fmla="*/ 24 w 78"/>
                  <a:gd name="T37" fmla="*/ 19 h 19"/>
                  <a:gd name="T38" fmla="*/ 25 w 78"/>
                  <a:gd name="T39" fmla="*/ 1 h 19"/>
                  <a:gd name="T40" fmla="*/ 26 w 78"/>
                  <a:gd name="T4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8" h="19">
                    <a:moveTo>
                      <a:pt x="78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8" y="2"/>
                      <a:pt x="56" y="2"/>
                      <a:pt x="56" y="2"/>
                    </a:cubicBezTo>
                    <a:cubicBezTo>
                      <a:pt x="55" y="2"/>
                      <a:pt x="55" y="1"/>
                      <a:pt x="55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1" y="1"/>
                      <a:pt x="51" y="2"/>
                      <a:pt x="50" y="3"/>
                    </a:cubicBezTo>
                    <a:cubicBezTo>
                      <a:pt x="49" y="7"/>
                      <a:pt x="48" y="12"/>
                      <a:pt x="50" y="15"/>
                    </a:cubicBezTo>
                    <a:cubicBezTo>
                      <a:pt x="51" y="16"/>
                      <a:pt x="52" y="17"/>
                      <a:pt x="53" y="19"/>
                    </a:cubicBezTo>
                    <a:cubicBezTo>
                      <a:pt x="70" y="19"/>
                      <a:pt x="70" y="19"/>
                      <a:pt x="70" y="19"/>
                    </a:cubicBezTo>
                    <a:cubicBezTo>
                      <a:pt x="70" y="18"/>
                      <a:pt x="70" y="18"/>
                      <a:pt x="70" y="18"/>
                    </a:cubicBezTo>
                    <a:cubicBezTo>
                      <a:pt x="72" y="13"/>
                      <a:pt x="75" y="5"/>
                      <a:pt x="78" y="0"/>
                    </a:cubicBezTo>
                    <a:close/>
                    <a:moveTo>
                      <a:pt x="26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11" y="3"/>
                      <a:pt x="9" y="6"/>
                      <a:pt x="7" y="7"/>
                    </a:cubicBezTo>
                    <a:cubicBezTo>
                      <a:pt x="5" y="9"/>
                      <a:pt x="4" y="4"/>
                      <a:pt x="3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4"/>
                      <a:pt x="0" y="10"/>
                      <a:pt x="0" y="16"/>
                    </a:cubicBezTo>
                    <a:cubicBezTo>
                      <a:pt x="0" y="17"/>
                      <a:pt x="0" y="18"/>
                      <a:pt x="0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3" y="13"/>
                      <a:pt x="25" y="5"/>
                      <a:pt x="25" y="1"/>
                    </a:cubicBezTo>
                    <a:cubicBezTo>
                      <a:pt x="26" y="1"/>
                      <a:pt x="26" y="1"/>
                      <a:pt x="26" y="0"/>
                    </a:cubicBezTo>
                    <a:close/>
                  </a:path>
                </a:pathLst>
              </a:custGeom>
              <a:solidFill>
                <a:srgbClr val="E3E1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37" name="任意多边形: 形状 436">
                <a:extLst>
                  <a:ext uri="{FF2B5EF4-FFF2-40B4-BE49-F238E27FC236}">
                    <a16:creationId xmlns:a16="http://schemas.microsoft.com/office/drawing/2014/main" id="{65501DAB-BA18-4CEE-8BCF-624A72B088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9" y="1196"/>
                <a:ext cx="147" cy="34"/>
              </a:xfrm>
              <a:custGeom>
                <a:avLst/>
                <a:gdLst>
                  <a:gd name="T0" fmla="*/ 77 w 77"/>
                  <a:gd name="T1" fmla="*/ 0 h 18"/>
                  <a:gd name="T2" fmla="*/ 57 w 77"/>
                  <a:gd name="T3" fmla="*/ 0 h 18"/>
                  <a:gd name="T4" fmla="*/ 56 w 77"/>
                  <a:gd name="T5" fmla="*/ 0 h 18"/>
                  <a:gd name="T6" fmla="*/ 55 w 77"/>
                  <a:gd name="T7" fmla="*/ 0 h 18"/>
                  <a:gd name="T8" fmla="*/ 51 w 77"/>
                  <a:gd name="T9" fmla="*/ 0 h 18"/>
                  <a:gd name="T10" fmla="*/ 50 w 77"/>
                  <a:gd name="T11" fmla="*/ 1 h 18"/>
                  <a:gd name="T12" fmla="*/ 50 w 77"/>
                  <a:gd name="T13" fmla="*/ 13 h 18"/>
                  <a:gd name="T14" fmla="*/ 53 w 77"/>
                  <a:gd name="T15" fmla="*/ 18 h 18"/>
                  <a:gd name="T16" fmla="*/ 70 w 77"/>
                  <a:gd name="T17" fmla="*/ 18 h 18"/>
                  <a:gd name="T18" fmla="*/ 70 w 77"/>
                  <a:gd name="T19" fmla="*/ 16 h 18"/>
                  <a:gd name="T20" fmla="*/ 77 w 77"/>
                  <a:gd name="T21" fmla="*/ 0 h 18"/>
                  <a:gd name="T22" fmla="*/ 25 w 77"/>
                  <a:gd name="T23" fmla="*/ 0 h 18"/>
                  <a:gd name="T24" fmla="*/ 12 w 77"/>
                  <a:gd name="T25" fmla="*/ 0 h 18"/>
                  <a:gd name="T26" fmla="*/ 7 w 77"/>
                  <a:gd name="T27" fmla="*/ 5 h 18"/>
                  <a:gd name="T28" fmla="*/ 3 w 77"/>
                  <a:gd name="T29" fmla="*/ 0 h 18"/>
                  <a:gd name="T30" fmla="*/ 1 w 77"/>
                  <a:gd name="T31" fmla="*/ 0 h 18"/>
                  <a:gd name="T32" fmla="*/ 0 w 77"/>
                  <a:gd name="T33" fmla="*/ 14 h 18"/>
                  <a:gd name="T34" fmla="*/ 1 w 77"/>
                  <a:gd name="T35" fmla="*/ 18 h 18"/>
                  <a:gd name="T36" fmla="*/ 24 w 77"/>
                  <a:gd name="T37" fmla="*/ 18 h 18"/>
                  <a:gd name="T38" fmla="*/ 25 w 77"/>
                  <a:gd name="T3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7" h="18">
                    <a:moveTo>
                      <a:pt x="77" y="0"/>
                    </a:moveTo>
                    <a:cubicBezTo>
                      <a:pt x="57" y="0"/>
                      <a:pt x="57" y="0"/>
                      <a:pt x="57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6" y="0"/>
                      <a:pt x="55" y="0"/>
                      <a:pt x="55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1" y="0"/>
                      <a:pt x="51" y="1"/>
                      <a:pt x="50" y="1"/>
                    </a:cubicBezTo>
                    <a:cubicBezTo>
                      <a:pt x="49" y="5"/>
                      <a:pt x="48" y="10"/>
                      <a:pt x="50" y="13"/>
                    </a:cubicBezTo>
                    <a:cubicBezTo>
                      <a:pt x="51" y="14"/>
                      <a:pt x="53" y="16"/>
                      <a:pt x="53" y="18"/>
                    </a:cubicBezTo>
                    <a:cubicBezTo>
                      <a:pt x="70" y="18"/>
                      <a:pt x="70" y="18"/>
                      <a:pt x="70" y="18"/>
                    </a:cubicBezTo>
                    <a:cubicBezTo>
                      <a:pt x="70" y="17"/>
                      <a:pt x="70" y="17"/>
                      <a:pt x="70" y="16"/>
                    </a:cubicBezTo>
                    <a:cubicBezTo>
                      <a:pt x="72" y="11"/>
                      <a:pt x="75" y="4"/>
                      <a:pt x="77" y="0"/>
                    </a:cubicBezTo>
                    <a:close/>
                    <a:moveTo>
                      <a:pt x="25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10" y="2"/>
                      <a:pt x="9" y="4"/>
                      <a:pt x="7" y="5"/>
                    </a:cubicBezTo>
                    <a:cubicBezTo>
                      <a:pt x="5" y="7"/>
                      <a:pt x="4" y="3"/>
                      <a:pt x="3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3"/>
                      <a:pt x="0" y="9"/>
                      <a:pt x="0" y="14"/>
                    </a:cubicBezTo>
                    <a:cubicBezTo>
                      <a:pt x="0" y="16"/>
                      <a:pt x="0" y="17"/>
                      <a:pt x="1" y="18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3" y="12"/>
                      <a:pt x="25" y="4"/>
                      <a:pt x="25" y="0"/>
                    </a:cubicBezTo>
                    <a:close/>
                  </a:path>
                </a:pathLst>
              </a:custGeom>
              <a:solidFill>
                <a:srgbClr val="E4E2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38" name="任意多边形: 形状 437">
                <a:extLst>
                  <a:ext uri="{FF2B5EF4-FFF2-40B4-BE49-F238E27FC236}">
                    <a16:creationId xmlns:a16="http://schemas.microsoft.com/office/drawing/2014/main" id="{4F838A81-1BC4-4614-8CE4-75C9B84955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9" y="1198"/>
                <a:ext cx="147" cy="34"/>
              </a:xfrm>
              <a:custGeom>
                <a:avLst/>
                <a:gdLst>
                  <a:gd name="T0" fmla="*/ 77 w 77"/>
                  <a:gd name="T1" fmla="*/ 0 h 18"/>
                  <a:gd name="T2" fmla="*/ 51 w 77"/>
                  <a:gd name="T3" fmla="*/ 0 h 18"/>
                  <a:gd name="T4" fmla="*/ 50 w 77"/>
                  <a:gd name="T5" fmla="*/ 0 h 18"/>
                  <a:gd name="T6" fmla="*/ 50 w 77"/>
                  <a:gd name="T7" fmla="*/ 12 h 18"/>
                  <a:gd name="T8" fmla="*/ 53 w 77"/>
                  <a:gd name="T9" fmla="*/ 18 h 18"/>
                  <a:gd name="T10" fmla="*/ 69 w 77"/>
                  <a:gd name="T11" fmla="*/ 18 h 18"/>
                  <a:gd name="T12" fmla="*/ 70 w 77"/>
                  <a:gd name="T13" fmla="*/ 15 h 18"/>
                  <a:gd name="T14" fmla="*/ 77 w 77"/>
                  <a:gd name="T15" fmla="*/ 0 h 18"/>
                  <a:gd name="T16" fmla="*/ 25 w 77"/>
                  <a:gd name="T17" fmla="*/ 0 h 18"/>
                  <a:gd name="T18" fmla="*/ 11 w 77"/>
                  <a:gd name="T19" fmla="*/ 0 h 18"/>
                  <a:gd name="T20" fmla="*/ 7 w 77"/>
                  <a:gd name="T21" fmla="*/ 4 h 18"/>
                  <a:gd name="T22" fmla="*/ 4 w 77"/>
                  <a:gd name="T23" fmla="*/ 0 h 18"/>
                  <a:gd name="T24" fmla="*/ 1 w 77"/>
                  <a:gd name="T25" fmla="*/ 0 h 18"/>
                  <a:gd name="T26" fmla="*/ 0 w 77"/>
                  <a:gd name="T27" fmla="*/ 13 h 18"/>
                  <a:gd name="T28" fmla="*/ 2 w 77"/>
                  <a:gd name="T29" fmla="*/ 18 h 18"/>
                  <a:gd name="T30" fmla="*/ 24 w 77"/>
                  <a:gd name="T31" fmla="*/ 18 h 18"/>
                  <a:gd name="T32" fmla="*/ 25 w 77"/>
                  <a:gd name="T3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7" h="18">
                    <a:moveTo>
                      <a:pt x="77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49" y="4"/>
                      <a:pt x="48" y="9"/>
                      <a:pt x="50" y="12"/>
                    </a:cubicBezTo>
                    <a:cubicBezTo>
                      <a:pt x="51" y="13"/>
                      <a:pt x="54" y="15"/>
                      <a:pt x="53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9" y="17"/>
                      <a:pt x="70" y="16"/>
                      <a:pt x="70" y="15"/>
                    </a:cubicBezTo>
                    <a:cubicBezTo>
                      <a:pt x="72" y="11"/>
                      <a:pt x="74" y="5"/>
                      <a:pt x="77" y="0"/>
                    </a:cubicBezTo>
                    <a:close/>
                    <a:moveTo>
                      <a:pt x="25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10" y="2"/>
                      <a:pt x="8" y="4"/>
                      <a:pt x="7" y="4"/>
                    </a:cubicBezTo>
                    <a:cubicBezTo>
                      <a:pt x="5" y="5"/>
                      <a:pt x="4" y="3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4"/>
                      <a:pt x="0" y="9"/>
                      <a:pt x="0" y="13"/>
                    </a:cubicBezTo>
                    <a:cubicBezTo>
                      <a:pt x="0" y="16"/>
                      <a:pt x="1" y="17"/>
                      <a:pt x="2" y="18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3" y="13"/>
                      <a:pt x="24" y="5"/>
                      <a:pt x="25" y="0"/>
                    </a:cubicBezTo>
                    <a:close/>
                  </a:path>
                </a:pathLst>
              </a:custGeom>
              <a:solidFill>
                <a:srgbClr val="E4E3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39" name="任意多边形: 形状 438">
                <a:extLst>
                  <a:ext uri="{FF2B5EF4-FFF2-40B4-BE49-F238E27FC236}">
                    <a16:creationId xmlns:a16="http://schemas.microsoft.com/office/drawing/2014/main" id="{5BEC12B2-45F8-4D75-8F88-E10F946C81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9" y="1200"/>
                <a:ext cx="145" cy="36"/>
              </a:xfrm>
              <a:custGeom>
                <a:avLst/>
                <a:gdLst>
                  <a:gd name="T0" fmla="*/ 76 w 76"/>
                  <a:gd name="T1" fmla="*/ 0 h 19"/>
                  <a:gd name="T2" fmla="*/ 50 w 76"/>
                  <a:gd name="T3" fmla="*/ 0 h 19"/>
                  <a:gd name="T4" fmla="*/ 50 w 76"/>
                  <a:gd name="T5" fmla="*/ 11 h 19"/>
                  <a:gd name="T6" fmla="*/ 53 w 76"/>
                  <a:gd name="T7" fmla="*/ 19 h 19"/>
                  <a:gd name="T8" fmla="*/ 69 w 76"/>
                  <a:gd name="T9" fmla="*/ 19 h 19"/>
                  <a:gd name="T10" fmla="*/ 70 w 76"/>
                  <a:gd name="T11" fmla="*/ 14 h 19"/>
                  <a:gd name="T12" fmla="*/ 76 w 76"/>
                  <a:gd name="T13" fmla="*/ 0 h 19"/>
                  <a:gd name="T14" fmla="*/ 25 w 76"/>
                  <a:gd name="T15" fmla="*/ 0 h 19"/>
                  <a:gd name="T16" fmla="*/ 10 w 76"/>
                  <a:gd name="T17" fmla="*/ 0 h 19"/>
                  <a:gd name="T18" fmla="*/ 7 w 76"/>
                  <a:gd name="T19" fmla="*/ 3 h 19"/>
                  <a:gd name="T20" fmla="*/ 4 w 76"/>
                  <a:gd name="T21" fmla="*/ 0 h 19"/>
                  <a:gd name="T22" fmla="*/ 1 w 76"/>
                  <a:gd name="T23" fmla="*/ 0 h 19"/>
                  <a:gd name="T24" fmla="*/ 0 w 76"/>
                  <a:gd name="T25" fmla="*/ 12 h 19"/>
                  <a:gd name="T26" fmla="*/ 4 w 76"/>
                  <a:gd name="T27" fmla="*/ 19 h 19"/>
                  <a:gd name="T28" fmla="*/ 25 w 76"/>
                  <a:gd name="T29" fmla="*/ 19 h 19"/>
                  <a:gd name="T30" fmla="*/ 24 w 76"/>
                  <a:gd name="T31" fmla="*/ 18 h 19"/>
                  <a:gd name="T32" fmla="*/ 25 w 76"/>
                  <a:gd name="T3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6" h="19">
                    <a:moveTo>
                      <a:pt x="76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49" y="4"/>
                      <a:pt x="48" y="9"/>
                      <a:pt x="50" y="11"/>
                    </a:cubicBezTo>
                    <a:cubicBezTo>
                      <a:pt x="52" y="13"/>
                      <a:pt x="54" y="15"/>
                      <a:pt x="53" y="19"/>
                    </a:cubicBezTo>
                    <a:cubicBezTo>
                      <a:pt x="69" y="19"/>
                      <a:pt x="69" y="19"/>
                      <a:pt x="69" y="19"/>
                    </a:cubicBezTo>
                    <a:cubicBezTo>
                      <a:pt x="69" y="17"/>
                      <a:pt x="70" y="15"/>
                      <a:pt x="70" y="14"/>
                    </a:cubicBezTo>
                    <a:cubicBezTo>
                      <a:pt x="72" y="10"/>
                      <a:pt x="74" y="5"/>
                      <a:pt x="76" y="0"/>
                    </a:cubicBezTo>
                    <a:close/>
                    <a:moveTo>
                      <a:pt x="25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9" y="2"/>
                      <a:pt x="8" y="3"/>
                      <a:pt x="7" y="3"/>
                    </a:cubicBezTo>
                    <a:cubicBezTo>
                      <a:pt x="6" y="4"/>
                      <a:pt x="5" y="3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0" y="16"/>
                      <a:pt x="2" y="17"/>
                      <a:pt x="4" y="19"/>
                    </a:cubicBezTo>
                    <a:cubicBezTo>
                      <a:pt x="25" y="19"/>
                      <a:pt x="25" y="19"/>
                      <a:pt x="25" y="19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3" y="14"/>
                      <a:pt x="24" y="5"/>
                      <a:pt x="25" y="0"/>
                    </a:cubicBezTo>
                    <a:close/>
                  </a:path>
                </a:pathLst>
              </a:custGeom>
              <a:solidFill>
                <a:srgbClr val="E5E4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40" name="任意多边形: 形状 439">
                <a:extLst>
                  <a:ext uri="{FF2B5EF4-FFF2-40B4-BE49-F238E27FC236}">
                    <a16:creationId xmlns:a16="http://schemas.microsoft.com/office/drawing/2014/main" id="{4DFF5CB8-5770-4145-9104-044E5DA78E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9" y="1204"/>
                <a:ext cx="145" cy="34"/>
              </a:xfrm>
              <a:custGeom>
                <a:avLst/>
                <a:gdLst>
                  <a:gd name="T0" fmla="*/ 76 w 76"/>
                  <a:gd name="T1" fmla="*/ 0 h 18"/>
                  <a:gd name="T2" fmla="*/ 50 w 76"/>
                  <a:gd name="T3" fmla="*/ 0 h 18"/>
                  <a:gd name="T4" fmla="*/ 50 w 76"/>
                  <a:gd name="T5" fmla="*/ 9 h 18"/>
                  <a:gd name="T6" fmla="*/ 53 w 76"/>
                  <a:gd name="T7" fmla="*/ 17 h 18"/>
                  <a:gd name="T8" fmla="*/ 53 w 76"/>
                  <a:gd name="T9" fmla="*/ 18 h 18"/>
                  <a:gd name="T10" fmla="*/ 68 w 76"/>
                  <a:gd name="T11" fmla="*/ 18 h 18"/>
                  <a:gd name="T12" fmla="*/ 70 w 76"/>
                  <a:gd name="T13" fmla="*/ 12 h 18"/>
                  <a:gd name="T14" fmla="*/ 76 w 76"/>
                  <a:gd name="T15" fmla="*/ 0 h 18"/>
                  <a:gd name="T16" fmla="*/ 25 w 76"/>
                  <a:gd name="T17" fmla="*/ 0 h 18"/>
                  <a:gd name="T18" fmla="*/ 9 w 76"/>
                  <a:gd name="T19" fmla="*/ 0 h 18"/>
                  <a:gd name="T20" fmla="*/ 7 w 76"/>
                  <a:gd name="T21" fmla="*/ 1 h 18"/>
                  <a:gd name="T22" fmla="*/ 4 w 76"/>
                  <a:gd name="T23" fmla="*/ 0 h 18"/>
                  <a:gd name="T24" fmla="*/ 1 w 76"/>
                  <a:gd name="T25" fmla="*/ 0 h 18"/>
                  <a:gd name="T26" fmla="*/ 0 w 76"/>
                  <a:gd name="T27" fmla="*/ 10 h 18"/>
                  <a:gd name="T28" fmla="*/ 7 w 76"/>
                  <a:gd name="T29" fmla="*/ 18 h 18"/>
                  <a:gd name="T30" fmla="*/ 25 w 76"/>
                  <a:gd name="T31" fmla="*/ 18 h 18"/>
                  <a:gd name="T32" fmla="*/ 24 w 76"/>
                  <a:gd name="T33" fmla="*/ 16 h 18"/>
                  <a:gd name="T34" fmla="*/ 25 w 76"/>
                  <a:gd name="T3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6" h="18">
                    <a:moveTo>
                      <a:pt x="76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48" y="3"/>
                      <a:pt x="48" y="7"/>
                      <a:pt x="50" y="9"/>
                    </a:cubicBezTo>
                    <a:cubicBezTo>
                      <a:pt x="52" y="11"/>
                      <a:pt x="55" y="13"/>
                      <a:pt x="53" y="17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68" y="18"/>
                      <a:pt x="68" y="18"/>
                      <a:pt x="68" y="18"/>
                    </a:cubicBezTo>
                    <a:cubicBezTo>
                      <a:pt x="69" y="16"/>
                      <a:pt x="70" y="14"/>
                      <a:pt x="70" y="12"/>
                    </a:cubicBezTo>
                    <a:cubicBezTo>
                      <a:pt x="72" y="9"/>
                      <a:pt x="74" y="4"/>
                      <a:pt x="76" y="0"/>
                    </a:cubicBezTo>
                    <a:close/>
                    <a:moveTo>
                      <a:pt x="25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8" y="1"/>
                      <a:pt x="7" y="1"/>
                    </a:cubicBezTo>
                    <a:cubicBezTo>
                      <a:pt x="6" y="2"/>
                      <a:pt x="5" y="1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7"/>
                      <a:pt x="0" y="10"/>
                    </a:cubicBezTo>
                    <a:cubicBezTo>
                      <a:pt x="0" y="15"/>
                      <a:pt x="3" y="16"/>
                      <a:pt x="7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3" y="12"/>
                      <a:pt x="24" y="5"/>
                      <a:pt x="25" y="0"/>
                    </a:cubicBezTo>
                    <a:close/>
                  </a:path>
                </a:pathLst>
              </a:custGeom>
              <a:solidFill>
                <a:srgbClr val="E6E5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41" name="任意多边形: 形状 440">
                <a:extLst>
                  <a:ext uri="{FF2B5EF4-FFF2-40B4-BE49-F238E27FC236}">
                    <a16:creationId xmlns:a16="http://schemas.microsoft.com/office/drawing/2014/main" id="{FF2A54A7-8BB6-4CB6-A90C-389BF0F8B7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9" y="1206"/>
                <a:ext cx="143" cy="34"/>
              </a:xfrm>
              <a:custGeom>
                <a:avLst/>
                <a:gdLst>
                  <a:gd name="T0" fmla="*/ 75 w 75"/>
                  <a:gd name="T1" fmla="*/ 0 h 18"/>
                  <a:gd name="T2" fmla="*/ 49 w 75"/>
                  <a:gd name="T3" fmla="*/ 0 h 18"/>
                  <a:gd name="T4" fmla="*/ 50 w 75"/>
                  <a:gd name="T5" fmla="*/ 8 h 18"/>
                  <a:gd name="T6" fmla="*/ 53 w 75"/>
                  <a:gd name="T7" fmla="*/ 16 h 18"/>
                  <a:gd name="T8" fmla="*/ 52 w 75"/>
                  <a:gd name="T9" fmla="*/ 18 h 18"/>
                  <a:gd name="T10" fmla="*/ 68 w 75"/>
                  <a:gd name="T11" fmla="*/ 18 h 18"/>
                  <a:gd name="T12" fmla="*/ 70 w 75"/>
                  <a:gd name="T13" fmla="*/ 11 h 18"/>
                  <a:gd name="T14" fmla="*/ 75 w 75"/>
                  <a:gd name="T15" fmla="*/ 0 h 18"/>
                  <a:gd name="T16" fmla="*/ 25 w 75"/>
                  <a:gd name="T17" fmla="*/ 0 h 18"/>
                  <a:gd name="T18" fmla="*/ 8 w 75"/>
                  <a:gd name="T19" fmla="*/ 0 h 18"/>
                  <a:gd name="T20" fmla="*/ 7 w 75"/>
                  <a:gd name="T21" fmla="*/ 0 h 18"/>
                  <a:gd name="T22" fmla="*/ 5 w 75"/>
                  <a:gd name="T23" fmla="*/ 0 h 18"/>
                  <a:gd name="T24" fmla="*/ 1 w 75"/>
                  <a:gd name="T25" fmla="*/ 0 h 18"/>
                  <a:gd name="T26" fmla="*/ 0 w 75"/>
                  <a:gd name="T27" fmla="*/ 9 h 18"/>
                  <a:gd name="T28" fmla="*/ 9 w 75"/>
                  <a:gd name="T29" fmla="*/ 18 h 18"/>
                  <a:gd name="T30" fmla="*/ 25 w 75"/>
                  <a:gd name="T31" fmla="*/ 18 h 18"/>
                  <a:gd name="T32" fmla="*/ 24 w 75"/>
                  <a:gd name="T33" fmla="*/ 15 h 18"/>
                  <a:gd name="T34" fmla="*/ 25 w 75"/>
                  <a:gd name="T3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5" h="18">
                    <a:moveTo>
                      <a:pt x="75" y="0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48" y="3"/>
                      <a:pt x="48" y="6"/>
                      <a:pt x="50" y="8"/>
                    </a:cubicBezTo>
                    <a:cubicBezTo>
                      <a:pt x="52" y="10"/>
                      <a:pt x="55" y="12"/>
                      <a:pt x="53" y="16"/>
                    </a:cubicBezTo>
                    <a:cubicBezTo>
                      <a:pt x="53" y="17"/>
                      <a:pt x="53" y="17"/>
                      <a:pt x="52" y="18"/>
                    </a:cubicBezTo>
                    <a:cubicBezTo>
                      <a:pt x="68" y="18"/>
                      <a:pt x="68" y="18"/>
                      <a:pt x="68" y="18"/>
                    </a:cubicBezTo>
                    <a:cubicBezTo>
                      <a:pt x="69" y="15"/>
                      <a:pt x="69" y="13"/>
                      <a:pt x="70" y="11"/>
                    </a:cubicBezTo>
                    <a:cubicBezTo>
                      <a:pt x="72" y="8"/>
                      <a:pt x="73" y="4"/>
                      <a:pt x="75" y="0"/>
                    </a:cubicBezTo>
                    <a:close/>
                    <a:moveTo>
                      <a:pt x="25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  <a:cubicBezTo>
                      <a:pt x="6" y="1"/>
                      <a:pt x="6" y="1"/>
                      <a:pt x="5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6"/>
                      <a:pt x="0" y="9"/>
                    </a:cubicBezTo>
                    <a:cubicBezTo>
                      <a:pt x="0" y="15"/>
                      <a:pt x="4" y="15"/>
                      <a:pt x="9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7"/>
                      <a:pt x="25" y="16"/>
                      <a:pt x="24" y="15"/>
                    </a:cubicBezTo>
                    <a:cubicBezTo>
                      <a:pt x="23" y="11"/>
                      <a:pt x="24" y="5"/>
                      <a:pt x="25" y="0"/>
                    </a:cubicBezTo>
                    <a:close/>
                  </a:path>
                </a:pathLst>
              </a:custGeom>
              <a:solidFill>
                <a:srgbClr val="E7E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42" name="任意多边形: 形状 441">
                <a:extLst>
                  <a:ext uri="{FF2B5EF4-FFF2-40B4-BE49-F238E27FC236}">
                    <a16:creationId xmlns:a16="http://schemas.microsoft.com/office/drawing/2014/main" id="{FB50680E-E768-4D04-BBE7-DD96EA39D3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9" y="1207"/>
                <a:ext cx="141" cy="35"/>
              </a:xfrm>
              <a:custGeom>
                <a:avLst/>
                <a:gdLst>
                  <a:gd name="T0" fmla="*/ 74 w 74"/>
                  <a:gd name="T1" fmla="*/ 0 h 18"/>
                  <a:gd name="T2" fmla="*/ 49 w 74"/>
                  <a:gd name="T3" fmla="*/ 0 h 18"/>
                  <a:gd name="T4" fmla="*/ 50 w 74"/>
                  <a:gd name="T5" fmla="*/ 7 h 18"/>
                  <a:gd name="T6" fmla="*/ 53 w 74"/>
                  <a:gd name="T7" fmla="*/ 15 h 18"/>
                  <a:gd name="T8" fmla="*/ 52 w 74"/>
                  <a:gd name="T9" fmla="*/ 18 h 18"/>
                  <a:gd name="T10" fmla="*/ 68 w 74"/>
                  <a:gd name="T11" fmla="*/ 18 h 18"/>
                  <a:gd name="T12" fmla="*/ 70 w 74"/>
                  <a:gd name="T13" fmla="*/ 10 h 18"/>
                  <a:gd name="T14" fmla="*/ 74 w 74"/>
                  <a:gd name="T15" fmla="*/ 0 h 18"/>
                  <a:gd name="T16" fmla="*/ 24 w 74"/>
                  <a:gd name="T17" fmla="*/ 0 h 18"/>
                  <a:gd name="T18" fmla="*/ 0 w 74"/>
                  <a:gd name="T19" fmla="*/ 0 h 18"/>
                  <a:gd name="T20" fmla="*/ 0 w 74"/>
                  <a:gd name="T21" fmla="*/ 8 h 18"/>
                  <a:gd name="T22" fmla="*/ 9 w 74"/>
                  <a:gd name="T23" fmla="*/ 17 h 18"/>
                  <a:gd name="T24" fmla="*/ 10 w 74"/>
                  <a:gd name="T25" fmla="*/ 18 h 18"/>
                  <a:gd name="T26" fmla="*/ 26 w 74"/>
                  <a:gd name="T27" fmla="*/ 18 h 18"/>
                  <a:gd name="T28" fmla="*/ 24 w 74"/>
                  <a:gd name="T29" fmla="*/ 14 h 18"/>
                  <a:gd name="T30" fmla="*/ 24 w 74"/>
                  <a:gd name="T3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4" h="18">
                    <a:moveTo>
                      <a:pt x="74" y="0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48" y="3"/>
                      <a:pt x="48" y="5"/>
                      <a:pt x="50" y="7"/>
                    </a:cubicBezTo>
                    <a:cubicBezTo>
                      <a:pt x="52" y="9"/>
                      <a:pt x="55" y="11"/>
                      <a:pt x="53" y="15"/>
                    </a:cubicBezTo>
                    <a:cubicBezTo>
                      <a:pt x="53" y="16"/>
                      <a:pt x="52" y="17"/>
                      <a:pt x="52" y="18"/>
                    </a:cubicBezTo>
                    <a:cubicBezTo>
                      <a:pt x="68" y="18"/>
                      <a:pt x="68" y="18"/>
                      <a:pt x="68" y="18"/>
                    </a:cubicBezTo>
                    <a:cubicBezTo>
                      <a:pt x="68" y="15"/>
                      <a:pt x="69" y="12"/>
                      <a:pt x="70" y="10"/>
                    </a:cubicBezTo>
                    <a:cubicBezTo>
                      <a:pt x="71" y="7"/>
                      <a:pt x="73" y="4"/>
                      <a:pt x="74" y="0"/>
                    </a:cubicBezTo>
                    <a:close/>
                    <a:moveTo>
                      <a:pt x="2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5"/>
                      <a:pt x="0" y="8"/>
                    </a:cubicBezTo>
                    <a:cubicBezTo>
                      <a:pt x="0" y="14"/>
                      <a:pt x="5" y="14"/>
                      <a:pt x="9" y="17"/>
                    </a:cubicBezTo>
                    <a:cubicBezTo>
                      <a:pt x="9" y="18"/>
                      <a:pt x="10" y="18"/>
                      <a:pt x="10" y="18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5" y="17"/>
                      <a:pt x="25" y="15"/>
                      <a:pt x="24" y="14"/>
                    </a:cubicBezTo>
                    <a:cubicBezTo>
                      <a:pt x="23" y="11"/>
                      <a:pt x="24" y="5"/>
                      <a:pt x="24" y="0"/>
                    </a:cubicBezTo>
                    <a:close/>
                  </a:path>
                </a:pathLst>
              </a:custGeom>
              <a:solidFill>
                <a:srgbClr val="E8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43" name="任意多边形: 形状 442">
                <a:extLst>
                  <a:ext uri="{FF2B5EF4-FFF2-40B4-BE49-F238E27FC236}">
                    <a16:creationId xmlns:a16="http://schemas.microsoft.com/office/drawing/2014/main" id="{D3913651-8F89-4A14-9E04-25215941DE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9" y="1209"/>
                <a:ext cx="141" cy="37"/>
              </a:xfrm>
              <a:custGeom>
                <a:avLst/>
                <a:gdLst>
                  <a:gd name="T0" fmla="*/ 74 w 74"/>
                  <a:gd name="T1" fmla="*/ 0 h 19"/>
                  <a:gd name="T2" fmla="*/ 49 w 74"/>
                  <a:gd name="T3" fmla="*/ 0 h 19"/>
                  <a:gd name="T4" fmla="*/ 50 w 74"/>
                  <a:gd name="T5" fmla="*/ 6 h 19"/>
                  <a:gd name="T6" fmla="*/ 53 w 74"/>
                  <a:gd name="T7" fmla="*/ 14 h 19"/>
                  <a:gd name="T8" fmla="*/ 52 w 74"/>
                  <a:gd name="T9" fmla="*/ 19 h 19"/>
                  <a:gd name="T10" fmla="*/ 67 w 74"/>
                  <a:gd name="T11" fmla="*/ 19 h 19"/>
                  <a:gd name="T12" fmla="*/ 70 w 74"/>
                  <a:gd name="T13" fmla="*/ 9 h 19"/>
                  <a:gd name="T14" fmla="*/ 74 w 74"/>
                  <a:gd name="T15" fmla="*/ 0 h 19"/>
                  <a:gd name="T16" fmla="*/ 24 w 74"/>
                  <a:gd name="T17" fmla="*/ 0 h 19"/>
                  <a:gd name="T18" fmla="*/ 0 w 74"/>
                  <a:gd name="T19" fmla="*/ 0 h 19"/>
                  <a:gd name="T20" fmla="*/ 0 w 74"/>
                  <a:gd name="T21" fmla="*/ 7 h 19"/>
                  <a:gd name="T22" fmla="*/ 9 w 74"/>
                  <a:gd name="T23" fmla="*/ 16 h 19"/>
                  <a:gd name="T24" fmla="*/ 11 w 74"/>
                  <a:gd name="T25" fmla="*/ 19 h 19"/>
                  <a:gd name="T26" fmla="*/ 26 w 74"/>
                  <a:gd name="T27" fmla="*/ 19 h 19"/>
                  <a:gd name="T28" fmla="*/ 24 w 74"/>
                  <a:gd name="T29" fmla="*/ 13 h 19"/>
                  <a:gd name="T30" fmla="*/ 24 w 74"/>
                  <a:gd name="T3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4" h="19">
                    <a:moveTo>
                      <a:pt x="74" y="0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48" y="3"/>
                      <a:pt x="49" y="4"/>
                      <a:pt x="50" y="6"/>
                    </a:cubicBezTo>
                    <a:cubicBezTo>
                      <a:pt x="52" y="8"/>
                      <a:pt x="55" y="10"/>
                      <a:pt x="53" y="14"/>
                    </a:cubicBezTo>
                    <a:cubicBezTo>
                      <a:pt x="53" y="15"/>
                      <a:pt x="52" y="17"/>
                      <a:pt x="52" y="19"/>
                    </a:cubicBezTo>
                    <a:cubicBezTo>
                      <a:pt x="67" y="19"/>
                      <a:pt x="67" y="19"/>
                      <a:pt x="67" y="19"/>
                    </a:cubicBezTo>
                    <a:cubicBezTo>
                      <a:pt x="68" y="15"/>
                      <a:pt x="69" y="12"/>
                      <a:pt x="70" y="9"/>
                    </a:cubicBezTo>
                    <a:cubicBezTo>
                      <a:pt x="71" y="7"/>
                      <a:pt x="73" y="3"/>
                      <a:pt x="74" y="0"/>
                    </a:cubicBezTo>
                    <a:close/>
                    <a:moveTo>
                      <a:pt x="2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5"/>
                      <a:pt x="0" y="7"/>
                    </a:cubicBezTo>
                    <a:cubicBezTo>
                      <a:pt x="0" y="13"/>
                      <a:pt x="5" y="13"/>
                      <a:pt x="9" y="16"/>
                    </a:cubicBezTo>
                    <a:cubicBezTo>
                      <a:pt x="10" y="17"/>
                      <a:pt x="10" y="18"/>
                      <a:pt x="11" y="19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5" y="16"/>
                      <a:pt x="25" y="15"/>
                      <a:pt x="24" y="13"/>
                    </a:cubicBezTo>
                    <a:cubicBezTo>
                      <a:pt x="24" y="10"/>
                      <a:pt x="24" y="5"/>
                      <a:pt x="24" y="0"/>
                    </a:cubicBezTo>
                    <a:close/>
                  </a:path>
                </a:pathLst>
              </a:custGeom>
              <a:solidFill>
                <a:srgbClr val="E9E8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44" name="任意多边形: 形状 443">
                <a:extLst>
                  <a:ext uri="{FF2B5EF4-FFF2-40B4-BE49-F238E27FC236}">
                    <a16:creationId xmlns:a16="http://schemas.microsoft.com/office/drawing/2014/main" id="{168218E9-C93E-4DBA-B5EA-DA1FBAACE3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9" y="1213"/>
                <a:ext cx="140" cy="35"/>
              </a:xfrm>
              <a:custGeom>
                <a:avLst/>
                <a:gdLst>
                  <a:gd name="T0" fmla="*/ 73 w 73"/>
                  <a:gd name="T1" fmla="*/ 0 h 18"/>
                  <a:gd name="T2" fmla="*/ 49 w 73"/>
                  <a:gd name="T3" fmla="*/ 0 h 18"/>
                  <a:gd name="T4" fmla="*/ 50 w 73"/>
                  <a:gd name="T5" fmla="*/ 4 h 18"/>
                  <a:gd name="T6" fmla="*/ 53 w 73"/>
                  <a:gd name="T7" fmla="*/ 12 h 18"/>
                  <a:gd name="T8" fmla="*/ 51 w 73"/>
                  <a:gd name="T9" fmla="*/ 18 h 18"/>
                  <a:gd name="T10" fmla="*/ 67 w 73"/>
                  <a:gd name="T11" fmla="*/ 18 h 18"/>
                  <a:gd name="T12" fmla="*/ 70 w 73"/>
                  <a:gd name="T13" fmla="*/ 7 h 18"/>
                  <a:gd name="T14" fmla="*/ 73 w 73"/>
                  <a:gd name="T15" fmla="*/ 0 h 18"/>
                  <a:gd name="T16" fmla="*/ 24 w 73"/>
                  <a:gd name="T17" fmla="*/ 0 h 18"/>
                  <a:gd name="T18" fmla="*/ 0 w 73"/>
                  <a:gd name="T19" fmla="*/ 0 h 18"/>
                  <a:gd name="T20" fmla="*/ 0 w 73"/>
                  <a:gd name="T21" fmla="*/ 5 h 18"/>
                  <a:gd name="T22" fmla="*/ 9 w 73"/>
                  <a:gd name="T23" fmla="*/ 14 h 18"/>
                  <a:gd name="T24" fmla="*/ 12 w 73"/>
                  <a:gd name="T25" fmla="*/ 18 h 18"/>
                  <a:gd name="T26" fmla="*/ 26 w 73"/>
                  <a:gd name="T27" fmla="*/ 18 h 18"/>
                  <a:gd name="T28" fmla="*/ 24 w 73"/>
                  <a:gd name="T29" fmla="*/ 11 h 18"/>
                  <a:gd name="T30" fmla="*/ 24 w 73"/>
                  <a:gd name="T3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3" h="18">
                    <a:moveTo>
                      <a:pt x="73" y="0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49" y="1"/>
                      <a:pt x="49" y="3"/>
                      <a:pt x="50" y="4"/>
                    </a:cubicBezTo>
                    <a:cubicBezTo>
                      <a:pt x="52" y="6"/>
                      <a:pt x="55" y="8"/>
                      <a:pt x="53" y="12"/>
                    </a:cubicBezTo>
                    <a:cubicBezTo>
                      <a:pt x="53" y="13"/>
                      <a:pt x="52" y="15"/>
                      <a:pt x="51" y="18"/>
                    </a:cubicBezTo>
                    <a:cubicBezTo>
                      <a:pt x="67" y="18"/>
                      <a:pt x="67" y="18"/>
                      <a:pt x="67" y="18"/>
                    </a:cubicBezTo>
                    <a:cubicBezTo>
                      <a:pt x="68" y="14"/>
                      <a:pt x="69" y="10"/>
                      <a:pt x="70" y="7"/>
                    </a:cubicBezTo>
                    <a:cubicBezTo>
                      <a:pt x="71" y="5"/>
                      <a:pt x="72" y="2"/>
                      <a:pt x="73" y="0"/>
                    </a:cubicBezTo>
                    <a:close/>
                    <a:moveTo>
                      <a:pt x="2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0" y="5"/>
                    </a:cubicBezTo>
                    <a:cubicBezTo>
                      <a:pt x="0" y="11"/>
                      <a:pt x="5" y="11"/>
                      <a:pt x="9" y="14"/>
                    </a:cubicBezTo>
                    <a:cubicBezTo>
                      <a:pt x="10" y="15"/>
                      <a:pt x="11" y="16"/>
                      <a:pt x="12" y="18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6" y="15"/>
                      <a:pt x="25" y="13"/>
                      <a:pt x="24" y="11"/>
                    </a:cubicBezTo>
                    <a:cubicBezTo>
                      <a:pt x="24" y="8"/>
                      <a:pt x="24" y="4"/>
                      <a:pt x="24" y="0"/>
                    </a:cubicBezTo>
                    <a:close/>
                  </a:path>
                </a:pathLst>
              </a:custGeom>
              <a:solidFill>
                <a:srgbClr val="EAE9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45" name="任意多边形: 形状 444">
                <a:extLst>
                  <a:ext uri="{FF2B5EF4-FFF2-40B4-BE49-F238E27FC236}">
                    <a16:creationId xmlns:a16="http://schemas.microsoft.com/office/drawing/2014/main" id="{0A78A91E-8D5D-4AE5-A7D9-BBF8CBF4FC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9" y="1215"/>
                <a:ext cx="140" cy="35"/>
              </a:xfrm>
              <a:custGeom>
                <a:avLst/>
                <a:gdLst>
                  <a:gd name="T0" fmla="*/ 73 w 73"/>
                  <a:gd name="T1" fmla="*/ 0 h 18"/>
                  <a:gd name="T2" fmla="*/ 49 w 73"/>
                  <a:gd name="T3" fmla="*/ 0 h 18"/>
                  <a:gd name="T4" fmla="*/ 50 w 73"/>
                  <a:gd name="T5" fmla="*/ 3 h 18"/>
                  <a:gd name="T6" fmla="*/ 53 w 73"/>
                  <a:gd name="T7" fmla="*/ 11 h 18"/>
                  <a:gd name="T8" fmla="*/ 51 w 73"/>
                  <a:gd name="T9" fmla="*/ 18 h 18"/>
                  <a:gd name="T10" fmla="*/ 66 w 73"/>
                  <a:gd name="T11" fmla="*/ 18 h 18"/>
                  <a:gd name="T12" fmla="*/ 70 w 73"/>
                  <a:gd name="T13" fmla="*/ 6 h 18"/>
                  <a:gd name="T14" fmla="*/ 73 w 73"/>
                  <a:gd name="T15" fmla="*/ 0 h 18"/>
                  <a:gd name="T16" fmla="*/ 24 w 73"/>
                  <a:gd name="T17" fmla="*/ 0 h 18"/>
                  <a:gd name="T18" fmla="*/ 0 w 73"/>
                  <a:gd name="T19" fmla="*/ 0 h 18"/>
                  <a:gd name="T20" fmla="*/ 0 w 73"/>
                  <a:gd name="T21" fmla="*/ 4 h 18"/>
                  <a:gd name="T22" fmla="*/ 9 w 73"/>
                  <a:gd name="T23" fmla="*/ 13 h 18"/>
                  <a:gd name="T24" fmla="*/ 12 w 73"/>
                  <a:gd name="T25" fmla="*/ 18 h 18"/>
                  <a:gd name="T26" fmla="*/ 27 w 73"/>
                  <a:gd name="T27" fmla="*/ 18 h 18"/>
                  <a:gd name="T28" fmla="*/ 24 w 73"/>
                  <a:gd name="T29" fmla="*/ 10 h 18"/>
                  <a:gd name="T30" fmla="*/ 24 w 73"/>
                  <a:gd name="T3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3" h="18">
                    <a:moveTo>
                      <a:pt x="73" y="0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49" y="1"/>
                      <a:pt x="49" y="2"/>
                      <a:pt x="50" y="3"/>
                    </a:cubicBezTo>
                    <a:cubicBezTo>
                      <a:pt x="52" y="5"/>
                      <a:pt x="55" y="7"/>
                      <a:pt x="53" y="11"/>
                    </a:cubicBezTo>
                    <a:cubicBezTo>
                      <a:pt x="53" y="13"/>
                      <a:pt x="52" y="15"/>
                      <a:pt x="51" y="18"/>
                    </a:cubicBezTo>
                    <a:cubicBezTo>
                      <a:pt x="66" y="18"/>
                      <a:pt x="66" y="18"/>
                      <a:pt x="66" y="18"/>
                    </a:cubicBezTo>
                    <a:cubicBezTo>
                      <a:pt x="68" y="14"/>
                      <a:pt x="69" y="9"/>
                      <a:pt x="70" y="6"/>
                    </a:cubicBezTo>
                    <a:cubicBezTo>
                      <a:pt x="71" y="4"/>
                      <a:pt x="72" y="2"/>
                      <a:pt x="73" y="0"/>
                    </a:cubicBezTo>
                    <a:close/>
                    <a:moveTo>
                      <a:pt x="2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0" y="4"/>
                    </a:cubicBezTo>
                    <a:cubicBezTo>
                      <a:pt x="0" y="10"/>
                      <a:pt x="5" y="10"/>
                      <a:pt x="9" y="13"/>
                    </a:cubicBezTo>
                    <a:cubicBezTo>
                      <a:pt x="10" y="14"/>
                      <a:pt x="11" y="16"/>
                      <a:pt x="12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6" y="15"/>
                      <a:pt x="25" y="12"/>
                      <a:pt x="24" y="10"/>
                    </a:cubicBezTo>
                    <a:cubicBezTo>
                      <a:pt x="24" y="8"/>
                      <a:pt x="24" y="4"/>
                      <a:pt x="24" y="0"/>
                    </a:cubicBezTo>
                    <a:close/>
                  </a:path>
                </a:pathLst>
              </a:custGeom>
              <a:solidFill>
                <a:srgbClr val="EBEA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46" name="任意多边形: 形状 445">
                <a:extLst>
                  <a:ext uri="{FF2B5EF4-FFF2-40B4-BE49-F238E27FC236}">
                    <a16:creationId xmlns:a16="http://schemas.microsoft.com/office/drawing/2014/main" id="{58BC673D-C2B5-4BF8-B497-72B08E5FDA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9" y="1217"/>
                <a:ext cx="138" cy="34"/>
              </a:xfrm>
              <a:custGeom>
                <a:avLst/>
                <a:gdLst>
                  <a:gd name="T0" fmla="*/ 72 w 72"/>
                  <a:gd name="T1" fmla="*/ 0 h 18"/>
                  <a:gd name="T2" fmla="*/ 49 w 72"/>
                  <a:gd name="T3" fmla="*/ 0 h 18"/>
                  <a:gd name="T4" fmla="*/ 50 w 72"/>
                  <a:gd name="T5" fmla="*/ 2 h 18"/>
                  <a:gd name="T6" fmla="*/ 53 w 72"/>
                  <a:gd name="T7" fmla="*/ 10 h 18"/>
                  <a:gd name="T8" fmla="*/ 50 w 72"/>
                  <a:gd name="T9" fmla="*/ 18 h 18"/>
                  <a:gd name="T10" fmla="*/ 66 w 72"/>
                  <a:gd name="T11" fmla="*/ 18 h 18"/>
                  <a:gd name="T12" fmla="*/ 70 w 72"/>
                  <a:gd name="T13" fmla="*/ 5 h 18"/>
                  <a:gd name="T14" fmla="*/ 72 w 72"/>
                  <a:gd name="T15" fmla="*/ 0 h 18"/>
                  <a:gd name="T16" fmla="*/ 24 w 72"/>
                  <a:gd name="T17" fmla="*/ 0 h 18"/>
                  <a:gd name="T18" fmla="*/ 0 w 72"/>
                  <a:gd name="T19" fmla="*/ 0 h 18"/>
                  <a:gd name="T20" fmla="*/ 0 w 72"/>
                  <a:gd name="T21" fmla="*/ 3 h 18"/>
                  <a:gd name="T22" fmla="*/ 9 w 72"/>
                  <a:gd name="T23" fmla="*/ 12 h 18"/>
                  <a:gd name="T24" fmla="*/ 13 w 72"/>
                  <a:gd name="T25" fmla="*/ 18 h 18"/>
                  <a:gd name="T26" fmla="*/ 27 w 72"/>
                  <a:gd name="T27" fmla="*/ 18 h 18"/>
                  <a:gd name="T28" fmla="*/ 24 w 72"/>
                  <a:gd name="T29" fmla="*/ 9 h 18"/>
                  <a:gd name="T30" fmla="*/ 24 w 72"/>
                  <a:gd name="T3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2" h="18">
                    <a:moveTo>
                      <a:pt x="72" y="0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49" y="1"/>
                      <a:pt x="49" y="1"/>
                      <a:pt x="50" y="2"/>
                    </a:cubicBezTo>
                    <a:cubicBezTo>
                      <a:pt x="52" y="4"/>
                      <a:pt x="55" y="6"/>
                      <a:pt x="53" y="10"/>
                    </a:cubicBezTo>
                    <a:cubicBezTo>
                      <a:pt x="53" y="12"/>
                      <a:pt x="51" y="15"/>
                      <a:pt x="50" y="18"/>
                    </a:cubicBezTo>
                    <a:cubicBezTo>
                      <a:pt x="66" y="18"/>
                      <a:pt x="66" y="18"/>
                      <a:pt x="66" y="18"/>
                    </a:cubicBezTo>
                    <a:cubicBezTo>
                      <a:pt x="67" y="13"/>
                      <a:pt x="69" y="8"/>
                      <a:pt x="70" y="5"/>
                    </a:cubicBezTo>
                    <a:cubicBezTo>
                      <a:pt x="71" y="4"/>
                      <a:pt x="72" y="2"/>
                      <a:pt x="72" y="0"/>
                    </a:cubicBezTo>
                    <a:close/>
                    <a:moveTo>
                      <a:pt x="2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9"/>
                      <a:pt x="5" y="9"/>
                      <a:pt x="9" y="12"/>
                    </a:cubicBezTo>
                    <a:cubicBezTo>
                      <a:pt x="10" y="14"/>
                      <a:pt x="12" y="16"/>
                      <a:pt x="13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6" y="15"/>
                      <a:pt x="25" y="11"/>
                      <a:pt x="24" y="9"/>
                    </a:cubicBezTo>
                    <a:cubicBezTo>
                      <a:pt x="24" y="7"/>
                      <a:pt x="24" y="4"/>
                      <a:pt x="24" y="0"/>
                    </a:cubicBez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47" name="任意多边形: 形状 446">
                <a:extLst>
                  <a:ext uri="{FF2B5EF4-FFF2-40B4-BE49-F238E27FC236}">
                    <a16:creationId xmlns:a16="http://schemas.microsoft.com/office/drawing/2014/main" id="{DF35C194-27F5-471E-9BB5-C271B5CAD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9" y="1219"/>
                <a:ext cx="138" cy="36"/>
              </a:xfrm>
              <a:custGeom>
                <a:avLst/>
                <a:gdLst>
                  <a:gd name="T0" fmla="*/ 72 w 72"/>
                  <a:gd name="T1" fmla="*/ 0 h 19"/>
                  <a:gd name="T2" fmla="*/ 50 w 72"/>
                  <a:gd name="T3" fmla="*/ 0 h 19"/>
                  <a:gd name="T4" fmla="*/ 50 w 72"/>
                  <a:gd name="T5" fmla="*/ 1 h 19"/>
                  <a:gd name="T6" fmla="*/ 53 w 72"/>
                  <a:gd name="T7" fmla="*/ 9 h 19"/>
                  <a:gd name="T8" fmla="*/ 50 w 72"/>
                  <a:gd name="T9" fmla="*/ 19 h 19"/>
                  <a:gd name="T10" fmla="*/ 66 w 72"/>
                  <a:gd name="T11" fmla="*/ 19 h 19"/>
                  <a:gd name="T12" fmla="*/ 70 w 72"/>
                  <a:gd name="T13" fmla="*/ 4 h 19"/>
                  <a:gd name="T14" fmla="*/ 72 w 72"/>
                  <a:gd name="T15" fmla="*/ 0 h 19"/>
                  <a:gd name="T16" fmla="*/ 24 w 72"/>
                  <a:gd name="T17" fmla="*/ 0 h 19"/>
                  <a:gd name="T18" fmla="*/ 0 w 72"/>
                  <a:gd name="T19" fmla="*/ 0 h 19"/>
                  <a:gd name="T20" fmla="*/ 0 w 72"/>
                  <a:gd name="T21" fmla="*/ 2 h 19"/>
                  <a:gd name="T22" fmla="*/ 9 w 72"/>
                  <a:gd name="T23" fmla="*/ 11 h 19"/>
                  <a:gd name="T24" fmla="*/ 13 w 72"/>
                  <a:gd name="T25" fmla="*/ 19 h 19"/>
                  <a:gd name="T26" fmla="*/ 28 w 72"/>
                  <a:gd name="T27" fmla="*/ 19 h 19"/>
                  <a:gd name="T28" fmla="*/ 24 w 72"/>
                  <a:gd name="T29" fmla="*/ 8 h 19"/>
                  <a:gd name="T30" fmla="*/ 24 w 72"/>
                  <a:gd name="T3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2" h="19">
                    <a:moveTo>
                      <a:pt x="72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50" y="1"/>
                      <a:pt x="50" y="1"/>
                      <a:pt x="50" y="1"/>
                    </a:cubicBezTo>
                    <a:cubicBezTo>
                      <a:pt x="52" y="3"/>
                      <a:pt x="55" y="5"/>
                      <a:pt x="53" y="9"/>
                    </a:cubicBezTo>
                    <a:cubicBezTo>
                      <a:pt x="53" y="11"/>
                      <a:pt x="51" y="15"/>
                      <a:pt x="50" y="19"/>
                    </a:cubicBezTo>
                    <a:cubicBezTo>
                      <a:pt x="66" y="19"/>
                      <a:pt x="66" y="19"/>
                      <a:pt x="66" y="19"/>
                    </a:cubicBezTo>
                    <a:cubicBezTo>
                      <a:pt x="67" y="13"/>
                      <a:pt x="69" y="8"/>
                      <a:pt x="70" y="4"/>
                    </a:cubicBezTo>
                    <a:cubicBezTo>
                      <a:pt x="72" y="0"/>
                      <a:pt x="72" y="0"/>
                      <a:pt x="72" y="0"/>
                    </a:cubicBezTo>
                    <a:close/>
                    <a:moveTo>
                      <a:pt x="2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8"/>
                      <a:pt x="5" y="8"/>
                      <a:pt x="9" y="11"/>
                    </a:cubicBezTo>
                    <a:cubicBezTo>
                      <a:pt x="11" y="13"/>
                      <a:pt x="12" y="15"/>
                      <a:pt x="13" y="19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6" y="14"/>
                      <a:pt x="25" y="11"/>
                      <a:pt x="24" y="8"/>
                    </a:cubicBezTo>
                    <a:cubicBezTo>
                      <a:pt x="24" y="6"/>
                      <a:pt x="24" y="3"/>
                      <a:pt x="24" y="0"/>
                    </a:cubicBezTo>
                    <a:close/>
                  </a:path>
                </a:pathLst>
              </a:custGeom>
              <a:solidFill>
                <a:srgbClr val="ECEC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48" name="任意多边形: 形状 447">
                <a:extLst>
                  <a:ext uri="{FF2B5EF4-FFF2-40B4-BE49-F238E27FC236}">
                    <a16:creationId xmlns:a16="http://schemas.microsoft.com/office/drawing/2014/main" id="{E1AEE07D-6BAE-446B-8B30-050FA0ADD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9" y="1223"/>
                <a:ext cx="136" cy="34"/>
              </a:xfrm>
              <a:custGeom>
                <a:avLst/>
                <a:gdLst>
                  <a:gd name="T0" fmla="*/ 71 w 71"/>
                  <a:gd name="T1" fmla="*/ 0 h 18"/>
                  <a:gd name="T2" fmla="*/ 51 w 71"/>
                  <a:gd name="T3" fmla="*/ 0 h 18"/>
                  <a:gd name="T4" fmla="*/ 53 w 71"/>
                  <a:gd name="T5" fmla="*/ 7 h 18"/>
                  <a:gd name="T6" fmla="*/ 49 w 71"/>
                  <a:gd name="T7" fmla="*/ 18 h 18"/>
                  <a:gd name="T8" fmla="*/ 66 w 71"/>
                  <a:gd name="T9" fmla="*/ 18 h 18"/>
                  <a:gd name="T10" fmla="*/ 70 w 71"/>
                  <a:gd name="T11" fmla="*/ 2 h 18"/>
                  <a:gd name="T12" fmla="*/ 71 w 71"/>
                  <a:gd name="T13" fmla="*/ 0 h 18"/>
                  <a:gd name="T14" fmla="*/ 24 w 71"/>
                  <a:gd name="T15" fmla="*/ 0 h 18"/>
                  <a:gd name="T16" fmla="*/ 0 w 71"/>
                  <a:gd name="T17" fmla="*/ 0 h 18"/>
                  <a:gd name="T18" fmla="*/ 0 w 71"/>
                  <a:gd name="T19" fmla="*/ 0 h 18"/>
                  <a:gd name="T20" fmla="*/ 9 w 71"/>
                  <a:gd name="T21" fmla="*/ 9 h 18"/>
                  <a:gd name="T22" fmla="*/ 14 w 71"/>
                  <a:gd name="T23" fmla="*/ 18 h 18"/>
                  <a:gd name="T24" fmla="*/ 28 w 71"/>
                  <a:gd name="T25" fmla="*/ 18 h 18"/>
                  <a:gd name="T26" fmla="*/ 24 w 71"/>
                  <a:gd name="T27" fmla="*/ 6 h 18"/>
                  <a:gd name="T28" fmla="*/ 24 w 71"/>
                  <a:gd name="T2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1" h="18">
                    <a:moveTo>
                      <a:pt x="71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3" y="2"/>
                      <a:pt x="54" y="4"/>
                      <a:pt x="53" y="7"/>
                    </a:cubicBezTo>
                    <a:cubicBezTo>
                      <a:pt x="52" y="9"/>
                      <a:pt x="51" y="13"/>
                      <a:pt x="49" y="18"/>
                    </a:cubicBezTo>
                    <a:cubicBezTo>
                      <a:pt x="66" y="18"/>
                      <a:pt x="66" y="18"/>
                      <a:pt x="66" y="18"/>
                    </a:cubicBezTo>
                    <a:cubicBezTo>
                      <a:pt x="67" y="12"/>
                      <a:pt x="69" y="6"/>
                      <a:pt x="70" y="2"/>
                    </a:cubicBezTo>
                    <a:cubicBezTo>
                      <a:pt x="71" y="0"/>
                      <a:pt x="71" y="0"/>
                      <a:pt x="71" y="0"/>
                    </a:cubicBezTo>
                    <a:close/>
                    <a:moveTo>
                      <a:pt x="2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"/>
                      <a:pt x="5" y="6"/>
                      <a:pt x="9" y="9"/>
                    </a:cubicBezTo>
                    <a:cubicBezTo>
                      <a:pt x="11" y="11"/>
                      <a:pt x="12" y="14"/>
                      <a:pt x="14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7" y="13"/>
                      <a:pt x="25" y="9"/>
                      <a:pt x="24" y="6"/>
                    </a:cubicBezTo>
                    <a:cubicBezTo>
                      <a:pt x="24" y="5"/>
                      <a:pt x="24" y="2"/>
                      <a:pt x="24" y="0"/>
                    </a:cubicBezTo>
                    <a:close/>
                  </a:path>
                </a:pathLst>
              </a:custGeom>
              <a:solidFill>
                <a:srgbClr val="EDEC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49" name="任意多边形: 形状 448">
                <a:extLst>
                  <a:ext uri="{FF2B5EF4-FFF2-40B4-BE49-F238E27FC236}">
                    <a16:creationId xmlns:a16="http://schemas.microsoft.com/office/drawing/2014/main" id="{848215C7-BDAC-47D6-8F84-C77131FFC4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9" y="1225"/>
                <a:ext cx="136" cy="34"/>
              </a:xfrm>
              <a:custGeom>
                <a:avLst/>
                <a:gdLst>
                  <a:gd name="T0" fmla="*/ 71 w 71"/>
                  <a:gd name="T1" fmla="*/ 0 h 18"/>
                  <a:gd name="T2" fmla="*/ 52 w 71"/>
                  <a:gd name="T3" fmla="*/ 0 h 18"/>
                  <a:gd name="T4" fmla="*/ 53 w 71"/>
                  <a:gd name="T5" fmla="*/ 6 h 18"/>
                  <a:gd name="T6" fmla="*/ 49 w 71"/>
                  <a:gd name="T7" fmla="*/ 18 h 18"/>
                  <a:gd name="T8" fmla="*/ 65 w 71"/>
                  <a:gd name="T9" fmla="*/ 18 h 18"/>
                  <a:gd name="T10" fmla="*/ 70 w 71"/>
                  <a:gd name="T11" fmla="*/ 1 h 18"/>
                  <a:gd name="T12" fmla="*/ 71 w 71"/>
                  <a:gd name="T13" fmla="*/ 0 h 18"/>
                  <a:gd name="T14" fmla="*/ 24 w 71"/>
                  <a:gd name="T15" fmla="*/ 0 h 18"/>
                  <a:gd name="T16" fmla="*/ 0 w 71"/>
                  <a:gd name="T17" fmla="*/ 0 h 18"/>
                  <a:gd name="T18" fmla="*/ 9 w 71"/>
                  <a:gd name="T19" fmla="*/ 8 h 18"/>
                  <a:gd name="T20" fmla="*/ 14 w 71"/>
                  <a:gd name="T21" fmla="*/ 18 h 18"/>
                  <a:gd name="T22" fmla="*/ 29 w 71"/>
                  <a:gd name="T23" fmla="*/ 18 h 18"/>
                  <a:gd name="T24" fmla="*/ 24 w 71"/>
                  <a:gd name="T25" fmla="*/ 5 h 18"/>
                  <a:gd name="T26" fmla="*/ 24 w 71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1" h="18">
                    <a:moveTo>
                      <a:pt x="71" y="0"/>
                    </a:moveTo>
                    <a:cubicBezTo>
                      <a:pt x="52" y="0"/>
                      <a:pt x="52" y="0"/>
                      <a:pt x="52" y="0"/>
                    </a:cubicBezTo>
                    <a:cubicBezTo>
                      <a:pt x="53" y="2"/>
                      <a:pt x="54" y="4"/>
                      <a:pt x="53" y="6"/>
                    </a:cubicBezTo>
                    <a:cubicBezTo>
                      <a:pt x="52" y="8"/>
                      <a:pt x="51" y="13"/>
                      <a:pt x="49" y="18"/>
                    </a:cubicBezTo>
                    <a:cubicBezTo>
                      <a:pt x="65" y="18"/>
                      <a:pt x="65" y="18"/>
                      <a:pt x="65" y="18"/>
                    </a:cubicBezTo>
                    <a:cubicBezTo>
                      <a:pt x="67" y="12"/>
                      <a:pt x="69" y="5"/>
                      <a:pt x="70" y="1"/>
                    </a:cubicBezTo>
                    <a:cubicBezTo>
                      <a:pt x="71" y="0"/>
                      <a:pt x="71" y="0"/>
                      <a:pt x="71" y="0"/>
                    </a:cubicBezTo>
                    <a:close/>
                    <a:moveTo>
                      <a:pt x="2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5" y="5"/>
                      <a:pt x="9" y="8"/>
                    </a:cubicBezTo>
                    <a:cubicBezTo>
                      <a:pt x="11" y="10"/>
                      <a:pt x="13" y="14"/>
                      <a:pt x="14" y="18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27" y="13"/>
                      <a:pt x="25" y="8"/>
                      <a:pt x="24" y="5"/>
                    </a:cubicBezTo>
                    <a:cubicBezTo>
                      <a:pt x="24" y="4"/>
                      <a:pt x="24" y="2"/>
                      <a:pt x="24" y="0"/>
                    </a:cubicBezTo>
                    <a:close/>
                  </a:path>
                </a:pathLst>
              </a:custGeom>
              <a:solidFill>
                <a:srgbClr val="EEED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50" name="任意多边形: 形状 449">
                <a:extLst>
                  <a:ext uri="{FF2B5EF4-FFF2-40B4-BE49-F238E27FC236}">
                    <a16:creationId xmlns:a16="http://schemas.microsoft.com/office/drawing/2014/main" id="{48471A79-55B7-4DB6-A375-049941CECC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9" y="1227"/>
                <a:ext cx="134" cy="36"/>
              </a:xfrm>
              <a:custGeom>
                <a:avLst/>
                <a:gdLst>
                  <a:gd name="T0" fmla="*/ 70 w 70"/>
                  <a:gd name="T1" fmla="*/ 0 h 19"/>
                  <a:gd name="T2" fmla="*/ 53 w 70"/>
                  <a:gd name="T3" fmla="*/ 0 h 19"/>
                  <a:gd name="T4" fmla="*/ 53 w 70"/>
                  <a:gd name="T5" fmla="*/ 5 h 19"/>
                  <a:gd name="T6" fmla="*/ 48 w 70"/>
                  <a:gd name="T7" fmla="*/ 19 h 19"/>
                  <a:gd name="T8" fmla="*/ 65 w 70"/>
                  <a:gd name="T9" fmla="*/ 19 h 19"/>
                  <a:gd name="T10" fmla="*/ 70 w 70"/>
                  <a:gd name="T11" fmla="*/ 0 h 19"/>
                  <a:gd name="T12" fmla="*/ 24 w 70"/>
                  <a:gd name="T13" fmla="*/ 0 h 19"/>
                  <a:gd name="T14" fmla="*/ 0 w 70"/>
                  <a:gd name="T15" fmla="*/ 0 h 19"/>
                  <a:gd name="T16" fmla="*/ 9 w 70"/>
                  <a:gd name="T17" fmla="*/ 7 h 19"/>
                  <a:gd name="T18" fmla="*/ 15 w 70"/>
                  <a:gd name="T19" fmla="*/ 19 h 19"/>
                  <a:gd name="T20" fmla="*/ 29 w 70"/>
                  <a:gd name="T21" fmla="*/ 19 h 19"/>
                  <a:gd name="T22" fmla="*/ 24 w 70"/>
                  <a:gd name="T23" fmla="*/ 4 h 19"/>
                  <a:gd name="T24" fmla="*/ 24 w 70"/>
                  <a:gd name="T2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0" h="19">
                    <a:moveTo>
                      <a:pt x="70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3" y="2"/>
                      <a:pt x="54" y="3"/>
                      <a:pt x="53" y="5"/>
                    </a:cubicBezTo>
                    <a:cubicBezTo>
                      <a:pt x="52" y="7"/>
                      <a:pt x="50" y="13"/>
                      <a:pt x="48" y="19"/>
                    </a:cubicBezTo>
                    <a:cubicBezTo>
                      <a:pt x="65" y="19"/>
                      <a:pt x="65" y="19"/>
                      <a:pt x="65" y="19"/>
                    </a:cubicBezTo>
                    <a:cubicBezTo>
                      <a:pt x="66" y="12"/>
                      <a:pt x="68" y="5"/>
                      <a:pt x="70" y="0"/>
                    </a:cubicBezTo>
                    <a:close/>
                    <a:moveTo>
                      <a:pt x="2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5" y="4"/>
                      <a:pt x="9" y="7"/>
                    </a:cubicBezTo>
                    <a:cubicBezTo>
                      <a:pt x="11" y="9"/>
                      <a:pt x="13" y="13"/>
                      <a:pt x="15" y="19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27" y="13"/>
                      <a:pt x="25" y="7"/>
                      <a:pt x="24" y="4"/>
                    </a:cubicBezTo>
                    <a:cubicBezTo>
                      <a:pt x="24" y="3"/>
                      <a:pt x="24" y="2"/>
                      <a:pt x="24" y="0"/>
                    </a:cubicBezTo>
                    <a:close/>
                  </a:path>
                </a:pathLst>
              </a:custGeom>
              <a:solidFill>
                <a:srgbClr val="EFEE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51" name="任意多边形: 形状 450">
                <a:extLst>
                  <a:ext uri="{FF2B5EF4-FFF2-40B4-BE49-F238E27FC236}">
                    <a16:creationId xmlns:a16="http://schemas.microsoft.com/office/drawing/2014/main" id="{94CF8180-2FF8-4F7C-8535-9BD2F89641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1" y="1230"/>
                <a:ext cx="132" cy="35"/>
              </a:xfrm>
              <a:custGeom>
                <a:avLst/>
                <a:gdLst>
                  <a:gd name="T0" fmla="*/ 69 w 69"/>
                  <a:gd name="T1" fmla="*/ 0 h 18"/>
                  <a:gd name="T2" fmla="*/ 52 w 69"/>
                  <a:gd name="T3" fmla="*/ 0 h 18"/>
                  <a:gd name="T4" fmla="*/ 52 w 69"/>
                  <a:gd name="T5" fmla="*/ 3 h 18"/>
                  <a:gd name="T6" fmla="*/ 47 w 69"/>
                  <a:gd name="T7" fmla="*/ 18 h 18"/>
                  <a:gd name="T8" fmla="*/ 64 w 69"/>
                  <a:gd name="T9" fmla="*/ 18 h 18"/>
                  <a:gd name="T10" fmla="*/ 69 w 69"/>
                  <a:gd name="T11" fmla="*/ 0 h 18"/>
                  <a:gd name="T12" fmla="*/ 23 w 69"/>
                  <a:gd name="T13" fmla="*/ 0 h 18"/>
                  <a:gd name="T14" fmla="*/ 0 w 69"/>
                  <a:gd name="T15" fmla="*/ 0 h 18"/>
                  <a:gd name="T16" fmla="*/ 8 w 69"/>
                  <a:gd name="T17" fmla="*/ 5 h 18"/>
                  <a:gd name="T18" fmla="*/ 14 w 69"/>
                  <a:gd name="T19" fmla="*/ 18 h 18"/>
                  <a:gd name="T20" fmla="*/ 28 w 69"/>
                  <a:gd name="T21" fmla="*/ 18 h 18"/>
                  <a:gd name="T22" fmla="*/ 23 w 69"/>
                  <a:gd name="T23" fmla="*/ 2 h 18"/>
                  <a:gd name="T24" fmla="*/ 23 w 69"/>
                  <a:gd name="T2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9" h="18">
                    <a:moveTo>
                      <a:pt x="69" y="0"/>
                    </a:moveTo>
                    <a:cubicBezTo>
                      <a:pt x="52" y="0"/>
                      <a:pt x="52" y="0"/>
                      <a:pt x="52" y="0"/>
                    </a:cubicBezTo>
                    <a:cubicBezTo>
                      <a:pt x="53" y="1"/>
                      <a:pt x="53" y="2"/>
                      <a:pt x="52" y="3"/>
                    </a:cubicBezTo>
                    <a:cubicBezTo>
                      <a:pt x="51" y="6"/>
                      <a:pt x="49" y="12"/>
                      <a:pt x="47" y="18"/>
                    </a:cubicBezTo>
                    <a:cubicBezTo>
                      <a:pt x="64" y="18"/>
                      <a:pt x="64" y="18"/>
                      <a:pt x="64" y="18"/>
                    </a:cubicBezTo>
                    <a:cubicBezTo>
                      <a:pt x="65" y="11"/>
                      <a:pt x="67" y="4"/>
                      <a:pt x="69" y="0"/>
                    </a:cubicBezTo>
                    <a:close/>
                    <a:moveTo>
                      <a:pt x="2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"/>
                      <a:pt x="5" y="3"/>
                      <a:pt x="8" y="5"/>
                    </a:cubicBezTo>
                    <a:cubicBezTo>
                      <a:pt x="10" y="7"/>
                      <a:pt x="12" y="12"/>
                      <a:pt x="14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6" y="12"/>
                      <a:pt x="24" y="5"/>
                      <a:pt x="23" y="2"/>
                    </a:cubicBezTo>
                    <a:cubicBezTo>
                      <a:pt x="23" y="2"/>
                      <a:pt x="23" y="1"/>
                      <a:pt x="23" y="0"/>
                    </a:cubicBezTo>
                    <a:close/>
                  </a:path>
                </a:pathLst>
              </a:custGeom>
              <a:solidFill>
                <a:srgbClr val="F0E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52" name="任意多边形: 形状 451">
                <a:extLst>
                  <a:ext uri="{FF2B5EF4-FFF2-40B4-BE49-F238E27FC236}">
                    <a16:creationId xmlns:a16="http://schemas.microsoft.com/office/drawing/2014/main" id="{6F364B96-096F-401A-9A37-B3567567C6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3" y="1232"/>
                <a:ext cx="128" cy="35"/>
              </a:xfrm>
              <a:custGeom>
                <a:avLst/>
                <a:gdLst>
                  <a:gd name="T0" fmla="*/ 67 w 67"/>
                  <a:gd name="T1" fmla="*/ 0 h 18"/>
                  <a:gd name="T2" fmla="*/ 51 w 67"/>
                  <a:gd name="T3" fmla="*/ 0 h 18"/>
                  <a:gd name="T4" fmla="*/ 51 w 67"/>
                  <a:gd name="T5" fmla="*/ 2 h 18"/>
                  <a:gd name="T6" fmla="*/ 45 w 67"/>
                  <a:gd name="T7" fmla="*/ 18 h 18"/>
                  <a:gd name="T8" fmla="*/ 62 w 67"/>
                  <a:gd name="T9" fmla="*/ 18 h 18"/>
                  <a:gd name="T10" fmla="*/ 67 w 67"/>
                  <a:gd name="T11" fmla="*/ 0 h 18"/>
                  <a:gd name="T12" fmla="*/ 22 w 67"/>
                  <a:gd name="T13" fmla="*/ 0 h 18"/>
                  <a:gd name="T14" fmla="*/ 0 w 67"/>
                  <a:gd name="T15" fmla="*/ 0 h 18"/>
                  <a:gd name="T16" fmla="*/ 7 w 67"/>
                  <a:gd name="T17" fmla="*/ 4 h 18"/>
                  <a:gd name="T18" fmla="*/ 13 w 67"/>
                  <a:gd name="T19" fmla="*/ 18 h 18"/>
                  <a:gd name="T20" fmla="*/ 28 w 67"/>
                  <a:gd name="T21" fmla="*/ 18 h 18"/>
                  <a:gd name="T22" fmla="*/ 22 w 67"/>
                  <a:gd name="T23" fmla="*/ 1 h 18"/>
                  <a:gd name="T24" fmla="*/ 22 w 67"/>
                  <a:gd name="T2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7" h="18">
                    <a:moveTo>
                      <a:pt x="67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2" y="1"/>
                      <a:pt x="51" y="1"/>
                      <a:pt x="51" y="2"/>
                    </a:cubicBezTo>
                    <a:cubicBezTo>
                      <a:pt x="50" y="5"/>
                      <a:pt x="48" y="12"/>
                      <a:pt x="45" y="18"/>
                    </a:cubicBezTo>
                    <a:cubicBezTo>
                      <a:pt x="62" y="18"/>
                      <a:pt x="62" y="18"/>
                      <a:pt x="62" y="18"/>
                    </a:cubicBezTo>
                    <a:cubicBezTo>
                      <a:pt x="64" y="12"/>
                      <a:pt x="66" y="5"/>
                      <a:pt x="67" y="0"/>
                    </a:cubicBezTo>
                    <a:close/>
                    <a:moveTo>
                      <a:pt x="2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"/>
                      <a:pt x="4" y="2"/>
                      <a:pt x="7" y="4"/>
                    </a:cubicBezTo>
                    <a:cubicBezTo>
                      <a:pt x="10" y="7"/>
                      <a:pt x="12" y="12"/>
                      <a:pt x="13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6" y="11"/>
                      <a:pt x="23" y="5"/>
                      <a:pt x="22" y="1"/>
                    </a:cubicBezTo>
                    <a:cubicBezTo>
                      <a:pt x="22" y="1"/>
                      <a:pt x="22" y="0"/>
                      <a:pt x="22" y="0"/>
                    </a:cubicBezTo>
                    <a:close/>
                  </a:path>
                </a:pathLst>
              </a:custGeom>
              <a:solidFill>
                <a:srgbClr val="F1F0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53" name="任意多边形: 形状 452">
                <a:extLst>
                  <a:ext uri="{FF2B5EF4-FFF2-40B4-BE49-F238E27FC236}">
                    <a16:creationId xmlns:a16="http://schemas.microsoft.com/office/drawing/2014/main" id="{CC72D7C9-2BE1-47E0-8209-EC02CDE727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5" y="1234"/>
                <a:ext cx="126" cy="35"/>
              </a:xfrm>
              <a:custGeom>
                <a:avLst/>
                <a:gdLst>
                  <a:gd name="T0" fmla="*/ 66 w 66"/>
                  <a:gd name="T1" fmla="*/ 0 h 18"/>
                  <a:gd name="T2" fmla="*/ 50 w 66"/>
                  <a:gd name="T3" fmla="*/ 0 h 18"/>
                  <a:gd name="T4" fmla="*/ 50 w 66"/>
                  <a:gd name="T5" fmla="*/ 1 h 18"/>
                  <a:gd name="T6" fmla="*/ 44 w 66"/>
                  <a:gd name="T7" fmla="*/ 18 h 18"/>
                  <a:gd name="T8" fmla="*/ 61 w 66"/>
                  <a:gd name="T9" fmla="*/ 18 h 18"/>
                  <a:gd name="T10" fmla="*/ 66 w 66"/>
                  <a:gd name="T11" fmla="*/ 0 h 18"/>
                  <a:gd name="T12" fmla="*/ 21 w 66"/>
                  <a:gd name="T13" fmla="*/ 0 h 18"/>
                  <a:gd name="T14" fmla="*/ 0 w 66"/>
                  <a:gd name="T15" fmla="*/ 0 h 18"/>
                  <a:gd name="T16" fmla="*/ 6 w 66"/>
                  <a:gd name="T17" fmla="*/ 3 h 18"/>
                  <a:gd name="T18" fmla="*/ 13 w 66"/>
                  <a:gd name="T19" fmla="*/ 18 h 18"/>
                  <a:gd name="T20" fmla="*/ 27 w 66"/>
                  <a:gd name="T21" fmla="*/ 18 h 18"/>
                  <a:gd name="T22" fmla="*/ 21 w 66"/>
                  <a:gd name="T2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6" h="18">
                    <a:moveTo>
                      <a:pt x="66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50" y="1"/>
                      <a:pt x="50" y="1"/>
                      <a:pt x="50" y="1"/>
                    </a:cubicBezTo>
                    <a:cubicBezTo>
                      <a:pt x="49" y="4"/>
                      <a:pt x="46" y="11"/>
                      <a:pt x="44" y="18"/>
                    </a:cubicBezTo>
                    <a:cubicBezTo>
                      <a:pt x="61" y="18"/>
                      <a:pt x="61" y="18"/>
                      <a:pt x="61" y="18"/>
                    </a:cubicBezTo>
                    <a:cubicBezTo>
                      <a:pt x="62" y="12"/>
                      <a:pt x="64" y="5"/>
                      <a:pt x="66" y="0"/>
                    </a:cubicBezTo>
                    <a:close/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4" y="2"/>
                      <a:pt x="6" y="3"/>
                    </a:cubicBezTo>
                    <a:cubicBezTo>
                      <a:pt x="9" y="6"/>
                      <a:pt x="11" y="11"/>
                      <a:pt x="13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5" y="11"/>
                      <a:pt x="22" y="4"/>
                      <a:pt x="21" y="0"/>
                    </a:cubicBezTo>
                    <a:close/>
                  </a:path>
                </a:pathLst>
              </a:custGeom>
              <a:solidFill>
                <a:srgbClr val="F2F1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54" name="任意多边形: 形状 453">
                <a:extLst>
                  <a:ext uri="{FF2B5EF4-FFF2-40B4-BE49-F238E27FC236}">
                    <a16:creationId xmlns:a16="http://schemas.microsoft.com/office/drawing/2014/main" id="{FCF0C6EF-2B01-4613-AE73-DE70780C67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0" y="1236"/>
                <a:ext cx="119" cy="37"/>
              </a:xfrm>
              <a:custGeom>
                <a:avLst/>
                <a:gdLst>
                  <a:gd name="T0" fmla="*/ 62 w 62"/>
                  <a:gd name="T1" fmla="*/ 0 h 19"/>
                  <a:gd name="T2" fmla="*/ 47 w 62"/>
                  <a:gd name="T3" fmla="*/ 0 h 19"/>
                  <a:gd name="T4" fmla="*/ 47 w 62"/>
                  <a:gd name="T5" fmla="*/ 0 h 19"/>
                  <a:gd name="T6" fmla="*/ 40 w 62"/>
                  <a:gd name="T7" fmla="*/ 19 h 19"/>
                  <a:gd name="T8" fmla="*/ 58 w 62"/>
                  <a:gd name="T9" fmla="*/ 19 h 19"/>
                  <a:gd name="T10" fmla="*/ 62 w 62"/>
                  <a:gd name="T11" fmla="*/ 0 h 19"/>
                  <a:gd name="T12" fmla="*/ 19 w 62"/>
                  <a:gd name="T13" fmla="*/ 0 h 19"/>
                  <a:gd name="T14" fmla="*/ 0 w 62"/>
                  <a:gd name="T15" fmla="*/ 0 h 19"/>
                  <a:gd name="T16" fmla="*/ 3 w 62"/>
                  <a:gd name="T17" fmla="*/ 2 h 19"/>
                  <a:gd name="T18" fmla="*/ 10 w 62"/>
                  <a:gd name="T19" fmla="*/ 19 h 19"/>
                  <a:gd name="T20" fmla="*/ 25 w 62"/>
                  <a:gd name="T21" fmla="*/ 19 h 19"/>
                  <a:gd name="T22" fmla="*/ 19 w 62"/>
                  <a:gd name="T2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2" h="19">
                    <a:moveTo>
                      <a:pt x="62" y="0"/>
                    </a:moveTo>
                    <a:cubicBezTo>
                      <a:pt x="47" y="0"/>
                      <a:pt x="47" y="0"/>
                      <a:pt x="47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46" y="3"/>
                      <a:pt x="43" y="11"/>
                      <a:pt x="40" y="19"/>
                    </a:cubicBezTo>
                    <a:cubicBezTo>
                      <a:pt x="58" y="19"/>
                      <a:pt x="58" y="19"/>
                      <a:pt x="58" y="19"/>
                    </a:cubicBezTo>
                    <a:cubicBezTo>
                      <a:pt x="59" y="13"/>
                      <a:pt x="61" y="6"/>
                      <a:pt x="62" y="0"/>
                    </a:cubicBezTo>
                    <a:close/>
                    <a:moveTo>
                      <a:pt x="1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cubicBezTo>
                      <a:pt x="6" y="5"/>
                      <a:pt x="8" y="11"/>
                      <a:pt x="10" y="19"/>
                    </a:cubicBezTo>
                    <a:cubicBezTo>
                      <a:pt x="25" y="19"/>
                      <a:pt x="25" y="19"/>
                      <a:pt x="25" y="19"/>
                    </a:cubicBezTo>
                    <a:cubicBezTo>
                      <a:pt x="22" y="12"/>
                      <a:pt x="20" y="4"/>
                      <a:pt x="19" y="0"/>
                    </a:cubicBezTo>
                    <a:close/>
                  </a:path>
                </a:pathLst>
              </a:custGeom>
              <a:solidFill>
                <a:srgbClr val="F3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55" name="任意多边形: 形状 454">
                <a:extLst>
                  <a:ext uri="{FF2B5EF4-FFF2-40B4-BE49-F238E27FC236}">
                    <a16:creationId xmlns:a16="http://schemas.microsoft.com/office/drawing/2014/main" id="{E0527978-6493-4B70-95C3-B18EE98EDF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4" y="1240"/>
                <a:ext cx="115" cy="34"/>
              </a:xfrm>
              <a:custGeom>
                <a:avLst/>
                <a:gdLst>
                  <a:gd name="T0" fmla="*/ 60 w 60"/>
                  <a:gd name="T1" fmla="*/ 0 h 18"/>
                  <a:gd name="T2" fmla="*/ 45 w 60"/>
                  <a:gd name="T3" fmla="*/ 0 h 18"/>
                  <a:gd name="T4" fmla="*/ 38 w 60"/>
                  <a:gd name="T5" fmla="*/ 18 h 18"/>
                  <a:gd name="T6" fmla="*/ 56 w 60"/>
                  <a:gd name="T7" fmla="*/ 18 h 18"/>
                  <a:gd name="T8" fmla="*/ 60 w 60"/>
                  <a:gd name="T9" fmla="*/ 0 h 18"/>
                  <a:gd name="T10" fmla="*/ 17 w 60"/>
                  <a:gd name="T11" fmla="*/ 0 h 18"/>
                  <a:gd name="T12" fmla="*/ 0 w 60"/>
                  <a:gd name="T13" fmla="*/ 0 h 18"/>
                  <a:gd name="T14" fmla="*/ 1 w 60"/>
                  <a:gd name="T15" fmla="*/ 0 h 18"/>
                  <a:gd name="T16" fmla="*/ 8 w 60"/>
                  <a:gd name="T17" fmla="*/ 18 h 18"/>
                  <a:gd name="T18" fmla="*/ 23 w 60"/>
                  <a:gd name="T19" fmla="*/ 18 h 18"/>
                  <a:gd name="T20" fmla="*/ 17 w 60"/>
                  <a:gd name="T2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0" h="18">
                    <a:moveTo>
                      <a:pt x="60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43" y="3"/>
                      <a:pt x="40" y="11"/>
                      <a:pt x="38" y="18"/>
                    </a:cubicBezTo>
                    <a:cubicBezTo>
                      <a:pt x="56" y="18"/>
                      <a:pt x="56" y="18"/>
                      <a:pt x="56" y="18"/>
                    </a:cubicBezTo>
                    <a:cubicBezTo>
                      <a:pt x="57" y="12"/>
                      <a:pt x="58" y="5"/>
                      <a:pt x="60" y="0"/>
                    </a:cubicBezTo>
                    <a:close/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4" y="3"/>
                      <a:pt x="6" y="9"/>
                      <a:pt x="8" y="18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1" y="12"/>
                      <a:pt x="19" y="4"/>
                      <a:pt x="17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56" name="任意多边形: 形状 455">
                <a:extLst>
                  <a:ext uri="{FF2B5EF4-FFF2-40B4-BE49-F238E27FC236}">
                    <a16:creationId xmlns:a16="http://schemas.microsoft.com/office/drawing/2014/main" id="{BCADC702-2950-465D-BB0A-E308F105EF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8" y="1242"/>
                <a:ext cx="111" cy="34"/>
              </a:xfrm>
              <a:custGeom>
                <a:avLst/>
                <a:gdLst>
                  <a:gd name="T0" fmla="*/ 58 w 58"/>
                  <a:gd name="T1" fmla="*/ 0 h 18"/>
                  <a:gd name="T2" fmla="*/ 42 w 58"/>
                  <a:gd name="T3" fmla="*/ 0 h 18"/>
                  <a:gd name="T4" fmla="*/ 35 w 58"/>
                  <a:gd name="T5" fmla="*/ 18 h 18"/>
                  <a:gd name="T6" fmla="*/ 54 w 58"/>
                  <a:gd name="T7" fmla="*/ 18 h 18"/>
                  <a:gd name="T8" fmla="*/ 58 w 58"/>
                  <a:gd name="T9" fmla="*/ 0 h 18"/>
                  <a:gd name="T10" fmla="*/ 16 w 58"/>
                  <a:gd name="T11" fmla="*/ 0 h 18"/>
                  <a:gd name="T12" fmla="*/ 0 w 58"/>
                  <a:gd name="T13" fmla="*/ 0 h 18"/>
                  <a:gd name="T14" fmla="*/ 6 w 58"/>
                  <a:gd name="T15" fmla="*/ 18 h 18"/>
                  <a:gd name="T16" fmla="*/ 22 w 58"/>
                  <a:gd name="T17" fmla="*/ 18 h 18"/>
                  <a:gd name="T18" fmla="*/ 16 w 58"/>
                  <a:gd name="T1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8" h="18">
                    <a:moveTo>
                      <a:pt x="58" y="0"/>
                    </a:moveTo>
                    <a:cubicBezTo>
                      <a:pt x="42" y="0"/>
                      <a:pt x="42" y="0"/>
                      <a:pt x="42" y="0"/>
                    </a:cubicBezTo>
                    <a:cubicBezTo>
                      <a:pt x="41" y="4"/>
                      <a:pt x="38" y="12"/>
                      <a:pt x="35" y="18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5" y="12"/>
                      <a:pt x="56" y="6"/>
                      <a:pt x="58" y="0"/>
                    </a:cubicBezTo>
                    <a:close/>
                    <a:moveTo>
                      <a:pt x="1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5" y="10"/>
                      <a:pt x="6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19" y="12"/>
                      <a:pt x="17" y="5"/>
                      <a:pt x="16" y="0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57" name="任意多边形: 形状 456">
                <a:extLst>
                  <a:ext uri="{FF2B5EF4-FFF2-40B4-BE49-F238E27FC236}">
                    <a16:creationId xmlns:a16="http://schemas.microsoft.com/office/drawing/2014/main" id="{E5A8733B-328F-412E-96AA-B174A2836F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0" y="1244"/>
                <a:ext cx="107" cy="36"/>
              </a:xfrm>
              <a:custGeom>
                <a:avLst/>
                <a:gdLst>
                  <a:gd name="T0" fmla="*/ 56 w 56"/>
                  <a:gd name="T1" fmla="*/ 0 h 19"/>
                  <a:gd name="T2" fmla="*/ 41 w 56"/>
                  <a:gd name="T3" fmla="*/ 0 h 19"/>
                  <a:gd name="T4" fmla="*/ 34 w 56"/>
                  <a:gd name="T5" fmla="*/ 19 h 19"/>
                  <a:gd name="T6" fmla="*/ 52 w 56"/>
                  <a:gd name="T7" fmla="*/ 19 h 19"/>
                  <a:gd name="T8" fmla="*/ 56 w 56"/>
                  <a:gd name="T9" fmla="*/ 0 h 19"/>
                  <a:gd name="T10" fmla="*/ 15 w 56"/>
                  <a:gd name="T11" fmla="*/ 0 h 19"/>
                  <a:gd name="T12" fmla="*/ 0 w 56"/>
                  <a:gd name="T13" fmla="*/ 0 h 19"/>
                  <a:gd name="T14" fmla="*/ 6 w 56"/>
                  <a:gd name="T15" fmla="*/ 19 h 19"/>
                  <a:gd name="T16" fmla="*/ 21 w 56"/>
                  <a:gd name="T17" fmla="*/ 19 h 19"/>
                  <a:gd name="T18" fmla="*/ 15 w 56"/>
                  <a:gd name="T1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6" h="19">
                    <a:moveTo>
                      <a:pt x="56" y="0"/>
                    </a:moveTo>
                    <a:cubicBezTo>
                      <a:pt x="41" y="0"/>
                      <a:pt x="41" y="0"/>
                      <a:pt x="41" y="0"/>
                    </a:cubicBezTo>
                    <a:cubicBezTo>
                      <a:pt x="39" y="5"/>
                      <a:pt x="36" y="13"/>
                      <a:pt x="34" y="19"/>
                    </a:cubicBezTo>
                    <a:cubicBezTo>
                      <a:pt x="52" y="19"/>
                      <a:pt x="52" y="19"/>
                      <a:pt x="52" y="19"/>
                    </a:cubicBezTo>
                    <a:cubicBezTo>
                      <a:pt x="53" y="13"/>
                      <a:pt x="55" y="6"/>
                      <a:pt x="56" y="0"/>
                    </a:cubicBezTo>
                    <a:close/>
                    <a:moveTo>
                      <a:pt x="1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4"/>
                      <a:pt x="4" y="10"/>
                      <a:pt x="6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19" y="13"/>
                      <a:pt x="17" y="5"/>
                      <a:pt x="15" y="0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58" name="任意多边形: 形状 457">
                <a:extLst>
                  <a:ext uri="{FF2B5EF4-FFF2-40B4-BE49-F238E27FC236}">
                    <a16:creationId xmlns:a16="http://schemas.microsoft.com/office/drawing/2014/main" id="{CE2E5A06-B344-46B5-B1CC-29133B9F1A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0" y="1248"/>
                <a:ext cx="107" cy="34"/>
              </a:xfrm>
              <a:custGeom>
                <a:avLst/>
                <a:gdLst>
                  <a:gd name="T0" fmla="*/ 56 w 56"/>
                  <a:gd name="T1" fmla="*/ 0 h 18"/>
                  <a:gd name="T2" fmla="*/ 40 w 56"/>
                  <a:gd name="T3" fmla="*/ 0 h 18"/>
                  <a:gd name="T4" fmla="*/ 33 w 56"/>
                  <a:gd name="T5" fmla="*/ 18 h 18"/>
                  <a:gd name="T6" fmla="*/ 52 w 56"/>
                  <a:gd name="T7" fmla="*/ 18 h 18"/>
                  <a:gd name="T8" fmla="*/ 56 w 56"/>
                  <a:gd name="T9" fmla="*/ 0 h 18"/>
                  <a:gd name="T10" fmla="*/ 15 w 56"/>
                  <a:gd name="T11" fmla="*/ 0 h 18"/>
                  <a:gd name="T12" fmla="*/ 0 w 56"/>
                  <a:gd name="T13" fmla="*/ 0 h 18"/>
                  <a:gd name="T14" fmla="*/ 6 w 56"/>
                  <a:gd name="T15" fmla="*/ 18 h 18"/>
                  <a:gd name="T16" fmla="*/ 21 w 56"/>
                  <a:gd name="T17" fmla="*/ 18 h 18"/>
                  <a:gd name="T18" fmla="*/ 15 w 56"/>
                  <a:gd name="T1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6" h="18">
                    <a:moveTo>
                      <a:pt x="56" y="0"/>
                    </a:moveTo>
                    <a:cubicBezTo>
                      <a:pt x="40" y="0"/>
                      <a:pt x="40" y="0"/>
                      <a:pt x="40" y="0"/>
                    </a:cubicBezTo>
                    <a:cubicBezTo>
                      <a:pt x="38" y="5"/>
                      <a:pt x="35" y="12"/>
                      <a:pt x="33" y="18"/>
                    </a:cubicBezTo>
                    <a:cubicBezTo>
                      <a:pt x="52" y="18"/>
                      <a:pt x="52" y="18"/>
                      <a:pt x="52" y="18"/>
                    </a:cubicBezTo>
                    <a:cubicBezTo>
                      <a:pt x="53" y="12"/>
                      <a:pt x="54" y="5"/>
                      <a:pt x="56" y="0"/>
                    </a:cubicBezTo>
                    <a:close/>
                    <a:moveTo>
                      <a:pt x="1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3"/>
                      <a:pt x="5" y="10"/>
                      <a:pt x="6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0" y="12"/>
                      <a:pt x="17" y="5"/>
                      <a:pt x="15" y="0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59" name="任意多边形: 形状 458">
                <a:extLst>
                  <a:ext uri="{FF2B5EF4-FFF2-40B4-BE49-F238E27FC236}">
                    <a16:creationId xmlns:a16="http://schemas.microsoft.com/office/drawing/2014/main" id="{21EE9B6C-519C-4C94-B0F4-D2E1EB1E4F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2" y="1250"/>
                <a:ext cx="105" cy="34"/>
              </a:xfrm>
              <a:custGeom>
                <a:avLst/>
                <a:gdLst>
                  <a:gd name="T0" fmla="*/ 55 w 55"/>
                  <a:gd name="T1" fmla="*/ 0 h 18"/>
                  <a:gd name="T2" fmla="*/ 39 w 55"/>
                  <a:gd name="T3" fmla="*/ 0 h 18"/>
                  <a:gd name="T4" fmla="*/ 32 w 55"/>
                  <a:gd name="T5" fmla="*/ 18 h 18"/>
                  <a:gd name="T6" fmla="*/ 51 w 55"/>
                  <a:gd name="T7" fmla="*/ 18 h 18"/>
                  <a:gd name="T8" fmla="*/ 55 w 55"/>
                  <a:gd name="T9" fmla="*/ 0 h 18"/>
                  <a:gd name="T10" fmla="*/ 15 w 55"/>
                  <a:gd name="T11" fmla="*/ 0 h 18"/>
                  <a:gd name="T12" fmla="*/ 0 w 55"/>
                  <a:gd name="T13" fmla="*/ 0 h 18"/>
                  <a:gd name="T14" fmla="*/ 5 w 55"/>
                  <a:gd name="T15" fmla="*/ 18 h 18"/>
                  <a:gd name="T16" fmla="*/ 21 w 55"/>
                  <a:gd name="T17" fmla="*/ 18 h 18"/>
                  <a:gd name="T18" fmla="*/ 15 w 55"/>
                  <a:gd name="T1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5" h="18">
                    <a:moveTo>
                      <a:pt x="55" y="0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37" y="5"/>
                      <a:pt x="34" y="13"/>
                      <a:pt x="32" y="18"/>
                    </a:cubicBezTo>
                    <a:cubicBezTo>
                      <a:pt x="51" y="18"/>
                      <a:pt x="51" y="18"/>
                      <a:pt x="51" y="18"/>
                    </a:cubicBezTo>
                    <a:cubicBezTo>
                      <a:pt x="52" y="13"/>
                      <a:pt x="53" y="6"/>
                      <a:pt x="55" y="0"/>
                    </a:cubicBezTo>
                    <a:close/>
                    <a:moveTo>
                      <a:pt x="1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4"/>
                      <a:pt x="4" y="11"/>
                      <a:pt x="5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19" y="13"/>
                      <a:pt x="17" y="6"/>
                      <a:pt x="15" y="0"/>
                    </a:cubicBez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60" name="任意多边形: 形状 459">
                <a:extLst>
                  <a:ext uri="{FF2B5EF4-FFF2-40B4-BE49-F238E27FC236}">
                    <a16:creationId xmlns:a16="http://schemas.microsoft.com/office/drawing/2014/main" id="{B63F3DBC-18A9-46E1-84C1-15847F5563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4" y="1251"/>
                <a:ext cx="101" cy="35"/>
              </a:xfrm>
              <a:custGeom>
                <a:avLst/>
                <a:gdLst>
                  <a:gd name="T0" fmla="*/ 53 w 53"/>
                  <a:gd name="T1" fmla="*/ 0 h 18"/>
                  <a:gd name="T2" fmla="*/ 37 w 53"/>
                  <a:gd name="T3" fmla="*/ 0 h 18"/>
                  <a:gd name="T4" fmla="*/ 30 w 53"/>
                  <a:gd name="T5" fmla="*/ 18 h 18"/>
                  <a:gd name="T6" fmla="*/ 50 w 53"/>
                  <a:gd name="T7" fmla="*/ 18 h 18"/>
                  <a:gd name="T8" fmla="*/ 53 w 53"/>
                  <a:gd name="T9" fmla="*/ 0 h 18"/>
                  <a:gd name="T10" fmla="*/ 14 w 53"/>
                  <a:gd name="T11" fmla="*/ 0 h 18"/>
                  <a:gd name="T12" fmla="*/ 0 w 53"/>
                  <a:gd name="T13" fmla="*/ 0 h 18"/>
                  <a:gd name="T14" fmla="*/ 4 w 53"/>
                  <a:gd name="T15" fmla="*/ 18 h 18"/>
                  <a:gd name="T16" fmla="*/ 20 w 53"/>
                  <a:gd name="T17" fmla="*/ 18 h 18"/>
                  <a:gd name="T18" fmla="*/ 14 w 53"/>
                  <a:gd name="T1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3" h="18">
                    <a:moveTo>
                      <a:pt x="53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35" y="6"/>
                      <a:pt x="32" y="14"/>
                      <a:pt x="30" y="18"/>
                    </a:cubicBezTo>
                    <a:cubicBezTo>
                      <a:pt x="50" y="18"/>
                      <a:pt x="50" y="18"/>
                      <a:pt x="50" y="18"/>
                    </a:cubicBezTo>
                    <a:cubicBezTo>
                      <a:pt x="50" y="13"/>
                      <a:pt x="52" y="6"/>
                      <a:pt x="53" y="0"/>
                    </a:cubicBezTo>
                    <a:close/>
                    <a:moveTo>
                      <a:pt x="1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5"/>
                      <a:pt x="3" y="11"/>
                      <a:pt x="4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3"/>
                      <a:pt x="16" y="6"/>
                      <a:pt x="14" y="0"/>
                    </a:cubicBezTo>
                    <a:close/>
                  </a:path>
                </a:pathLst>
              </a:custGeom>
              <a:solidFill>
                <a:srgbClr val="F8F8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61" name="任意多边形: 形状 460">
                <a:extLst>
                  <a:ext uri="{FF2B5EF4-FFF2-40B4-BE49-F238E27FC236}">
                    <a16:creationId xmlns:a16="http://schemas.microsoft.com/office/drawing/2014/main" id="{786DEE8F-05EC-48DD-B80F-8B7DA66265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4" y="1253"/>
                <a:ext cx="101" cy="37"/>
              </a:xfrm>
              <a:custGeom>
                <a:avLst/>
                <a:gdLst>
                  <a:gd name="T0" fmla="*/ 53 w 53"/>
                  <a:gd name="T1" fmla="*/ 0 h 19"/>
                  <a:gd name="T2" fmla="*/ 37 w 53"/>
                  <a:gd name="T3" fmla="*/ 0 h 19"/>
                  <a:gd name="T4" fmla="*/ 30 w 53"/>
                  <a:gd name="T5" fmla="*/ 19 h 19"/>
                  <a:gd name="T6" fmla="*/ 50 w 53"/>
                  <a:gd name="T7" fmla="*/ 19 h 19"/>
                  <a:gd name="T8" fmla="*/ 53 w 53"/>
                  <a:gd name="T9" fmla="*/ 0 h 19"/>
                  <a:gd name="T10" fmla="*/ 15 w 53"/>
                  <a:gd name="T11" fmla="*/ 0 h 19"/>
                  <a:gd name="T12" fmla="*/ 0 w 53"/>
                  <a:gd name="T13" fmla="*/ 0 h 19"/>
                  <a:gd name="T14" fmla="*/ 4 w 53"/>
                  <a:gd name="T15" fmla="*/ 19 h 19"/>
                  <a:gd name="T16" fmla="*/ 21 w 53"/>
                  <a:gd name="T17" fmla="*/ 19 h 19"/>
                  <a:gd name="T18" fmla="*/ 15 w 53"/>
                  <a:gd name="T1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3" h="19">
                    <a:moveTo>
                      <a:pt x="53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34" y="7"/>
                      <a:pt x="31" y="15"/>
                      <a:pt x="30" y="19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50" y="14"/>
                      <a:pt x="51" y="7"/>
                      <a:pt x="53" y="0"/>
                    </a:cubicBezTo>
                    <a:close/>
                    <a:moveTo>
                      <a:pt x="1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5"/>
                      <a:pt x="3" y="11"/>
                      <a:pt x="4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19" y="14"/>
                      <a:pt x="17" y="7"/>
                      <a:pt x="15" y="0"/>
                    </a:cubicBezTo>
                    <a:close/>
                  </a:path>
                </a:pathLst>
              </a:custGeom>
              <a:solidFill>
                <a:srgbClr val="F8F8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62" name="任意多边形: 形状 461">
                <a:extLst>
                  <a:ext uri="{FF2B5EF4-FFF2-40B4-BE49-F238E27FC236}">
                    <a16:creationId xmlns:a16="http://schemas.microsoft.com/office/drawing/2014/main" id="{5B8ADF20-4A95-4357-BAF2-ED4EAEFF87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6" y="1257"/>
                <a:ext cx="99" cy="35"/>
              </a:xfrm>
              <a:custGeom>
                <a:avLst/>
                <a:gdLst>
                  <a:gd name="T0" fmla="*/ 52 w 52"/>
                  <a:gd name="T1" fmla="*/ 0 h 18"/>
                  <a:gd name="T2" fmla="*/ 35 w 52"/>
                  <a:gd name="T3" fmla="*/ 0 h 18"/>
                  <a:gd name="T4" fmla="*/ 28 w 52"/>
                  <a:gd name="T5" fmla="*/ 18 h 18"/>
                  <a:gd name="T6" fmla="*/ 28 w 52"/>
                  <a:gd name="T7" fmla="*/ 18 h 18"/>
                  <a:gd name="T8" fmla="*/ 48 w 52"/>
                  <a:gd name="T9" fmla="*/ 18 h 18"/>
                  <a:gd name="T10" fmla="*/ 49 w 52"/>
                  <a:gd name="T11" fmla="*/ 17 h 18"/>
                  <a:gd name="T12" fmla="*/ 52 w 52"/>
                  <a:gd name="T13" fmla="*/ 0 h 18"/>
                  <a:gd name="T14" fmla="*/ 14 w 52"/>
                  <a:gd name="T15" fmla="*/ 0 h 18"/>
                  <a:gd name="T16" fmla="*/ 0 w 52"/>
                  <a:gd name="T17" fmla="*/ 0 h 18"/>
                  <a:gd name="T18" fmla="*/ 3 w 52"/>
                  <a:gd name="T19" fmla="*/ 18 h 18"/>
                  <a:gd name="T20" fmla="*/ 20 w 52"/>
                  <a:gd name="T21" fmla="*/ 18 h 18"/>
                  <a:gd name="T22" fmla="*/ 14 w 52"/>
                  <a:gd name="T2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2" h="18">
                    <a:moveTo>
                      <a:pt x="52" y="0"/>
                    </a:moveTo>
                    <a:cubicBezTo>
                      <a:pt x="35" y="0"/>
                      <a:pt x="35" y="0"/>
                      <a:pt x="35" y="0"/>
                    </a:cubicBezTo>
                    <a:cubicBezTo>
                      <a:pt x="33" y="7"/>
                      <a:pt x="29" y="15"/>
                      <a:pt x="28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9" y="17"/>
                      <a:pt x="49" y="17"/>
                      <a:pt x="49" y="17"/>
                    </a:cubicBezTo>
                    <a:cubicBezTo>
                      <a:pt x="49" y="12"/>
                      <a:pt x="50" y="6"/>
                      <a:pt x="52" y="0"/>
                    </a:cubicBezTo>
                    <a:close/>
                    <a:moveTo>
                      <a:pt x="1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3" y="11"/>
                      <a:pt x="3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4"/>
                      <a:pt x="16" y="6"/>
                      <a:pt x="14" y="0"/>
                    </a:cubicBezTo>
                    <a:close/>
                  </a:path>
                </a:pathLst>
              </a:custGeom>
              <a:solidFill>
                <a:srgbClr val="F9F9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63" name="任意多边形: 形状 462">
                <a:extLst>
                  <a:ext uri="{FF2B5EF4-FFF2-40B4-BE49-F238E27FC236}">
                    <a16:creationId xmlns:a16="http://schemas.microsoft.com/office/drawing/2014/main" id="{1FE4606E-DBAD-4325-B03B-E59741E4FD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6" y="1259"/>
                <a:ext cx="97" cy="35"/>
              </a:xfrm>
              <a:custGeom>
                <a:avLst/>
                <a:gdLst>
                  <a:gd name="T0" fmla="*/ 51 w 51"/>
                  <a:gd name="T1" fmla="*/ 0 h 18"/>
                  <a:gd name="T2" fmla="*/ 35 w 51"/>
                  <a:gd name="T3" fmla="*/ 0 h 18"/>
                  <a:gd name="T4" fmla="*/ 28 w 51"/>
                  <a:gd name="T5" fmla="*/ 17 h 18"/>
                  <a:gd name="T6" fmla="*/ 28 w 51"/>
                  <a:gd name="T7" fmla="*/ 18 h 18"/>
                  <a:gd name="T8" fmla="*/ 48 w 51"/>
                  <a:gd name="T9" fmla="*/ 18 h 18"/>
                  <a:gd name="T10" fmla="*/ 49 w 51"/>
                  <a:gd name="T11" fmla="*/ 16 h 18"/>
                  <a:gd name="T12" fmla="*/ 51 w 51"/>
                  <a:gd name="T13" fmla="*/ 0 h 18"/>
                  <a:gd name="T14" fmla="*/ 14 w 51"/>
                  <a:gd name="T15" fmla="*/ 0 h 18"/>
                  <a:gd name="T16" fmla="*/ 0 w 51"/>
                  <a:gd name="T17" fmla="*/ 0 h 18"/>
                  <a:gd name="T18" fmla="*/ 4 w 51"/>
                  <a:gd name="T19" fmla="*/ 18 h 18"/>
                  <a:gd name="T20" fmla="*/ 21 w 51"/>
                  <a:gd name="T21" fmla="*/ 18 h 18"/>
                  <a:gd name="T22" fmla="*/ 20 w 51"/>
                  <a:gd name="T23" fmla="*/ 18 h 18"/>
                  <a:gd name="T24" fmla="*/ 14 w 51"/>
                  <a:gd name="T2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1" h="18">
                    <a:moveTo>
                      <a:pt x="51" y="0"/>
                    </a:moveTo>
                    <a:cubicBezTo>
                      <a:pt x="35" y="0"/>
                      <a:pt x="35" y="0"/>
                      <a:pt x="35" y="0"/>
                    </a:cubicBezTo>
                    <a:cubicBezTo>
                      <a:pt x="32" y="7"/>
                      <a:pt x="29" y="14"/>
                      <a:pt x="28" y="17"/>
                    </a:cubicBezTo>
                    <a:cubicBezTo>
                      <a:pt x="28" y="17"/>
                      <a:pt x="28" y="18"/>
                      <a:pt x="28" y="18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8" y="17"/>
                      <a:pt x="49" y="17"/>
                      <a:pt x="49" y="16"/>
                    </a:cubicBezTo>
                    <a:cubicBezTo>
                      <a:pt x="49" y="11"/>
                      <a:pt x="50" y="6"/>
                      <a:pt x="51" y="0"/>
                    </a:cubicBezTo>
                    <a:close/>
                    <a:moveTo>
                      <a:pt x="1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5"/>
                      <a:pt x="3" y="11"/>
                      <a:pt x="4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4"/>
                      <a:pt x="17" y="7"/>
                      <a:pt x="14" y="0"/>
                    </a:cubicBezTo>
                    <a:close/>
                  </a:path>
                </a:pathLst>
              </a:cu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64" name="任意多边形: 形状 463">
                <a:extLst>
                  <a:ext uri="{FF2B5EF4-FFF2-40B4-BE49-F238E27FC236}">
                    <a16:creationId xmlns:a16="http://schemas.microsoft.com/office/drawing/2014/main" id="{18F4B624-1DEE-4A47-93A9-40C984CB3D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6" y="1261"/>
                <a:ext cx="97" cy="34"/>
              </a:xfrm>
              <a:custGeom>
                <a:avLst/>
                <a:gdLst>
                  <a:gd name="T0" fmla="*/ 51 w 51"/>
                  <a:gd name="T1" fmla="*/ 0 h 18"/>
                  <a:gd name="T2" fmla="*/ 34 w 51"/>
                  <a:gd name="T3" fmla="*/ 0 h 18"/>
                  <a:gd name="T4" fmla="*/ 28 w 51"/>
                  <a:gd name="T5" fmla="*/ 16 h 18"/>
                  <a:gd name="T6" fmla="*/ 27 w 51"/>
                  <a:gd name="T7" fmla="*/ 18 h 18"/>
                  <a:gd name="T8" fmla="*/ 48 w 51"/>
                  <a:gd name="T9" fmla="*/ 18 h 18"/>
                  <a:gd name="T10" fmla="*/ 49 w 51"/>
                  <a:gd name="T11" fmla="*/ 15 h 18"/>
                  <a:gd name="T12" fmla="*/ 51 w 51"/>
                  <a:gd name="T13" fmla="*/ 0 h 18"/>
                  <a:gd name="T14" fmla="*/ 15 w 51"/>
                  <a:gd name="T15" fmla="*/ 0 h 18"/>
                  <a:gd name="T16" fmla="*/ 0 w 51"/>
                  <a:gd name="T17" fmla="*/ 0 h 18"/>
                  <a:gd name="T18" fmla="*/ 4 w 51"/>
                  <a:gd name="T19" fmla="*/ 18 h 18"/>
                  <a:gd name="T20" fmla="*/ 21 w 51"/>
                  <a:gd name="T21" fmla="*/ 18 h 18"/>
                  <a:gd name="T22" fmla="*/ 20 w 51"/>
                  <a:gd name="T23" fmla="*/ 17 h 18"/>
                  <a:gd name="T24" fmla="*/ 15 w 51"/>
                  <a:gd name="T2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1" h="18">
                    <a:moveTo>
                      <a:pt x="51" y="0"/>
                    </a:moveTo>
                    <a:cubicBezTo>
                      <a:pt x="34" y="0"/>
                      <a:pt x="34" y="0"/>
                      <a:pt x="34" y="0"/>
                    </a:cubicBezTo>
                    <a:cubicBezTo>
                      <a:pt x="32" y="6"/>
                      <a:pt x="29" y="13"/>
                      <a:pt x="28" y="16"/>
                    </a:cubicBezTo>
                    <a:cubicBezTo>
                      <a:pt x="28" y="17"/>
                      <a:pt x="27" y="17"/>
                      <a:pt x="27" y="18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8" y="17"/>
                      <a:pt x="48" y="16"/>
                      <a:pt x="49" y="15"/>
                    </a:cubicBezTo>
                    <a:cubicBezTo>
                      <a:pt x="49" y="11"/>
                      <a:pt x="50" y="5"/>
                      <a:pt x="51" y="0"/>
                    </a:cubicBezTo>
                    <a:close/>
                    <a:moveTo>
                      <a:pt x="1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5"/>
                      <a:pt x="3" y="12"/>
                      <a:pt x="4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8"/>
                      <a:pt x="21" y="17"/>
                      <a:pt x="20" y="17"/>
                    </a:cubicBezTo>
                    <a:cubicBezTo>
                      <a:pt x="19" y="13"/>
                      <a:pt x="17" y="7"/>
                      <a:pt x="15" y="0"/>
                    </a:cubicBezTo>
                    <a:close/>
                  </a:path>
                </a:pathLst>
              </a:custGeom>
              <a:solidFill>
                <a:srgbClr val="FBFC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65" name="任意多边形: 形状 464">
                <a:extLst>
                  <a:ext uri="{FF2B5EF4-FFF2-40B4-BE49-F238E27FC236}">
                    <a16:creationId xmlns:a16="http://schemas.microsoft.com/office/drawing/2014/main" id="{95EA0E24-540D-470A-94A8-7A14A49D3E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8" y="1263"/>
                <a:ext cx="95" cy="36"/>
              </a:xfrm>
              <a:custGeom>
                <a:avLst/>
                <a:gdLst>
                  <a:gd name="T0" fmla="*/ 50 w 50"/>
                  <a:gd name="T1" fmla="*/ 0 h 19"/>
                  <a:gd name="T2" fmla="*/ 33 w 50"/>
                  <a:gd name="T3" fmla="*/ 0 h 19"/>
                  <a:gd name="T4" fmla="*/ 27 w 50"/>
                  <a:gd name="T5" fmla="*/ 15 h 19"/>
                  <a:gd name="T6" fmla="*/ 26 w 50"/>
                  <a:gd name="T7" fmla="*/ 19 h 19"/>
                  <a:gd name="T8" fmla="*/ 47 w 50"/>
                  <a:gd name="T9" fmla="*/ 19 h 19"/>
                  <a:gd name="T10" fmla="*/ 48 w 50"/>
                  <a:gd name="T11" fmla="*/ 14 h 19"/>
                  <a:gd name="T12" fmla="*/ 50 w 50"/>
                  <a:gd name="T13" fmla="*/ 0 h 19"/>
                  <a:gd name="T14" fmla="*/ 14 w 50"/>
                  <a:gd name="T15" fmla="*/ 0 h 19"/>
                  <a:gd name="T16" fmla="*/ 0 w 50"/>
                  <a:gd name="T17" fmla="*/ 0 h 19"/>
                  <a:gd name="T18" fmla="*/ 3 w 50"/>
                  <a:gd name="T19" fmla="*/ 19 h 19"/>
                  <a:gd name="T20" fmla="*/ 21 w 50"/>
                  <a:gd name="T21" fmla="*/ 19 h 19"/>
                  <a:gd name="T22" fmla="*/ 19 w 50"/>
                  <a:gd name="T23" fmla="*/ 16 h 19"/>
                  <a:gd name="T24" fmla="*/ 14 w 50"/>
                  <a:gd name="T2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0" h="19">
                    <a:moveTo>
                      <a:pt x="50" y="0"/>
                    </a:moveTo>
                    <a:cubicBezTo>
                      <a:pt x="33" y="0"/>
                      <a:pt x="33" y="0"/>
                      <a:pt x="33" y="0"/>
                    </a:cubicBezTo>
                    <a:cubicBezTo>
                      <a:pt x="31" y="6"/>
                      <a:pt x="28" y="12"/>
                      <a:pt x="27" y="15"/>
                    </a:cubicBezTo>
                    <a:cubicBezTo>
                      <a:pt x="27" y="16"/>
                      <a:pt x="26" y="17"/>
                      <a:pt x="26" y="19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47" y="17"/>
                      <a:pt x="47" y="16"/>
                      <a:pt x="48" y="14"/>
                    </a:cubicBezTo>
                    <a:cubicBezTo>
                      <a:pt x="48" y="10"/>
                      <a:pt x="49" y="5"/>
                      <a:pt x="50" y="0"/>
                    </a:cubicBezTo>
                    <a:close/>
                    <a:moveTo>
                      <a:pt x="1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2"/>
                      <a:pt x="3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0" y="18"/>
                      <a:pt x="20" y="17"/>
                      <a:pt x="19" y="16"/>
                    </a:cubicBezTo>
                    <a:cubicBezTo>
                      <a:pt x="18" y="12"/>
                      <a:pt x="16" y="6"/>
                      <a:pt x="14" y="0"/>
                    </a:cubicBezTo>
                    <a:close/>
                  </a:path>
                </a:pathLst>
              </a:custGeom>
              <a:solidFill>
                <a:srgbClr val="FDFD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66" name="任意多边形: 形状 465">
                <a:extLst>
                  <a:ext uri="{FF2B5EF4-FFF2-40B4-BE49-F238E27FC236}">
                    <a16:creationId xmlns:a16="http://schemas.microsoft.com/office/drawing/2014/main" id="{4FC00181-B09A-4D00-9786-2CB8FB187D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8" y="1267"/>
                <a:ext cx="95" cy="34"/>
              </a:xfrm>
              <a:custGeom>
                <a:avLst/>
                <a:gdLst>
                  <a:gd name="T0" fmla="*/ 50 w 50"/>
                  <a:gd name="T1" fmla="*/ 0 h 18"/>
                  <a:gd name="T2" fmla="*/ 32 w 50"/>
                  <a:gd name="T3" fmla="*/ 0 h 18"/>
                  <a:gd name="T4" fmla="*/ 27 w 50"/>
                  <a:gd name="T5" fmla="*/ 13 h 18"/>
                  <a:gd name="T6" fmla="*/ 26 w 50"/>
                  <a:gd name="T7" fmla="*/ 18 h 18"/>
                  <a:gd name="T8" fmla="*/ 47 w 50"/>
                  <a:gd name="T9" fmla="*/ 18 h 18"/>
                  <a:gd name="T10" fmla="*/ 48 w 50"/>
                  <a:gd name="T11" fmla="*/ 12 h 18"/>
                  <a:gd name="T12" fmla="*/ 50 w 50"/>
                  <a:gd name="T13" fmla="*/ 0 h 18"/>
                  <a:gd name="T14" fmla="*/ 15 w 50"/>
                  <a:gd name="T15" fmla="*/ 0 h 18"/>
                  <a:gd name="T16" fmla="*/ 0 w 50"/>
                  <a:gd name="T17" fmla="*/ 0 h 18"/>
                  <a:gd name="T18" fmla="*/ 3 w 50"/>
                  <a:gd name="T19" fmla="*/ 18 h 18"/>
                  <a:gd name="T20" fmla="*/ 21 w 50"/>
                  <a:gd name="T21" fmla="*/ 18 h 18"/>
                  <a:gd name="T22" fmla="*/ 19 w 50"/>
                  <a:gd name="T23" fmla="*/ 14 h 18"/>
                  <a:gd name="T24" fmla="*/ 15 w 50"/>
                  <a:gd name="T2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0" h="18">
                    <a:moveTo>
                      <a:pt x="50" y="0"/>
                    </a:moveTo>
                    <a:cubicBezTo>
                      <a:pt x="32" y="0"/>
                      <a:pt x="32" y="0"/>
                      <a:pt x="32" y="0"/>
                    </a:cubicBezTo>
                    <a:cubicBezTo>
                      <a:pt x="30" y="5"/>
                      <a:pt x="28" y="10"/>
                      <a:pt x="27" y="13"/>
                    </a:cubicBezTo>
                    <a:cubicBezTo>
                      <a:pt x="26" y="14"/>
                      <a:pt x="26" y="16"/>
                      <a:pt x="26" y="18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47" y="16"/>
                      <a:pt x="47" y="14"/>
                      <a:pt x="48" y="12"/>
                    </a:cubicBezTo>
                    <a:cubicBezTo>
                      <a:pt x="48" y="8"/>
                      <a:pt x="49" y="4"/>
                      <a:pt x="50" y="0"/>
                    </a:cubicBezTo>
                    <a:close/>
                    <a:moveTo>
                      <a:pt x="1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1"/>
                      <a:pt x="3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7"/>
                      <a:pt x="20" y="15"/>
                      <a:pt x="19" y="14"/>
                    </a:cubicBezTo>
                    <a:cubicBezTo>
                      <a:pt x="18" y="11"/>
                      <a:pt x="17" y="5"/>
                      <a:pt x="15" y="0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67" name="任意多边形: 形状 466">
                <a:extLst>
                  <a:ext uri="{FF2B5EF4-FFF2-40B4-BE49-F238E27FC236}">
                    <a16:creationId xmlns:a16="http://schemas.microsoft.com/office/drawing/2014/main" id="{0AA6C5CA-76EB-4E2C-9EC0-8A565045C3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8" y="1269"/>
                <a:ext cx="93" cy="34"/>
              </a:xfrm>
              <a:custGeom>
                <a:avLst/>
                <a:gdLst>
                  <a:gd name="T0" fmla="*/ 49 w 49"/>
                  <a:gd name="T1" fmla="*/ 0 h 18"/>
                  <a:gd name="T2" fmla="*/ 32 w 49"/>
                  <a:gd name="T3" fmla="*/ 0 h 18"/>
                  <a:gd name="T4" fmla="*/ 27 w 49"/>
                  <a:gd name="T5" fmla="*/ 12 h 18"/>
                  <a:gd name="T6" fmla="*/ 26 w 49"/>
                  <a:gd name="T7" fmla="*/ 18 h 18"/>
                  <a:gd name="T8" fmla="*/ 47 w 49"/>
                  <a:gd name="T9" fmla="*/ 18 h 18"/>
                  <a:gd name="T10" fmla="*/ 48 w 49"/>
                  <a:gd name="T11" fmla="*/ 11 h 18"/>
                  <a:gd name="T12" fmla="*/ 49 w 49"/>
                  <a:gd name="T13" fmla="*/ 0 h 18"/>
                  <a:gd name="T14" fmla="*/ 15 w 49"/>
                  <a:gd name="T15" fmla="*/ 0 h 18"/>
                  <a:gd name="T16" fmla="*/ 0 w 49"/>
                  <a:gd name="T17" fmla="*/ 0 h 18"/>
                  <a:gd name="T18" fmla="*/ 3 w 49"/>
                  <a:gd name="T19" fmla="*/ 17 h 18"/>
                  <a:gd name="T20" fmla="*/ 3 w 49"/>
                  <a:gd name="T21" fmla="*/ 18 h 18"/>
                  <a:gd name="T22" fmla="*/ 22 w 49"/>
                  <a:gd name="T23" fmla="*/ 18 h 18"/>
                  <a:gd name="T24" fmla="*/ 19 w 49"/>
                  <a:gd name="T25" fmla="*/ 13 h 18"/>
                  <a:gd name="T26" fmla="*/ 15 w 49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9" h="18">
                    <a:moveTo>
                      <a:pt x="49" y="0"/>
                    </a:moveTo>
                    <a:cubicBezTo>
                      <a:pt x="32" y="0"/>
                      <a:pt x="32" y="0"/>
                      <a:pt x="32" y="0"/>
                    </a:cubicBezTo>
                    <a:cubicBezTo>
                      <a:pt x="30" y="5"/>
                      <a:pt x="28" y="10"/>
                      <a:pt x="27" y="12"/>
                    </a:cubicBezTo>
                    <a:cubicBezTo>
                      <a:pt x="26" y="13"/>
                      <a:pt x="26" y="16"/>
                      <a:pt x="26" y="18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47" y="16"/>
                      <a:pt x="47" y="13"/>
                      <a:pt x="48" y="11"/>
                    </a:cubicBezTo>
                    <a:cubicBezTo>
                      <a:pt x="48" y="8"/>
                      <a:pt x="49" y="4"/>
                      <a:pt x="49" y="0"/>
                    </a:cubicBezTo>
                    <a:close/>
                    <a:moveTo>
                      <a:pt x="1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5"/>
                      <a:pt x="3" y="11"/>
                      <a:pt x="3" y="17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1" y="16"/>
                      <a:pt x="20" y="15"/>
                      <a:pt x="19" y="13"/>
                    </a:cubicBezTo>
                    <a:cubicBezTo>
                      <a:pt x="18" y="10"/>
                      <a:pt x="17" y="5"/>
                      <a:pt x="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68" name="任意多边形: 形状 467">
                <a:extLst>
                  <a:ext uri="{FF2B5EF4-FFF2-40B4-BE49-F238E27FC236}">
                    <a16:creationId xmlns:a16="http://schemas.microsoft.com/office/drawing/2014/main" id="{42FE22DD-C4CF-4C2F-A05B-8C53E83AFA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7" y="1177"/>
                <a:ext cx="19" cy="2"/>
              </a:xfrm>
              <a:custGeom>
                <a:avLst/>
                <a:gdLst>
                  <a:gd name="T0" fmla="*/ 0 w 10"/>
                  <a:gd name="T1" fmla="*/ 1 h 1"/>
                  <a:gd name="T2" fmla="*/ 10 w 10"/>
                  <a:gd name="T3" fmla="*/ 1 h 1"/>
                  <a:gd name="T4" fmla="*/ 0 w 10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">
                    <a:moveTo>
                      <a:pt x="0" y="1"/>
                    </a:moveTo>
                    <a:cubicBezTo>
                      <a:pt x="10" y="1"/>
                      <a:pt x="10" y="1"/>
                      <a:pt x="10" y="1"/>
                    </a:cubicBezTo>
                    <a:cubicBezTo>
                      <a:pt x="9" y="0"/>
                      <a:pt x="5" y="1"/>
                      <a:pt x="0" y="1"/>
                    </a:cubicBezTo>
                    <a:close/>
                  </a:path>
                </a:pathLst>
              </a:custGeom>
              <a:solidFill>
                <a:srgbClr val="D2D0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69" name="任意多边形: 形状 468">
                <a:extLst>
                  <a:ext uri="{FF2B5EF4-FFF2-40B4-BE49-F238E27FC236}">
                    <a16:creationId xmlns:a16="http://schemas.microsoft.com/office/drawing/2014/main" id="{255EFE23-25DF-4672-BB53-5542536A14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2" y="1175"/>
                <a:ext cx="36" cy="6"/>
              </a:xfrm>
              <a:custGeom>
                <a:avLst/>
                <a:gdLst>
                  <a:gd name="T0" fmla="*/ 0 w 19"/>
                  <a:gd name="T1" fmla="*/ 3 h 3"/>
                  <a:gd name="T2" fmla="*/ 19 w 19"/>
                  <a:gd name="T3" fmla="*/ 3 h 3"/>
                  <a:gd name="T4" fmla="*/ 19 w 19"/>
                  <a:gd name="T5" fmla="*/ 3 h 3"/>
                  <a:gd name="T6" fmla="*/ 2 w 19"/>
                  <a:gd name="T7" fmla="*/ 3 h 3"/>
                  <a:gd name="T8" fmla="*/ 0 w 19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">
                    <a:moveTo>
                      <a:pt x="0" y="3"/>
                    </a:move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9" y="0"/>
                      <a:pt x="8" y="2"/>
                      <a:pt x="2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D3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70" name="任意多边形: 形状 469">
                <a:extLst>
                  <a:ext uri="{FF2B5EF4-FFF2-40B4-BE49-F238E27FC236}">
                    <a16:creationId xmlns:a16="http://schemas.microsoft.com/office/drawing/2014/main" id="{D920D78D-BBD8-48C2-B1A6-B8843C4318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4" y="1175"/>
                <a:ext cx="174" cy="9"/>
              </a:xfrm>
              <a:custGeom>
                <a:avLst/>
                <a:gdLst>
                  <a:gd name="T0" fmla="*/ 0 w 91"/>
                  <a:gd name="T1" fmla="*/ 5 h 5"/>
                  <a:gd name="T2" fmla="*/ 9 w 91"/>
                  <a:gd name="T3" fmla="*/ 5 h 5"/>
                  <a:gd name="T4" fmla="*/ 3 w 91"/>
                  <a:gd name="T5" fmla="*/ 4 h 5"/>
                  <a:gd name="T6" fmla="*/ 0 w 91"/>
                  <a:gd name="T7" fmla="*/ 5 h 5"/>
                  <a:gd name="T8" fmla="*/ 70 w 91"/>
                  <a:gd name="T9" fmla="*/ 5 h 5"/>
                  <a:gd name="T10" fmla="*/ 90 w 91"/>
                  <a:gd name="T11" fmla="*/ 5 h 5"/>
                  <a:gd name="T12" fmla="*/ 91 w 91"/>
                  <a:gd name="T13" fmla="*/ 3 h 5"/>
                  <a:gd name="T14" fmla="*/ 74 w 91"/>
                  <a:gd name="T15" fmla="*/ 3 h 5"/>
                  <a:gd name="T16" fmla="*/ 70 w 91"/>
                  <a:gd name="T1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5">
                    <a:moveTo>
                      <a:pt x="0" y="5"/>
                    </a:moveTo>
                    <a:cubicBezTo>
                      <a:pt x="9" y="5"/>
                      <a:pt x="9" y="5"/>
                      <a:pt x="9" y="5"/>
                    </a:cubicBezTo>
                    <a:cubicBezTo>
                      <a:pt x="7" y="4"/>
                      <a:pt x="5" y="4"/>
                      <a:pt x="3" y="4"/>
                    </a:cubicBezTo>
                    <a:cubicBezTo>
                      <a:pt x="2" y="4"/>
                      <a:pt x="0" y="5"/>
                      <a:pt x="0" y="5"/>
                    </a:cubicBezTo>
                    <a:close/>
                    <a:moveTo>
                      <a:pt x="70" y="5"/>
                    </a:moveTo>
                    <a:cubicBezTo>
                      <a:pt x="90" y="5"/>
                      <a:pt x="90" y="5"/>
                      <a:pt x="90" y="5"/>
                    </a:cubicBezTo>
                    <a:cubicBezTo>
                      <a:pt x="91" y="4"/>
                      <a:pt x="91" y="3"/>
                      <a:pt x="91" y="3"/>
                    </a:cubicBezTo>
                    <a:cubicBezTo>
                      <a:pt x="91" y="0"/>
                      <a:pt x="80" y="2"/>
                      <a:pt x="74" y="3"/>
                    </a:cubicBezTo>
                    <a:cubicBezTo>
                      <a:pt x="72" y="3"/>
                      <a:pt x="71" y="4"/>
                      <a:pt x="70" y="5"/>
                    </a:cubicBezTo>
                    <a:close/>
                  </a:path>
                </a:pathLst>
              </a:custGeom>
              <a:solidFill>
                <a:srgbClr val="D3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71" name="任意多边形: 形状 470">
                <a:extLst>
                  <a:ext uri="{FF2B5EF4-FFF2-40B4-BE49-F238E27FC236}">
                    <a16:creationId xmlns:a16="http://schemas.microsoft.com/office/drawing/2014/main" id="{8ED6A61F-5FF6-4769-8AAC-2870297B04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8" y="1175"/>
                <a:ext cx="180" cy="11"/>
              </a:xfrm>
              <a:custGeom>
                <a:avLst/>
                <a:gdLst>
                  <a:gd name="T0" fmla="*/ 0 w 94"/>
                  <a:gd name="T1" fmla="*/ 6 h 6"/>
                  <a:gd name="T2" fmla="*/ 16 w 94"/>
                  <a:gd name="T3" fmla="*/ 6 h 6"/>
                  <a:gd name="T4" fmla="*/ 6 w 94"/>
                  <a:gd name="T5" fmla="*/ 4 h 6"/>
                  <a:gd name="T6" fmla="*/ 0 w 94"/>
                  <a:gd name="T7" fmla="*/ 6 h 6"/>
                  <a:gd name="T8" fmla="*/ 71 w 94"/>
                  <a:gd name="T9" fmla="*/ 6 h 6"/>
                  <a:gd name="T10" fmla="*/ 93 w 94"/>
                  <a:gd name="T11" fmla="*/ 6 h 6"/>
                  <a:gd name="T12" fmla="*/ 94 w 94"/>
                  <a:gd name="T13" fmla="*/ 3 h 6"/>
                  <a:gd name="T14" fmla="*/ 77 w 94"/>
                  <a:gd name="T15" fmla="*/ 3 h 6"/>
                  <a:gd name="T16" fmla="*/ 71 w 94"/>
                  <a:gd name="T1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4" h="6">
                    <a:moveTo>
                      <a:pt x="0" y="6"/>
                    </a:moveTo>
                    <a:cubicBezTo>
                      <a:pt x="16" y="6"/>
                      <a:pt x="16" y="6"/>
                      <a:pt x="16" y="6"/>
                    </a:cubicBezTo>
                    <a:cubicBezTo>
                      <a:pt x="14" y="5"/>
                      <a:pt x="10" y="4"/>
                      <a:pt x="6" y="4"/>
                    </a:cubicBezTo>
                    <a:cubicBezTo>
                      <a:pt x="2" y="5"/>
                      <a:pt x="0" y="5"/>
                      <a:pt x="0" y="6"/>
                    </a:cubicBezTo>
                    <a:close/>
                    <a:moveTo>
                      <a:pt x="71" y="6"/>
                    </a:moveTo>
                    <a:cubicBezTo>
                      <a:pt x="93" y="6"/>
                      <a:pt x="93" y="6"/>
                      <a:pt x="93" y="6"/>
                    </a:cubicBezTo>
                    <a:cubicBezTo>
                      <a:pt x="94" y="5"/>
                      <a:pt x="94" y="4"/>
                      <a:pt x="94" y="3"/>
                    </a:cubicBezTo>
                    <a:cubicBezTo>
                      <a:pt x="94" y="0"/>
                      <a:pt x="83" y="2"/>
                      <a:pt x="77" y="3"/>
                    </a:cubicBezTo>
                    <a:cubicBezTo>
                      <a:pt x="74" y="3"/>
                      <a:pt x="73" y="5"/>
                      <a:pt x="71" y="6"/>
                    </a:cubicBezTo>
                    <a:close/>
                  </a:path>
                </a:pathLst>
              </a:custGeom>
              <a:solidFill>
                <a:srgbClr val="D4D2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72" name="任意多边形: 形状 471">
                <a:extLst>
                  <a:ext uri="{FF2B5EF4-FFF2-40B4-BE49-F238E27FC236}">
                    <a16:creationId xmlns:a16="http://schemas.microsoft.com/office/drawing/2014/main" id="{016966DC-5DC5-469E-A32C-6B29F2E6A0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6" y="1175"/>
                <a:ext cx="182" cy="13"/>
              </a:xfrm>
              <a:custGeom>
                <a:avLst/>
                <a:gdLst>
                  <a:gd name="T0" fmla="*/ 0 w 95"/>
                  <a:gd name="T1" fmla="*/ 7 h 7"/>
                  <a:gd name="T2" fmla="*/ 19 w 95"/>
                  <a:gd name="T3" fmla="*/ 7 h 7"/>
                  <a:gd name="T4" fmla="*/ 7 w 95"/>
                  <a:gd name="T5" fmla="*/ 4 h 7"/>
                  <a:gd name="T6" fmla="*/ 0 w 95"/>
                  <a:gd name="T7" fmla="*/ 7 h 7"/>
                  <a:gd name="T8" fmla="*/ 71 w 95"/>
                  <a:gd name="T9" fmla="*/ 7 h 7"/>
                  <a:gd name="T10" fmla="*/ 93 w 95"/>
                  <a:gd name="T11" fmla="*/ 7 h 7"/>
                  <a:gd name="T12" fmla="*/ 95 w 95"/>
                  <a:gd name="T13" fmla="*/ 3 h 7"/>
                  <a:gd name="T14" fmla="*/ 78 w 95"/>
                  <a:gd name="T15" fmla="*/ 3 h 7"/>
                  <a:gd name="T16" fmla="*/ 71 w 95"/>
                  <a:gd name="T1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5" h="7">
                    <a:moveTo>
                      <a:pt x="0" y="7"/>
                    </a:moveTo>
                    <a:cubicBezTo>
                      <a:pt x="19" y="7"/>
                      <a:pt x="19" y="7"/>
                      <a:pt x="19" y="7"/>
                    </a:cubicBezTo>
                    <a:cubicBezTo>
                      <a:pt x="18" y="6"/>
                      <a:pt x="13" y="4"/>
                      <a:pt x="7" y="4"/>
                    </a:cubicBezTo>
                    <a:cubicBezTo>
                      <a:pt x="2" y="5"/>
                      <a:pt x="0" y="5"/>
                      <a:pt x="0" y="7"/>
                    </a:cubicBezTo>
                    <a:close/>
                    <a:moveTo>
                      <a:pt x="71" y="7"/>
                    </a:moveTo>
                    <a:cubicBezTo>
                      <a:pt x="93" y="7"/>
                      <a:pt x="93" y="7"/>
                      <a:pt x="93" y="7"/>
                    </a:cubicBezTo>
                    <a:cubicBezTo>
                      <a:pt x="94" y="6"/>
                      <a:pt x="95" y="4"/>
                      <a:pt x="95" y="3"/>
                    </a:cubicBezTo>
                    <a:cubicBezTo>
                      <a:pt x="95" y="0"/>
                      <a:pt x="84" y="2"/>
                      <a:pt x="78" y="3"/>
                    </a:cubicBezTo>
                    <a:cubicBezTo>
                      <a:pt x="75" y="4"/>
                      <a:pt x="72" y="5"/>
                      <a:pt x="71" y="7"/>
                    </a:cubicBezTo>
                    <a:close/>
                  </a:path>
                </a:pathLst>
              </a:custGeom>
              <a:solidFill>
                <a:srgbClr val="D5D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73" name="任意多边形: 形状 472">
                <a:extLst>
                  <a:ext uri="{FF2B5EF4-FFF2-40B4-BE49-F238E27FC236}">
                    <a16:creationId xmlns:a16="http://schemas.microsoft.com/office/drawing/2014/main" id="{36C1CE4C-8059-4163-BF6C-D6A7F5ECB8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6" y="1175"/>
                <a:ext cx="182" cy="17"/>
              </a:xfrm>
              <a:custGeom>
                <a:avLst/>
                <a:gdLst>
                  <a:gd name="T0" fmla="*/ 0 w 95"/>
                  <a:gd name="T1" fmla="*/ 9 h 9"/>
                  <a:gd name="T2" fmla="*/ 19 w 95"/>
                  <a:gd name="T3" fmla="*/ 9 h 9"/>
                  <a:gd name="T4" fmla="*/ 19 w 95"/>
                  <a:gd name="T5" fmla="*/ 7 h 9"/>
                  <a:gd name="T6" fmla="*/ 7 w 95"/>
                  <a:gd name="T7" fmla="*/ 4 h 9"/>
                  <a:gd name="T8" fmla="*/ 0 w 95"/>
                  <a:gd name="T9" fmla="*/ 8 h 9"/>
                  <a:gd name="T10" fmla="*/ 0 w 95"/>
                  <a:gd name="T11" fmla="*/ 9 h 9"/>
                  <a:gd name="T12" fmla="*/ 70 w 95"/>
                  <a:gd name="T13" fmla="*/ 9 h 9"/>
                  <a:gd name="T14" fmla="*/ 92 w 95"/>
                  <a:gd name="T15" fmla="*/ 9 h 9"/>
                  <a:gd name="T16" fmla="*/ 95 w 95"/>
                  <a:gd name="T17" fmla="*/ 3 h 9"/>
                  <a:gd name="T18" fmla="*/ 78 w 95"/>
                  <a:gd name="T19" fmla="*/ 3 h 9"/>
                  <a:gd name="T20" fmla="*/ 70 w 95"/>
                  <a:gd name="T21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5" h="9">
                    <a:moveTo>
                      <a:pt x="0" y="9"/>
                    </a:moveTo>
                    <a:cubicBezTo>
                      <a:pt x="19" y="9"/>
                      <a:pt x="19" y="9"/>
                      <a:pt x="19" y="9"/>
                    </a:cubicBezTo>
                    <a:cubicBezTo>
                      <a:pt x="19" y="8"/>
                      <a:pt x="19" y="8"/>
                      <a:pt x="19" y="7"/>
                    </a:cubicBezTo>
                    <a:cubicBezTo>
                      <a:pt x="19" y="6"/>
                      <a:pt x="13" y="4"/>
                      <a:pt x="7" y="4"/>
                    </a:cubicBezTo>
                    <a:cubicBezTo>
                      <a:pt x="1" y="5"/>
                      <a:pt x="0" y="6"/>
                      <a:pt x="0" y="8"/>
                    </a:cubicBezTo>
                    <a:cubicBezTo>
                      <a:pt x="0" y="9"/>
                      <a:pt x="0" y="9"/>
                      <a:pt x="0" y="9"/>
                    </a:cubicBezTo>
                    <a:close/>
                    <a:moveTo>
                      <a:pt x="70" y="9"/>
                    </a:moveTo>
                    <a:cubicBezTo>
                      <a:pt x="92" y="9"/>
                      <a:pt x="92" y="9"/>
                      <a:pt x="92" y="9"/>
                    </a:cubicBezTo>
                    <a:cubicBezTo>
                      <a:pt x="94" y="7"/>
                      <a:pt x="95" y="5"/>
                      <a:pt x="95" y="3"/>
                    </a:cubicBezTo>
                    <a:cubicBezTo>
                      <a:pt x="95" y="0"/>
                      <a:pt x="84" y="2"/>
                      <a:pt x="78" y="3"/>
                    </a:cubicBezTo>
                    <a:cubicBezTo>
                      <a:pt x="74" y="4"/>
                      <a:pt x="71" y="6"/>
                      <a:pt x="70" y="9"/>
                    </a:cubicBezTo>
                    <a:close/>
                  </a:path>
                </a:pathLst>
              </a:custGeom>
              <a:solidFill>
                <a:srgbClr val="D5D4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74" name="任意多边形: 形状 473">
                <a:extLst>
                  <a:ext uri="{FF2B5EF4-FFF2-40B4-BE49-F238E27FC236}">
                    <a16:creationId xmlns:a16="http://schemas.microsoft.com/office/drawing/2014/main" id="{67B00BFD-CA89-4100-B51B-4A7D7083C1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6" y="1175"/>
                <a:ext cx="182" cy="19"/>
              </a:xfrm>
              <a:custGeom>
                <a:avLst/>
                <a:gdLst>
                  <a:gd name="T0" fmla="*/ 0 w 95"/>
                  <a:gd name="T1" fmla="*/ 10 h 10"/>
                  <a:gd name="T2" fmla="*/ 24 w 95"/>
                  <a:gd name="T3" fmla="*/ 10 h 10"/>
                  <a:gd name="T4" fmla="*/ 23 w 95"/>
                  <a:gd name="T5" fmla="*/ 9 h 10"/>
                  <a:gd name="T6" fmla="*/ 19 w 95"/>
                  <a:gd name="T7" fmla="*/ 7 h 10"/>
                  <a:gd name="T8" fmla="*/ 7 w 95"/>
                  <a:gd name="T9" fmla="*/ 4 h 10"/>
                  <a:gd name="T10" fmla="*/ 0 w 95"/>
                  <a:gd name="T11" fmla="*/ 8 h 10"/>
                  <a:gd name="T12" fmla="*/ 0 w 95"/>
                  <a:gd name="T13" fmla="*/ 10 h 10"/>
                  <a:gd name="T14" fmla="*/ 65 w 95"/>
                  <a:gd name="T15" fmla="*/ 10 h 10"/>
                  <a:gd name="T16" fmla="*/ 68 w 95"/>
                  <a:gd name="T17" fmla="*/ 10 h 10"/>
                  <a:gd name="T18" fmla="*/ 66 w 95"/>
                  <a:gd name="T19" fmla="*/ 9 h 10"/>
                  <a:gd name="T20" fmla="*/ 65 w 95"/>
                  <a:gd name="T21" fmla="*/ 10 h 10"/>
                  <a:gd name="T22" fmla="*/ 69 w 95"/>
                  <a:gd name="T23" fmla="*/ 10 h 10"/>
                  <a:gd name="T24" fmla="*/ 91 w 95"/>
                  <a:gd name="T25" fmla="*/ 10 h 10"/>
                  <a:gd name="T26" fmla="*/ 95 w 95"/>
                  <a:gd name="T27" fmla="*/ 3 h 10"/>
                  <a:gd name="T28" fmla="*/ 78 w 95"/>
                  <a:gd name="T29" fmla="*/ 3 h 10"/>
                  <a:gd name="T30" fmla="*/ 69 w 95"/>
                  <a:gd name="T31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5" h="10">
                    <a:moveTo>
                      <a:pt x="0" y="10"/>
                    </a:moveTo>
                    <a:cubicBezTo>
                      <a:pt x="24" y="10"/>
                      <a:pt x="24" y="10"/>
                      <a:pt x="24" y="10"/>
                    </a:cubicBezTo>
                    <a:cubicBezTo>
                      <a:pt x="23" y="10"/>
                      <a:pt x="23" y="9"/>
                      <a:pt x="23" y="9"/>
                    </a:cubicBezTo>
                    <a:cubicBezTo>
                      <a:pt x="21" y="9"/>
                      <a:pt x="19" y="9"/>
                      <a:pt x="19" y="7"/>
                    </a:cubicBezTo>
                    <a:cubicBezTo>
                      <a:pt x="19" y="6"/>
                      <a:pt x="13" y="4"/>
                      <a:pt x="7" y="4"/>
                    </a:cubicBezTo>
                    <a:cubicBezTo>
                      <a:pt x="1" y="5"/>
                      <a:pt x="0" y="6"/>
                      <a:pt x="0" y="8"/>
                    </a:cubicBezTo>
                    <a:cubicBezTo>
                      <a:pt x="0" y="9"/>
                      <a:pt x="0" y="9"/>
                      <a:pt x="0" y="10"/>
                    </a:cubicBezTo>
                    <a:close/>
                    <a:moveTo>
                      <a:pt x="65" y="10"/>
                    </a:moveTo>
                    <a:cubicBezTo>
                      <a:pt x="68" y="10"/>
                      <a:pt x="68" y="10"/>
                      <a:pt x="68" y="10"/>
                    </a:cubicBezTo>
                    <a:cubicBezTo>
                      <a:pt x="68" y="9"/>
                      <a:pt x="67" y="9"/>
                      <a:pt x="66" y="9"/>
                    </a:cubicBezTo>
                    <a:cubicBezTo>
                      <a:pt x="66" y="10"/>
                      <a:pt x="65" y="10"/>
                      <a:pt x="65" y="10"/>
                    </a:cubicBezTo>
                    <a:close/>
                    <a:moveTo>
                      <a:pt x="69" y="10"/>
                    </a:moveTo>
                    <a:cubicBezTo>
                      <a:pt x="91" y="10"/>
                      <a:pt x="91" y="10"/>
                      <a:pt x="91" y="10"/>
                    </a:cubicBezTo>
                    <a:cubicBezTo>
                      <a:pt x="94" y="8"/>
                      <a:pt x="95" y="5"/>
                      <a:pt x="95" y="3"/>
                    </a:cubicBezTo>
                    <a:cubicBezTo>
                      <a:pt x="95" y="0"/>
                      <a:pt x="84" y="2"/>
                      <a:pt x="78" y="3"/>
                    </a:cubicBezTo>
                    <a:cubicBezTo>
                      <a:pt x="73" y="4"/>
                      <a:pt x="70" y="8"/>
                      <a:pt x="69" y="10"/>
                    </a:cubicBezTo>
                    <a:close/>
                  </a:path>
                </a:pathLst>
              </a:custGeom>
              <a:solidFill>
                <a:srgbClr val="D6D5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75" name="任意多边形: 形状 474">
                <a:extLst>
                  <a:ext uri="{FF2B5EF4-FFF2-40B4-BE49-F238E27FC236}">
                    <a16:creationId xmlns:a16="http://schemas.microsoft.com/office/drawing/2014/main" id="{2EC32A1E-8C6B-4013-AF2C-07F1849F70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6" y="1175"/>
                <a:ext cx="182" cy="21"/>
              </a:xfrm>
              <a:custGeom>
                <a:avLst/>
                <a:gdLst>
                  <a:gd name="T0" fmla="*/ 0 w 95"/>
                  <a:gd name="T1" fmla="*/ 11 h 11"/>
                  <a:gd name="T2" fmla="*/ 24 w 95"/>
                  <a:gd name="T3" fmla="*/ 11 h 11"/>
                  <a:gd name="T4" fmla="*/ 23 w 95"/>
                  <a:gd name="T5" fmla="*/ 9 h 11"/>
                  <a:gd name="T6" fmla="*/ 19 w 95"/>
                  <a:gd name="T7" fmla="*/ 7 h 11"/>
                  <a:gd name="T8" fmla="*/ 7 w 95"/>
                  <a:gd name="T9" fmla="*/ 4 h 11"/>
                  <a:gd name="T10" fmla="*/ 0 w 95"/>
                  <a:gd name="T11" fmla="*/ 8 h 11"/>
                  <a:gd name="T12" fmla="*/ 0 w 95"/>
                  <a:gd name="T13" fmla="*/ 11 h 11"/>
                  <a:gd name="T14" fmla="*/ 62 w 95"/>
                  <a:gd name="T15" fmla="*/ 11 h 11"/>
                  <a:gd name="T16" fmla="*/ 89 w 95"/>
                  <a:gd name="T17" fmla="*/ 11 h 11"/>
                  <a:gd name="T18" fmla="*/ 90 w 95"/>
                  <a:gd name="T19" fmla="*/ 11 h 11"/>
                  <a:gd name="T20" fmla="*/ 95 w 95"/>
                  <a:gd name="T21" fmla="*/ 3 h 11"/>
                  <a:gd name="T22" fmla="*/ 78 w 95"/>
                  <a:gd name="T23" fmla="*/ 3 h 11"/>
                  <a:gd name="T24" fmla="*/ 69 w 95"/>
                  <a:gd name="T25" fmla="*/ 11 h 11"/>
                  <a:gd name="T26" fmla="*/ 66 w 95"/>
                  <a:gd name="T27" fmla="*/ 9 h 11"/>
                  <a:gd name="T28" fmla="*/ 62 w 95"/>
                  <a:gd name="T2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5" h="11">
                    <a:moveTo>
                      <a:pt x="0" y="11"/>
                    </a:move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0"/>
                      <a:pt x="24" y="9"/>
                      <a:pt x="23" y="9"/>
                    </a:cubicBezTo>
                    <a:cubicBezTo>
                      <a:pt x="21" y="9"/>
                      <a:pt x="19" y="9"/>
                      <a:pt x="19" y="7"/>
                    </a:cubicBezTo>
                    <a:cubicBezTo>
                      <a:pt x="19" y="6"/>
                      <a:pt x="13" y="4"/>
                      <a:pt x="7" y="4"/>
                    </a:cubicBezTo>
                    <a:cubicBezTo>
                      <a:pt x="1" y="5"/>
                      <a:pt x="0" y="6"/>
                      <a:pt x="0" y="8"/>
                    </a:cubicBezTo>
                    <a:cubicBezTo>
                      <a:pt x="0" y="9"/>
                      <a:pt x="0" y="10"/>
                      <a:pt x="0" y="11"/>
                    </a:cubicBezTo>
                    <a:close/>
                    <a:moveTo>
                      <a:pt x="62" y="11"/>
                    </a:moveTo>
                    <a:cubicBezTo>
                      <a:pt x="89" y="11"/>
                      <a:pt x="89" y="11"/>
                      <a:pt x="89" y="11"/>
                    </a:cubicBezTo>
                    <a:cubicBezTo>
                      <a:pt x="89" y="11"/>
                      <a:pt x="89" y="11"/>
                      <a:pt x="90" y="11"/>
                    </a:cubicBezTo>
                    <a:cubicBezTo>
                      <a:pt x="93" y="8"/>
                      <a:pt x="95" y="6"/>
                      <a:pt x="95" y="3"/>
                    </a:cubicBezTo>
                    <a:cubicBezTo>
                      <a:pt x="95" y="0"/>
                      <a:pt x="84" y="2"/>
                      <a:pt x="78" y="3"/>
                    </a:cubicBezTo>
                    <a:cubicBezTo>
                      <a:pt x="72" y="4"/>
                      <a:pt x="69" y="11"/>
                      <a:pt x="69" y="11"/>
                    </a:cubicBezTo>
                    <a:cubicBezTo>
                      <a:pt x="69" y="11"/>
                      <a:pt x="68" y="9"/>
                      <a:pt x="66" y="9"/>
                    </a:cubicBezTo>
                    <a:cubicBezTo>
                      <a:pt x="65" y="10"/>
                      <a:pt x="63" y="10"/>
                      <a:pt x="62" y="11"/>
                    </a:cubicBezTo>
                    <a:close/>
                  </a:path>
                </a:pathLst>
              </a:custGeom>
              <a:solidFill>
                <a:srgbClr val="D7D5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76" name="任意多边形: 形状 475">
                <a:extLst>
                  <a:ext uri="{FF2B5EF4-FFF2-40B4-BE49-F238E27FC236}">
                    <a16:creationId xmlns:a16="http://schemas.microsoft.com/office/drawing/2014/main" id="{931434B6-3A5B-4F76-B0AA-31AC094E2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6" y="1175"/>
                <a:ext cx="182" cy="23"/>
              </a:xfrm>
              <a:custGeom>
                <a:avLst/>
                <a:gdLst>
                  <a:gd name="T0" fmla="*/ 1 w 95"/>
                  <a:gd name="T1" fmla="*/ 12 h 12"/>
                  <a:gd name="T2" fmla="*/ 24 w 95"/>
                  <a:gd name="T3" fmla="*/ 12 h 12"/>
                  <a:gd name="T4" fmla="*/ 23 w 95"/>
                  <a:gd name="T5" fmla="*/ 9 h 12"/>
                  <a:gd name="T6" fmla="*/ 19 w 95"/>
                  <a:gd name="T7" fmla="*/ 7 h 12"/>
                  <a:gd name="T8" fmla="*/ 7 w 95"/>
                  <a:gd name="T9" fmla="*/ 4 h 12"/>
                  <a:gd name="T10" fmla="*/ 0 w 95"/>
                  <a:gd name="T11" fmla="*/ 8 h 12"/>
                  <a:gd name="T12" fmla="*/ 1 w 95"/>
                  <a:gd name="T13" fmla="*/ 12 h 12"/>
                  <a:gd name="T14" fmla="*/ 61 w 95"/>
                  <a:gd name="T15" fmla="*/ 12 h 12"/>
                  <a:gd name="T16" fmla="*/ 87 w 95"/>
                  <a:gd name="T17" fmla="*/ 12 h 12"/>
                  <a:gd name="T18" fmla="*/ 90 w 95"/>
                  <a:gd name="T19" fmla="*/ 11 h 12"/>
                  <a:gd name="T20" fmla="*/ 95 w 95"/>
                  <a:gd name="T21" fmla="*/ 3 h 12"/>
                  <a:gd name="T22" fmla="*/ 78 w 95"/>
                  <a:gd name="T23" fmla="*/ 3 h 12"/>
                  <a:gd name="T24" fmla="*/ 69 w 95"/>
                  <a:gd name="T25" fmla="*/ 11 h 12"/>
                  <a:gd name="T26" fmla="*/ 66 w 95"/>
                  <a:gd name="T27" fmla="*/ 9 h 12"/>
                  <a:gd name="T28" fmla="*/ 61 w 95"/>
                  <a:gd name="T2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5" h="12">
                    <a:moveTo>
                      <a:pt x="1" y="12"/>
                    </a:moveTo>
                    <a:cubicBezTo>
                      <a:pt x="24" y="12"/>
                      <a:pt x="24" y="12"/>
                      <a:pt x="24" y="12"/>
                    </a:cubicBezTo>
                    <a:cubicBezTo>
                      <a:pt x="24" y="10"/>
                      <a:pt x="24" y="9"/>
                      <a:pt x="23" y="9"/>
                    </a:cubicBezTo>
                    <a:cubicBezTo>
                      <a:pt x="21" y="9"/>
                      <a:pt x="19" y="9"/>
                      <a:pt x="19" y="7"/>
                    </a:cubicBezTo>
                    <a:cubicBezTo>
                      <a:pt x="19" y="6"/>
                      <a:pt x="13" y="4"/>
                      <a:pt x="7" y="4"/>
                    </a:cubicBezTo>
                    <a:cubicBezTo>
                      <a:pt x="1" y="5"/>
                      <a:pt x="0" y="6"/>
                      <a:pt x="0" y="8"/>
                    </a:cubicBezTo>
                    <a:cubicBezTo>
                      <a:pt x="0" y="9"/>
                      <a:pt x="0" y="11"/>
                      <a:pt x="1" y="12"/>
                    </a:cubicBezTo>
                    <a:close/>
                    <a:moveTo>
                      <a:pt x="61" y="12"/>
                    </a:moveTo>
                    <a:cubicBezTo>
                      <a:pt x="87" y="12"/>
                      <a:pt x="87" y="12"/>
                      <a:pt x="87" y="12"/>
                    </a:cubicBezTo>
                    <a:cubicBezTo>
                      <a:pt x="88" y="12"/>
                      <a:pt x="89" y="11"/>
                      <a:pt x="90" y="11"/>
                    </a:cubicBezTo>
                    <a:cubicBezTo>
                      <a:pt x="93" y="8"/>
                      <a:pt x="95" y="6"/>
                      <a:pt x="95" y="3"/>
                    </a:cubicBezTo>
                    <a:cubicBezTo>
                      <a:pt x="95" y="0"/>
                      <a:pt x="84" y="2"/>
                      <a:pt x="78" y="3"/>
                    </a:cubicBezTo>
                    <a:cubicBezTo>
                      <a:pt x="72" y="4"/>
                      <a:pt x="69" y="11"/>
                      <a:pt x="69" y="11"/>
                    </a:cubicBezTo>
                    <a:cubicBezTo>
                      <a:pt x="69" y="11"/>
                      <a:pt x="68" y="9"/>
                      <a:pt x="66" y="9"/>
                    </a:cubicBezTo>
                    <a:cubicBezTo>
                      <a:pt x="64" y="10"/>
                      <a:pt x="62" y="11"/>
                      <a:pt x="61" y="12"/>
                    </a:cubicBezTo>
                    <a:close/>
                  </a:path>
                </a:pathLst>
              </a:custGeom>
              <a:solidFill>
                <a:srgbClr val="D8D6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77" name="任意多边形: 形状 476">
                <a:extLst>
                  <a:ext uri="{FF2B5EF4-FFF2-40B4-BE49-F238E27FC236}">
                    <a16:creationId xmlns:a16="http://schemas.microsoft.com/office/drawing/2014/main" id="{8D122945-F5E9-4530-A8A1-5AE2DF350A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6" y="1175"/>
                <a:ext cx="182" cy="27"/>
              </a:xfrm>
              <a:custGeom>
                <a:avLst/>
                <a:gdLst>
                  <a:gd name="T0" fmla="*/ 1 w 95"/>
                  <a:gd name="T1" fmla="*/ 14 h 14"/>
                  <a:gd name="T2" fmla="*/ 24 w 95"/>
                  <a:gd name="T3" fmla="*/ 14 h 14"/>
                  <a:gd name="T4" fmla="*/ 23 w 95"/>
                  <a:gd name="T5" fmla="*/ 9 h 14"/>
                  <a:gd name="T6" fmla="*/ 19 w 95"/>
                  <a:gd name="T7" fmla="*/ 7 h 14"/>
                  <a:gd name="T8" fmla="*/ 7 w 95"/>
                  <a:gd name="T9" fmla="*/ 4 h 14"/>
                  <a:gd name="T10" fmla="*/ 0 w 95"/>
                  <a:gd name="T11" fmla="*/ 8 h 14"/>
                  <a:gd name="T12" fmla="*/ 1 w 95"/>
                  <a:gd name="T13" fmla="*/ 14 h 14"/>
                  <a:gd name="T14" fmla="*/ 60 w 95"/>
                  <a:gd name="T15" fmla="*/ 14 h 14"/>
                  <a:gd name="T16" fmla="*/ 86 w 95"/>
                  <a:gd name="T17" fmla="*/ 14 h 14"/>
                  <a:gd name="T18" fmla="*/ 90 w 95"/>
                  <a:gd name="T19" fmla="*/ 11 h 14"/>
                  <a:gd name="T20" fmla="*/ 95 w 95"/>
                  <a:gd name="T21" fmla="*/ 3 h 14"/>
                  <a:gd name="T22" fmla="*/ 78 w 95"/>
                  <a:gd name="T23" fmla="*/ 3 h 14"/>
                  <a:gd name="T24" fmla="*/ 69 w 95"/>
                  <a:gd name="T25" fmla="*/ 11 h 14"/>
                  <a:gd name="T26" fmla="*/ 66 w 95"/>
                  <a:gd name="T27" fmla="*/ 9 h 14"/>
                  <a:gd name="T28" fmla="*/ 60 w 95"/>
                  <a:gd name="T29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5" h="14">
                    <a:moveTo>
                      <a:pt x="1" y="14"/>
                    </a:moveTo>
                    <a:cubicBezTo>
                      <a:pt x="24" y="14"/>
                      <a:pt x="24" y="14"/>
                      <a:pt x="24" y="14"/>
                    </a:cubicBezTo>
                    <a:cubicBezTo>
                      <a:pt x="24" y="11"/>
                      <a:pt x="24" y="9"/>
                      <a:pt x="23" y="9"/>
                    </a:cubicBezTo>
                    <a:cubicBezTo>
                      <a:pt x="21" y="9"/>
                      <a:pt x="19" y="9"/>
                      <a:pt x="19" y="7"/>
                    </a:cubicBezTo>
                    <a:cubicBezTo>
                      <a:pt x="19" y="6"/>
                      <a:pt x="13" y="4"/>
                      <a:pt x="7" y="4"/>
                    </a:cubicBezTo>
                    <a:cubicBezTo>
                      <a:pt x="1" y="5"/>
                      <a:pt x="0" y="6"/>
                      <a:pt x="0" y="8"/>
                    </a:cubicBezTo>
                    <a:cubicBezTo>
                      <a:pt x="0" y="10"/>
                      <a:pt x="0" y="12"/>
                      <a:pt x="1" y="14"/>
                    </a:cubicBezTo>
                    <a:close/>
                    <a:moveTo>
                      <a:pt x="60" y="14"/>
                    </a:moveTo>
                    <a:cubicBezTo>
                      <a:pt x="86" y="14"/>
                      <a:pt x="86" y="14"/>
                      <a:pt x="86" y="14"/>
                    </a:cubicBezTo>
                    <a:cubicBezTo>
                      <a:pt x="87" y="12"/>
                      <a:pt x="88" y="11"/>
                      <a:pt x="90" y="11"/>
                    </a:cubicBezTo>
                    <a:cubicBezTo>
                      <a:pt x="93" y="8"/>
                      <a:pt x="95" y="6"/>
                      <a:pt x="95" y="3"/>
                    </a:cubicBezTo>
                    <a:cubicBezTo>
                      <a:pt x="95" y="0"/>
                      <a:pt x="84" y="2"/>
                      <a:pt x="78" y="3"/>
                    </a:cubicBezTo>
                    <a:cubicBezTo>
                      <a:pt x="72" y="4"/>
                      <a:pt x="69" y="11"/>
                      <a:pt x="69" y="11"/>
                    </a:cubicBezTo>
                    <a:cubicBezTo>
                      <a:pt x="69" y="11"/>
                      <a:pt x="68" y="9"/>
                      <a:pt x="66" y="9"/>
                    </a:cubicBezTo>
                    <a:cubicBezTo>
                      <a:pt x="64" y="10"/>
                      <a:pt x="61" y="11"/>
                      <a:pt x="60" y="14"/>
                    </a:cubicBezTo>
                    <a:close/>
                  </a:path>
                </a:pathLst>
              </a:custGeom>
              <a:solidFill>
                <a:srgbClr val="D9D7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78" name="任意多边形: 形状 477">
                <a:extLst>
                  <a:ext uri="{FF2B5EF4-FFF2-40B4-BE49-F238E27FC236}">
                    <a16:creationId xmlns:a16="http://schemas.microsoft.com/office/drawing/2014/main" id="{0F8ED639-308E-41AE-9E7F-34C2438E1E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6" y="1175"/>
                <a:ext cx="182" cy="29"/>
              </a:xfrm>
              <a:custGeom>
                <a:avLst/>
                <a:gdLst>
                  <a:gd name="T0" fmla="*/ 2 w 95"/>
                  <a:gd name="T1" fmla="*/ 15 h 15"/>
                  <a:gd name="T2" fmla="*/ 23 w 95"/>
                  <a:gd name="T3" fmla="*/ 15 h 15"/>
                  <a:gd name="T4" fmla="*/ 23 w 95"/>
                  <a:gd name="T5" fmla="*/ 15 h 15"/>
                  <a:gd name="T6" fmla="*/ 23 w 95"/>
                  <a:gd name="T7" fmla="*/ 9 h 15"/>
                  <a:gd name="T8" fmla="*/ 19 w 95"/>
                  <a:gd name="T9" fmla="*/ 7 h 15"/>
                  <a:gd name="T10" fmla="*/ 7 w 95"/>
                  <a:gd name="T11" fmla="*/ 4 h 15"/>
                  <a:gd name="T12" fmla="*/ 0 w 95"/>
                  <a:gd name="T13" fmla="*/ 8 h 15"/>
                  <a:gd name="T14" fmla="*/ 2 w 95"/>
                  <a:gd name="T15" fmla="*/ 15 h 15"/>
                  <a:gd name="T16" fmla="*/ 60 w 95"/>
                  <a:gd name="T17" fmla="*/ 15 h 15"/>
                  <a:gd name="T18" fmla="*/ 85 w 95"/>
                  <a:gd name="T19" fmla="*/ 15 h 15"/>
                  <a:gd name="T20" fmla="*/ 90 w 95"/>
                  <a:gd name="T21" fmla="*/ 11 h 15"/>
                  <a:gd name="T22" fmla="*/ 95 w 95"/>
                  <a:gd name="T23" fmla="*/ 3 h 15"/>
                  <a:gd name="T24" fmla="*/ 78 w 95"/>
                  <a:gd name="T25" fmla="*/ 3 h 15"/>
                  <a:gd name="T26" fmla="*/ 69 w 95"/>
                  <a:gd name="T27" fmla="*/ 11 h 15"/>
                  <a:gd name="T28" fmla="*/ 66 w 95"/>
                  <a:gd name="T29" fmla="*/ 9 h 15"/>
                  <a:gd name="T30" fmla="*/ 60 w 95"/>
                  <a:gd name="T31" fmla="*/ 14 h 15"/>
                  <a:gd name="T32" fmla="*/ 60 w 95"/>
                  <a:gd name="T3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15">
                    <a:moveTo>
                      <a:pt x="2" y="15"/>
                    </a:moveTo>
                    <a:cubicBezTo>
                      <a:pt x="23" y="15"/>
                      <a:pt x="23" y="15"/>
                      <a:pt x="23" y="15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4" y="11"/>
                      <a:pt x="25" y="9"/>
                      <a:pt x="23" y="9"/>
                    </a:cubicBezTo>
                    <a:cubicBezTo>
                      <a:pt x="21" y="9"/>
                      <a:pt x="19" y="9"/>
                      <a:pt x="19" y="7"/>
                    </a:cubicBezTo>
                    <a:cubicBezTo>
                      <a:pt x="19" y="6"/>
                      <a:pt x="13" y="4"/>
                      <a:pt x="7" y="4"/>
                    </a:cubicBezTo>
                    <a:cubicBezTo>
                      <a:pt x="1" y="5"/>
                      <a:pt x="0" y="6"/>
                      <a:pt x="0" y="8"/>
                    </a:cubicBezTo>
                    <a:cubicBezTo>
                      <a:pt x="0" y="10"/>
                      <a:pt x="0" y="12"/>
                      <a:pt x="2" y="15"/>
                    </a:cubicBezTo>
                    <a:close/>
                    <a:moveTo>
                      <a:pt x="60" y="15"/>
                    </a:moveTo>
                    <a:cubicBezTo>
                      <a:pt x="85" y="15"/>
                      <a:pt x="85" y="15"/>
                      <a:pt x="85" y="15"/>
                    </a:cubicBezTo>
                    <a:cubicBezTo>
                      <a:pt x="87" y="13"/>
                      <a:pt x="88" y="11"/>
                      <a:pt x="90" y="11"/>
                    </a:cubicBezTo>
                    <a:cubicBezTo>
                      <a:pt x="93" y="8"/>
                      <a:pt x="95" y="6"/>
                      <a:pt x="95" y="3"/>
                    </a:cubicBezTo>
                    <a:cubicBezTo>
                      <a:pt x="95" y="0"/>
                      <a:pt x="84" y="2"/>
                      <a:pt x="78" y="3"/>
                    </a:cubicBezTo>
                    <a:cubicBezTo>
                      <a:pt x="72" y="4"/>
                      <a:pt x="69" y="11"/>
                      <a:pt x="69" y="11"/>
                    </a:cubicBezTo>
                    <a:cubicBezTo>
                      <a:pt x="69" y="11"/>
                      <a:pt x="68" y="9"/>
                      <a:pt x="66" y="9"/>
                    </a:cubicBezTo>
                    <a:cubicBezTo>
                      <a:pt x="64" y="10"/>
                      <a:pt x="60" y="11"/>
                      <a:pt x="60" y="14"/>
                    </a:cubicBezTo>
                    <a:lnTo>
                      <a:pt x="60" y="15"/>
                    </a:lnTo>
                    <a:close/>
                  </a:path>
                </a:pathLst>
              </a:custGeom>
              <a:solidFill>
                <a:srgbClr val="DAD8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79" name="任意多边形: 形状 478">
                <a:extLst>
                  <a:ext uri="{FF2B5EF4-FFF2-40B4-BE49-F238E27FC236}">
                    <a16:creationId xmlns:a16="http://schemas.microsoft.com/office/drawing/2014/main" id="{CFA13A66-32AC-437B-8E01-6C8B12E174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6" y="1175"/>
                <a:ext cx="182" cy="31"/>
              </a:xfrm>
              <a:custGeom>
                <a:avLst/>
                <a:gdLst>
                  <a:gd name="T0" fmla="*/ 3 w 95"/>
                  <a:gd name="T1" fmla="*/ 16 h 16"/>
                  <a:gd name="T2" fmla="*/ 23 w 95"/>
                  <a:gd name="T3" fmla="*/ 16 h 16"/>
                  <a:gd name="T4" fmla="*/ 23 w 95"/>
                  <a:gd name="T5" fmla="*/ 15 h 16"/>
                  <a:gd name="T6" fmla="*/ 23 w 95"/>
                  <a:gd name="T7" fmla="*/ 9 h 16"/>
                  <a:gd name="T8" fmla="*/ 19 w 95"/>
                  <a:gd name="T9" fmla="*/ 7 h 16"/>
                  <a:gd name="T10" fmla="*/ 7 w 95"/>
                  <a:gd name="T11" fmla="*/ 4 h 16"/>
                  <a:gd name="T12" fmla="*/ 0 w 95"/>
                  <a:gd name="T13" fmla="*/ 8 h 16"/>
                  <a:gd name="T14" fmla="*/ 3 w 95"/>
                  <a:gd name="T15" fmla="*/ 16 h 16"/>
                  <a:gd name="T16" fmla="*/ 60 w 95"/>
                  <a:gd name="T17" fmla="*/ 16 h 16"/>
                  <a:gd name="T18" fmla="*/ 84 w 95"/>
                  <a:gd name="T19" fmla="*/ 16 h 16"/>
                  <a:gd name="T20" fmla="*/ 90 w 95"/>
                  <a:gd name="T21" fmla="*/ 11 h 16"/>
                  <a:gd name="T22" fmla="*/ 95 w 95"/>
                  <a:gd name="T23" fmla="*/ 3 h 16"/>
                  <a:gd name="T24" fmla="*/ 78 w 95"/>
                  <a:gd name="T25" fmla="*/ 3 h 16"/>
                  <a:gd name="T26" fmla="*/ 69 w 95"/>
                  <a:gd name="T27" fmla="*/ 11 h 16"/>
                  <a:gd name="T28" fmla="*/ 66 w 95"/>
                  <a:gd name="T29" fmla="*/ 9 h 16"/>
                  <a:gd name="T30" fmla="*/ 60 w 95"/>
                  <a:gd name="T31" fmla="*/ 14 h 16"/>
                  <a:gd name="T32" fmla="*/ 60 w 95"/>
                  <a:gd name="T33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16">
                    <a:moveTo>
                      <a:pt x="3" y="16"/>
                    </a:moveTo>
                    <a:cubicBezTo>
                      <a:pt x="23" y="16"/>
                      <a:pt x="23" y="16"/>
                      <a:pt x="23" y="16"/>
                    </a:cubicBezTo>
                    <a:cubicBezTo>
                      <a:pt x="23" y="16"/>
                      <a:pt x="23" y="15"/>
                      <a:pt x="23" y="15"/>
                    </a:cubicBezTo>
                    <a:cubicBezTo>
                      <a:pt x="24" y="11"/>
                      <a:pt x="25" y="9"/>
                      <a:pt x="23" y="9"/>
                    </a:cubicBezTo>
                    <a:cubicBezTo>
                      <a:pt x="21" y="9"/>
                      <a:pt x="19" y="9"/>
                      <a:pt x="19" y="7"/>
                    </a:cubicBezTo>
                    <a:cubicBezTo>
                      <a:pt x="19" y="6"/>
                      <a:pt x="13" y="4"/>
                      <a:pt x="7" y="4"/>
                    </a:cubicBezTo>
                    <a:cubicBezTo>
                      <a:pt x="1" y="5"/>
                      <a:pt x="0" y="6"/>
                      <a:pt x="0" y="8"/>
                    </a:cubicBezTo>
                    <a:cubicBezTo>
                      <a:pt x="0" y="11"/>
                      <a:pt x="1" y="13"/>
                      <a:pt x="3" y="16"/>
                    </a:cubicBezTo>
                    <a:close/>
                    <a:moveTo>
                      <a:pt x="60" y="16"/>
                    </a:moveTo>
                    <a:cubicBezTo>
                      <a:pt x="84" y="16"/>
                      <a:pt x="84" y="16"/>
                      <a:pt x="84" y="16"/>
                    </a:cubicBezTo>
                    <a:cubicBezTo>
                      <a:pt x="86" y="14"/>
                      <a:pt x="88" y="12"/>
                      <a:pt x="90" y="11"/>
                    </a:cubicBezTo>
                    <a:cubicBezTo>
                      <a:pt x="93" y="8"/>
                      <a:pt x="95" y="6"/>
                      <a:pt x="95" y="3"/>
                    </a:cubicBezTo>
                    <a:cubicBezTo>
                      <a:pt x="95" y="0"/>
                      <a:pt x="84" y="2"/>
                      <a:pt x="78" y="3"/>
                    </a:cubicBezTo>
                    <a:cubicBezTo>
                      <a:pt x="72" y="4"/>
                      <a:pt x="69" y="11"/>
                      <a:pt x="69" y="11"/>
                    </a:cubicBezTo>
                    <a:cubicBezTo>
                      <a:pt x="69" y="11"/>
                      <a:pt x="68" y="9"/>
                      <a:pt x="66" y="9"/>
                    </a:cubicBezTo>
                    <a:cubicBezTo>
                      <a:pt x="64" y="10"/>
                      <a:pt x="60" y="11"/>
                      <a:pt x="60" y="14"/>
                    </a:cubicBezTo>
                    <a:cubicBezTo>
                      <a:pt x="60" y="15"/>
                      <a:pt x="60" y="16"/>
                      <a:pt x="60" y="16"/>
                    </a:cubicBezTo>
                    <a:close/>
                  </a:path>
                </a:pathLst>
              </a:custGeom>
              <a:solidFill>
                <a:srgbClr val="DBD9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80" name="任意多边形: 形状 479">
                <a:extLst>
                  <a:ext uri="{FF2B5EF4-FFF2-40B4-BE49-F238E27FC236}">
                    <a16:creationId xmlns:a16="http://schemas.microsoft.com/office/drawing/2014/main" id="{888BB49B-B62F-4D1E-8F01-4E3511155B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6" y="1175"/>
                <a:ext cx="182" cy="32"/>
              </a:xfrm>
              <a:custGeom>
                <a:avLst/>
                <a:gdLst>
                  <a:gd name="T0" fmla="*/ 4 w 95"/>
                  <a:gd name="T1" fmla="*/ 17 h 17"/>
                  <a:gd name="T2" fmla="*/ 23 w 95"/>
                  <a:gd name="T3" fmla="*/ 17 h 17"/>
                  <a:gd name="T4" fmla="*/ 23 w 95"/>
                  <a:gd name="T5" fmla="*/ 15 h 17"/>
                  <a:gd name="T6" fmla="*/ 23 w 95"/>
                  <a:gd name="T7" fmla="*/ 9 h 17"/>
                  <a:gd name="T8" fmla="*/ 19 w 95"/>
                  <a:gd name="T9" fmla="*/ 7 h 17"/>
                  <a:gd name="T10" fmla="*/ 7 w 95"/>
                  <a:gd name="T11" fmla="*/ 4 h 17"/>
                  <a:gd name="T12" fmla="*/ 0 w 95"/>
                  <a:gd name="T13" fmla="*/ 8 h 17"/>
                  <a:gd name="T14" fmla="*/ 4 w 95"/>
                  <a:gd name="T15" fmla="*/ 17 h 17"/>
                  <a:gd name="T16" fmla="*/ 4 w 95"/>
                  <a:gd name="T17" fmla="*/ 17 h 17"/>
                  <a:gd name="T18" fmla="*/ 60 w 95"/>
                  <a:gd name="T19" fmla="*/ 17 h 17"/>
                  <a:gd name="T20" fmla="*/ 84 w 95"/>
                  <a:gd name="T21" fmla="*/ 17 h 17"/>
                  <a:gd name="T22" fmla="*/ 90 w 95"/>
                  <a:gd name="T23" fmla="*/ 11 h 17"/>
                  <a:gd name="T24" fmla="*/ 95 w 95"/>
                  <a:gd name="T25" fmla="*/ 3 h 17"/>
                  <a:gd name="T26" fmla="*/ 78 w 95"/>
                  <a:gd name="T27" fmla="*/ 3 h 17"/>
                  <a:gd name="T28" fmla="*/ 69 w 95"/>
                  <a:gd name="T29" fmla="*/ 11 h 17"/>
                  <a:gd name="T30" fmla="*/ 66 w 95"/>
                  <a:gd name="T31" fmla="*/ 9 h 17"/>
                  <a:gd name="T32" fmla="*/ 60 w 95"/>
                  <a:gd name="T33" fmla="*/ 14 h 17"/>
                  <a:gd name="T34" fmla="*/ 60 w 95"/>
                  <a:gd name="T35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5" h="17">
                    <a:moveTo>
                      <a:pt x="4" y="17"/>
                    </a:move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7"/>
                      <a:pt x="23" y="16"/>
                      <a:pt x="23" y="15"/>
                    </a:cubicBezTo>
                    <a:cubicBezTo>
                      <a:pt x="24" y="11"/>
                      <a:pt x="25" y="9"/>
                      <a:pt x="23" y="9"/>
                    </a:cubicBezTo>
                    <a:cubicBezTo>
                      <a:pt x="21" y="9"/>
                      <a:pt x="19" y="9"/>
                      <a:pt x="19" y="7"/>
                    </a:cubicBezTo>
                    <a:cubicBezTo>
                      <a:pt x="19" y="6"/>
                      <a:pt x="13" y="4"/>
                      <a:pt x="7" y="4"/>
                    </a:cubicBezTo>
                    <a:cubicBezTo>
                      <a:pt x="1" y="5"/>
                      <a:pt x="0" y="6"/>
                      <a:pt x="0" y="8"/>
                    </a:cubicBezTo>
                    <a:cubicBezTo>
                      <a:pt x="0" y="11"/>
                      <a:pt x="1" y="14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lose/>
                    <a:moveTo>
                      <a:pt x="60" y="17"/>
                    </a:moveTo>
                    <a:cubicBezTo>
                      <a:pt x="84" y="17"/>
                      <a:pt x="84" y="17"/>
                      <a:pt x="84" y="17"/>
                    </a:cubicBezTo>
                    <a:cubicBezTo>
                      <a:pt x="85" y="15"/>
                      <a:pt x="87" y="12"/>
                      <a:pt x="90" y="11"/>
                    </a:cubicBezTo>
                    <a:cubicBezTo>
                      <a:pt x="93" y="8"/>
                      <a:pt x="95" y="6"/>
                      <a:pt x="95" y="3"/>
                    </a:cubicBezTo>
                    <a:cubicBezTo>
                      <a:pt x="95" y="0"/>
                      <a:pt x="84" y="2"/>
                      <a:pt x="78" y="3"/>
                    </a:cubicBezTo>
                    <a:cubicBezTo>
                      <a:pt x="72" y="4"/>
                      <a:pt x="69" y="11"/>
                      <a:pt x="69" y="11"/>
                    </a:cubicBezTo>
                    <a:cubicBezTo>
                      <a:pt x="69" y="11"/>
                      <a:pt x="68" y="9"/>
                      <a:pt x="66" y="9"/>
                    </a:cubicBezTo>
                    <a:cubicBezTo>
                      <a:pt x="64" y="10"/>
                      <a:pt x="60" y="11"/>
                      <a:pt x="60" y="14"/>
                    </a:cubicBezTo>
                    <a:cubicBezTo>
                      <a:pt x="60" y="16"/>
                      <a:pt x="60" y="17"/>
                      <a:pt x="60" y="17"/>
                    </a:cubicBezTo>
                    <a:close/>
                  </a:path>
                </a:pathLst>
              </a:custGeom>
              <a:solidFill>
                <a:srgbClr val="DCDA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81" name="任意多边形: 形状 480">
                <a:extLst>
                  <a:ext uri="{FF2B5EF4-FFF2-40B4-BE49-F238E27FC236}">
                    <a16:creationId xmlns:a16="http://schemas.microsoft.com/office/drawing/2014/main" id="{B99E1C65-3AC6-44B3-ABB3-5929462A7F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6" y="1175"/>
                <a:ext cx="182" cy="36"/>
              </a:xfrm>
              <a:custGeom>
                <a:avLst/>
                <a:gdLst>
                  <a:gd name="T0" fmla="*/ 5 w 95"/>
                  <a:gd name="T1" fmla="*/ 19 h 19"/>
                  <a:gd name="T2" fmla="*/ 22 w 95"/>
                  <a:gd name="T3" fmla="*/ 19 h 19"/>
                  <a:gd name="T4" fmla="*/ 23 w 95"/>
                  <a:gd name="T5" fmla="*/ 15 h 19"/>
                  <a:gd name="T6" fmla="*/ 23 w 95"/>
                  <a:gd name="T7" fmla="*/ 9 h 19"/>
                  <a:gd name="T8" fmla="*/ 19 w 95"/>
                  <a:gd name="T9" fmla="*/ 7 h 19"/>
                  <a:gd name="T10" fmla="*/ 7 w 95"/>
                  <a:gd name="T11" fmla="*/ 4 h 19"/>
                  <a:gd name="T12" fmla="*/ 0 w 95"/>
                  <a:gd name="T13" fmla="*/ 8 h 19"/>
                  <a:gd name="T14" fmla="*/ 4 w 95"/>
                  <a:gd name="T15" fmla="*/ 17 h 19"/>
                  <a:gd name="T16" fmla="*/ 5 w 95"/>
                  <a:gd name="T17" fmla="*/ 19 h 19"/>
                  <a:gd name="T18" fmla="*/ 60 w 95"/>
                  <a:gd name="T19" fmla="*/ 19 h 19"/>
                  <a:gd name="T20" fmla="*/ 83 w 95"/>
                  <a:gd name="T21" fmla="*/ 19 h 19"/>
                  <a:gd name="T22" fmla="*/ 90 w 95"/>
                  <a:gd name="T23" fmla="*/ 11 h 19"/>
                  <a:gd name="T24" fmla="*/ 95 w 95"/>
                  <a:gd name="T25" fmla="*/ 3 h 19"/>
                  <a:gd name="T26" fmla="*/ 78 w 95"/>
                  <a:gd name="T27" fmla="*/ 3 h 19"/>
                  <a:gd name="T28" fmla="*/ 69 w 95"/>
                  <a:gd name="T29" fmla="*/ 11 h 19"/>
                  <a:gd name="T30" fmla="*/ 66 w 95"/>
                  <a:gd name="T31" fmla="*/ 9 h 19"/>
                  <a:gd name="T32" fmla="*/ 60 w 95"/>
                  <a:gd name="T33" fmla="*/ 14 h 19"/>
                  <a:gd name="T34" fmla="*/ 60 w 95"/>
                  <a:gd name="T35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5" h="19">
                    <a:moveTo>
                      <a:pt x="5" y="19"/>
                    </a:moveTo>
                    <a:cubicBezTo>
                      <a:pt x="22" y="19"/>
                      <a:pt x="22" y="19"/>
                      <a:pt x="22" y="19"/>
                    </a:cubicBezTo>
                    <a:cubicBezTo>
                      <a:pt x="23" y="17"/>
                      <a:pt x="23" y="16"/>
                      <a:pt x="23" y="15"/>
                    </a:cubicBezTo>
                    <a:cubicBezTo>
                      <a:pt x="24" y="11"/>
                      <a:pt x="25" y="9"/>
                      <a:pt x="23" y="9"/>
                    </a:cubicBezTo>
                    <a:cubicBezTo>
                      <a:pt x="21" y="9"/>
                      <a:pt x="19" y="9"/>
                      <a:pt x="19" y="7"/>
                    </a:cubicBezTo>
                    <a:cubicBezTo>
                      <a:pt x="19" y="6"/>
                      <a:pt x="13" y="4"/>
                      <a:pt x="7" y="4"/>
                    </a:cubicBezTo>
                    <a:cubicBezTo>
                      <a:pt x="1" y="5"/>
                      <a:pt x="0" y="6"/>
                      <a:pt x="0" y="8"/>
                    </a:cubicBezTo>
                    <a:cubicBezTo>
                      <a:pt x="0" y="11"/>
                      <a:pt x="1" y="14"/>
                      <a:pt x="4" y="17"/>
                    </a:cubicBezTo>
                    <a:cubicBezTo>
                      <a:pt x="4" y="18"/>
                      <a:pt x="5" y="18"/>
                      <a:pt x="5" y="19"/>
                    </a:cubicBezTo>
                    <a:close/>
                    <a:moveTo>
                      <a:pt x="60" y="19"/>
                    </a:moveTo>
                    <a:cubicBezTo>
                      <a:pt x="83" y="19"/>
                      <a:pt x="83" y="19"/>
                      <a:pt x="83" y="19"/>
                    </a:cubicBezTo>
                    <a:cubicBezTo>
                      <a:pt x="84" y="16"/>
                      <a:pt x="87" y="12"/>
                      <a:pt x="90" y="11"/>
                    </a:cubicBezTo>
                    <a:cubicBezTo>
                      <a:pt x="93" y="8"/>
                      <a:pt x="95" y="6"/>
                      <a:pt x="95" y="3"/>
                    </a:cubicBezTo>
                    <a:cubicBezTo>
                      <a:pt x="95" y="0"/>
                      <a:pt x="84" y="2"/>
                      <a:pt x="78" y="3"/>
                    </a:cubicBezTo>
                    <a:cubicBezTo>
                      <a:pt x="72" y="4"/>
                      <a:pt x="69" y="11"/>
                      <a:pt x="69" y="11"/>
                    </a:cubicBezTo>
                    <a:cubicBezTo>
                      <a:pt x="69" y="11"/>
                      <a:pt x="68" y="9"/>
                      <a:pt x="66" y="9"/>
                    </a:cubicBezTo>
                    <a:cubicBezTo>
                      <a:pt x="64" y="10"/>
                      <a:pt x="60" y="11"/>
                      <a:pt x="60" y="14"/>
                    </a:cubicBezTo>
                    <a:cubicBezTo>
                      <a:pt x="60" y="17"/>
                      <a:pt x="60" y="18"/>
                      <a:pt x="60" y="19"/>
                    </a:cubicBezTo>
                    <a:close/>
                  </a:path>
                </a:pathLst>
              </a:custGeom>
              <a:solidFill>
                <a:srgbClr val="DCDB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82" name="任意多边形: 形状 481">
                <a:extLst>
                  <a:ext uri="{FF2B5EF4-FFF2-40B4-BE49-F238E27FC236}">
                    <a16:creationId xmlns:a16="http://schemas.microsoft.com/office/drawing/2014/main" id="{5BA2810E-AE98-4CFA-BD8B-1A86BB8F61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6" y="1179"/>
                <a:ext cx="182" cy="34"/>
              </a:xfrm>
              <a:custGeom>
                <a:avLst/>
                <a:gdLst>
                  <a:gd name="T0" fmla="*/ 93 w 95"/>
                  <a:gd name="T1" fmla="*/ 0 h 18"/>
                  <a:gd name="T2" fmla="*/ 88 w 95"/>
                  <a:gd name="T3" fmla="*/ 0 h 18"/>
                  <a:gd name="T4" fmla="*/ 78 w 95"/>
                  <a:gd name="T5" fmla="*/ 1 h 18"/>
                  <a:gd name="T6" fmla="*/ 69 w 95"/>
                  <a:gd name="T7" fmla="*/ 9 h 18"/>
                  <a:gd name="T8" fmla="*/ 66 w 95"/>
                  <a:gd name="T9" fmla="*/ 7 h 18"/>
                  <a:gd name="T10" fmla="*/ 60 w 95"/>
                  <a:gd name="T11" fmla="*/ 12 h 18"/>
                  <a:gd name="T12" fmla="*/ 59 w 95"/>
                  <a:gd name="T13" fmla="*/ 17 h 18"/>
                  <a:gd name="T14" fmla="*/ 58 w 95"/>
                  <a:gd name="T15" fmla="*/ 18 h 18"/>
                  <a:gd name="T16" fmla="*/ 82 w 95"/>
                  <a:gd name="T17" fmla="*/ 18 h 18"/>
                  <a:gd name="T18" fmla="*/ 90 w 95"/>
                  <a:gd name="T19" fmla="*/ 9 h 18"/>
                  <a:gd name="T20" fmla="*/ 95 w 95"/>
                  <a:gd name="T21" fmla="*/ 1 h 18"/>
                  <a:gd name="T22" fmla="*/ 93 w 95"/>
                  <a:gd name="T23" fmla="*/ 0 h 18"/>
                  <a:gd name="T24" fmla="*/ 6 w 95"/>
                  <a:gd name="T25" fmla="*/ 18 h 18"/>
                  <a:gd name="T26" fmla="*/ 22 w 95"/>
                  <a:gd name="T27" fmla="*/ 18 h 18"/>
                  <a:gd name="T28" fmla="*/ 23 w 95"/>
                  <a:gd name="T29" fmla="*/ 13 h 18"/>
                  <a:gd name="T30" fmla="*/ 23 w 95"/>
                  <a:gd name="T31" fmla="*/ 7 h 18"/>
                  <a:gd name="T32" fmla="*/ 19 w 95"/>
                  <a:gd name="T33" fmla="*/ 5 h 18"/>
                  <a:gd name="T34" fmla="*/ 7 w 95"/>
                  <a:gd name="T35" fmla="*/ 2 h 18"/>
                  <a:gd name="T36" fmla="*/ 0 w 95"/>
                  <a:gd name="T37" fmla="*/ 6 h 18"/>
                  <a:gd name="T38" fmla="*/ 4 w 95"/>
                  <a:gd name="T39" fmla="*/ 15 h 18"/>
                  <a:gd name="T40" fmla="*/ 6 w 95"/>
                  <a:gd name="T4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5" h="18">
                    <a:moveTo>
                      <a:pt x="93" y="0"/>
                    </a:moveTo>
                    <a:cubicBezTo>
                      <a:pt x="88" y="0"/>
                      <a:pt x="88" y="0"/>
                      <a:pt x="88" y="0"/>
                    </a:cubicBezTo>
                    <a:cubicBezTo>
                      <a:pt x="84" y="0"/>
                      <a:pt x="80" y="1"/>
                      <a:pt x="78" y="1"/>
                    </a:cubicBezTo>
                    <a:cubicBezTo>
                      <a:pt x="72" y="2"/>
                      <a:pt x="69" y="9"/>
                      <a:pt x="69" y="9"/>
                    </a:cubicBezTo>
                    <a:cubicBezTo>
                      <a:pt x="69" y="9"/>
                      <a:pt x="68" y="7"/>
                      <a:pt x="66" y="7"/>
                    </a:cubicBezTo>
                    <a:cubicBezTo>
                      <a:pt x="64" y="8"/>
                      <a:pt x="60" y="9"/>
                      <a:pt x="60" y="12"/>
                    </a:cubicBezTo>
                    <a:cubicBezTo>
                      <a:pt x="60" y="16"/>
                      <a:pt x="60" y="17"/>
                      <a:pt x="59" y="17"/>
                    </a:cubicBezTo>
                    <a:cubicBezTo>
                      <a:pt x="58" y="17"/>
                      <a:pt x="58" y="17"/>
                      <a:pt x="58" y="18"/>
                    </a:cubicBezTo>
                    <a:cubicBezTo>
                      <a:pt x="82" y="18"/>
                      <a:pt x="82" y="18"/>
                      <a:pt x="82" y="18"/>
                    </a:cubicBezTo>
                    <a:cubicBezTo>
                      <a:pt x="83" y="16"/>
                      <a:pt x="86" y="11"/>
                      <a:pt x="90" y="9"/>
                    </a:cubicBezTo>
                    <a:cubicBezTo>
                      <a:pt x="93" y="6"/>
                      <a:pt x="95" y="4"/>
                      <a:pt x="95" y="1"/>
                    </a:cubicBezTo>
                    <a:cubicBezTo>
                      <a:pt x="95" y="0"/>
                      <a:pt x="94" y="0"/>
                      <a:pt x="93" y="0"/>
                    </a:cubicBezTo>
                    <a:close/>
                    <a:moveTo>
                      <a:pt x="6" y="18"/>
                    </a:move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16"/>
                      <a:pt x="23" y="15"/>
                      <a:pt x="23" y="13"/>
                    </a:cubicBezTo>
                    <a:cubicBezTo>
                      <a:pt x="24" y="9"/>
                      <a:pt x="25" y="7"/>
                      <a:pt x="23" y="7"/>
                    </a:cubicBezTo>
                    <a:cubicBezTo>
                      <a:pt x="21" y="7"/>
                      <a:pt x="19" y="7"/>
                      <a:pt x="19" y="5"/>
                    </a:cubicBezTo>
                    <a:cubicBezTo>
                      <a:pt x="19" y="4"/>
                      <a:pt x="13" y="2"/>
                      <a:pt x="7" y="2"/>
                    </a:cubicBezTo>
                    <a:cubicBezTo>
                      <a:pt x="1" y="3"/>
                      <a:pt x="0" y="4"/>
                      <a:pt x="0" y="6"/>
                    </a:cubicBezTo>
                    <a:cubicBezTo>
                      <a:pt x="0" y="9"/>
                      <a:pt x="1" y="12"/>
                      <a:pt x="4" y="15"/>
                    </a:cubicBezTo>
                    <a:cubicBezTo>
                      <a:pt x="5" y="16"/>
                      <a:pt x="6" y="17"/>
                      <a:pt x="6" y="18"/>
                    </a:cubicBezTo>
                    <a:close/>
                  </a:path>
                </a:pathLst>
              </a:custGeom>
              <a:solidFill>
                <a:srgbClr val="DDDC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83" name="任意多边形: 形状 482">
                <a:extLst>
                  <a:ext uri="{FF2B5EF4-FFF2-40B4-BE49-F238E27FC236}">
                    <a16:creationId xmlns:a16="http://schemas.microsoft.com/office/drawing/2014/main" id="{D6A243B3-1313-4AE7-994C-9807A00389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6" y="1181"/>
                <a:ext cx="182" cy="34"/>
              </a:xfrm>
              <a:custGeom>
                <a:avLst/>
                <a:gdLst>
                  <a:gd name="T0" fmla="*/ 95 w 95"/>
                  <a:gd name="T1" fmla="*/ 0 h 18"/>
                  <a:gd name="T2" fmla="*/ 78 w 95"/>
                  <a:gd name="T3" fmla="*/ 0 h 18"/>
                  <a:gd name="T4" fmla="*/ 78 w 95"/>
                  <a:gd name="T5" fmla="*/ 0 h 18"/>
                  <a:gd name="T6" fmla="*/ 69 w 95"/>
                  <a:gd name="T7" fmla="*/ 8 h 18"/>
                  <a:gd name="T8" fmla="*/ 66 w 95"/>
                  <a:gd name="T9" fmla="*/ 6 h 18"/>
                  <a:gd name="T10" fmla="*/ 60 w 95"/>
                  <a:gd name="T11" fmla="*/ 11 h 18"/>
                  <a:gd name="T12" fmla="*/ 59 w 95"/>
                  <a:gd name="T13" fmla="*/ 16 h 18"/>
                  <a:gd name="T14" fmla="*/ 57 w 95"/>
                  <a:gd name="T15" fmla="*/ 18 h 18"/>
                  <a:gd name="T16" fmla="*/ 81 w 95"/>
                  <a:gd name="T17" fmla="*/ 18 h 18"/>
                  <a:gd name="T18" fmla="*/ 81 w 95"/>
                  <a:gd name="T19" fmla="*/ 17 h 18"/>
                  <a:gd name="T20" fmla="*/ 90 w 95"/>
                  <a:gd name="T21" fmla="*/ 8 h 18"/>
                  <a:gd name="T22" fmla="*/ 95 w 95"/>
                  <a:gd name="T23" fmla="*/ 0 h 18"/>
                  <a:gd name="T24" fmla="*/ 7 w 95"/>
                  <a:gd name="T25" fmla="*/ 18 h 18"/>
                  <a:gd name="T26" fmla="*/ 21 w 95"/>
                  <a:gd name="T27" fmla="*/ 18 h 18"/>
                  <a:gd name="T28" fmla="*/ 23 w 95"/>
                  <a:gd name="T29" fmla="*/ 12 h 18"/>
                  <a:gd name="T30" fmla="*/ 23 w 95"/>
                  <a:gd name="T31" fmla="*/ 6 h 18"/>
                  <a:gd name="T32" fmla="*/ 19 w 95"/>
                  <a:gd name="T33" fmla="*/ 4 h 18"/>
                  <a:gd name="T34" fmla="*/ 7 w 95"/>
                  <a:gd name="T35" fmla="*/ 1 h 18"/>
                  <a:gd name="T36" fmla="*/ 0 w 95"/>
                  <a:gd name="T37" fmla="*/ 5 h 18"/>
                  <a:gd name="T38" fmla="*/ 4 w 95"/>
                  <a:gd name="T39" fmla="*/ 14 h 18"/>
                  <a:gd name="T40" fmla="*/ 7 w 95"/>
                  <a:gd name="T4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5" h="18">
                    <a:moveTo>
                      <a:pt x="95" y="0"/>
                    </a:moveTo>
                    <a:cubicBezTo>
                      <a:pt x="78" y="0"/>
                      <a:pt x="78" y="0"/>
                      <a:pt x="78" y="0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72" y="1"/>
                      <a:pt x="69" y="8"/>
                      <a:pt x="69" y="8"/>
                    </a:cubicBezTo>
                    <a:cubicBezTo>
                      <a:pt x="69" y="8"/>
                      <a:pt x="68" y="6"/>
                      <a:pt x="66" y="6"/>
                    </a:cubicBezTo>
                    <a:cubicBezTo>
                      <a:pt x="64" y="7"/>
                      <a:pt x="60" y="8"/>
                      <a:pt x="60" y="11"/>
                    </a:cubicBezTo>
                    <a:cubicBezTo>
                      <a:pt x="60" y="15"/>
                      <a:pt x="60" y="16"/>
                      <a:pt x="59" y="16"/>
                    </a:cubicBezTo>
                    <a:cubicBezTo>
                      <a:pt x="58" y="16"/>
                      <a:pt x="58" y="17"/>
                      <a:pt x="57" y="18"/>
                    </a:cubicBezTo>
                    <a:cubicBezTo>
                      <a:pt x="81" y="18"/>
                      <a:pt x="81" y="18"/>
                      <a:pt x="81" y="18"/>
                    </a:cubicBezTo>
                    <a:cubicBezTo>
                      <a:pt x="81" y="18"/>
                      <a:pt x="81" y="18"/>
                      <a:pt x="81" y="17"/>
                    </a:cubicBezTo>
                    <a:cubicBezTo>
                      <a:pt x="83" y="16"/>
                      <a:pt x="86" y="10"/>
                      <a:pt x="90" y="8"/>
                    </a:cubicBezTo>
                    <a:cubicBezTo>
                      <a:pt x="93" y="5"/>
                      <a:pt x="95" y="3"/>
                      <a:pt x="95" y="0"/>
                    </a:cubicBezTo>
                    <a:close/>
                    <a:moveTo>
                      <a:pt x="7" y="18"/>
                    </a:moveTo>
                    <a:cubicBezTo>
                      <a:pt x="21" y="18"/>
                      <a:pt x="21" y="18"/>
                      <a:pt x="21" y="18"/>
                    </a:cubicBezTo>
                    <a:cubicBezTo>
                      <a:pt x="22" y="17"/>
                      <a:pt x="23" y="14"/>
                      <a:pt x="23" y="12"/>
                    </a:cubicBezTo>
                    <a:cubicBezTo>
                      <a:pt x="24" y="8"/>
                      <a:pt x="25" y="6"/>
                      <a:pt x="23" y="6"/>
                    </a:cubicBezTo>
                    <a:cubicBezTo>
                      <a:pt x="21" y="6"/>
                      <a:pt x="19" y="6"/>
                      <a:pt x="19" y="4"/>
                    </a:cubicBezTo>
                    <a:cubicBezTo>
                      <a:pt x="19" y="3"/>
                      <a:pt x="13" y="1"/>
                      <a:pt x="7" y="1"/>
                    </a:cubicBezTo>
                    <a:cubicBezTo>
                      <a:pt x="1" y="2"/>
                      <a:pt x="0" y="3"/>
                      <a:pt x="0" y="5"/>
                    </a:cubicBezTo>
                    <a:cubicBezTo>
                      <a:pt x="0" y="8"/>
                      <a:pt x="1" y="11"/>
                      <a:pt x="4" y="14"/>
                    </a:cubicBezTo>
                    <a:cubicBezTo>
                      <a:pt x="5" y="16"/>
                      <a:pt x="6" y="17"/>
                      <a:pt x="7" y="18"/>
                    </a:cubicBezTo>
                    <a:close/>
                  </a:path>
                </a:pathLst>
              </a:custGeom>
              <a:solidFill>
                <a:srgbClr val="DED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84" name="任意多边形: 形状 483">
                <a:extLst>
                  <a:ext uri="{FF2B5EF4-FFF2-40B4-BE49-F238E27FC236}">
                    <a16:creationId xmlns:a16="http://schemas.microsoft.com/office/drawing/2014/main" id="{89A0CF0C-753A-453F-ADEC-7511C76458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6" y="1183"/>
                <a:ext cx="182" cy="36"/>
              </a:xfrm>
              <a:custGeom>
                <a:avLst/>
                <a:gdLst>
                  <a:gd name="T0" fmla="*/ 95 w 95"/>
                  <a:gd name="T1" fmla="*/ 0 h 19"/>
                  <a:gd name="T2" fmla="*/ 74 w 95"/>
                  <a:gd name="T3" fmla="*/ 0 h 19"/>
                  <a:gd name="T4" fmla="*/ 69 w 95"/>
                  <a:gd name="T5" fmla="*/ 7 h 19"/>
                  <a:gd name="T6" fmla="*/ 66 w 95"/>
                  <a:gd name="T7" fmla="*/ 5 h 19"/>
                  <a:gd name="T8" fmla="*/ 60 w 95"/>
                  <a:gd name="T9" fmla="*/ 10 h 19"/>
                  <a:gd name="T10" fmla="*/ 59 w 95"/>
                  <a:gd name="T11" fmla="*/ 15 h 19"/>
                  <a:gd name="T12" fmla="*/ 57 w 95"/>
                  <a:gd name="T13" fmla="*/ 19 h 19"/>
                  <a:gd name="T14" fmla="*/ 81 w 95"/>
                  <a:gd name="T15" fmla="*/ 19 h 19"/>
                  <a:gd name="T16" fmla="*/ 81 w 95"/>
                  <a:gd name="T17" fmla="*/ 16 h 19"/>
                  <a:gd name="T18" fmla="*/ 90 w 95"/>
                  <a:gd name="T19" fmla="*/ 7 h 19"/>
                  <a:gd name="T20" fmla="*/ 95 w 95"/>
                  <a:gd name="T21" fmla="*/ 0 h 19"/>
                  <a:gd name="T22" fmla="*/ 7 w 95"/>
                  <a:gd name="T23" fmla="*/ 19 h 19"/>
                  <a:gd name="T24" fmla="*/ 21 w 95"/>
                  <a:gd name="T25" fmla="*/ 19 h 19"/>
                  <a:gd name="T26" fmla="*/ 23 w 95"/>
                  <a:gd name="T27" fmla="*/ 11 h 19"/>
                  <a:gd name="T28" fmla="*/ 23 w 95"/>
                  <a:gd name="T29" fmla="*/ 5 h 19"/>
                  <a:gd name="T30" fmla="*/ 19 w 95"/>
                  <a:gd name="T31" fmla="*/ 3 h 19"/>
                  <a:gd name="T32" fmla="*/ 7 w 95"/>
                  <a:gd name="T33" fmla="*/ 0 h 19"/>
                  <a:gd name="T34" fmla="*/ 0 w 95"/>
                  <a:gd name="T35" fmla="*/ 4 h 19"/>
                  <a:gd name="T36" fmla="*/ 4 w 95"/>
                  <a:gd name="T37" fmla="*/ 13 h 19"/>
                  <a:gd name="T38" fmla="*/ 7 w 95"/>
                  <a:gd name="T3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5" h="19">
                    <a:moveTo>
                      <a:pt x="95" y="0"/>
                    </a:moveTo>
                    <a:cubicBezTo>
                      <a:pt x="74" y="0"/>
                      <a:pt x="74" y="0"/>
                      <a:pt x="74" y="0"/>
                    </a:cubicBezTo>
                    <a:cubicBezTo>
                      <a:pt x="71" y="2"/>
                      <a:pt x="69" y="7"/>
                      <a:pt x="69" y="7"/>
                    </a:cubicBezTo>
                    <a:cubicBezTo>
                      <a:pt x="69" y="7"/>
                      <a:pt x="68" y="5"/>
                      <a:pt x="66" y="5"/>
                    </a:cubicBezTo>
                    <a:cubicBezTo>
                      <a:pt x="64" y="6"/>
                      <a:pt x="60" y="7"/>
                      <a:pt x="60" y="10"/>
                    </a:cubicBezTo>
                    <a:cubicBezTo>
                      <a:pt x="60" y="14"/>
                      <a:pt x="60" y="15"/>
                      <a:pt x="59" y="15"/>
                    </a:cubicBezTo>
                    <a:cubicBezTo>
                      <a:pt x="58" y="15"/>
                      <a:pt x="57" y="17"/>
                      <a:pt x="57" y="19"/>
                    </a:cubicBezTo>
                    <a:cubicBezTo>
                      <a:pt x="81" y="19"/>
                      <a:pt x="81" y="19"/>
                      <a:pt x="81" y="19"/>
                    </a:cubicBezTo>
                    <a:cubicBezTo>
                      <a:pt x="81" y="18"/>
                      <a:pt x="80" y="17"/>
                      <a:pt x="81" y="16"/>
                    </a:cubicBezTo>
                    <a:cubicBezTo>
                      <a:pt x="83" y="15"/>
                      <a:pt x="86" y="9"/>
                      <a:pt x="90" y="7"/>
                    </a:cubicBezTo>
                    <a:cubicBezTo>
                      <a:pt x="93" y="5"/>
                      <a:pt x="94" y="3"/>
                      <a:pt x="95" y="0"/>
                    </a:cubicBezTo>
                    <a:close/>
                    <a:moveTo>
                      <a:pt x="7" y="19"/>
                    </a:move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8"/>
                      <a:pt x="23" y="14"/>
                      <a:pt x="23" y="11"/>
                    </a:cubicBezTo>
                    <a:cubicBezTo>
                      <a:pt x="24" y="7"/>
                      <a:pt x="25" y="5"/>
                      <a:pt x="23" y="5"/>
                    </a:cubicBezTo>
                    <a:cubicBezTo>
                      <a:pt x="21" y="5"/>
                      <a:pt x="19" y="5"/>
                      <a:pt x="19" y="3"/>
                    </a:cubicBezTo>
                    <a:cubicBezTo>
                      <a:pt x="19" y="2"/>
                      <a:pt x="13" y="0"/>
                      <a:pt x="7" y="0"/>
                    </a:cubicBezTo>
                    <a:cubicBezTo>
                      <a:pt x="1" y="1"/>
                      <a:pt x="0" y="2"/>
                      <a:pt x="0" y="4"/>
                    </a:cubicBezTo>
                    <a:cubicBezTo>
                      <a:pt x="0" y="7"/>
                      <a:pt x="1" y="10"/>
                      <a:pt x="4" y="13"/>
                    </a:cubicBezTo>
                    <a:cubicBezTo>
                      <a:pt x="6" y="15"/>
                      <a:pt x="7" y="17"/>
                      <a:pt x="7" y="19"/>
                    </a:cubicBezTo>
                    <a:close/>
                  </a:path>
                </a:pathLst>
              </a:custGeom>
              <a:solidFill>
                <a:srgbClr val="DFDE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85" name="任意多边形: 形状 484">
                <a:extLst>
                  <a:ext uri="{FF2B5EF4-FFF2-40B4-BE49-F238E27FC236}">
                    <a16:creationId xmlns:a16="http://schemas.microsoft.com/office/drawing/2014/main" id="{8169CD19-D294-490D-B7A9-20C3CAB4A7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6" y="1186"/>
                <a:ext cx="180" cy="35"/>
              </a:xfrm>
              <a:custGeom>
                <a:avLst/>
                <a:gdLst>
                  <a:gd name="T0" fmla="*/ 94 w 94"/>
                  <a:gd name="T1" fmla="*/ 0 h 18"/>
                  <a:gd name="T2" fmla="*/ 73 w 94"/>
                  <a:gd name="T3" fmla="*/ 0 h 18"/>
                  <a:gd name="T4" fmla="*/ 69 w 94"/>
                  <a:gd name="T5" fmla="*/ 5 h 18"/>
                  <a:gd name="T6" fmla="*/ 66 w 94"/>
                  <a:gd name="T7" fmla="*/ 3 h 18"/>
                  <a:gd name="T8" fmla="*/ 60 w 94"/>
                  <a:gd name="T9" fmla="*/ 8 h 18"/>
                  <a:gd name="T10" fmla="*/ 59 w 94"/>
                  <a:gd name="T11" fmla="*/ 13 h 18"/>
                  <a:gd name="T12" fmla="*/ 57 w 94"/>
                  <a:gd name="T13" fmla="*/ 18 h 18"/>
                  <a:gd name="T14" fmla="*/ 81 w 94"/>
                  <a:gd name="T15" fmla="*/ 18 h 18"/>
                  <a:gd name="T16" fmla="*/ 81 w 94"/>
                  <a:gd name="T17" fmla="*/ 14 h 18"/>
                  <a:gd name="T18" fmla="*/ 90 w 94"/>
                  <a:gd name="T19" fmla="*/ 5 h 18"/>
                  <a:gd name="T20" fmla="*/ 94 w 94"/>
                  <a:gd name="T21" fmla="*/ 0 h 18"/>
                  <a:gd name="T22" fmla="*/ 16 w 94"/>
                  <a:gd name="T23" fmla="*/ 0 h 18"/>
                  <a:gd name="T24" fmla="*/ 1 w 94"/>
                  <a:gd name="T25" fmla="*/ 0 h 18"/>
                  <a:gd name="T26" fmla="*/ 0 w 94"/>
                  <a:gd name="T27" fmla="*/ 2 h 18"/>
                  <a:gd name="T28" fmla="*/ 4 w 94"/>
                  <a:gd name="T29" fmla="*/ 11 h 18"/>
                  <a:gd name="T30" fmla="*/ 7 w 94"/>
                  <a:gd name="T31" fmla="*/ 18 h 18"/>
                  <a:gd name="T32" fmla="*/ 24 w 94"/>
                  <a:gd name="T33" fmla="*/ 18 h 18"/>
                  <a:gd name="T34" fmla="*/ 22 w 94"/>
                  <a:gd name="T35" fmla="*/ 17 h 18"/>
                  <a:gd name="T36" fmla="*/ 23 w 94"/>
                  <a:gd name="T37" fmla="*/ 9 h 18"/>
                  <a:gd name="T38" fmla="*/ 23 w 94"/>
                  <a:gd name="T39" fmla="*/ 3 h 18"/>
                  <a:gd name="T40" fmla="*/ 19 w 94"/>
                  <a:gd name="T41" fmla="*/ 1 h 18"/>
                  <a:gd name="T42" fmla="*/ 16 w 94"/>
                  <a:gd name="T4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4" h="18">
                    <a:moveTo>
                      <a:pt x="94" y="0"/>
                    </a:moveTo>
                    <a:cubicBezTo>
                      <a:pt x="73" y="0"/>
                      <a:pt x="73" y="0"/>
                      <a:pt x="73" y="0"/>
                    </a:cubicBezTo>
                    <a:cubicBezTo>
                      <a:pt x="70" y="2"/>
                      <a:pt x="69" y="5"/>
                      <a:pt x="69" y="5"/>
                    </a:cubicBezTo>
                    <a:cubicBezTo>
                      <a:pt x="69" y="5"/>
                      <a:pt x="68" y="3"/>
                      <a:pt x="66" y="3"/>
                    </a:cubicBezTo>
                    <a:cubicBezTo>
                      <a:pt x="64" y="4"/>
                      <a:pt x="60" y="5"/>
                      <a:pt x="60" y="8"/>
                    </a:cubicBezTo>
                    <a:cubicBezTo>
                      <a:pt x="60" y="12"/>
                      <a:pt x="60" y="13"/>
                      <a:pt x="59" y="13"/>
                    </a:cubicBezTo>
                    <a:cubicBezTo>
                      <a:pt x="58" y="13"/>
                      <a:pt x="57" y="15"/>
                      <a:pt x="57" y="18"/>
                    </a:cubicBezTo>
                    <a:cubicBezTo>
                      <a:pt x="81" y="18"/>
                      <a:pt x="81" y="18"/>
                      <a:pt x="81" y="18"/>
                    </a:cubicBezTo>
                    <a:cubicBezTo>
                      <a:pt x="82" y="16"/>
                      <a:pt x="80" y="16"/>
                      <a:pt x="81" y="14"/>
                    </a:cubicBezTo>
                    <a:cubicBezTo>
                      <a:pt x="83" y="13"/>
                      <a:pt x="86" y="7"/>
                      <a:pt x="90" y="5"/>
                    </a:cubicBezTo>
                    <a:cubicBezTo>
                      <a:pt x="92" y="3"/>
                      <a:pt x="94" y="1"/>
                      <a:pt x="94" y="0"/>
                    </a:cubicBezTo>
                    <a:close/>
                    <a:moveTo>
                      <a:pt x="1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5"/>
                      <a:pt x="1" y="8"/>
                      <a:pt x="4" y="11"/>
                    </a:cubicBezTo>
                    <a:cubicBezTo>
                      <a:pt x="6" y="14"/>
                      <a:pt x="7" y="16"/>
                      <a:pt x="7" y="18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3" y="17"/>
                      <a:pt x="23" y="16"/>
                      <a:pt x="22" y="17"/>
                    </a:cubicBezTo>
                    <a:cubicBezTo>
                      <a:pt x="20" y="17"/>
                      <a:pt x="23" y="12"/>
                      <a:pt x="23" y="9"/>
                    </a:cubicBezTo>
                    <a:cubicBezTo>
                      <a:pt x="24" y="5"/>
                      <a:pt x="25" y="3"/>
                      <a:pt x="23" y="3"/>
                    </a:cubicBezTo>
                    <a:cubicBezTo>
                      <a:pt x="21" y="3"/>
                      <a:pt x="19" y="3"/>
                      <a:pt x="19" y="1"/>
                    </a:cubicBezTo>
                    <a:cubicBezTo>
                      <a:pt x="19" y="1"/>
                      <a:pt x="18" y="0"/>
                      <a:pt x="16" y="0"/>
                    </a:cubicBezTo>
                    <a:close/>
                  </a:path>
                </a:pathLst>
              </a:custGeom>
              <a:solidFill>
                <a:srgbClr val="E0DF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86" name="任意多边形: 形状 485">
                <a:extLst>
                  <a:ext uri="{FF2B5EF4-FFF2-40B4-BE49-F238E27FC236}">
                    <a16:creationId xmlns:a16="http://schemas.microsoft.com/office/drawing/2014/main" id="{DB6C5BC0-F60F-47A9-BB40-9AE2CA0517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6" y="1188"/>
                <a:ext cx="180" cy="35"/>
              </a:xfrm>
              <a:custGeom>
                <a:avLst/>
                <a:gdLst>
                  <a:gd name="T0" fmla="*/ 94 w 94"/>
                  <a:gd name="T1" fmla="*/ 0 h 18"/>
                  <a:gd name="T2" fmla="*/ 71 w 94"/>
                  <a:gd name="T3" fmla="*/ 0 h 18"/>
                  <a:gd name="T4" fmla="*/ 69 w 94"/>
                  <a:gd name="T5" fmla="*/ 4 h 18"/>
                  <a:gd name="T6" fmla="*/ 66 w 94"/>
                  <a:gd name="T7" fmla="*/ 2 h 18"/>
                  <a:gd name="T8" fmla="*/ 60 w 94"/>
                  <a:gd name="T9" fmla="*/ 7 h 18"/>
                  <a:gd name="T10" fmla="*/ 59 w 94"/>
                  <a:gd name="T11" fmla="*/ 12 h 18"/>
                  <a:gd name="T12" fmla="*/ 56 w 94"/>
                  <a:gd name="T13" fmla="*/ 18 h 18"/>
                  <a:gd name="T14" fmla="*/ 80 w 94"/>
                  <a:gd name="T15" fmla="*/ 18 h 18"/>
                  <a:gd name="T16" fmla="*/ 81 w 94"/>
                  <a:gd name="T17" fmla="*/ 17 h 18"/>
                  <a:gd name="T18" fmla="*/ 81 w 94"/>
                  <a:gd name="T19" fmla="*/ 13 h 18"/>
                  <a:gd name="T20" fmla="*/ 90 w 94"/>
                  <a:gd name="T21" fmla="*/ 4 h 18"/>
                  <a:gd name="T22" fmla="*/ 94 w 94"/>
                  <a:gd name="T23" fmla="*/ 0 h 18"/>
                  <a:gd name="T24" fmla="*/ 19 w 94"/>
                  <a:gd name="T25" fmla="*/ 0 h 18"/>
                  <a:gd name="T26" fmla="*/ 0 w 94"/>
                  <a:gd name="T27" fmla="*/ 0 h 18"/>
                  <a:gd name="T28" fmla="*/ 0 w 94"/>
                  <a:gd name="T29" fmla="*/ 1 h 18"/>
                  <a:gd name="T30" fmla="*/ 4 w 94"/>
                  <a:gd name="T31" fmla="*/ 10 h 18"/>
                  <a:gd name="T32" fmla="*/ 6 w 94"/>
                  <a:gd name="T33" fmla="*/ 18 h 18"/>
                  <a:gd name="T34" fmla="*/ 24 w 94"/>
                  <a:gd name="T35" fmla="*/ 18 h 18"/>
                  <a:gd name="T36" fmla="*/ 22 w 94"/>
                  <a:gd name="T37" fmla="*/ 16 h 18"/>
                  <a:gd name="T38" fmla="*/ 23 w 94"/>
                  <a:gd name="T39" fmla="*/ 8 h 18"/>
                  <a:gd name="T40" fmla="*/ 23 w 94"/>
                  <a:gd name="T41" fmla="*/ 2 h 18"/>
                  <a:gd name="T42" fmla="*/ 19 w 94"/>
                  <a:gd name="T43" fmla="*/ 0 h 18"/>
                  <a:gd name="T44" fmla="*/ 19 w 94"/>
                  <a:gd name="T4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94" h="18">
                    <a:moveTo>
                      <a:pt x="94" y="0"/>
                    </a:moveTo>
                    <a:cubicBezTo>
                      <a:pt x="71" y="0"/>
                      <a:pt x="71" y="0"/>
                      <a:pt x="71" y="0"/>
                    </a:cubicBezTo>
                    <a:cubicBezTo>
                      <a:pt x="69" y="2"/>
                      <a:pt x="69" y="4"/>
                      <a:pt x="69" y="4"/>
                    </a:cubicBezTo>
                    <a:cubicBezTo>
                      <a:pt x="69" y="4"/>
                      <a:pt x="68" y="2"/>
                      <a:pt x="66" y="2"/>
                    </a:cubicBezTo>
                    <a:cubicBezTo>
                      <a:pt x="64" y="3"/>
                      <a:pt x="60" y="4"/>
                      <a:pt x="60" y="7"/>
                    </a:cubicBezTo>
                    <a:cubicBezTo>
                      <a:pt x="60" y="11"/>
                      <a:pt x="60" y="12"/>
                      <a:pt x="59" y="12"/>
                    </a:cubicBezTo>
                    <a:cubicBezTo>
                      <a:pt x="58" y="12"/>
                      <a:pt x="57" y="15"/>
                      <a:pt x="56" y="18"/>
                    </a:cubicBezTo>
                    <a:cubicBezTo>
                      <a:pt x="80" y="18"/>
                      <a:pt x="80" y="18"/>
                      <a:pt x="80" y="18"/>
                    </a:cubicBezTo>
                    <a:cubicBezTo>
                      <a:pt x="81" y="18"/>
                      <a:pt x="81" y="18"/>
                      <a:pt x="81" y="17"/>
                    </a:cubicBezTo>
                    <a:cubicBezTo>
                      <a:pt x="82" y="14"/>
                      <a:pt x="80" y="15"/>
                      <a:pt x="81" y="13"/>
                    </a:cubicBezTo>
                    <a:cubicBezTo>
                      <a:pt x="83" y="12"/>
                      <a:pt x="86" y="6"/>
                      <a:pt x="90" y="4"/>
                    </a:cubicBezTo>
                    <a:cubicBezTo>
                      <a:pt x="92" y="2"/>
                      <a:pt x="93" y="1"/>
                      <a:pt x="94" y="0"/>
                    </a:cubicBezTo>
                    <a:close/>
                    <a:moveTo>
                      <a:pt x="1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4"/>
                      <a:pt x="1" y="7"/>
                      <a:pt x="4" y="10"/>
                    </a:cubicBezTo>
                    <a:cubicBezTo>
                      <a:pt x="7" y="13"/>
                      <a:pt x="7" y="15"/>
                      <a:pt x="6" y="18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4" y="16"/>
                      <a:pt x="23" y="15"/>
                      <a:pt x="22" y="16"/>
                    </a:cubicBezTo>
                    <a:cubicBezTo>
                      <a:pt x="20" y="16"/>
                      <a:pt x="23" y="11"/>
                      <a:pt x="23" y="8"/>
                    </a:cubicBezTo>
                    <a:cubicBezTo>
                      <a:pt x="24" y="4"/>
                      <a:pt x="25" y="2"/>
                      <a:pt x="23" y="2"/>
                    </a:cubicBezTo>
                    <a:cubicBezTo>
                      <a:pt x="21" y="2"/>
                      <a:pt x="19" y="2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lose/>
                  </a:path>
                </a:pathLst>
              </a:custGeom>
              <a:solidFill>
                <a:srgbClr val="E1E0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87" name="任意多边形: 形状 486">
                <a:extLst>
                  <a:ext uri="{FF2B5EF4-FFF2-40B4-BE49-F238E27FC236}">
                    <a16:creationId xmlns:a16="http://schemas.microsoft.com/office/drawing/2014/main" id="{4E6A9D1A-DBA8-4CE4-966A-95B4F0A64D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6" y="1190"/>
                <a:ext cx="178" cy="35"/>
              </a:xfrm>
              <a:custGeom>
                <a:avLst/>
                <a:gdLst>
                  <a:gd name="T0" fmla="*/ 93 w 93"/>
                  <a:gd name="T1" fmla="*/ 0 h 18"/>
                  <a:gd name="T2" fmla="*/ 70 w 93"/>
                  <a:gd name="T3" fmla="*/ 0 h 18"/>
                  <a:gd name="T4" fmla="*/ 69 w 93"/>
                  <a:gd name="T5" fmla="*/ 3 h 18"/>
                  <a:gd name="T6" fmla="*/ 66 w 93"/>
                  <a:gd name="T7" fmla="*/ 1 h 18"/>
                  <a:gd name="T8" fmla="*/ 60 w 93"/>
                  <a:gd name="T9" fmla="*/ 6 h 18"/>
                  <a:gd name="T10" fmla="*/ 59 w 93"/>
                  <a:gd name="T11" fmla="*/ 11 h 18"/>
                  <a:gd name="T12" fmla="*/ 56 w 93"/>
                  <a:gd name="T13" fmla="*/ 18 h 18"/>
                  <a:gd name="T14" fmla="*/ 80 w 93"/>
                  <a:gd name="T15" fmla="*/ 18 h 18"/>
                  <a:gd name="T16" fmla="*/ 81 w 93"/>
                  <a:gd name="T17" fmla="*/ 16 h 18"/>
                  <a:gd name="T18" fmla="*/ 81 w 93"/>
                  <a:gd name="T19" fmla="*/ 12 h 18"/>
                  <a:gd name="T20" fmla="*/ 90 w 93"/>
                  <a:gd name="T21" fmla="*/ 3 h 18"/>
                  <a:gd name="T22" fmla="*/ 93 w 93"/>
                  <a:gd name="T23" fmla="*/ 0 h 18"/>
                  <a:gd name="T24" fmla="*/ 19 w 93"/>
                  <a:gd name="T25" fmla="*/ 0 h 18"/>
                  <a:gd name="T26" fmla="*/ 0 w 93"/>
                  <a:gd name="T27" fmla="*/ 0 h 18"/>
                  <a:gd name="T28" fmla="*/ 0 w 93"/>
                  <a:gd name="T29" fmla="*/ 0 h 18"/>
                  <a:gd name="T30" fmla="*/ 4 w 93"/>
                  <a:gd name="T31" fmla="*/ 9 h 18"/>
                  <a:gd name="T32" fmla="*/ 6 w 93"/>
                  <a:gd name="T33" fmla="*/ 17 h 18"/>
                  <a:gd name="T34" fmla="*/ 6 w 93"/>
                  <a:gd name="T35" fmla="*/ 18 h 18"/>
                  <a:gd name="T36" fmla="*/ 24 w 93"/>
                  <a:gd name="T37" fmla="*/ 18 h 18"/>
                  <a:gd name="T38" fmla="*/ 22 w 93"/>
                  <a:gd name="T39" fmla="*/ 15 h 18"/>
                  <a:gd name="T40" fmla="*/ 23 w 93"/>
                  <a:gd name="T41" fmla="*/ 7 h 18"/>
                  <a:gd name="T42" fmla="*/ 23 w 93"/>
                  <a:gd name="T43" fmla="*/ 1 h 18"/>
                  <a:gd name="T44" fmla="*/ 19 w 93"/>
                  <a:gd name="T4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93" h="18">
                    <a:moveTo>
                      <a:pt x="93" y="0"/>
                    </a:moveTo>
                    <a:cubicBezTo>
                      <a:pt x="70" y="0"/>
                      <a:pt x="70" y="0"/>
                      <a:pt x="70" y="0"/>
                    </a:cubicBezTo>
                    <a:cubicBezTo>
                      <a:pt x="69" y="2"/>
                      <a:pt x="69" y="3"/>
                      <a:pt x="69" y="3"/>
                    </a:cubicBezTo>
                    <a:cubicBezTo>
                      <a:pt x="69" y="3"/>
                      <a:pt x="68" y="1"/>
                      <a:pt x="66" y="1"/>
                    </a:cubicBezTo>
                    <a:cubicBezTo>
                      <a:pt x="64" y="2"/>
                      <a:pt x="60" y="3"/>
                      <a:pt x="60" y="6"/>
                    </a:cubicBezTo>
                    <a:cubicBezTo>
                      <a:pt x="60" y="10"/>
                      <a:pt x="60" y="11"/>
                      <a:pt x="59" y="11"/>
                    </a:cubicBezTo>
                    <a:cubicBezTo>
                      <a:pt x="58" y="11"/>
                      <a:pt x="57" y="14"/>
                      <a:pt x="56" y="18"/>
                    </a:cubicBezTo>
                    <a:cubicBezTo>
                      <a:pt x="80" y="18"/>
                      <a:pt x="80" y="18"/>
                      <a:pt x="80" y="18"/>
                    </a:cubicBezTo>
                    <a:cubicBezTo>
                      <a:pt x="80" y="18"/>
                      <a:pt x="81" y="17"/>
                      <a:pt x="81" y="16"/>
                    </a:cubicBezTo>
                    <a:cubicBezTo>
                      <a:pt x="82" y="13"/>
                      <a:pt x="80" y="14"/>
                      <a:pt x="81" y="12"/>
                    </a:cubicBezTo>
                    <a:cubicBezTo>
                      <a:pt x="83" y="11"/>
                      <a:pt x="86" y="5"/>
                      <a:pt x="90" y="3"/>
                    </a:cubicBezTo>
                    <a:cubicBezTo>
                      <a:pt x="91" y="2"/>
                      <a:pt x="92" y="1"/>
                      <a:pt x="93" y="0"/>
                    </a:cubicBezTo>
                    <a:close/>
                    <a:moveTo>
                      <a:pt x="1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1" y="6"/>
                      <a:pt x="4" y="9"/>
                    </a:cubicBezTo>
                    <a:cubicBezTo>
                      <a:pt x="7" y="12"/>
                      <a:pt x="7" y="14"/>
                      <a:pt x="6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4" y="15"/>
                      <a:pt x="23" y="14"/>
                      <a:pt x="22" y="15"/>
                    </a:cubicBezTo>
                    <a:cubicBezTo>
                      <a:pt x="20" y="15"/>
                      <a:pt x="23" y="10"/>
                      <a:pt x="23" y="7"/>
                    </a:cubicBezTo>
                    <a:cubicBezTo>
                      <a:pt x="24" y="3"/>
                      <a:pt x="25" y="1"/>
                      <a:pt x="23" y="1"/>
                    </a:cubicBezTo>
                    <a:cubicBezTo>
                      <a:pt x="21" y="1"/>
                      <a:pt x="20" y="1"/>
                      <a:pt x="19" y="0"/>
                    </a:cubicBezTo>
                    <a:close/>
                  </a:path>
                </a:pathLst>
              </a:custGeom>
              <a:solidFill>
                <a:srgbClr val="E2E1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88" name="任意多边形: 形状 487">
                <a:extLst>
                  <a:ext uri="{FF2B5EF4-FFF2-40B4-BE49-F238E27FC236}">
                    <a16:creationId xmlns:a16="http://schemas.microsoft.com/office/drawing/2014/main" id="{0C8E90A5-F651-4695-B47A-A29A747A1E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6" y="1192"/>
                <a:ext cx="174" cy="36"/>
              </a:xfrm>
              <a:custGeom>
                <a:avLst/>
                <a:gdLst>
                  <a:gd name="T0" fmla="*/ 91 w 91"/>
                  <a:gd name="T1" fmla="*/ 0 h 19"/>
                  <a:gd name="T2" fmla="*/ 69 w 91"/>
                  <a:gd name="T3" fmla="*/ 0 h 19"/>
                  <a:gd name="T4" fmla="*/ 69 w 91"/>
                  <a:gd name="T5" fmla="*/ 2 h 19"/>
                  <a:gd name="T6" fmla="*/ 67 w 91"/>
                  <a:gd name="T7" fmla="*/ 0 h 19"/>
                  <a:gd name="T8" fmla="*/ 66 w 91"/>
                  <a:gd name="T9" fmla="*/ 0 h 19"/>
                  <a:gd name="T10" fmla="*/ 66 w 91"/>
                  <a:gd name="T11" fmla="*/ 0 h 19"/>
                  <a:gd name="T12" fmla="*/ 60 w 91"/>
                  <a:gd name="T13" fmla="*/ 5 h 19"/>
                  <a:gd name="T14" fmla="*/ 59 w 91"/>
                  <a:gd name="T15" fmla="*/ 10 h 19"/>
                  <a:gd name="T16" fmla="*/ 56 w 91"/>
                  <a:gd name="T17" fmla="*/ 19 h 19"/>
                  <a:gd name="T18" fmla="*/ 80 w 91"/>
                  <a:gd name="T19" fmla="*/ 19 h 19"/>
                  <a:gd name="T20" fmla="*/ 81 w 91"/>
                  <a:gd name="T21" fmla="*/ 15 h 19"/>
                  <a:gd name="T22" fmla="*/ 81 w 91"/>
                  <a:gd name="T23" fmla="*/ 11 h 19"/>
                  <a:gd name="T24" fmla="*/ 90 w 91"/>
                  <a:gd name="T25" fmla="*/ 2 h 19"/>
                  <a:gd name="T26" fmla="*/ 91 w 91"/>
                  <a:gd name="T27" fmla="*/ 0 h 19"/>
                  <a:gd name="T28" fmla="*/ 22 w 91"/>
                  <a:gd name="T29" fmla="*/ 0 h 19"/>
                  <a:gd name="T30" fmla="*/ 0 w 91"/>
                  <a:gd name="T31" fmla="*/ 0 h 19"/>
                  <a:gd name="T32" fmla="*/ 4 w 91"/>
                  <a:gd name="T33" fmla="*/ 8 h 19"/>
                  <a:gd name="T34" fmla="*/ 6 w 91"/>
                  <a:gd name="T35" fmla="*/ 16 h 19"/>
                  <a:gd name="T36" fmla="*/ 6 w 91"/>
                  <a:gd name="T37" fmla="*/ 19 h 19"/>
                  <a:gd name="T38" fmla="*/ 25 w 91"/>
                  <a:gd name="T39" fmla="*/ 19 h 19"/>
                  <a:gd name="T40" fmla="*/ 22 w 91"/>
                  <a:gd name="T41" fmla="*/ 14 h 19"/>
                  <a:gd name="T42" fmla="*/ 23 w 91"/>
                  <a:gd name="T43" fmla="*/ 6 h 19"/>
                  <a:gd name="T44" fmla="*/ 23 w 91"/>
                  <a:gd name="T45" fmla="*/ 0 h 19"/>
                  <a:gd name="T46" fmla="*/ 22 w 91"/>
                  <a:gd name="T4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1" h="19">
                    <a:moveTo>
                      <a:pt x="91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1"/>
                      <a:pt x="69" y="2"/>
                      <a:pt x="69" y="2"/>
                    </a:cubicBezTo>
                    <a:cubicBezTo>
                      <a:pt x="69" y="2"/>
                      <a:pt x="68" y="1"/>
                      <a:pt x="67" y="0"/>
                    </a:cubicBezTo>
                    <a:cubicBezTo>
                      <a:pt x="66" y="0"/>
                      <a:pt x="66" y="0"/>
                      <a:pt x="66" y="0"/>
                    </a:cubicBezTo>
                    <a:cubicBezTo>
                      <a:pt x="66" y="0"/>
                      <a:pt x="66" y="0"/>
                      <a:pt x="66" y="0"/>
                    </a:cubicBezTo>
                    <a:cubicBezTo>
                      <a:pt x="64" y="1"/>
                      <a:pt x="60" y="2"/>
                      <a:pt x="60" y="5"/>
                    </a:cubicBezTo>
                    <a:cubicBezTo>
                      <a:pt x="60" y="9"/>
                      <a:pt x="60" y="10"/>
                      <a:pt x="59" y="10"/>
                    </a:cubicBezTo>
                    <a:cubicBezTo>
                      <a:pt x="58" y="10"/>
                      <a:pt x="57" y="14"/>
                      <a:pt x="56" y="19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7"/>
                      <a:pt x="80" y="16"/>
                      <a:pt x="81" y="15"/>
                    </a:cubicBezTo>
                    <a:cubicBezTo>
                      <a:pt x="82" y="12"/>
                      <a:pt x="80" y="13"/>
                      <a:pt x="81" y="11"/>
                    </a:cubicBezTo>
                    <a:cubicBezTo>
                      <a:pt x="83" y="10"/>
                      <a:pt x="86" y="4"/>
                      <a:pt x="90" y="2"/>
                    </a:cubicBezTo>
                    <a:cubicBezTo>
                      <a:pt x="90" y="1"/>
                      <a:pt x="91" y="1"/>
                      <a:pt x="91" y="0"/>
                    </a:cubicBezTo>
                    <a:close/>
                    <a:moveTo>
                      <a:pt x="2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1" y="5"/>
                      <a:pt x="4" y="8"/>
                    </a:cubicBezTo>
                    <a:cubicBezTo>
                      <a:pt x="7" y="11"/>
                      <a:pt x="7" y="13"/>
                      <a:pt x="6" y="16"/>
                    </a:cubicBezTo>
                    <a:cubicBezTo>
                      <a:pt x="6" y="17"/>
                      <a:pt x="6" y="18"/>
                      <a:pt x="6" y="19"/>
                    </a:cubicBezTo>
                    <a:cubicBezTo>
                      <a:pt x="25" y="19"/>
                      <a:pt x="25" y="19"/>
                      <a:pt x="25" y="19"/>
                    </a:cubicBezTo>
                    <a:cubicBezTo>
                      <a:pt x="24" y="14"/>
                      <a:pt x="23" y="13"/>
                      <a:pt x="22" y="14"/>
                    </a:cubicBezTo>
                    <a:cubicBezTo>
                      <a:pt x="20" y="14"/>
                      <a:pt x="23" y="9"/>
                      <a:pt x="23" y="6"/>
                    </a:cubicBezTo>
                    <a:cubicBezTo>
                      <a:pt x="24" y="2"/>
                      <a:pt x="25" y="0"/>
                      <a:pt x="23" y="0"/>
                    </a:cubicBezTo>
                    <a:cubicBezTo>
                      <a:pt x="22" y="0"/>
                      <a:pt x="22" y="0"/>
                      <a:pt x="22" y="0"/>
                    </a:cubicBezTo>
                    <a:close/>
                  </a:path>
                </a:pathLst>
              </a:custGeom>
              <a:solidFill>
                <a:srgbClr val="E3E1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89" name="任意多边形: 形状 488">
                <a:extLst>
                  <a:ext uri="{FF2B5EF4-FFF2-40B4-BE49-F238E27FC236}">
                    <a16:creationId xmlns:a16="http://schemas.microsoft.com/office/drawing/2014/main" id="{8C6BDDB9-2A2A-431A-8A2B-3E7E33C2FC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6" y="1196"/>
                <a:ext cx="171" cy="34"/>
              </a:xfrm>
              <a:custGeom>
                <a:avLst/>
                <a:gdLst>
                  <a:gd name="T0" fmla="*/ 89 w 89"/>
                  <a:gd name="T1" fmla="*/ 0 h 18"/>
                  <a:gd name="T2" fmla="*/ 69 w 89"/>
                  <a:gd name="T3" fmla="*/ 0 h 18"/>
                  <a:gd name="T4" fmla="*/ 69 w 89"/>
                  <a:gd name="T5" fmla="*/ 0 h 18"/>
                  <a:gd name="T6" fmla="*/ 68 w 89"/>
                  <a:gd name="T7" fmla="*/ 0 h 18"/>
                  <a:gd name="T8" fmla="*/ 63 w 89"/>
                  <a:gd name="T9" fmla="*/ 0 h 18"/>
                  <a:gd name="T10" fmla="*/ 60 w 89"/>
                  <a:gd name="T11" fmla="*/ 3 h 18"/>
                  <a:gd name="T12" fmla="*/ 59 w 89"/>
                  <a:gd name="T13" fmla="*/ 8 h 18"/>
                  <a:gd name="T14" fmla="*/ 56 w 89"/>
                  <a:gd name="T15" fmla="*/ 18 h 18"/>
                  <a:gd name="T16" fmla="*/ 79 w 89"/>
                  <a:gd name="T17" fmla="*/ 18 h 18"/>
                  <a:gd name="T18" fmla="*/ 81 w 89"/>
                  <a:gd name="T19" fmla="*/ 13 h 18"/>
                  <a:gd name="T20" fmla="*/ 81 w 89"/>
                  <a:gd name="T21" fmla="*/ 9 h 18"/>
                  <a:gd name="T22" fmla="*/ 89 w 89"/>
                  <a:gd name="T23" fmla="*/ 0 h 18"/>
                  <a:gd name="T24" fmla="*/ 24 w 89"/>
                  <a:gd name="T25" fmla="*/ 0 h 18"/>
                  <a:gd name="T26" fmla="*/ 0 w 89"/>
                  <a:gd name="T27" fmla="*/ 0 h 18"/>
                  <a:gd name="T28" fmla="*/ 4 w 89"/>
                  <a:gd name="T29" fmla="*/ 6 h 18"/>
                  <a:gd name="T30" fmla="*/ 6 w 89"/>
                  <a:gd name="T31" fmla="*/ 14 h 18"/>
                  <a:gd name="T32" fmla="*/ 6 w 89"/>
                  <a:gd name="T33" fmla="*/ 18 h 18"/>
                  <a:gd name="T34" fmla="*/ 25 w 89"/>
                  <a:gd name="T35" fmla="*/ 18 h 18"/>
                  <a:gd name="T36" fmla="*/ 25 w 89"/>
                  <a:gd name="T37" fmla="*/ 17 h 18"/>
                  <a:gd name="T38" fmla="*/ 22 w 89"/>
                  <a:gd name="T39" fmla="*/ 12 h 18"/>
                  <a:gd name="T40" fmla="*/ 23 w 89"/>
                  <a:gd name="T41" fmla="*/ 4 h 18"/>
                  <a:gd name="T42" fmla="*/ 24 w 89"/>
                  <a:gd name="T4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9" h="18">
                    <a:moveTo>
                      <a:pt x="8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1" y="0"/>
                      <a:pt x="60" y="1"/>
                      <a:pt x="60" y="3"/>
                    </a:cubicBezTo>
                    <a:cubicBezTo>
                      <a:pt x="60" y="7"/>
                      <a:pt x="60" y="8"/>
                      <a:pt x="59" y="8"/>
                    </a:cubicBezTo>
                    <a:cubicBezTo>
                      <a:pt x="58" y="8"/>
                      <a:pt x="57" y="13"/>
                      <a:pt x="56" y="18"/>
                    </a:cubicBezTo>
                    <a:cubicBezTo>
                      <a:pt x="79" y="18"/>
                      <a:pt x="79" y="18"/>
                      <a:pt x="79" y="18"/>
                    </a:cubicBezTo>
                    <a:cubicBezTo>
                      <a:pt x="80" y="16"/>
                      <a:pt x="80" y="14"/>
                      <a:pt x="81" y="13"/>
                    </a:cubicBezTo>
                    <a:cubicBezTo>
                      <a:pt x="82" y="10"/>
                      <a:pt x="80" y="11"/>
                      <a:pt x="81" y="9"/>
                    </a:cubicBezTo>
                    <a:cubicBezTo>
                      <a:pt x="83" y="8"/>
                      <a:pt x="86" y="2"/>
                      <a:pt x="89" y="0"/>
                    </a:cubicBezTo>
                    <a:close/>
                    <a:moveTo>
                      <a:pt x="2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"/>
                      <a:pt x="2" y="4"/>
                      <a:pt x="4" y="6"/>
                    </a:cubicBezTo>
                    <a:cubicBezTo>
                      <a:pt x="7" y="9"/>
                      <a:pt x="7" y="11"/>
                      <a:pt x="6" y="14"/>
                    </a:cubicBezTo>
                    <a:cubicBezTo>
                      <a:pt x="6" y="16"/>
                      <a:pt x="6" y="17"/>
                      <a:pt x="6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5" y="12"/>
                      <a:pt x="23" y="11"/>
                      <a:pt x="22" y="12"/>
                    </a:cubicBezTo>
                    <a:cubicBezTo>
                      <a:pt x="20" y="12"/>
                      <a:pt x="23" y="7"/>
                      <a:pt x="23" y="4"/>
                    </a:cubicBezTo>
                    <a:cubicBezTo>
                      <a:pt x="24" y="2"/>
                      <a:pt x="24" y="1"/>
                      <a:pt x="24" y="0"/>
                    </a:cubicBezTo>
                    <a:close/>
                  </a:path>
                </a:pathLst>
              </a:custGeom>
              <a:solidFill>
                <a:srgbClr val="E4E2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90" name="任意多边形: 形状 489">
                <a:extLst>
                  <a:ext uri="{FF2B5EF4-FFF2-40B4-BE49-F238E27FC236}">
                    <a16:creationId xmlns:a16="http://schemas.microsoft.com/office/drawing/2014/main" id="{F89ED484-4A41-4ECA-BBF1-C99A5968EF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6" y="1198"/>
                <a:ext cx="169" cy="34"/>
              </a:xfrm>
              <a:custGeom>
                <a:avLst/>
                <a:gdLst>
                  <a:gd name="T0" fmla="*/ 88 w 88"/>
                  <a:gd name="T1" fmla="*/ 0 h 18"/>
                  <a:gd name="T2" fmla="*/ 61 w 88"/>
                  <a:gd name="T3" fmla="*/ 0 h 18"/>
                  <a:gd name="T4" fmla="*/ 60 w 88"/>
                  <a:gd name="T5" fmla="*/ 2 h 18"/>
                  <a:gd name="T6" fmla="*/ 59 w 88"/>
                  <a:gd name="T7" fmla="*/ 7 h 18"/>
                  <a:gd name="T8" fmla="*/ 55 w 88"/>
                  <a:gd name="T9" fmla="*/ 18 h 18"/>
                  <a:gd name="T10" fmla="*/ 79 w 88"/>
                  <a:gd name="T11" fmla="*/ 18 h 18"/>
                  <a:gd name="T12" fmla="*/ 81 w 88"/>
                  <a:gd name="T13" fmla="*/ 12 h 18"/>
                  <a:gd name="T14" fmla="*/ 81 w 88"/>
                  <a:gd name="T15" fmla="*/ 8 h 18"/>
                  <a:gd name="T16" fmla="*/ 88 w 88"/>
                  <a:gd name="T17" fmla="*/ 0 h 18"/>
                  <a:gd name="T18" fmla="*/ 24 w 88"/>
                  <a:gd name="T19" fmla="*/ 0 h 18"/>
                  <a:gd name="T20" fmla="*/ 0 w 88"/>
                  <a:gd name="T21" fmla="*/ 0 h 18"/>
                  <a:gd name="T22" fmla="*/ 4 w 88"/>
                  <a:gd name="T23" fmla="*/ 5 h 18"/>
                  <a:gd name="T24" fmla="*/ 6 w 88"/>
                  <a:gd name="T25" fmla="*/ 13 h 18"/>
                  <a:gd name="T26" fmla="*/ 7 w 88"/>
                  <a:gd name="T27" fmla="*/ 18 h 18"/>
                  <a:gd name="T28" fmla="*/ 25 w 88"/>
                  <a:gd name="T29" fmla="*/ 18 h 18"/>
                  <a:gd name="T30" fmla="*/ 25 w 88"/>
                  <a:gd name="T31" fmla="*/ 16 h 18"/>
                  <a:gd name="T32" fmla="*/ 22 w 88"/>
                  <a:gd name="T33" fmla="*/ 11 h 18"/>
                  <a:gd name="T34" fmla="*/ 23 w 88"/>
                  <a:gd name="T35" fmla="*/ 3 h 18"/>
                  <a:gd name="T36" fmla="*/ 24 w 88"/>
                  <a:gd name="T3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8" h="18">
                    <a:moveTo>
                      <a:pt x="88" y="0"/>
                    </a:moveTo>
                    <a:cubicBezTo>
                      <a:pt x="61" y="0"/>
                      <a:pt x="61" y="0"/>
                      <a:pt x="61" y="0"/>
                    </a:cubicBezTo>
                    <a:cubicBezTo>
                      <a:pt x="61" y="1"/>
                      <a:pt x="60" y="1"/>
                      <a:pt x="60" y="2"/>
                    </a:cubicBezTo>
                    <a:cubicBezTo>
                      <a:pt x="60" y="6"/>
                      <a:pt x="60" y="7"/>
                      <a:pt x="59" y="7"/>
                    </a:cubicBezTo>
                    <a:cubicBezTo>
                      <a:pt x="57" y="7"/>
                      <a:pt x="56" y="13"/>
                      <a:pt x="55" y="18"/>
                    </a:cubicBezTo>
                    <a:cubicBezTo>
                      <a:pt x="79" y="18"/>
                      <a:pt x="79" y="18"/>
                      <a:pt x="79" y="18"/>
                    </a:cubicBezTo>
                    <a:cubicBezTo>
                      <a:pt x="80" y="16"/>
                      <a:pt x="80" y="13"/>
                      <a:pt x="81" y="12"/>
                    </a:cubicBezTo>
                    <a:cubicBezTo>
                      <a:pt x="82" y="9"/>
                      <a:pt x="80" y="10"/>
                      <a:pt x="81" y="8"/>
                    </a:cubicBezTo>
                    <a:cubicBezTo>
                      <a:pt x="83" y="7"/>
                      <a:pt x="85" y="3"/>
                      <a:pt x="88" y="0"/>
                    </a:cubicBezTo>
                    <a:close/>
                    <a:moveTo>
                      <a:pt x="2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"/>
                      <a:pt x="2" y="3"/>
                      <a:pt x="4" y="5"/>
                    </a:cubicBezTo>
                    <a:cubicBezTo>
                      <a:pt x="7" y="8"/>
                      <a:pt x="7" y="10"/>
                      <a:pt x="6" y="13"/>
                    </a:cubicBezTo>
                    <a:cubicBezTo>
                      <a:pt x="6" y="15"/>
                      <a:pt x="6" y="16"/>
                      <a:pt x="7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7"/>
                      <a:pt x="25" y="16"/>
                    </a:cubicBezTo>
                    <a:cubicBezTo>
                      <a:pt x="25" y="11"/>
                      <a:pt x="23" y="10"/>
                      <a:pt x="22" y="11"/>
                    </a:cubicBezTo>
                    <a:cubicBezTo>
                      <a:pt x="20" y="11"/>
                      <a:pt x="23" y="6"/>
                      <a:pt x="23" y="3"/>
                    </a:cubicBezTo>
                    <a:cubicBezTo>
                      <a:pt x="24" y="2"/>
                      <a:pt x="24" y="1"/>
                      <a:pt x="24" y="0"/>
                    </a:cubicBezTo>
                    <a:close/>
                  </a:path>
                </a:pathLst>
              </a:custGeom>
              <a:solidFill>
                <a:srgbClr val="E4E3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91" name="任意多边形: 形状 490">
                <a:extLst>
                  <a:ext uri="{FF2B5EF4-FFF2-40B4-BE49-F238E27FC236}">
                    <a16:creationId xmlns:a16="http://schemas.microsoft.com/office/drawing/2014/main" id="{1FB213E9-DD49-474B-BC4A-694A1B4362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8" y="1200"/>
                <a:ext cx="165" cy="36"/>
              </a:xfrm>
              <a:custGeom>
                <a:avLst/>
                <a:gdLst>
                  <a:gd name="T0" fmla="*/ 86 w 86"/>
                  <a:gd name="T1" fmla="*/ 0 h 19"/>
                  <a:gd name="T2" fmla="*/ 59 w 86"/>
                  <a:gd name="T3" fmla="*/ 0 h 19"/>
                  <a:gd name="T4" fmla="*/ 59 w 86"/>
                  <a:gd name="T5" fmla="*/ 1 h 19"/>
                  <a:gd name="T6" fmla="*/ 58 w 86"/>
                  <a:gd name="T7" fmla="*/ 6 h 19"/>
                  <a:gd name="T8" fmla="*/ 54 w 86"/>
                  <a:gd name="T9" fmla="*/ 19 h 19"/>
                  <a:gd name="T10" fmla="*/ 78 w 86"/>
                  <a:gd name="T11" fmla="*/ 19 h 19"/>
                  <a:gd name="T12" fmla="*/ 80 w 86"/>
                  <a:gd name="T13" fmla="*/ 11 h 19"/>
                  <a:gd name="T14" fmla="*/ 80 w 86"/>
                  <a:gd name="T15" fmla="*/ 7 h 19"/>
                  <a:gd name="T16" fmla="*/ 86 w 86"/>
                  <a:gd name="T17" fmla="*/ 0 h 19"/>
                  <a:gd name="T18" fmla="*/ 23 w 86"/>
                  <a:gd name="T19" fmla="*/ 0 h 19"/>
                  <a:gd name="T20" fmla="*/ 0 w 86"/>
                  <a:gd name="T21" fmla="*/ 0 h 19"/>
                  <a:gd name="T22" fmla="*/ 3 w 86"/>
                  <a:gd name="T23" fmla="*/ 4 h 19"/>
                  <a:gd name="T24" fmla="*/ 5 w 86"/>
                  <a:gd name="T25" fmla="*/ 12 h 19"/>
                  <a:gd name="T26" fmla="*/ 6 w 86"/>
                  <a:gd name="T27" fmla="*/ 19 h 19"/>
                  <a:gd name="T28" fmla="*/ 24 w 86"/>
                  <a:gd name="T29" fmla="*/ 19 h 19"/>
                  <a:gd name="T30" fmla="*/ 24 w 86"/>
                  <a:gd name="T31" fmla="*/ 15 h 19"/>
                  <a:gd name="T32" fmla="*/ 21 w 86"/>
                  <a:gd name="T33" fmla="*/ 10 h 19"/>
                  <a:gd name="T34" fmla="*/ 22 w 86"/>
                  <a:gd name="T35" fmla="*/ 2 h 19"/>
                  <a:gd name="T36" fmla="*/ 23 w 86"/>
                  <a:gd name="T3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9">
                    <a:moveTo>
                      <a:pt x="86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1"/>
                      <a:pt x="59" y="1"/>
                      <a:pt x="59" y="1"/>
                    </a:cubicBezTo>
                    <a:cubicBezTo>
                      <a:pt x="59" y="5"/>
                      <a:pt x="59" y="6"/>
                      <a:pt x="58" y="6"/>
                    </a:cubicBezTo>
                    <a:cubicBezTo>
                      <a:pt x="56" y="6"/>
                      <a:pt x="55" y="13"/>
                      <a:pt x="54" y="19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79" y="15"/>
                      <a:pt x="79" y="13"/>
                      <a:pt x="80" y="11"/>
                    </a:cubicBezTo>
                    <a:cubicBezTo>
                      <a:pt x="81" y="8"/>
                      <a:pt x="79" y="9"/>
                      <a:pt x="80" y="7"/>
                    </a:cubicBezTo>
                    <a:cubicBezTo>
                      <a:pt x="82" y="6"/>
                      <a:pt x="83" y="3"/>
                      <a:pt x="86" y="0"/>
                    </a:cubicBezTo>
                    <a:close/>
                    <a:moveTo>
                      <a:pt x="2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2" y="3"/>
                      <a:pt x="3" y="4"/>
                    </a:cubicBezTo>
                    <a:cubicBezTo>
                      <a:pt x="6" y="7"/>
                      <a:pt x="6" y="9"/>
                      <a:pt x="5" y="12"/>
                    </a:cubicBezTo>
                    <a:cubicBezTo>
                      <a:pt x="5" y="14"/>
                      <a:pt x="6" y="16"/>
                      <a:pt x="6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18"/>
                      <a:pt x="24" y="17"/>
                      <a:pt x="24" y="15"/>
                    </a:cubicBezTo>
                    <a:cubicBezTo>
                      <a:pt x="24" y="10"/>
                      <a:pt x="22" y="9"/>
                      <a:pt x="21" y="10"/>
                    </a:cubicBezTo>
                    <a:cubicBezTo>
                      <a:pt x="19" y="10"/>
                      <a:pt x="22" y="5"/>
                      <a:pt x="22" y="2"/>
                    </a:cubicBezTo>
                    <a:cubicBezTo>
                      <a:pt x="23" y="1"/>
                      <a:pt x="23" y="1"/>
                      <a:pt x="23" y="0"/>
                    </a:cubicBezTo>
                    <a:close/>
                  </a:path>
                </a:pathLst>
              </a:custGeom>
              <a:solidFill>
                <a:srgbClr val="E5E4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92" name="任意多边形: 形状 491">
                <a:extLst>
                  <a:ext uri="{FF2B5EF4-FFF2-40B4-BE49-F238E27FC236}">
                    <a16:creationId xmlns:a16="http://schemas.microsoft.com/office/drawing/2014/main" id="{6615B58B-E389-409E-8CB2-6595305C3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0" y="1204"/>
                <a:ext cx="161" cy="34"/>
              </a:xfrm>
              <a:custGeom>
                <a:avLst/>
                <a:gdLst>
                  <a:gd name="T0" fmla="*/ 84 w 84"/>
                  <a:gd name="T1" fmla="*/ 0 h 18"/>
                  <a:gd name="T2" fmla="*/ 58 w 84"/>
                  <a:gd name="T3" fmla="*/ 0 h 18"/>
                  <a:gd name="T4" fmla="*/ 57 w 84"/>
                  <a:gd name="T5" fmla="*/ 4 h 18"/>
                  <a:gd name="T6" fmla="*/ 53 w 84"/>
                  <a:gd name="T7" fmla="*/ 18 h 18"/>
                  <a:gd name="T8" fmla="*/ 77 w 84"/>
                  <a:gd name="T9" fmla="*/ 18 h 18"/>
                  <a:gd name="T10" fmla="*/ 79 w 84"/>
                  <a:gd name="T11" fmla="*/ 9 h 18"/>
                  <a:gd name="T12" fmla="*/ 79 w 84"/>
                  <a:gd name="T13" fmla="*/ 5 h 18"/>
                  <a:gd name="T14" fmla="*/ 84 w 84"/>
                  <a:gd name="T15" fmla="*/ 0 h 18"/>
                  <a:gd name="T16" fmla="*/ 22 w 84"/>
                  <a:gd name="T17" fmla="*/ 0 h 18"/>
                  <a:gd name="T18" fmla="*/ 0 w 84"/>
                  <a:gd name="T19" fmla="*/ 0 h 18"/>
                  <a:gd name="T20" fmla="*/ 2 w 84"/>
                  <a:gd name="T21" fmla="*/ 2 h 18"/>
                  <a:gd name="T22" fmla="*/ 4 w 84"/>
                  <a:gd name="T23" fmla="*/ 10 h 18"/>
                  <a:gd name="T24" fmla="*/ 5 w 84"/>
                  <a:gd name="T25" fmla="*/ 18 h 18"/>
                  <a:gd name="T26" fmla="*/ 23 w 84"/>
                  <a:gd name="T27" fmla="*/ 18 h 18"/>
                  <a:gd name="T28" fmla="*/ 23 w 84"/>
                  <a:gd name="T29" fmla="*/ 13 h 18"/>
                  <a:gd name="T30" fmla="*/ 20 w 84"/>
                  <a:gd name="T31" fmla="*/ 8 h 18"/>
                  <a:gd name="T32" fmla="*/ 21 w 84"/>
                  <a:gd name="T33" fmla="*/ 0 h 18"/>
                  <a:gd name="T34" fmla="*/ 22 w 84"/>
                  <a:gd name="T3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4" h="18">
                    <a:moveTo>
                      <a:pt x="84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3"/>
                      <a:pt x="58" y="4"/>
                      <a:pt x="57" y="4"/>
                    </a:cubicBezTo>
                    <a:cubicBezTo>
                      <a:pt x="55" y="4"/>
                      <a:pt x="54" y="11"/>
                      <a:pt x="53" y="18"/>
                    </a:cubicBezTo>
                    <a:cubicBezTo>
                      <a:pt x="77" y="18"/>
                      <a:pt x="77" y="18"/>
                      <a:pt x="77" y="18"/>
                    </a:cubicBezTo>
                    <a:cubicBezTo>
                      <a:pt x="77" y="14"/>
                      <a:pt x="78" y="11"/>
                      <a:pt x="79" y="9"/>
                    </a:cubicBezTo>
                    <a:cubicBezTo>
                      <a:pt x="80" y="6"/>
                      <a:pt x="78" y="7"/>
                      <a:pt x="79" y="5"/>
                    </a:cubicBezTo>
                    <a:cubicBezTo>
                      <a:pt x="80" y="5"/>
                      <a:pt x="82" y="2"/>
                      <a:pt x="84" y="0"/>
                    </a:cubicBezTo>
                    <a:close/>
                    <a:moveTo>
                      <a:pt x="2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2" y="2"/>
                    </a:cubicBezTo>
                    <a:cubicBezTo>
                      <a:pt x="5" y="5"/>
                      <a:pt x="5" y="7"/>
                      <a:pt x="4" y="10"/>
                    </a:cubicBezTo>
                    <a:cubicBezTo>
                      <a:pt x="4" y="13"/>
                      <a:pt x="5" y="15"/>
                      <a:pt x="5" y="18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3" y="17"/>
                      <a:pt x="23" y="15"/>
                      <a:pt x="23" y="13"/>
                    </a:cubicBezTo>
                    <a:cubicBezTo>
                      <a:pt x="23" y="8"/>
                      <a:pt x="21" y="7"/>
                      <a:pt x="20" y="8"/>
                    </a:cubicBezTo>
                    <a:cubicBezTo>
                      <a:pt x="18" y="8"/>
                      <a:pt x="21" y="3"/>
                      <a:pt x="21" y="0"/>
                    </a:cubicBez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E6E5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93" name="任意多边形: 形状 492">
                <a:extLst>
                  <a:ext uri="{FF2B5EF4-FFF2-40B4-BE49-F238E27FC236}">
                    <a16:creationId xmlns:a16="http://schemas.microsoft.com/office/drawing/2014/main" id="{28B9BC7E-D9A0-49EA-88E7-DE0411CF0D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2" y="1206"/>
                <a:ext cx="157" cy="34"/>
              </a:xfrm>
              <a:custGeom>
                <a:avLst/>
                <a:gdLst>
                  <a:gd name="T0" fmla="*/ 82 w 82"/>
                  <a:gd name="T1" fmla="*/ 0 h 18"/>
                  <a:gd name="T2" fmla="*/ 57 w 82"/>
                  <a:gd name="T3" fmla="*/ 0 h 18"/>
                  <a:gd name="T4" fmla="*/ 56 w 82"/>
                  <a:gd name="T5" fmla="*/ 3 h 18"/>
                  <a:gd name="T6" fmla="*/ 52 w 82"/>
                  <a:gd name="T7" fmla="*/ 18 h 18"/>
                  <a:gd name="T8" fmla="*/ 75 w 82"/>
                  <a:gd name="T9" fmla="*/ 18 h 18"/>
                  <a:gd name="T10" fmla="*/ 78 w 82"/>
                  <a:gd name="T11" fmla="*/ 8 h 18"/>
                  <a:gd name="T12" fmla="*/ 78 w 82"/>
                  <a:gd name="T13" fmla="*/ 4 h 18"/>
                  <a:gd name="T14" fmla="*/ 82 w 82"/>
                  <a:gd name="T15" fmla="*/ 0 h 18"/>
                  <a:gd name="T16" fmla="*/ 20 w 82"/>
                  <a:gd name="T17" fmla="*/ 0 h 18"/>
                  <a:gd name="T18" fmla="*/ 0 w 82"/>
                  <a:gd name="T19" fmla="*/ 0 h 18"/>
                  <a:gd name="T20" fmla="*/ 1 w 82"/>
                  <a:gd name="T21" fmla="*/ 1 h 18"/>
                  <a:gd name="T22" fmla="*/ 3 w 82"/>
                  <a:gd name="T23" fmla="*/ 9 h 18"/>
                  <a:gd name="T24" fmla="*/ 4 w 82"/>
                  <a:gd name="T25" fmla="*/ 18 h 18"/>
                  <a:gd name="T26" fmla="*/ 22 w 82"/>
                  <a:gd name="T27" fmla="*/ 18 h 18"/>
                  <a:gd name="T28" fmla="*/ 22 w 82"/>
                  <a:gd name="T29" fmla="*/ 12 h 18"/>
                  <a:gd name="T30" fmla="*/ 19 w 82"/>
                  <a:gd name="T31" fmla="*/ 7 h 18"/>
                  <a:gd name="T32" fmla="*/ 20 w 82"/>
                  <a:gd name="T3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2" h="18">
                    <a:moveTo>
                      <a:pt x="82" y="0"/>
                    </a:moveTo>
                    <a:cubicBezTo>
                      <a:pt x="57" y="0"/>
                      <a:pt x="57" y="0"/>
                      <a:pt x="57" y="0"/>
                    </a:cubicBezTo>
                    <a:cubicBezTo>
                      <a:pt x="57" y="2"/>
                      <a:pt x="57" y="3"/>
                      <a:pt x="56" y="3"/>
                    </a:cubicBezTo>
                    <a:cubicBezTo>
                      <a:pt x="54" y="3"/>
                      <a:pt x="53" y="12"/>
                      <a:pt x="52" y="18"/>
                    </a:cubicBezTo>
                    <a:cubicBezTo>
                      <a:pt x="75" y="18"/>
                      <a:pt x="75" y="18"/>
                      <a:pt x="75" y="18"/>
                    </a:cubicBezTo>
                    <a:cubicBezTo>
                      <a:pt x="76" y="14"/>
                      <a:pt x="77" y="10"/>
                      <a:pt x="78" y="8"/>
                    </a:cubicBezTo>
                    <a:cubicBezTo>
                      <a:pt x="79" y="5"/>
                      <a:pt x="77" y="6"/>
                      <a:pt x="78" y="4"/>
                    </a:cubicBezTo>
                    <a:cubicBezTo>
                      <a:pt x="79" y="4"/>
                      <a:pt x="80" y="2"/>
                      <a:pt x="82" y="0"/>
                    </a:cubicBezTo>
                    <a:close/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4" y="4"/>
                      <a:pt x="4" y="6"/>
                      <a:pt x="3" y="9"/>
                    </a:cubicBezTo>
                    <a:cubicBezTo>
                      <a:pt x="3" y="12"/>
                      <a:pt x="4" y="14"/>
                      <a:pt x="4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17"/>
                      <a:pt x="22" y="15"/>
                      <a:pt x="22" y="12"/>
                    </a:cubicBezTo>
                    <a:cubicBezTo>
                      <a:pt x="22" y="7"/>
                      <a:pt x="20" y="6"/>
                      <a:pt x="19" y="7"/>
                    </a:cubicBezTo>
                    <a:cubicBezTo>
                      <a:pt x="17" y="7"/>
                      <a:pt x="19" y="3"/>
                      <a:pt x="20" y="0"/>
                    </a:cubicBezTo>
                    <a:close/>
                  </a:path>
                </a:pathLst>
              </a:custGeom>
              <a:solidFill>
                <a:srgbClr val="E7E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94" name="任意多边形: 形状 493">
                <a:extLst>
                  <a:ext uri="{FF2B5EF4-FFF2-40B4-BE49-F238E27FC236}">
                    <a16:creationId xmlns:a16="http://schemas.microsoft.com/office/drawing/2014/main" id="{914C499B-3C80-41E4-9374-DB512826E9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4" y="1207"/>
                <a:ext cx="153" cy="35"/>
              </a:xfrm>
              <a:custGeom>
                <a:avLst/>
                <a:gdLst>
                  <a:gd name="T0" fmla="*/ 80 w 80"/>
                  <a:gd name="T1" fmla="*/ 0 h 18"/>
                  <a:gd name="T2" fmla="*/ 56 w 80"/>
                  <a:gd name="T3" fmla="*/ 0 h 18"/>
                  <a:gd name="T4" fmla="*/ 55 w 80"/>
                  <a:gd name="T5" fmla="*/ 2 h 18"/>
                  <a:gd name="T6" fmla="*/ 51 w 80"/>
                  <a:gd name="T7" fmla="*/ 18 h 18"/>
                  <a:gd name="T8" fmla="*/ 74 w 80"/>
                  <a:gd name="T9" fmla="*/ 18 h 18"/>
                  <a:gd name="T10" fmla="*/ 77 w 80"/>
                  <a:gd name="T11" fmla="*/ 7 h 18"/>
                  <a:gd name="T12" fmla="*/ 77 w 80"/>
                  <a:gd name="T13" fmla="*/ 3 h 18"/>
                  <a:gd name="T14" fmla="*/ 80 w 80"/>
                  <a:gd name="T15" fmla="*/ 0 h 18"/>
                  <a:gd name="T16" fmla="*/ 19 w 80"/>
                  <a:gd name="T17" fmla="*/ 0 h 18"/>
                  <a:gd name="T18" fmla="*/ 0 w 80"/>
                  <a:gd name="T19" fmla="*/ 0 h 18"/>
                  <a:gd name="T20" fmla="*/ 0 w 80"/>
                  <a:gd name="T21" fmla="*/ 0 h 18"/>
                  <a:gd name="T22" fmla="*/ 2 w 80"/>
                  <a:gd name="T23" fmla="*/ 8 h 18"/>
                  <a:gd name="T24" fmla="*/ 3 w 80"/>
                  <a:gd name="T25" fmla="*/ 18 h 18"/>
                  <a:gd name="T26" fmla="*/ 3 w 80"/>
                  <a:gd name="T27" fmla="*/ 18 h 18"/>
                  <a:gd name="T28" fmla="*/ 20 w 80"/>
                  <a:gd name="T29" fmla="*/ 18 h 18"/>
                  <a:gd name="T30" fmla="*/ 21 w 80"/>
                  <a:gd name="T31" fmla="*/ 11 h 18"/>
                  <a:gd name="T32" fmla="*/ 18 w 80"/>
                  <a:gd name="T33" fmla="*/ 6 h 18"/>
                  <a:gd name="T34" fmla="*/ 19 w 80"/>
                  <a:gd name="T3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0" h="18">
                    <a:moveTo>
                      <a:pt x="80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56" y="2"/>
                      <a:pt x="56" y="2"/>
                      <a:pt x="55" y="2"/>
                    </a:cubicBezTo>
                    <a:cubicBezTo>
                      <a:pt x="53" y="2"/>
                      <a:pt x="52" y="12"/>
                      <a:pt x="51" y="18"/>
                    </a:cubicBezTo>
                    <a:cubicBezTo>
                      <a:pt x="74" y="18"/>
                      <a:pt x="74" y="18"/>
                      <a:pt x="74" y="18"/>
                    </a:cubicBezTo>
                    <a:cubicBezTo>
                      <a:pt x="75" y="13"/>
                      <a:pt x="76" y="9"/>
                      <a:pt x="77" y="7"/>
                    </a:cubicBezTo>
                    <a:cubicBezTo>
                      <a:pt x="78" y="4"/>
                      <a:pt x="76" y="5"/>
                      <a:pt x="77" y="3"/>
                    </a:cubicBezTo>
                    <a:cubicBezTo>
                      <a:pt x="78" y="3"/>
                      <a:pt x="79" y="2"/>
                      <a:pt x="80" y="0"/>
                    </a:cubicBezTo>
                    <a:close/>
                    <a:moveTo>
                      <a:pt x="1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3"/>
                      <a:pt x="3" y="5"/>
                      <a:pt x="2" y="8"/>
                    </a:cubicBezTo>
                    <a:cubicBezTo>
                      <a:pt x="2" y="11"/>
                      <a:pt x="3" y="13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1" y="17"/>
                      <a:pt x="21" y="15"/>
                      <a:pt x="21" y="11"/>
                    </a:cubicBezTo>
                    <a:cubicBezTo>
                      <a:pt x="21" y="6"/>
                      <a:pt x="19" y="5"/>
                      <a:pt x="18" y="6"/>
                    </a:cubicBezTo>
                    <a:cubicBezTo>
                      <a:pt x="16" y="6"/>
                      <a:pt x="18" y="3"/>
                      <a:pt x="19" y="0"/>
                    </a:cubicBezTo>
                    <a:close/>
                  </a:path>
                </a:pathLst>
              </a:custGeom>
              <a:solidFill>
                <a:srgbClr val="E8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95" name="任意多边形: 形状 494">
                <a:extLst>
                  <a:ext uri="{FF2B5EF4-FFF2-40B4-BE49-F238E27FC236}">
                    <a16:creationId xmlns:a16="http://schemas.microsoft.com/office/drawing/2014/main" id="{5D47ECFE-D700-47D9-BD47-B2187107B2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6" y="1209"/>
                <a:ext cx="149" cy="37"/>
              </a:xfrm>
              <a:custGeom>
                <a:avLst/>
                <a:gdLst>
                  <a:gd name="T0" fmla="*/ 78 w 78"/>
                  <a:gd name="T1" fmla="*/ 0 h 19"/>
                  <a:gd name="T2" fmla="*/ 55 w 78"/>
                  <a:gd name="T3" fmla="*/ 0 h 19"/>
                  <a:gd name="T4" fmla="*/ 54 w 78"/>
                  <a:gd name="T5" fmla="*/ 1 h 19"/>
                  <a:gd name="T6" fmla="*/ 49 w 78"/>
                  <a:gd name="T7" fmla="*/ 19 h 19"/>
                  <a:gd name="T8" fmla="*/ 73 w 78"/>
                  <a:gd name="T9" fmla="*/ 19 h 19"/>
                  <a:gd name="T10" fmla="*/ 76 w 78"/>
                  <a:gd name="T11" fmla="*/ 6 h 19"/>
                  <a:gd name="T12" fmla="*/ 76 w 78"/>
                  <a:gd name="T13" fmla="*/ 2 h 19"/>
                  <a:gd name="T14" fmla="*/ 78 w 78"/>
                  <a:gd name="T15" fmla="*/ 0 h 19"/>
                  <a:gd name="T16" fmla="*/ 17 w 78"/>
                  <a:gd name="T17" fmla="*/ 0 h 19"/>
                  <a:gd name="T18" fmla="*/ 0 w 78"/>
                  <a:gd name="T19" fmla="*/ 0 h 19"/>
                  <a:gd name="T20" fmla="*/ 1 w 78"/>
                  <a:gd name="T21" fmla="*/ 7 h 19"/>
                  <a:gd name="T22" fmla="*/ 2 w 78"/>
                  <a:gd name="T23" fmla="*/ 17 h 19"/>
                  <a:gd name="T24" fmla="*/ 2 w 78"/>
                  <a:gd name="T25" fmla="*/ 19 h 19"/>
                  <a:gd name="T26" fmla="*/ 19 w 78"/>
                  <a:gd name="T27" fmla="*/ 19 h 19"/>
                  <a:gd name="T28" fmla="*/ 20 w 78"/>
                  <a:gd name="T29" fmla="*/ 10 h 19"/>
                  <a:gd name="T30" fmla="*/ 17 w 78"/>
                  <a:gd name="T31" fmla="*/ 5 h 19"/>
                  <a:gd name="T32" fmla="*/ 17 w 78"/>
                  <a:gd name="T3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8" h="19">
                    <a:moveTo>
                      <a:pt x="78" y="0"/>
                    </a:moveTo>
                    <a:cubicBezTo>
                      <a:pt x="55" y="0"/>
                      <a:pt x="55" y="0"/>
                      <a:pt x="55" y="0"/>
                    </a:cubicBezTo>
                    <a:cubicBezTo>
                      <a:pt x="55" y="1"/>
                      <a:pt x="54" y="1"/>
                      <a:pt x="54" y="1"/>
                    </a:cubicBezTo>
                    <a:cubicBezTo>
                      <a:pt x="52" y="1"/>
                      <a:pt x="51" y="12"/>
                      <a:pt x="49" y="19"/>
                    </a:cubicBezTo>
                    <a:cubicBezTo>
                      <a:pt x="73" y="19"/>
                      <a:pt x="73" y="19"/>
                      <a:pt x="73" y="19"/>
                    </a:cubicBezTo>
                    <a:cubicBezTo>
                      <a:pt x="74" y="13"/>
                      <a:pt x="75" y="8"/>
                      <a:pt x="76" y="6"/>
                    </a:cubicBezTo>
                    <a:cubicBezTo>
                      <a:pt x="77" y="3"/>
                      <a:pt x="75" y="4"/>
                      <a:pt x="76" y="2"/>
                    </a:cubicBezTo>
                    <a:cubicBezTo>
                      <a:pt x="77" y="2"/>
                      <a:pt x="77" y="1"/>
                      <a:pt x="78" y="0"/>
                    </a:cubicBezTo>
                    <a:close/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2" y="5"/>
                      <a:pt x="1" y="7"/>
                    </a:cubicBezTo>
                    <a:cubicBezTo>
                      <a:pt x="1" y="10"/>
                      <a:pt x="2" y="12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20" y="16"/>
                      <a:pt x="20" y="15"/>
                      <a:pt x="20" y="10"/>
                    </a:cubicBezTo>
                    <a:cubicBezTo>
                      <a:pt x="20" y="5"/>
                      <a:pt x="18" y="4"/>
                      <a:pt x="17" y="5"/>
                    </a:cubicBezTo>
                    <a:cubicBezTo>
                      <a:pt x="16" y="5"/>
                      <a:pt x="17" y="3"/>
                      <a:pt x="17" y="0"/>
                    </a:cubicBezTo>
                    <a:close/>
                  </a:path>
                </a:pathLst>
              </a:custGeom>
              <a:solidFill>
                <a:srgbClr val="E9E8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96" name="任意多边形: 形状 495">
                <a:extLst>
                  <a:ext uri="{FF2B5EF4-FFF2-40B4-BE49-F238E27FC236}">
                    <a16:creationId xmlns:a16="http://schemas.microsoft.com/office/drawing/2014/main" id="{70AEE0EE-2A5A-43FD-A7DA-0DBD2233A5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8" y="1213"/>
                <a:ext cx="145" cy="35"/>
              </a:xfrm>
              <a:custGeom>
                <a:avLst/>
                <a:gdLst>
                  <a:gd name="T0" fmla="*/ 76 w 76"/>
                  <a:gd name="T1" fmla="*/ 0 h 18"/>
                  <a:gd name="T2" fmla="*/ 52 w 76"/>
                  <a:gd name="T3" fmla="*/ 0 h 18"/>
                  <a:gd name="T4" fmla="*/ 48 w 76"/>
                  <a:gd name="T5" fmla="*/ 18 h 18"/>
                  <a:gd name="T6" fmla="*/ 71 w 76"/>
                  <a:gd name="T7" fmla="*/ 18 h 18"/>
                  <a:gd name="T8" fmla="*/ 75 w 76"/>
                  <a:gd name="T9" fmla="*/ 4 h 18"/>
                  <a:gd name="T10" fmla="*/ 75 w 76"/>
                  <a:gd name="T11" fmla="*/ 0 h 18"/>
                  <a:gd name="T12" fmla="*/ 76 w 76"/>
                  <a:gd name="T13" fmla="*/ 0 h 18"/>
                  <a:gd name="T14" fmla="*/ 16 w 76"/>
                  <a:gd name="T15" fmla="*/ 0 h 18"/>
                  <a:gd name="T16" fmla="*/ 0 w 76"/>
                  <a:gd name="T17" fmla="*/ 0 h 18"/>
                  <a:gd name="T18" fmla="*/ 0 w 76"/>
                  <a:gd name="T19" fmla="*/ 5 h 18"/>
                  <a:gd name="T20" fmla="*/ 1 w 76"/>
                  <a:gd name="T21" fmla="*/ 15 h 18"/>
                  <a:gd name="T22" fmla="*/ 1 w 76"/>
                  <a:gd name="T23" fmla="*/ 18 h 18"/>
                  <a:gd name="T24" fmla="*/ 17 w 76"/>
                  <a:gd name="T25" fmla="*/ 18 h 18"/>
                  <a:gd name="T26" fmla="*/ 19 w 76"/>
                  <a:gd name="T27" fmla="*/ 8 h 18"/>
                  <a:gd name="T28" fmla="*/ 16 w 76"/>
                  <a:gd name="T29" fmla="*/ 3 h 18"/>
                  <a:gd name="T30" fmla="*/ 16 w 76"/>
                  <a:gd name="T3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6" h="18">
                    <a:moveTo>
                      <a:pt x="76" y="0"/>
                    </a:moveTo>
                    <a:cubicBezTo>
                      <a:pt x="52" y="0"/>
                      <a:pt x="52" y="0"/>
                      <a:pt x="52" y="0"/>
                    </a:cubicBezTo>
                    <a:cubicBezTo>
                      <a:pt x="50" y="2"/>
                      <a:pt x="49" y="12"/>
                      <a:pt x="48" y="18"/>
                    </a:cubicBezTo>
                    <a:cubicBezTo>
                      <a:pt x="71" y="18"/>
                      <a:pt x="71" y="18"/>
                      <a:pt x="71" y="18"/>
                    </a:cubicBezTo>
                    <a:cubicBezTo>
                      <a:pt x="73" y="12"/>
                      <a:pt x="74" y="6"/>
                      <a:pt x="75" y="4"/>
                    </a:cubicBezTo>
                    <a:cubicBezTo>
                      <a:pt x="76" y="1"/>
                      <a:pt x="74" y="2"/>
                      <a:pt x="75" y="0"/>
                    </a:cubicBezTo>
                    <a:cubicBezTo>
                      <a:pt x="76" y="0"/>
                      <a:pt x="76" y="0"/>
                      <a:pt x="76" y="0"/>
                    </a:cubicBezTo>
                    <a:close/>
                    <a:moveTo>
                      <a:pt x="1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"/>
                      <a:pt x="1" y="3"/>
                      <a:pt x="0" y="5"/>
                    </a:cubicBezTo>
                    <a:cubicBezTo>
                      <a:pt x="0" y="8"/>
                      <a:pt x="1" y="10"/>
                      <a:pt x="1" y="15"/>
                    </a:cubicBezTo>
                    <a:cubicBezTo>
                      <a:pt x="1" y="16"/>
                      <a:pt x="1" y="17"/>
                      <a:pt x="1" y="18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9" y="15"/>
                      <a:pt x="19" y="13"/>
                      <a:pt x="19" y="8"/>
                    </a:cubicBezTo>
                    <a:cubicBezTo>
                      <a:pt x="19" y="3"/>
                      <a:pt x="17" y="2"/>
                      <a:pt x="16" y="3"/>
                    </a:cubicBezTo>
                    <a:cubicBezTo>
                      <a:pt x="15" y="3"/>
                      <a:pt x="15" y="2"/>
                      <a:pt x="16" y="0"/>
                    </a:cubicBezTo>
                    <a:close/>
                  </a:path>
                </a:pathLst>
              </a:custGeom>
              <a:solidFill>
                <a:srgbClr val="EAE9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97" name="任意多边形: 形状 496">
                <a:extLst>
                  <a:ext uri="{FF2B5EF4-FFF2-40B4-BE49-F238E27FC236}">
                    <a16:creationId xmlns:a16="http://schemas.microsoft.com/office/drawing/2014/main" id="{97988CDF-782B-4B00-973A-306B591936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8" y="1215"/>
                <a:ext cx="145" cy="35"/>
              </a:xfrm>
              <a:custGeom>
                <a:avLst/>
                <a:gdLst>
                  <a:gd name="T0" fmla="*/ 75 w 76"/>
                  <a:gd name="T1" fmla="*/ 0 h 18"/>
                  <a:gd name="T2" fmla="*/ 51 w 76"/>
                  <a:gd name="T3" fmla="*/ 0 h 18"/>
                  <a:gd name="T4" fmla="*/ 48 w 76"/>
                  <a:gd name="T5" fmla="*/ 17 h 18"/>
                  <a:gd name="T6" fmla="*/ 48 w 76"/>
                  <a:gd name="T7" fmla="*/ 18 h 18"/>
                  <a:gd name="T8" fmla="*/ 71 w 76"/>
                  <a:gd name="T9" fmla="*/ 18 h 18"/>
                  <a:gd name="T10" fmla="*/ 75 w 76"/>
                  <a:gd name="T11" fmla="*/ 3 h 18"/>
                  <a:gd name="T12" fmla="*/ 75 w 76"/>
                  <a:gd name="T13" fmla="*/ 0 h 18"/>
                  <a:gd name="T14" fmla="*/ 16 w 76"/>
                  <a:gd name="T15" fmla="*/ 0 h 18"/>
                  <a:gd name="T16" fmla="*/ 0 w 76"/>
                  <a:gd name="T17" fmla="*/ 0 h 18"/>
                  <a:gd name="T18" fmla="*/ 0 w 76"/>
                  <a:gd name="T19" fmla="*/ 4 h 18"/>
                  <a:gd name="T20" fmla="*/ 1 w 76"/>
                  <a:gd name="T21" fmla="*/ 14 h 18"/>
                  <a:gd name="T22" fmla="*/ 0 w 76"/>
                  <a:gd name="T23" fmla="*/ 18 h 18"/>
                  <a:gd name="T24" fmla="*/ 16 w 76"/>
                  <a:gd name="T25" fmla="*/ 18 h 18"/>
                  <a:gd name="T26" fmla="*/ 17 w 76"/>
                  <a:gd name="T27" fmla="*/ 17 h 18"/>
                  <a:gd name="T28" fmla="*/ 19 w 76"/>
                  <a:gd name="T29" fmla="*/ 7 h 18"/>
                  <a:gd name="T30" fmla="*/ 16 w 76"/>
                  <a:gd name="T31" fmla="*/ 2 h 18"/>
                  <a:gd name="T32" fmla="*/ 16 w 76"/>
                  <a:gd name="T3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6" h="18">
                    <a:moveTo>
                      <a:pt x="75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0" y="4"/>
                      <a:pt x="49" y="12"/>
                      <a:pt x="48" y="17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71" y="18"/>
                      <a:pt x="71" y="18"/>
                      <a:pt x="71" y="18"/>
                    </a:cubicBezTo>
                    <a:cubicBezTo>
                      <a:pt x="72" y="12"/>
                      <a:pt x="74" y="5"/>
                      <a:pt x="75" y="3"/>
                    </a:cubicBezTo>
                    <a:cubicBezTo>
                      <a:pt x="76" y="1"/>
                      <a:pt x="74" y="1"/>
                      <a:pt x="75" y="0"/>
                    </a:cubicBezTo>
                    <a:close/>
                    <a:moveTo>
                      <a:pt x="1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3"/>
                      <a:pt x="0" y="4"/>
                    </a:cubicBezTo>
                    <a:cubicBezTo>
                      <a:pt x="0" y="7"/>
                      <a:pt x="1" y="9"/>
                      <a:pt x="1" y="14"/>
                    </a:cubicBezTo>
                    <a:cubicBezTo>
                      <a:pt x="1" y="15"/>
                      <a:pt x="1" y="17"/>
                      <a:pt x="0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6" y="18"/>
                      <a:pt x="17" y="17"/>
                      <a:pt x="17" y="17"/>
                    </a:cubicBezTo>
                    <a:cubicBezTo>
                      <a:pt x="19" y="14"/>
                      <a:pt x="19" y="12"/>
                      <a:pt x="19" y="7"/>
                    </a:cubicBezTo>
                    <a:cubicBezTo>
                      <a:pt x="19" y="2"/>
                      <a:pt x="17" y="1"/>
                      <a:pt x="16" y="2"/>
                    </a:cubicBezTo>
                    <a:cubicBezTo>
                      <a:pt x="15" y="2"/>
                      <a:pt x="15" y="1"/>
                      <a:pt x="16" y="0"/>
                    </a:cubicBezTo>
                    <a:close/>
                  </a:path>
                </a:pathLst>
              </a:custGeom>
              <a:solidFill>
                <a:srgbClr val="EBEA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98" name="任意多边形: 形状 497">
                <a:extLst>
                  <a:ext uri="{FF2B5EF4-FFF2-40B4-BE49-F238E27FC236}">
                    <a16:creationId xmlns:a16="http://schemas.microsoft.com/office/drawing/2014/main" id="{389A4CB3-59FE-4813-B6E4-159D5EC1BE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8" y="1217"/>
                <a:ext cx="143" cy="34"/>
              </a:xfrm>
              <a:custGeom>
                <a:avLst/>
                <a:gdLst>
                  <a:gd name="T0" fmla="*/ 75 w 75"/>
                  <a:gd name="T1" fmla="*/ 0 h 18"/>
                  <a:gd name="T2" fmla="*/ 51 w 75"/>
                  <a:gd name="T3" fmla="*/ 0 h 18"/>
                  <a:gd name="T4" fmla="*/ 48 w 75"/>
                  <a:gd name="T5" fmla="*/ 16 h 18"/>
                  <a:gd name="T6" fmla="*/ 48 w 75"/>
                  <a:gd name="T7" fmla="*/ 18 h 18"/>
                  <a:gd name="T8" fmla="*/ 71 w 75"/>
                  <a:gd name="T9" fmla="*/ 18 h 18"/>
                  <a:gd name="T10" fmla="*/ 75 w 75"/>
                  <a:gd name="T11" fmla="*/ 2 h 18"/>
                  <a:gd name="T12" fmla="*/ 75 w 75"/>
                  <a:gd name="T13" fmla="*/ 0 h 18"/>
                  <a:gd name="T14" fmla="*/ 15 w 75"/>
                  <a:gd name="T15" fmla="*/ 0 h 18"/>
                  <a:gd name="T16" fmla="*/ 1 w 75"/>
                  <a:gd name="T17" fmla="*/ 0 h 18"/>
                  <a:gd name="T18" fmla="*/ 0 w 75"/>
                  <a:gd name="T19" fmla="*/ 3 h 18"/>
                  <a:gd name="T20" fmla="*/ 1 w 75"/>
                  <a:gd name="T21" fmla="*/ 13 h 18"/>
                  <a:gd name="T22" fmla="*/ 0 w 75"/>
                  <a:gd name="T23" fmla="*/ 18 h 18"/>
                  <a:gd name="T24" fmla="*/ 16 w 75"/>
                  <a:gd name="T25" fmla="*/ 18 h 18"/>
                  <a:gd name="T26" fmla="*/ 17 w 75"/>
                  <a:gd name="T27" fmla="*/ 16 h 18"/>
                  <a:gd name="T28" fmla="*/ 19 w 75"/>
                  <a:gd name="T29" fmla="*/ 6 h 18"/>
                  <a:gd name="T30" fmla="*/ 16 w 75"/>
                  <a:gd name="T31" fmla="*/ 1 h 18"/>
                  <a:gd name="T32" fmla="*/ 15 w 75"/>
                  <a:gd name="T3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5" h="18">
                    <a:moveTo>
                      <a:pt x="75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0" y="4"/>
                      <a:pt x="49" y="12"/>
                      <a:pt x="48" y="16"/>
                    </a:cubicBezTo>
                    <a:cubicBezTo>
                      <a:pt x="48" y="17"/>
                      <a:pt x="48" y="18"/>
                      <a:pt x="48" y="18"/>
                    </a:cubicBezTo>
                    <a:cubicBezTo>
                      <a:pt x="71" y="18"/>
                      <a:pt x="71" y="18"/>
                      <a:pt x="71" y="18"/>
                    </a:cubicBezTo>
                    <a:cubicBezTo>
                      <a:pt x="72" y="12"/>
                      <a:pt x="74" y="4"/>
                      <a:pt x="75" y="2"/>
                    </a:cubicBezTo>
                    <a:cubicBezTo>
                      <a:pt x="75" y="1"/>
                      <a:pt x="75" y="1"/>
                      <a:pt x="75" y="0"/>
                    </a:cubicBezTo>
                    <a:close/>
                    <a:moveTo>
                      <a:pt x="1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0" y="6"/>
                      <a:pt x="1" y="8"/>
                      <a:pt x="1" y="13"/>
                    </a:cubicBezTo>
                    <a:cubicBezTo>
                      <a:pt x="1" y="15"/>
                      <a:pt x="1" y="17"/>
                      <a:pt x="0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6" y="18"/>
                      <a:pt x="16" y="17"/>
                      <a:pt x="17" y="16"/>
                    </a:cubicBezTo>
                    <a:cubicBezTo>
                      <a:pt x="19" y="13"/>
                      <a:pt x="19" y="11"/>
                      <a:pt x="19" y="6"/>
                    </a:cubicBezTo>
                    <a:cubicBezTo>
                      <a:pt x="19" y="1"/>
                      <a:pt x="17" y="0"/>
                      <a:pt x="16" y="1"/>
                    </a:cubicBezTo>
                    <a:cubicBezTo>
                      <a:pt x="15" y="1"/>
                      <a:pt x="15" y="1"/>
                      <a:pt x="15" y="0"/>
                    </a:cubicBez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99" name="任意多边形: 形状 498">
                <a:extLst>
                  <a:ext uri="{FF2B5EF4-FFF2-40B4-BE49-F238E27FC236}">
                    <a16:creationId xmlns:a16="http://schemas.microsoft.com/office/drawing/2014/main" id="{E097D44E-0580-429D-9EAF-D09F57BA54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6" y="1219"/>
                <a:ext cx="145" cy="36"/>
              </a:xfrm>
              <a:custGeom>
                <a:avLst/>
                <a:gdLst>
                  <a:gd name="T0" fmla="*/ 76 w 76"/>
                  <a:gd name="T1" fmla="*/ 0 h 19"/>
                  <a:gd name="T2" fmla="*/ 52 w 76"/>
                  <a:gd name="T3" fmla="*/ 0 h 19"/>
                  <a:gd name="T4" fmla="*/ 49 w 76"/>
                  <a:gd name="T5" fmla="*/ 15 h 19"/>
                  <a:gd name="T6" fmla="*/ 48 w 76"/>
                  <a:gd name="T7" fmla="*/ 19 h 19"/>
                  <a:gd name="T8" fmla="*/ 72 w 76"/>
                  <a:gd name="T9" fmla="*/ 19 h 19"/>
                  <a:gd name="T10" fmla="*/ 76 w 76"/>
                  <a:gd name="T11" fmla="*/ 1 h 19"/>
                  <a:gd name="T12" fmla="*/ 76 w 76"/>
                  <a:gd name="T13" fmla="*/ 0 h 19"/>
                  <a:gd name="T14" fmla="*/ 19 w 76"/>
                  <a:gd name="T15" fmla="*/ 0 h 19"/>
                  <a:gd name="T16" fmla="*/ 2 w 76"/>
                  <a:gd name="T17" fmla="*/ 0 h 19"/>
                  <a:gd name="T18" fmla="*/ 1 w 76"/>
                  <a:gd name="T19" fmla="*/ 2 h 19"/>
                  <a:gd name="T20" fmla="*/ 2 w 76"/>
                  <a:gd name="T21" fmla="*/ 12 h 19"/>
                  <a:gd name="T22" fmla="*/ 0 w 76"/>
                  <a:gd name="T23" fmla="*/ 19 h 19"/>
                  <a:gd name="T24" fmla="*/ 17 w 76"/>
                  <a:gd name="T25" fmla="*/ 19 h 19"/>
                  <a:gd name="T26" fmla="*/ 18 w 76"/>
                  <a:gd name="T27" fmla="*/ 15 h 19"/>
                  <a:gd name="T28" fmla="*/ 20 w 76"/>
                  <a:gd name="T29" fmla="*/ 5 h 19"/>
                  <a:gd name="T30" fmla="*/ 19 w 76"/>
                  <a:gd name="T3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6" h="19">
                    <a:moveTo>
                      <a:pt x="76" y="0"/>
                    </a:moveTo>
                    <a:cubicBezTo>
                      <a:pt x="52" y="0"/>
                      <a:pt x="52" y="0"/>
                      <a:pt x="52" y="0"/>
                    </a:cubicBezTo>
                    <a:cubicBezTo>
                      <a:pt x="51" y="5"/>
                      <a:pt x="50" y="11"/>
                      <a:pt x="49" y="15"/>
                    </a:cubicBezTo>
                    <a:cubicBezTo>
                      <a:pt x="49" y="16"/>
                      <a:pt x="49" y="17"/>
                      <a:pt x="48" y="19"/>
                    </a:cubicBezTo>
                    <a:cubicBezTo>
                      <a:pt x="72" y="19"/>
                      <a:pt x="72" y="19"/>
                      <a:pt x="72" y="19"/>
                    </a:cubicBezTo>
                    <a:cubicBezTo>
                      <a:pt x="73" y="12"/>
                      <a:pt x="75" y="3"/>
                      <a:pt x="76" y="1"/>
                    </a:cubicBezTo>
                    <a:cubicBezTo>
                      <a:pt x="76" y="1"/>
                      <a:pt x="76" y="1"/>
                      <a:pt x="76" y="0"/>
                    </a:cubicBezTo>
                    <a:close/>
                    <a:moveTo>
                      <a:pt x="19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5"/>
                      <a:pt x="2" y="7"/>
                      <a:pt x="2" y="12"/>
                    </a:cubicBezTo>
                    <a:cubicBezTo>
                      <a:pt x="2" y="14"/>
                      <a:pt x="1" y="16"/>
                      <a:pt x="0" y="19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17"/>
                      <a:pt x="17" y="16"/>
                      <a:pt x="18" y="15"/>
                    </a:cubicBezTo>
                    <a:cubicBezTo>
                      <a:pt x="20" y="12"/>
                      <a:pt x="20" y="10"/>
                      <a:pt x="20" y="5"/>
                    </a:cubicBezTo>
                    <a:cubicBezTo>
                      <a:pt x="20" y="3"/>
                      <a:pt x="19" y="1"/>
                      <a:pt x="19" y="0"/>
                    </a:cubicBezTo>
                    <a:close/>
                  </a:path>
                </a:pathLst>
              </a:custGeom>
              <a:solidFill>
                <a:srgbClr val="ECEC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00" name="任意多边形: 形状 499">
                <a:extLst>
                  <a:ext uri="{FF2B5EF4-FFF2-40B4-BE49-F238E27FC236}">
                    <a16:creationId xmlns:a16="http://schemas.microsoft.com/office/drawing/2014/main" id="{9C4EC9F5-8A89-4A54-B0B7-F4342CD389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4" y="1223"/>
                <a:ext cx="147" cy="34"/>
              </a:xfrm>
              <a:custGeom>
                <a:avLst/>
                <a:gdLst>
                  <a:gd name="T0" fmla="*/ 77 w 77"/>
                  <a:gd name="T1" fmla="*/ 0 h 18"/>
                  <a:gd name="T2" fmla="*/ 52 w 77"/>
                  <a:gd name="T3" fmla="*/ 0 h 18"/>
                  <a:gd name="T4" fmla="*/ 50 w 77"/>
                  <a:gd name="T5" fmla="*/ 13 h 18"/>
                  <a:gd name="T6" fmla="*/ 49 w 77"/>
                  <a:gd name="T7" fmla="*/ 18 h 18"/>
                  <a:gd name="T8" fmla="*/ 72 w 77"/>
                  <a:gd name="T9" fmla="*/ 18 h 18"/>
                  <a:gd name="T10" fmla="*/ 77 w 77"/>
                  <a:gd name="T11" fmla="*/ 0 h 18"/>
                  <a:gd name="T12" fmla="*/ 20 w 77"/>
                  <a:gd name="T13" fmla="*/ 0 h 18"/>
                  <a:gd name="T14" fmla="*/ 3 w 77"/>
                  <a:gd name="T15" fmla="*/ 0 h 18"/>
                  <a:gd name="T16" fmla="*/ 2 w 77"/>
                  <a:gd name="T17" fmla="*/ 0 h 18"/>
                  <a:gd name="T18" fmla="*/ 3 w 77"/>
                  <a:gd name="T19" fmla="*/ 10 h 18"/>
                  <a:gd name="T20" fmla="*/ 0 w 77"/>
                  <a:gd name="T21" fmla="*/ 18 h 18"/>
                  <a:gd name="T22" fmla="*/ 17 w 77"/>
                  <a:gd name="T23" fmla="*/ 18 h 18"/>
                  <a:gd name="T24" fmla="*/ 19 w 77"/>
                  <a:gd name="T25" fmla="*/ 13 h 18"/>
                  <a:gd name="T26" fmla="*/ 21 w 77"/>
                  <a:gd name="T27" fmla="*/ 3 h 18"/>
                  <a:gd name="T28" fmla="*/ 20 w 77"/>
                  <a:gd name="T2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7" h="18">
                    <a:moveTo>
                      <a:pt x="77" y="0"/>
                    </a:moveTo>
                    <a:cubicBezTo>
                      <a:pt x="52" y="0"/>
                      <a:pt x="52" y="0"/>
                      <a:pt x="52" y="0"/>
                    </a:cubicBezTo>
                    <a:cubicBezTo>
                      <a:pt x="52" y="4"/>
                      <a:pt x="51" y="10"/>
                      <a:pt x="50" y="13"/>
                    </a:cubicBezTo>
                    <a:cubicBezTo>
                      <a:pt x="50" y="14"/>
                      <a:pt x="49" y="16"/>
                      <a:pt x="49" y="18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74" y="11"/>
                      <a:pt x="76" y="2"/>
                      <a:pt x="77" y="0"/>
                    </a:cubicBezTo>
                    <a:close/>
                    <a:moveTo>
                      <a:pt x="20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3"/>
                      <a:pt x="3" y="5"/>
                      <a:pt x="3" y="10"/>
                    </a:cubicBezTo>
                    <a:cubicBezTo>
                      <a:pt x="3" y="12"/>
                      <a:pt x="2" y="15"/>
                      <a:pt x="0" y="18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8" y="16"/>
                      <a:pt x="18" y="14"/>
                      <a:pt x="19" y="13"/>
                    </a:cubicBezTo>
                    <a:cubicBezTo>
                      <a:pt x="21" y="10"/>
                      <a:pt x="21" y="8"/>
                      <a:pt x="21" y="3"/>
                    </a:cubicBezTo>
                    <a:cubicBezTo>
                      <a:pt x="21" y="2"/>
                      <a:pt x="20" y="1"/>
                      <a:pt x="20" y="0"/>
                    </a:cubicBezTo>
                    <a:close/>
                  </a:path>
                </a:pathLst>
              </a:custGeom>
              <a:solidFill>
                <a:srgbClr val="EDEC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01" name="任意多边形: 形状 500">
                <a:extLst>
                  <a:ext uri="{FF2B5EF4-FFF2-40B4-BE49-F238E27FC236}">
                    <a16:creationId xmlns:a16="http://schemas.microsoft.com/office/drawing/2014/main" id="{C80A70BF-A4C3-4A52-9F55-8AAEAD0E38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4" y="1225"/>
                <a:ext cx="145" cy="34"/>
              </a:xfrm>
              <a:custGeom>
                <a:avLst/>
                <a:gdLst>
                  <a:gd name="T0" fmla="*/ 76 w 76"/>
                  <a:gd name="T1" fmla="*/ 0 h 18"/>
                  <a:gd name="T2" fmla="*/ 52 w 76"/>
                  <a:gd name="T3" fmla="*/ 0 h 18"/>
                  <a:gd name="T4" fmla="*/ 50 w 76"/>
                  <a:gd name="T5" fmla="*/ 12 h 18"/>
                  <a:gd name="T6" fmla="*/ 49 w 76"/>
                  <a:gd name="T7" fmla="*/ 18 h 18"/>
                  <a:gd name="T8" fmla="*/ 72 w 76"/>
                  <a:gd name="T9" fmla="*/ 18 h 18"/>
                  <a:gd name="T10" fmla="*/ 76 w 76"/>
                  <a:gd name="T11" fmla="*/ 0 h 18"/>
                  <a:gd name="T12" fmla="*/ 20 w 76"/>
                  <a:gd name="T13" fmla="*/ 0 h 18"/>
                  <a:gd name="T14" fmla="*/ 2 w 76"/>
                  <a:gd name="T15" fmla="*/ 0 h 18"/>
                  <a:gd name="T16" fmla="*/ 3 w 76"/>
                  <a:gd name="T17" fmla="*/ 9 h 18"/>
                  <a:gd name="T18" fmla="*/ 0 w 76"/>
                  <a:gd name="T19" fmla="*/ 18 h 18"/>
                  <a:gd name="T20" fmla="*/ 17 w 76"/>
                  <a:gd name="T21" fmla="*/ 18 h 18"/>
                  <a:gd name="T22" fmla="*/ 19 w 76"/>
                  <a:gd name="T23" fmla="*/ 12 h 18"/>
                  <a:gd name="T24" fmla="*/ 21 w 76"/>
                  <a:gd name="T25" fmla="*/ 2 h 18"/>
                  <a:gd name="T26" fmla="*/ 20 w 76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6" h="18">
                    <a:moveTo>
                      <a:pt x="76" y="0"/>
                    </a:moveTo>
                    <a:cubicBezTo>
                      <a:pt x="52" y="0"/>
                      <a:pt x="52" y="0"/>
                      <a:pt x="52" y="0"/>
                    </a:cubicBezTo>
                    <a:cubicBezTo>
                      <a:pt x="51" y="4"/>
                      <a:pt x="51" y="9"/>
                      <a:pt x="50" y="12"/>
                    </a:cubicBezTo>
                    <a:cubicBezTo>
                      <a:pt x="50" y="13"/>
                      <a:pt x="49" y="16"/>
                      <a:pt x="49" y="18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73" y="12"/>
                      <a:pt x="75" y="4"/>
                      <a:pt x="76" y="0"/>
                    </a:cubicBezTo>
                    <a:close/>
                    <a:moveTo>
                      <a:pt x="2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3" y="5"/>
                      <a:pt x="3" y="9"/>
                    </a:cubicBezTo>
                    <a:cubicBezTo>
                      <a:pt x="3" y="12"/>
                      <a:pt x="1" y="15"/>
                      <a:pt x="0" y="18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7" y="16"/>
                      <a:pt x="18" y="14"/>
                      <a:pt x="19" y="12"/>
                    </a:cubicBezTo>
                    <a:cubicBezTo>
                      <a:pt x="21" y="9"/>
                      <a:pt x="21" y="7"/>
                      <a:pt x="21" y="2"/>
                    </a:cubicBezTo>
                    <a:cubicBezTo>
                      <a:pt x="21" y="1"/>
                      <a:pt x="20" y="1"/>
                      <a:pt x="20" y="0"/>
                    </a:cubicBezTo>
                    <a:close/>
                  </a:path>
                </a:pathLst>
              </a:custGeom>
              <a:solidFill>
                <a:srgbClr val="EEED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02" name="任意多边形: 形状 501">
                <a:extLst>
                  <a:ext uri="{FF2B5EF4-FFF2-40B4-BE49-F238E27FC236}">
                    <a16:creationId xmlns:a16="http://schemas.microsoft.com/office/drawing/2014/main" id="{4DA13A4C-FBB3-4665-85DE-22537C3D3E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2" y="1227"/>
                <a:ext cx="147" cy="36"/>
              </a:xfrm>
              <a:custGeom>
                <a:avLst/>
                <a:gdLst>
                  <a:gd name="T0" fmla="*/ 77 w 77"/>
                  <a:gd name="T1" fmla="*/ 0 h 19"/>
                  <a:gd name="T2" fmla="*/ 53 w 77"/>
                  <a:gd name="T3" fmla="*/ 0 h 19"/>
                  <a:gd name="T4" fmla="*/ 51 w 77"/>
                  <a:gd name="T5" fmla="*/ 11 h 19"/>
                  <a:gd name="T6" fmla="*/ 49 w 77"/>
                  <a:gd name="T7" fmla="*/ 19 h 19"/>
                  <a:gd name="T8" fmla="*/ 73 w 77"/>
                  <a:gd name="T9" fmla="*/ 19 h 19"/>
                  <a:gd name="T10" fmla="*/ 77 w 77"/>
                  <a:gd name="T11" fmla="*/ 0 h 19"/>
                  <a:gd name="T12" fmla="*/ 21 w 77"/>
                  <a:gd name="T13" fmla="*/ 0 h 19"/>
                  <a:gd name="T14" fmla="*/ 3 w 77"/>
                  <a:gd name="T15" fmla="*/ 0 h 19"/>
                  <a:gd name="T16" fmla="*/ 4 w 77"/>
                  <a:gd name="T17" fmla="*/ 8 h 19"/>
                  <a:gd name="T18" fmla="*/ 0 w 77"/>
                  <a:gd name="T19" fmla="*/ 19 h 19"/>
                  <a:gd name="T20" fmla="*/ 18 w 77"/>
                  <a:gd name="T21" fmla="*/ 19 h 19"/>
                  <a:gd name="T22" fmla="*/ 20 w 77"/>
                  <a:gd name="T23" fmla="*/ 11 h 19"/>
                  <a:gd name="T24" fmla="*/ 22 w 77"/>
                  <a:gd name="T25" fmla="*/ 1 h 19"/>
                  <a:gd name="T26" fmla="*/ 21 w 77"/>
                  <a:gd name="T2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7" h="19">
                    <a:moveTo>
                      <a:pt x="77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2" y="4"/>
                      <a:pt x="52" y="8"/>
                      <a:pt x="51" y="11"/>
                    </a:cubicBezTo>
                    <a:cubicBezTo>
                      <a:pt x="51" y="13"/>
                      <a:pt x="50" y="15"/>
                      <a:pt x="49" y="19"/>
                    </a:cubicBezTo>
                    <a:cubicBezTo>
                      <a:pt x="73" y="19"/>
                      <a:pt x="73" y="19"/>
                      <a:pt x="73" y="19"/>
                    </a:cubicBezTo>
                    <a:cubicBezTo>
                      <a:pt x="74" y="13"/>
                      <a:pt x="76" y="5"/>
                      <a:pt x="77" y="0"/>
                    </a:cubicBezTo>
                    <a:close/>
                    <a:moveTo>
                      <a:pt x="21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2"/>
                      <a:pt x="4" y="5"/>
                      <a:pt x="4" y="8"/>
                    </a:cubicBezTo>
                    <a:cubicBezTo>
                      <a:pt x="4" y="11"/>
                      <a:pt x="2" y="15"/>
                      <a:pt x="0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6"/>
                      <a:pt x="19" y="13"/>
                      <a:pt x="20" y="11"/>
                    </a:cubicBezTo>
                    <a:cubicBezTo>
                      <a:pt x="22" y="8"/>
                      <a:pt x="22" y="6"/>
                      <a:pt x="22" y="1"/>
                    </a:cubicBezTo>
                    <a:cubicBezTo>
                      <a:pt x="22" y="1"/>
                      <a:pt x="22" y="1"/>
                      <a:pt x="21" y="0"/>
                    </a:cubicBezTo>
                    <a:close/>
                  </a:path>
                </a:pathLst>
              </a:custGeom>
              <a:solidFill>
                <a:srgbClr val="EFEE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03" name="任意多边形: 形状 502">
                <a:extLst>
                  <a:ext uri="{FF2B5EF4-FFF2-40B4-BE49-F238E27FC236}">
                    <a16:creationId xmlns:a16="http://schemas.microsoft.com/office/drawing/2014/main" id="{A75168F7-97DE-418B-81DB-6A7127A82A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2" y="1230"/>
                <a:ext cx="147" cy="35"/>
              </a:xfrm>
              <a:custGeom>
                <a:avLst/>
                <a:gdLst>
                  <a:gd name="T0" fmla="*/ 77 w 77"/>
                  <a:gd name="T1" fmla="*/ 0 h 18"/>
                  <a:gd name="T2" fmla="*/ 53 w 77"/>
                  <a:gd name="T3" fmla="*/ 0 h 18"/>
                  <a:gd name="T4" fmla="*/ 51 w 77"/>
                  <a:gd name="T5" fmla="*/ 9 h 18"/>
                  <a:gd name="T6" fmla="*/ 49 w 77"/>
                  <a:gd name="T7" fmla="*/ 18 h 18"/>
                  <a:gd name="T8" fmla="*/ 73 w 77"/>
                  <a:gd name="T9" fmla="*/ 18 h 18"/>
                  <a:gd name="T10" fmla="*/ 77 w 77"/>
                  <a:gd name="T11" fmla="*/ 0 h 18"/>
                  <a:gd name="T12" fmla="*/ 22 w 77"/>
                  <a:gd name="T13" fmla="*/ 0 h 18"/>
                  <a:gd name="T14" fmla="*/ 3 w 77"/>
                  <a:gd name="T15" fmla="*/ 0 h 18"/>
                  <a:gd name="T16" fmla="*/ 4 w 77"/>
                  <a:gd name="T17" fmla="*/ 6 h 18"/>
                  <a:gd name="T18" fmla="*/ 0 w 77"/>
                  <a:gd name="T19" fmla="*/ 18 h 18"/>
                  <a:gd name="T20" fmla="*/ 18 w 77"/>
                  <a:gd name="T21" fmla="*/ 18 h 18"/>
                  <a:gd name="T22" fmla="*/ 20 w 77"/>
                  <a:gd name="T23" fmla="*/ 9 h 18"/>
                  <a:gd name="T24" fmla="*/ 22 w 77"/>
                  <a:gd name="T2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7" h="18">
                    <a:moveTo>
                      <a:pt x="77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2" y="3"/>
                      <a:pt x="52" y="7"/>
                      <a:pt x="51" y="9"/>
                    </a:cubicBezTo>
                    <a:cubicBezTo>
                      <a:pt x="51" y="11"/>
                      <a:pt x="50" y="14"/>
                      <a:pt x="49" y="18"/>
                    </a:cubicBezTo>
                    <a:cubicBezTo>
                      <a:pt x="73" y="18"/>
                      <a:pt x="73" y="18"/>
                      <a:pt x="73" y="18"/>
                    </a:cubicBezTo>
                    <a:cubicBezTo>
                      <a:pt x="74" y="12"/>
                      <a:pt x="75" y="4"/>
                      <a:pt x="77" y="0"/>
                    </a:cubicBezTo>
                    <a:close/>
                    <a:moveTo>
                      <a:pt x="2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1"/>
                      <a:pt x="4" y="3"/>
                      <a:pt x="4" y="6"/>
                    </a:cubicBezTo>
                    <a:cubicBezTo>
                      <a:pt x="4" y="9"/>
                      <a:pt x="2" y="14"/>
                      <a:pt x="0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4"/>
                      <a:pt x="18" y="11"/>
                      <a:pt x="20" y="9"/>
                    </a:cubicBezTo>
                    <a:cubicBezTo>
                      <a:pt x="22" y="6"/>
                      <a:pt x="22" y="4"/>
                      <a:pt x="22" y="0"/>
                    </a:cubicBezTo>
                    <a:close/>
                  </a:path>
                </a:pathLst>
              </a:custGeom>
              <a:solidFill>
                <a:srgbClr val="F0E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04" name="任意多边形: 形状 503">
                <a:extLst>
                  <a:ext uri="{FF2B5EF4-FFF2-40B4-BE49-F238E27FC236}">
                    <a16:creationId xmlns:a16="http://schemas.microsoft.com/office/drawing/2014/main" id="{89B60E37-3423-46BF-9BB8-EB750087E5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0" y="1232"/>
                <a:ext cx="147" cy="35"/>
              </a:xfrm>
              <a:custGeom>
                <a:avLst/>
                <a:gdLst>
                  <a:gd name="T0" fmla="*/ 77 w 77"/>
                  <a:gd name="T1" fmla="*/ 0 h 18"/>
                  <a:gd name="T2" fmla="*/ 53 w 77"/>
                  <a:gd name="T3" fmla="*/ 0 h 18"/>
                  <a:gd name="T4" fmla="*/ 52 w 77"/>
                  <a:gd name="T5" fmla="*/ 8 h 18"/>
                  <a:gd name="T6" fmla="*/ 50 w 77"/>
                  <a:gd name="T7" fmla="*/ 18 h 18"/>
                  <a:gd name="T8" fmla="*/ 73 w 77"/>
                  <a:gd name="T9" fmla="*/ 18 h 18"/>
                  <a:gd name="T10" fmla="*/ 77 w 77"/>
                  <a:gd name="T11" fmla="*/ 0 h 18"/>
                  <a:gd name="T12" fmla="*/ 23 w 77"/>
                  <a:gd name="T13" fmla="*/ 0 h 18"/>
                  <a:gd name="T14" fmla="*/ 5 w 77"/>
                  <a:gd name="T15" fmla="*/ 0 h 18"/>
                  <a:gd name="T16" fmla="*/ 5 w 77"/>
                  <a:gd name="T17" fmla="*/ 5 h 18"/>
                  <a:gd name="T18" fmla="*/ 0 w 77"/>
                  <a:gd name="T19" fmla="*/ 18 h 18"/>
                  <a:gd name="T20" fmla="*/ 19 w 77"/>
                  <a:gd name="T21" fmla="*/ 18 h 18"/>
                  <a:gd name="T22" fmla="*/ 21 w 77"/>
                  <a:gd name="T23" fmla="*/ 8 h 18"/>
                  <a:gd name="T24" fmla="*/ 23 w 77"/>
                  <a:gd name="T2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7" h="18">
                    <a:moveTo>
                      <a:pt x="77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3" y="3"/>
                      <a:pt x="52" y="6"/>
                      <a:pt x="52" y="8"/>
                    </a:cubicBezTo>
                    <a:cubicBezTo>
                      <a:pt x="52" y="10"/>
                      <a:pt x="51" y="14"/>
                      <a:pt x="50" y="18"/>
                    </a:cubicBezTo>
                    <a:cubicBezTo>
                      <a:pt x="73" y="18"/>
                      <a:pt x="73" y="18"/>
                      <a:pt x="73" y="18"/>
                    </a:cubicBezTo>
                    <a:cubicBezTo>
                      <a:pt x="74" y="13"/>
                      <a:pt x="76" y="5"/>
                      <a:pt x="77" y="0"/>
                    </a:cubicBezTo>
                    <a:close/>
                    <a:moveTo>
                      <a:pt x="23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5" y="1"/>
                      <a:pt x="5" y="3"/>
                      <a:pt x="5" y="5"/>
                    </a:cubicBezTo>
                    <a:cubicBezTo>
                      <a:pt x="5" y="9"/>
                      <a:pt x="2" y="13"/>
                      <a:pt x="0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4"/>
                      <a:pt x="19" y="10"/>
                      <a:pt x="21" y="8"/>
                    </a:cubicBezTo>
                    <a:cubicBezTo>
                      <a:pt x="23" y="5"/>
                      <a:pt x="23" y="4"/>
                      <a:pt x="23" y="0"/>
                    </a:cubicBezTo>
                    <a:close/>
                  </a:path>
                </a:pathLst>
              </a:custGeom>
              <a:solidFill>
                <a:srgbClr val="F1F0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05" name="任意多边形: 形状 504">
                <a:extLst>
                  <a:ext uri="{FF2B5EF4-FFF2-40B4-BE49-F238E27FC236}">
                    <a16:creationId xmlns:a16="http://schemas.microsoft.com/office/drawing/2014/main" id="{E3AD38D3-16B1-4C5C-BF6B-8AC227EC79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0" y="1234"/>
                <a:ext cx="147" cy="35"/>
              </a:xfrm>
              <a:custGeom>
                <a:avLst/>
                <a:gdLst>
                  <a:gd name="T0" fmla="*/ 77 w 77"/>
                  <a:gd name="T1" fmla="*/ 0 h 18"/>
                  <a:gd name="T2" fmla="*/ 53 w 77"/>
                  <a:gd name="T3" fmla="*/ 0 h 18"/>
                  <a:gd name="T4" fmla="*/ 52 w 77"/>
                  <a:gd name="T5" fmla="*/ 7 h 18"/>
                  <a:gd name="T6" fmla="*/ 50 w 77"/>
                  <a:gd name="T7" fmla="*/ 18 h 18"/>
                  <a:gd name="T8" fmla="*/ 73 w 77"/>
                  <a:gd name="T9" fmla="*/ 18 h 18"/>
                  <a:gd name="T10" fmla="*/ 77 w 77"/>
                  <a:gd name="T11" fmla="*/ 0 h 18"/>
                  <a:gd name="T12" fmla="*/ 23 w 77"/>
                  <a:gd name="T13" fmla="*/ 0 h 18"/>
                  <a:gd name="T14" fmla="*/ 5 w 77"/>
                  <a:gd name="T15" fmla="*/ 0 h 18"/>
                  <a:gd name="T16" fmla="*/ 5 w 77"/>
                  <a:gd name="T17" fmla="*/ 4 h 18"/>
                  <a:gd name="T18" fmla="*/ 0 w 77"/>
                  <a:gd name="T19" fmla="*/ 18 h 18"/>
                  <a:gd name="T20" fmla="*/ 20 w 77"/>
                  <a:gd name="T21" fmla="*/ 18 h 18"/>
                  <a:gd name="T22" fmla="*/ 21 w 77"/>
                  <a:gd name="T23" fmla="*/ 7 h 18"/>
                  <a:gd name="T24" fmla="*/ 23 w 77"/>
                  <a:gd name="T2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7" h="18">
                    <a:moveTo>
                      <a:pt x="77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3" y="3"/>
                      <a:pt x="52" y="5"/>
                      <a:pt x="52" y="7"/>
                    </a:cubicBezTo>
                    <a:cubicBezTo>
                      <a:pt x="52" y="9"/>
                      <a:pt x="51" y="13"/>
                      <a:pt x="50" y="18"/>
                    </a:cubicBezTo>
                    <a:cubicBezTo>
                      <a:pt x="73" y="18"/>
                      <a:pt x="73" y="18"/>
                      <a:pt x="73" y="18"/>
                    </a:cubicBezTo>
                    <a:cubicBezTo>
                      <a:pt x="74" y="14"/>
                      <a:pt x="76" y="6"/>
                      <a:pt x="77" y="0"/>
                    </a:cubicBezTo>
                    <a:close/>
                    <a:moveTo>
                      <a:pt x="23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5" y="1"/>
                      <a:pt x="5" y="3"/>
                      <a:pt x="5" y="4"/>
                    </a:cubicBezTo>
                    <a:cubicBezTo>
                      <a:pt x="5" y="8"/>
                      <a:pt x="1" y="13"/>
                      <a:pt x="0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4"/>
                      <a:pt x="19" y="10"/>
                      <a:pt x="21" y="7"/>
                    </a:cubicBezTo>
                    <a:cubicBezTo>
                      <a:pt x="23" y="5"/>
                      <a:pt x="23" y="3"/>
                      <a:pt x="23" y="0"/>
                    </a:cubicBezTo>
                    <a:close/>
                  </a:path>
                </a:pathLst>
              </a:custGeom>
              <a:solidFill>
                <a:srgbClr val="F2F1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06" name="任意多边形: 形状 505">
                <a:extLst>
                  <a:ext uri="{FF2B5EF4-FFF2-40B4-BE49-F238E27FC236}">
                    <a16:creationId xmlns:a16="http://schemas.microsoft.com/office/drawing/2014/main" id="{7F4F48BB-D4D7-4928-A633-8EC1E34C98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8" y="1236"/>
                <a:ext cx="149" cy="37"/>
              </a:xfrm>
              <a:custGeom>
                <a:avLst/>
                <a:gdLst>
                  <a:gd name="T0" fmla="*/ 78 w 78"/>
                  <a:gd name="T1" fmla="*/ 0 h 19"/>
                  <a:gd name="T2" fmla="*/ 54 w 78"/>
                  <a:gd name="T3" fmla="*/ 0 h 19"/>
                  <a:gd name="T4" fmla="*/ 53 w 78"/>
                  <a:gd name="T5" fmla="*/ 6 h 19"/>
                  <a:gd name="T6" fmla="*/ 50 w 78"/>
                  <a:gd name="T7" fmla="*/ 19 h 19"/>
                  <a:gd name="T8" fmla="*/ 74 w 78"/>
                  <a:gd name="T9" fmla="*/ 19 h 19"/>
                  <a:gd name="T10" fmla="*/ 78 w 78"/>
                  <a:gd name="T11" fmla="*/ 0 h 19"/>
                  <a:gd name="T12" fmla="*/ 24 w 78"/>
                  <a:gd name="T13" fmla="*/ 0 h 19"/>
                  <a:gd name="T14" fmla="*/ 6 w 78"/>
                  <a:gd name="T15" fmla="*/ 0 h 19"/>
                  <a:gd name="T16" fmla="*/ 6 w 78"/>
                  <a:gd name="T17" fmla="*/ 3 h 19"/>
                  <a:gd name="T18" fmla="*/ 0 w 78"/>
                  <a:gd name="T19" fmla="*/ 19 h 19"/>
                  <a:gd name="T20" fmla="*/ 21 w 78"/>
                  <a:gd name="T21" fmla="*/ 19 h 19"/>
                  <a:gd name="T22" fmla="*/ 22 w 78"/>
                  <a:gd name="T23" fmla="*/ 6 h 19"/>
                  <a:gd name="T24" fmla="*/ 24 w 78"/>
                  <a:gd name="T2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" h="19">
                    <a:moveTo>
                      <a:pt x="78" y="0"/>
                    </a:moveTo>
                    <a:cubicBezTo>
                      <a:pt x="54" y="0"/>
                      <a:pt x="54" y="0"/>
                      <a:pt x="54" y="0"/>
                    </a:cubicBezTo>
                    <a:cubicBezTo>
                      <a:pt x="54" y="3"/>
                      <a:pt x="53" y="5"/>
                      <a:pt x="53" y="6"/>
                    </a:cubicBezTo>
                    <a:cubicBezTo>
                      <a:pt x="53" y="8"/>
                      <a:pt x="52" y="13"/>
                      <a:pt x="50" y="19"/>
                    </a:cubicBezTo>
                    <a:cubicBezTo>
                      <a:pt x="74" y="19"/>
                      <a:pt x="74" y="19"/>
                      <a:pt x="74" y="19"/>
                    </a:cubicBezTo>
                    <a:cubicBezTo>
                      <a:pt x="75" y="15"/>
                      <a:pt x="76" y="7"/>
                      <a:pt x="78" y="0"/>
                    </a:cubicBezTo>
                    <a:close/>
                    <a:moveTo>
                      <a:pt x="24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2"/>
                      <a:pt x="6" y="3"/>
                    </a:cubicBezTo>
                    <a:cubicBezTo>
                      <a:pt x="6" y="7"/>
                      <a:pt x="2" y="13"/>
                      <a:pt x="0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0" y="14"/>
                      <a:pt x="20" y="9"/>
                      <a:pt x="22" y="6"/>
                    </a:cubicBezTo>
                    <a:cubicBezTo>
                      <a:pt x="24" y="4"/>
                      <a:pt x="24" y="3"/>
                      <a:pt x="24" y="0"/>
                    </a:cubicBezTo>
                    <a:close/>
                  </a:path>
                </a:pathLst>
              </a:custGeom>
              <a:solidFill>
                <a:srgbClr val="F3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07" name="任意多边形: 形状 506">
                <a:extLst>
                  <a:ext uri="{FF2B5EF4-FFF2-40B4-BE49-F238E27FC236}">
                    <a16:creationId xmlns:a16="http://schemas.microsoft.com/office/drawing/2014/main" id="{65F3D0D5-CE2D-42C0-8D05-6519F59E5A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8" y="1240"/>
                <a:ext cx="148" cy="34"/>
              </a:xfrm>
              <a:custGeom>
                <a:avLst/>
                <a:gdLst>
                  <a:gd name="T0" fmla="*/ 77 w 77"/>
                  <a:gd name="T1" fmla="*/ 0 h 18"/>
                  <a:gd name="T2" fmla="*/ 54 w 77"/>
                  <a:gd name="T3" fmla="*/ 0 h 18"/>
                  <a:gd name="T4" fmla="*/ 53 w 77"/>
                  <a:gd name="T5" fmla="*/ 4 h 18"/>
                  <a:gd name="T6" fmla="*/ 50 w 77"/>
                  <a:gd name="T7" fmla="*/ 18 h 18"/>
                  <a:gd name="T8" fmla="*/ 74 w 77"/>
                  <a:gd name="T9" fmla="*/ 18 h 18"/>
                  <a:gd name="T10" fmla="*/ 74 w 77"/>
                  <a:gd name="T11" fmla="*/ 17 h 18"/>
                  <a:gd name="T12" fmla="*/ 77 w 77"/>
                  <a:gd name="T13" fmla="*/ 0 h 18"/>
                  <a:gd name="T14" fmla="*/ 24 w 77"/>
                  <a:gd name="T15" fmla="*/ 0 h 18"/>
                  <a:gd name="T16" fmla="*/ 6 w 77"/>
                  <a:gd name="T17" fmla="*/ 0 h 18"/>
                  <a:gd name="T18" fmla="*/ 6 w 77"/>
                  <a:gd name="T19" fmla="*/ 1 h 18"/>
                  <a:gd name="T20" fmla="*/ 0 w 77"/>
                  <a:gd name="T21" fmla="*/ 18 h 18"/>
                  <a:gd name="T22" fmla="*/ 21 w 77"/>
                  <a:gd name="T23" fmla="*/ 18 h 18"/>
                  <a:gd name="T24" fmla="*/ 21 w 77"/>
                  <a:gd name="T25" fmla="*/ 17 h 18"/>
                  <a:gd name="T26" fmla="*/ 22 w 77"/>
                  <a:gd name="T27" fmla="*/ 4 h 18"/>
                  <a:gd name="T28" fmla="*/ 24 w 77"/>
                  <a:gd name="T2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7" h="18">
                    <a:moveTo>
                      <a:pt x="77" y="0"/>
                    </a:moveTo>
                    <a:cubicBezTo>
                      <a:pt x="54" y="0"/>
                      <a:pt x="54" y="0"/>
                      <a:pt x="54" y="0"/>
                    </a:cubicBezTo>
                    <a:cubicBezTo>
                      <a:pt x="54" y="1"/>
                      <a:pt x="53" y="3"/>
                      <a:pt x="53" y="4"/>
                    </a:cubicBezTo>
                    <a:cubicBezTo>
                      <a:pt x="53" y="6"/>
                      <a:pt x="51" y="12"/>
                      <a:pt x="50" y="18"/>
                    </a:cubicBezTo>
                    <a:cubicBezTo>
                      <a:pt x="74" y="18"/>
                      <a:pt x="74" y="18"/>
                      <a:pt x="74" y="18"/>
                    </a:cubicBezTo>
                    <a:cubicBezTo>
                      <a:pt x="74" y="17"/>
                      <a:pt x="74" y="17"/>
                      <a:pt x="74" y="17"/>
                    </a:cubicBezTo>
                    <a:cubicBezTo>
                      <a:pt x="74" y="14"/>
                      <a:pt x="76" y="6"/>
                      <a:pt x="77" y="0"/>
                    </a:cubicBezTo>
                    <a:close/>
                    <a:moveTo>
                      <a:pt x="24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1"/>
                      <a:pt x="6" y="1"/>
                    </a:cubicBezTo>
                    <a:cubicBezTo>
                      <a:pt x="6" y="6"/>
                      <a:pt x="1" y="12"/>
                      <a:pt x="0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8"/>
                      <a:pt x="21" y="17"/>
                      <a:pt x="21" y="17"/>
                    </a:cubicBezTo>
                    <a:cubicBezTo>
                      <a:pt x="20" y="13"/>
                      <a:pt x="20" y="7"/>
                      <a:pt x="22" y="4"/>
                    </a:cubicBezTo>
                    <a:cubicBezTo>
                      <a:pt x="23" y="2"/>
                      <a:pt x="24" y="1"/>
                      <a:pt x="24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08" name="任意多边形: 形状 507">
                <a:extLst>
                  <a:ext uri="{FF2B5EF4-FFF2-40B4-BE49-F238E27FC236}">
                    <a16:creationId xmlns:a16="http://schemas.microsoft.com/office/drawing/2014/main" id="{518B4DA7-FBB8-4B19-B2E0-00EA8A4AFE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8" y="1242"/>
                <a:ext cx="148" cy="34"/>
              </a:xfrm>
              <a:custGeom>
                <a:avLst/>
                <a:gdLst>
                  <a:gd name="T0" fmla="*/ 77 w 77"/>
                  <a:gd name="T1" fmla="*/ 0 h 18"/>
                  <a:gd name="T2" fmla="*/ 54 w 77"/>
                  <a:gd name="T3" fmla="*/ 0 h 18"/>
                  <a:gd name="T4" fmla="*/ 53 w 77"/>
                  <a:gd name="T5" fmla="*/ 3 h 18"/>
                  <a:gd name="T6" fmla="*/ 50 w 77"/>
                  <a:gd name="T7" fmla="*/ 18 h 18"/>
                  <a:gd name="T8" fmla="*/ 74 w 77"/>
                  <a:gd name="T9" fmla="*/ 18 h 18"/>
                  <a:gd name="T10" fmla="*/ 74 w 77"/>
                  <a:gd name="T11" fmla="*/ 16 h 18"/>
                  <a:gd name="T12" fmla="*/ 77 w 77"/>
                  <a:gd name="T13" fmla="*/ 0 h 18"/>
                  <a:gd name="T14" fmla="*/ 23 w 77"/>
                  <a:gd name="T15" fmla="*/ 0 h 18"/>
                  <a:gd name="T16" fmla="*/ 6 w 77"/>
                  <a:gd name="T17" fmla="*/ 0 h 18"/>
                  <a:gd name="T18" fmla="*/ 6 w 77"/>
                  <a:gd name="T19" fmla="*/ 0 h 18"/>
                  <a:gd name="T20" fmla="*/ 0 w 77"/>
                  <a:gd name="T21" fmla="*/ 18 h 18"/>
                  <a:gd name="T22" fmla="*/ 21 w 77"/>
                  <a:gd name="T23" fmla="*/ 18 h 18"/>
                  <a:gd name="T24" fmla="*/ 21 w 77"/>
                  <a:gd name="T25" fmla="*/ 16 h 18"/>
                  <a:gd name="T26" fmla="*/ 22 w 77"/>
                  <a:gd name="T27" fmla="*/ 3 h 18"/>
                  <a:gd name="T28" fmla="*/ 23 w 77"/>
                  <a:gd name="T2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7" h="18">
                    <a:moveTo>
                      <a:pt x="77" y="0"/>
                    </a:moveTo>
                    <a:cubicBezTo>
                      <a:pt x="54" y="0"/>
                      <a:pt x="54" y="0"/>
                      <a:pt x="54" y="0"/>
                    </a:cubicBezTo>
                    <a:cubicBezTo>
                      <a:pt x="53" y="1"/>
                      <a:pt x="53" y="2"/>
                      <a:pt x="53" y="3"/>
                    </a:cubicBezTo>
                    <a:cubicBezTo>
                      <a:pt x="53" y="6"/>
                      <a:pt x="51" y="11"/>
                      <a:pt x="50" y="18"/>
                    </a:cubicBezTo>
                    <a:cubicBezTo>
                      <a:pt x="74" y="18"/>
                      <a:pt x="74" y="18"/>
                      <a:pt x="74" y="18"/>
                    </a:cubicBezTo>
                    <a:cubicBezTo>
                      <a:pt x="74" y="18"/>
                      <a:pt x="74" y="17"/>
                      <a:pt x="74" y="16"/>
                    </a:cubicBezTo>
                    <a:cubicBezTo>
                      <a:pt x="74" y="13"/>
                      <a:pt x="76" y="6"/>
                      <a:pt x="77" y="0"/>
                    </a:cubicBezTo>
                    <a:close/>
                    <a:moveTo>
                      <a:pt x="23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5"/>
                      <a:pt x="0" y="12"/>
                      <a:pt x="0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8"/>
                      <a:pt x="21" y="17"/>
                      <a:pt x="21" y="16"/>
                    </a:cubicBezTo>
                    <a:cubicBezTo>
                      <a:pt x="20" y="12"/>
                      <a:pt x="20" y="6"/>
                      <a:pt x="22" y="3"/>
                    </a:cubicBezTo>
                    <a:cubicBezTo>
                      <a:pt x="23" y="2"/>
                      <a:pt x="23" y="1"/>
                      <a:pt x="23" y="0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09" name="任意多边形: 形状 508">
                <a:extLst>
                  <a:ext uri="{FF2B5EF4-FFF2-40B4-BE49-F238E27FC236}">
                    <a16:creationId xmlns:a16="http://schemas.microsoft.com/office/drawing/2014/main" id="{27E6FF8D-8660-4BCF-A985-6E22545293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8" y="1244"/>
                <a:ext cx="148" cy="36"/>
              </a:xfrm>
              <a:custGeom>
                <a:avLst/>
                <a:gdLst>
                  <a:gd name="T0" fmla="*/ 77 w 77"/>
                  <a:gd name="T1" fmla="*/ 0 h 19"/>
                  <a:gd name="T2" fmla="*/ 53 w 77"/>
                  <a:gd name="T3" fmla="*/ 0 h 19"/>
                  <a:gd name="T4" fmla="*/ 53 w 77"/>
                  <a:gd name="T5" fmla="*/ 2 h 19"/>
                  <a:gd name="T6" fmla="*/ 49 w 77"/>
                  <a:gd name="T7" fmla="*/ 19 h 19"/>
                  <a:gd name="T8" fmla="*/ 74 w 77"/>
                  <a:gd name="T9" fmla="*/ 19 h 19"/>
                  <a:gd name="T10" fmla="*/ 74 w 77"/>
                  <a:gd name="T11" fmla="*/ 15 h 19"/>
                  <a:gd name="T12" fmla="*/ 77 w 77"/>
                  <a:gd name="T13" fmla="*/ 0 h 19"/>
                  <a:gd name="T14" fmla="*/ 23 w 77"/>
                  <a:gd name="T15" fmla="*/ 0 h 19"/>
                  <a:gd name="T16" fmla="*/ 6 w 77"/>
                  <a:gd name="T17" fmla="*/ 0 h 19"/>
                  <a:gd name="T18" fmla="*/ 0 w 77"/>
                  <a:gd name="T19" fmla="*/ 17 h 19"/>
                  <a:gd name="T20" fmla="*/ 0 w 77"/>
                  <a:gd name="T21" fmla="*/ 19 h 19"/>
                  <a:gd name="T22" fmla="*/ 21 w 77"/>
                  <a:gd name="T23" fmla="*/ 19 h 19"/>
                  <a:gd name="T24" fmla="*/ 21 w 77"/>
                  <a:gd name="T25" fmla="*/ 15 h 19"/>
                  <a:gd name="T26" fmla="*/ 22 w 77"/>
                  <a:gd name="T27" fmla="*/ 2 h 19"/>
                  <a:gd name="T28" fmla="*/ 23 w 77"/>
                  <a:gd name="T2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7" h="19">
                    <a:moveTo>
                      <a:pt x="77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3" y="1"/>
                      <a:pt x="53" y="2"/>
                      <a:pt x="53" y="2"/>
                    </a:cubicBezTo>
                    <a:cubicBezTo>
                      <a:pt x="52" y="5"/>
                      <a:pt x="51" y="11"/>
                      <a:pt x="49" y="19"/>
                    </a:cubicBezTo>
                    <a:cubicBezTo>
                      <a:pt x="74" y="19"/>
                      <a:pt x="74" y="19"/>
                      <a:pt x="74" y="19"/>
                    </a:cubicBezTo>
                    <a:cubicBezTo>
                      <a:pt x="74" y="17"/>
                      <a:pt x="74" y="16"/>
                      <a:pt x="74" y="15"/>
                    </a:cubicBezTo>
                    <a:cubicBezTo>
                      <a:pt x="74" y="12"/>
                      <a:pt x="75" y="6"/>
                      <a:pt x="77" y="0"/>
                    </a:cubicBezTo>
                    <a:close/>
                    <a:moveTo>
                      <a:pt x="23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5" y="5"/>
                      <a:pt x="0" y="11"/>
                      <a:pt x="0" y="17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7"/>
                      <a:pt x="21" y="16"/>
                      <a:pt x="21" y="15"/>
                    </a:cubicBezTo>
                    <a:cubicBezTo>
                      <a:pt x="20" y="11"/>
                      <a:pt x="20" y="5"/>
                      <a:pt x="22" y="2"/>
                    </a:cubicBezTo>
                    <a:cubicBezTo>
                      <a:pt x="22" y="1"/>
                      <a:pt x="23" y="1"/>
                      <a:pt x="23" y="0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10" name="任意多边形: 形状 509">
                <a:extLst>
                  <a:ext uri="{FF2B5EF4-FFF2-40B4-BE49-F238E27FC236}">
                    <a16:creationId xmlns:a16="http://schemas.microsoft.com/office/drawing/2014/main" id="{BE2D5CC3-CDFA-4417-B773-BEA1A1D61E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8" y="1248"/>
                <a:ext cx="146" cy="34"/>
              </a:xfrm>
              <a:custGeom>
                <a:avLst/>
                <a:gdLst>
                  <a:gd name="T0" fmla="*/ 76 w 76"/>
                  <a:gd name="T1" fmla="*/ 0 h 18"/>
                  <a:gd name="T2" fmla="*/ 53 w 76"/>
                  <a:gd name="T3" fmla="*/ 0 h 18"/>
                  <a:gd name="T4" fmla="*/ 53 w 76"/>
                  <a:gd name="T5" fmla="*/ 0 h 18"/>
                  <a:gd name="T6" fmla="*/ 49 w 76"/>
                  <a:gd name="T7" fmla="*/ 18 h 18"/>
                  <a:gd name="T8" fmla="*/ 74 w 76"/>
                  <a:gd name="T9" fmla="*/ 18 h 18"/>
                  <a:gd name="T10" fmla="*/ 74 w 76"/>
                  <a:gd name="T11" fmla="*/ 13 h 18"/>
                  <a:gd name="T12" fmla="*/ 76 w 76"/>
                  <a:gd name="T13" fmla="*/ 0 h 18"/>
                  <a:gd name="T14" fmla="*/ 22 w 76"/>
                  <a:gd name="T15" fmla="*/ 0 h 18"/>
                  <a:gd name="T16" fmla="*/ 6 w 76"/>
                  <a:gd name="T17" fmla="*/ 0 h 18"/>
                  <a:gd name="T18" fmla="*/ 0 w 76"/>
                  <a:gd name="T19" fmla="*/ 15 h 18"/>
                  <a:gd name="T20" fmla="*/ 0 w 76"/>
                  <a:gd name="T21" fmla="*/ 18 h 18"/>
                  <a:gd name="T22" fmla="*/ 21 w 76"/>
                  <a:gd name="T23" fmla="*/ 18 h 18"/>
                  <a:gd name="T24" fmla="*/ 21 w 76"/>
                  <a:gd name="T25" fmla="*/ 13 h 18"/>
                  <a:gd name="T26" fmla="*/ 22 w 76"/>
                  <a:gd name="T27" fmla="*/ 0 h 18"/>
                  <a:gd name="T28" fmla="*/ 22 w 76"/>
                  <a:gd name="T2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6" h="18">
                    <a:moveTo>
                      <a:pt x="76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2" y="3"/>
                      <a:pt x="51" y="10"/>
                      <a:pt x="49" y="18"/>
                    </a:cubicBezTo>
                    <a:cubicBezTo>
                      <a:pt x="74" y="18"/>
                      <a:pt x="74" y="18"/>
                      <a:pt x="74" y="18"/>
                    </a:cubicBezTo>
                    <a:cubicBezTo>
                      <a:pt x="74" y="16"/>
                      <a:pt x="74" y="14"/>
                      <a:pt x="74" y="13"/>
                    </a:cubicBezTo>
                    <a:cubicBezTo>
                      <a:pt x="74" y="11"/>
                      <a:pt x="75" y="5"/>
                      <a:pt x="76" y="0"/>
                    </a:cubicBezTo>
                    <a:close/>
                    <a:moveTo>
                      <a:pt x="22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4"/>
                      <a:pt x="0" y="10"/>
                      <a:pt x="0" y="15"/>
                    </a:cubicBezTo>
                    <a:cubicBezTo>
                      <a:pt x="0" y="16"/>
                      <a:pt x="0" y="17"/>
                      <a:pt x="0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6"/>
                      <a:pt x="21" y="15"/>
                      <a:pt x="21" y="13"/>
                    </a:cubicBezTo>
                    <a:cubicBezTo>
                      <a:pt x="20" y="9"/>
                      <a:pt x="20" y="3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11" name="任意多边形: 形状 510">
                <a:extLst>
                  <a:ext uri="{FF2B5EF4-FFF2-40B4-BE49-F238E27FC236}">
                    <a16:creationId xmlns:a16="http://schemas.microsoft.com/office/drawing/2014/main" id="{E3EDE107-0AF8-4CCC-A0EC-ABD5D8A7FD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8" y="1250"/>
                <a:ext cx="146" cy="34"/>
              </a:xfrm>
              <a:custGeom>
                <a:avLst/>
                <a:gdLst>
                  <a:gd name="T0" fmla="*/ 76 w 76"/>
                  <a:gd name="T1" fmla="*/ 0 h 18"/>
                  <a:gd name="T2" fmla="*/ 53 w 76"/>
                  <a:gd name="T3" fmla="*/ 0 h 18"/>
                  <a:gd name="T4" fmla="*/ 49 w 76"/>
                  <a:gd name="T5" fmla="*/ 18 h 18"/>
                  <a:gd name="T6" fmla="*/ 73 w 76"/>
                  <a:gd name="T7" fmla="*/ 18 h 18"/>
                  <a:gd name="T8" fmla="*/ 74 w 76"/>
                  <a:gd name="T9" fmla="*/ 12 h 18"/>
                  <a:gd name="T10" fmla="*/ 76 w 76"/>
                  <a:gd name="T11" fmla="*/ 0 h 18"/>
                  <a:gd name="T12" fmla="*/ 21 w 76"/>
                  <a:gd name="T13" fmla="*/ 0 h 18"/>
                  <a:gd name="T14" fmla="*/ 5 w 76"/>
                  <a:gd name="T15" fmla="*/ 0 h 18"/>
                  <a:gd name="T16" fmla="*/ 0 w 76"/>
                  <a:gd name="T17" fmla="*/ 14 h 18"/>
                  <a:gd name="T18" fmla="*/ 0 w 76"/>
                  <a:gd name="T19" fmla="*/ 18 h 18"/>
                  <a:gd name="T20" fmla="*/ 22 w 76"/>
                  <a:gd name="T21" fmla="*/ 18 h 18"/>
                  <a:gd name="T22" fmla="*/ 21 w 76"/>
                  <a:gd name="T23" fmla="*/ 12 h 18"/>
                  <a:gd name="T24" fmla="*/ 21 w 76"/>
                  <a:gd name="T2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6" h="18">
                    <a:moveTo>
                      <a:pt x="76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2" y="3"/>
                      <a:pt x="51" y="10"/>
                      <a:pt x="49" y="18"/>
                    </a:cubicBezTo>
                    <a:cubicBezTo>
                      <a:pt x="73" y="18"/>
                      <a:pt x="73" y="18"/>
                      <a:pt x="73" y="18"/>
                    </a:cubicBezTo>
                    <a:cubicBezTo>
                      <a:pt x="74" y="16"/>
                      <a:pt x="74" y="14"/>
                      <a:pt x="74" y="12"/>
                    </a:cubicBezTo>
                    <a:cubicBezTo>
                      <a:pt x="74" y="10"/>
                      <a:pt x="75" y="5"/>
                      <a:pt x="76" y="0"/>
                    </a:cubicBezTo>
                    <a:close/>
                    <a:moveTo>
                      <a:pt x="21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4" y="4"/>
                      <a:pt x="0" y="9"/>
                      <a:pt x="0" y="14"/>
                    </a:cubicBezTo>
                    <a:cubicBezTo>
                      <a:pt x="0" y="16"/>
                      <a:pt x="0" y="17"/>
                      <a:pt x="0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1" y="16"/>
                      <a:pt x="21" y="14"/>
                      <a:pt x="21" y="12"/>
                    </a:cubicBezTo>
                    <a:cubicBezTo>
                      <a:pt x="20" y="8"/>
                      <a:pt x="20" y="3"/>
                      <a:pt x="21" y="0"/>
                    </a:cubicBez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12" name="任意多边形: 形状 511">
                <a:extLst>
                  <a:ext uri="{FF2B5EF4-FFF2-40B4-BE49-F238E27FC236}">
                    <a16:creationId xmlns:a16="http://schemas.microsoft.com/office/drawing/2014/main" id="{F4006FBB-A0AA-41F2-9C14-ED4E48F117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8" y="1251"/>
                <a:ext cx="146" cy="35"/>
              </a:xfrm>
              <a:custGeom>
                <a:avLst/>
                <a:gdLst>
                  <a:gd name="T0" fmla="*/ 76 w 76"/>
                  <a:gd name="T1" fmla="*/ 0 h 18"/>
                  <a:gd name="T2" fmla="*/ 53 w 76"/>
                  <a:gd name="T3" fmla="*/ 0 h 18"/>
                  <a:gd name="T4" fmla="*/ 49 w 76"/>
                  <a:gd name="T5" fmla="*/ 18 h 18"/>
                  <a:gd name="T6" fmla="*/ 73 w 76"/>
                  <a:gd name="T7" fmla="*/ 18 h 18"/>
                  <a:gd name="T8" fmla="*/ 74 w 76"/>
                  <a:gd name="T9" fmla="*/ 11 h 18"/>
                  <a:gd name="T10" fmla="*/ 76 w 76"/>
                  <a:gd name="T11" fmla="*/ 0 h 18"/>
                  <a:gd name="T12" fmla="*/ 21 w 76"/>
                  <a:gd name="T13" fmla="*/ 0 h 18"/>
                  <a:gd name="T14" fmla="*/ 5 w 76"/>
                  <a:gd name="T15" fmla="*/ 0 h 18"/>
                  <a:gd name="T16" fmla="*/ 0 w 76"/>
                  <a:gd name="T17" fmla="*/ 13 h 18"/>
                  <a:gd name="T18" fmla="*/ 0 w 76"/>
                  <a:gd name="T19" fmla="*/ 18 h 18"/>
                  <a:gd name="T20" fmla="*/ 22 w 76"/>
                  <a:gd name="T21" fmla="*/ 18 h 18"/>
                  <a:gd name="T22" fmla="*/ 21 w 76"/>
                  <a:gd name="T23" fmla="*/ 11 h 18"/>
                  <a:gd name="T24" fmla="*/ 21 w 76"/>
                  <a:gd name="T2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6" h="18">
                    <a:moveTo>
                      <a:pt x="76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2" y="4"/>
                      <a:pt x="50" y="11"/>
                      <a:pt x="49" y="18"/>
                    </a:cubicBezTo>
                    <a:cubicBezTo>
                      <a:pt x="73" y="18"/>
                      <a:pt x="73" y="18"/>
                      <a:pt x="73" y="18"/>
                    </a:cubicBezTo>
                    <a:cubicBezTo>
                      <a:pt x="74" y="15"/>
                      <a:pt x="74" y="13"/>
                      <a:pt x="74" y="11"/>
                    </a:cubicBezTo>
                    <a:cubicBezTo>
                      <a:pt x="74" y="9"/>
                      <a:pt x="75" y="5"/>
                      <a:pt x="76" y="0"/>
                    </a:cubicBezTo>
                    <a:close/>
                    <a:moveTo>
                      <a:pt x="21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3" y="4"/>
                      <a:pt x="0" y="9"/>
                      <a:pt x="0" y="13"/>
                    </a:cubicBezTo>
                    <a:cubicBezTo>
                      <a:pt x="0" y="15"/>
                      <a:pt x="0" y="17"/>
                      <a:pt x="0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16"/>
                      <a:pt x="21" y="14"/>
                      <a:pt x="21" y="11"/>
                    </a:cubicBezTo>
                    <a:cubicBezTo>
                      <a:pt x="20" y="8"/>
                      <a:pt x="20" y="3"/>
                      <a:pt x="21" y="0"/>
                    </a:cubicBezTo>
                    <a:close/>
                  </a:path>
                </a:pathLst>
              </a:custGeom>
              <a:solidFill>
                <a:srgbClr val="F8F8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13" name="任意多边形: 形状 512">
                <a:extLst>
                  <a:ext uri="{FF2B5EF4-FFF2-40B4-BE49-F238E27FC236}">
                    <a16:creationId xmlns:a16="http://schemas.microsoft.com/office/drawing/2014/main" id="{1DE02CC2-FE8D-4626-B547-7135A2397A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8" y="1253"/>
                <a:ext cx="146" cy="37"/>
              </a:xfrm>
              <a:custGeom>
                <a:avLst/>
                <a:gdLst>
                  <a:gd name="T0" fmla="*/ 76 w 76"/>
                  <a:gd name="T1" fmla="*/ 0 h 19"/>
                  <a:gd name="T2" fmla="*/ 52 w 76"/>
                  <a:gd name="T3" fmla="*/ 0 h 19"/>
                  <a:gd name="T4" fmla="*/ 48 w 76"/>
                  <a:gd name="T5" fmla="*/ 19 h 19"/>
                  <a:gd name="T6" fmla="*/ 73 w 76"/>
                  <a:gd name="T7" fmla="*/ 19 h 19"/>
                  <a:gd name="T8" fmla="*/ 74 w 76"/>
                  <a:gd name="T9" fmla="*/ 10 h 19"/>
                  <a:gd name="T10" fmla="*/ 76 w 76"/>
                  <a:gd name="T11" fmla="*/ 0 h 19"/>
                  <a:gd name="T12" fmla="*/ 21 w 76"/>
                  <a:gd name="T13" fmla="*/ 0 h 19"/>
                  <a:gd name="T14" fmla="*/ 4 w 76"/>
                  <a:gd name="T15" fmla="*/ 0 h 19"/>
                  <a:gd name="T16" fmla="*/ 0 w 76"/>
                  <a:gd name="T17" fmla="*/ 12 h 19"/>
                  <a:gd name="T18" fmla="*/ 0 w 76"/>
                  <a:gd name="T19" fmla="*/ 19 h 19"/>
                  <a:gd name="T20" fmla="*/ 22 w 76"/>
                  <a:gd name="T21" fmla="*/ 19 h 19"/>
                  <a:gd name="T22" fmla="*/ 21 w 76"/>
                  <a:gd name="T23" fmla="*/ 10 h 19"/>
                  <a:gd name="T24" fmla="*/ 21 w 76"/>
                  <a:gd name="T2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6" h="19">
                    <a:moveTo>
                      <a:pt x="76" y="0"/>
                    </a:moveTo>
                    <a:cubicBezTo>
                      <a:pt x="52" y="0"/>
                      <a:pt x="52" y="0"/>
                      <a:pt x="52" y="0"/>
                    </a:cubicBezTo>
                    <a:cubicBezTo>
                      <a:pt x="51" y="5"/>
                      <a:pt x="50" y="12"/>
                      <a:pt x="48" y="19"/>
                    </a:cubicBezTo>
                    <a:cubicBezTo>
                      <a:pt x="73" y="19"/>
                      <a:pt x="73" y="19"/>
                      <a:pt x="73" y="19"/>
                    </a:cubicBezTo>
                    <a:cubicBezTo>
                      <a:pt x="74" y="15"/>
                      <a:pt x="74" y="12"/>
                      <a:pt x="74" y="10"/>
                    </a:cubicBezTo>
                    <a:cubicBezTo>
                      <a:pt x="74" y="8"/>
                      <a:pt x="75" y="4"/>
                      <a:pt x="76" y="0"/>
                    </a:cubicBezTo>
                    <a:close/>
                    <a:moveTo>
                      <a:pt x="21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4"/>
                      <a:pt x="0" y="8"/>
                      <a:pt x="0" y="12"/>
                    </a:cubicBezTo>
                    <a:cubicBezTo>
                      <a:pt x="0" y="14"/>
                      <a:pt x="0" y="16"/>
                      <a:pt x="0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6"/>
                      <a:pt x="21" y="13"/>
                      <a:pt x="21" y="10"/>
                    </a:cubicBezTo>
                    <a:cubicBezTo>
                      <a:pt x="20" y="7"/>
                      <a:pt x="20" y="3"/>
                      <a:pt x="21" y="0"/>
                    </a:cubicBezTo>
                    <a:close/>
                  </a:path>
                </a:pathLst>
              </a:custGeom>
              <a:solidFill>
                <a:srgbClr val="F8F8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14" name="任意多边形: 形状 513">
                <a:extLst>
                  <a:ext uri="{FF2B5EF4-FFF2-40B4-BE49-F238E27FC236}">
                    <a16:creationId xmlns:a16="http://schemas.microsoft.com/office/drawing/2014/main" id="{4EA179CC-EEDE-482F-97E1-9CDFFCE5E7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6" y="1257"/>
                <a:ext cx="146" cy="35"/>
              </a:xfrm>
              <a:custGeom>
                <a:avLst/>
                <a:gdLst>
                  <a:gd name="T0" fmla="*/ 76 w 76"/>
                  <a:gd name="T1" fmla="*/ 0 h 18"/>
                  <a:gd name="T2" fmla="*/ 53 w 76"/>
                  <a:gd name="T3" fmla="*/ 0 h 18"/>
                  <a:gd name="T4" fmla="*/ 49 w 76"/>
                  <a:gd name="T5" fmla="*/ 18 h 18"/>
                  <a:gd name="T6" fmla="*/ 74 w 76"/>
                  <a:gd name="T7" fmla="*/ 18 h 18"/>
                  <a:gd name="T8" fmla="*/ 75 w 76"/>
                  <a:gd name="T9" fmla="*/ 8 h 18"/>
                  <a:gd name="T10" fmla="*/ 76 w 76"/>
                  <a:gd name="T11" fmla="*/ 0 h 18"/>
                  <a:gd name="T12" fmla="*/ 21 w 76"/>
                  <a:gd name="T13" fmla="*/ 0 h 18"/>
                  <a:gd name="T14" fmla="*/ 5 w 76"/>
                  <a:gd name="T15" fmla="*/ 0 h 18"/>
                  <a:gd name="T16" fmla="*/ 1 w 76"/>
                  <a:gd name="T17" fmla="*/ 10 h 18"/>
                  <a:gd name="T18" fmla="*/ 0 w 76"/>
                  <a:gd name="T19" fmla="*/ 18 h 18"/>
                  <a:gd name="T20" fmla="*/ 23 w 76"/>
                  <a:gd name="T21" fmla="*/ 18 h 18"/>
                  <a:gd name="T22" fmla="*/ 22 w 76"/>
                  <a:gd name="T23" fmla="*/ 8 h 18"/>
                  <a:gd name="T24" fmla="*/ 21 w 76"/>
                  <a:gd name="T2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6" h="18">
                    <a:moveTo>
                      <a:pt x="76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2" y="4"/>
                      <a:pt x="51" y="11"/>
                      <a:pt x="49" y="18"/>
                    </a:cubicBezTo>
                    <a:cubicBezTo>
                      <a:pt x="74" y="18"/>
                      <a:pt x="74" y="18"/>
                      <a:pt x="74" y="18"/>
                    </a:cubicBezTo>
                    <a:cubicBezTo>
                      <a:pt x="74" y="14"/>
                      <a:pt x="75" y="10"/>
                      <a:pt x="75" y="8"/>
                    </a:cubicBezTo>
                    <a:cubicBezTo>
                      <a:pt x="75" y="7"/>
                      <a:pt x="76" y="3"/>
                      <a:pt x="76" y="0"/>
                    </a:cubicBezTo>
                    <a:close/>
                    <a:moveTo>
                      <a:pt x="21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3" y="3"/>
                      <a:pt x="1" y="7"/>
                      <a:pt x="1" y="10"/>
                    </a:cubicBezTo>
                    <a:cubicBezTo>
                      <a:pt x="1" y="13"/>
                      <a:pt x="1" y="15"/>
                      <a:pt x="0" y="18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3" y="14"/>
                      <a:pt x="22" y="12"/>
                      <a:pt x="22" y="8"/>
                    </a:cubicBezTo>
                    <a:cubicBezTo>
                      <a:pt x="21" y="5"/>
                      <a:pt x="21" y="2"/>
                      <a:pt x="21" y="0"/>
                    </a:cubicBezTo>
                    <a:close/>
                  </a:path>
                </a:pathLst>
              </a:custGeom>
              <a:solidFill>
                <a:srgbClr val="F9F9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15" name="任意多边形: 形状 514">
                <a:extLst>
                  <a:ext uri="{FF2B5EF4-FFF2-40B4-BE49-F238E27FC236}">
                    <a16:creationId xmlns:a16="http://schemas.microsoft.com/office/drawing/2014/main" id="{9BB14EC9-3883-414F-BC85-B3959ACB4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6" y="1259"/>
                <a:ext cx="146" cy="35"/>
              </a:xfrm>
              <a:custGeom>
                <a:avLst/>
                <a:gdLst>
                  <a:gd name="T0" fmla="*/ 76 w 76"/>
                  <a:gd name="T1" fmla="*/ 0 h 18"/>
                  <a:gd name="T2" fmla="*/ 53 w 76"/>
                  <a:gd name="T3" fmla="*/ 0 h 18"/>
                  <a:gd name="T4" fmla="*/ 49 w 76"/>
                  <a:gd name="T5" fmla="*/ 18 h 18"/>
                  <a:gd name="T6" fmla="*/ 74 w 76"/>
                  <a:gd name="T7" fmla="*/ 18 h 18"/>
                  <a:gd name="T8" fmla="*/ 75 w 76"/>
                  <a:gd name="T9" fmla="*/ 7 h 18"/>
                  <a:gd name="T10" fmla="*/ 76 w 76"/>
                  <a:gd name="T11" fmla="*/ 0 h 18"/>
                  <a:gd name="T12" fmla="*/ 21 w 76"/>
                  <a:gd name="T13" fmla="*/ 0 h 18"/>
                  <a:gd name="T14" fmla="*/ 4 w 76"/>
                  <a:gd name="T15" fmla="*/ 0 h 18"/>
                  <a:gd name="T16" fmla="*/ 1 w 76"/>
                  <a:gd name="T17" fmla="*/ 9 h 18"/>
                  <a:gd name="T18" fmla="*/ 0 w 76"/>
                  <a:gd name="T19" fmla="*/ 18 h 18"/>
                  <a:gd name="T20" fmla="*/ 23 w 76"/>
                  <a:gd name="T21" fmla="*/ 18 h 18"/>
                  <a:gd name="T22" fmla="*/ 22 w 76"/>
                  <a:gd name="T23" fmla="*/ 7 h 18"/>
                  <a:gd name="T24" fmla="*/ 21 w 76"/>
                  <a:gd name="T2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6" h="18">
                    <a:moveTo>
                      <a:pt x="76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2" y="5"/>
                      <a:pt x="50" y="12"/>
                      <a:pt x="49" y="18"/>
                    </a:cubicBezTo>
                    <a:cubicBezTo>
                      <a:pt x="74" y="18"/>
                      <a:pt x="74" y="18"/>
                      <a:pt x="74" y="18"/>
                    </a:cubicBezTo>
                    <a:cubicBezTo>
                      <a:pt x="74" y="14"/>
                      <a:pt x="75" y="10"/>
                      <a:pt x="75" y="7"/>
                    </a:cubicBezTo>
                    <a:cubicBezTo>
                      <a:pt x="75" y="6"/>
                      <a:pt x="76" y="3"/>
                      <a:pt x="76" y="0"/>
                    </a:cubicBezTo>
                    <a:close/>
                    <a:moveTo>
                      <a:pt x="21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3"/>
                      <a:pt x="1" y="6"/>
                      <a:pt x="1" y="9"/>
                    </a:cubicBezTo>
                    <a:cubicBezTo>
                      <a:pt x="1" y="12"/>
                      <a:pt x="1" y="15"/>
                      <a:pt x="0" y="18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3" y="14"/>
                      <a:pt x="22" y="11"/>
                      <a:pt x="22" y="7"/>
                    </a:cubicBezTo>
                    <a:cubicBezTo>
                      <a:pt x="21" y="5"/>
                      <a:pt x="21" y="2"/>
                      <a:pt x="21" y="0"/>
                    </a:cubicBezTo>
                    <a:close/>
                  </a:path>
                </a:pathLst>
              </a:cu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16" name="任意多边形: 形状 515">
                <a:extLst>
                  <a:ext uri="{FF2B5EF4-FFF2-40B4-BE49-F238E27FC236}">
                    <a16:creationId xmlns:a16="http://schemas.microsoft.com/office/drawing/2014/main" id="{AF3FADB7-7C8A-4137-A846-BDD4B2C9B9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6" y="1261"/>
                <a:ext cx="146" cy="34"/>
              </a:xfrm>
              <a:custGeom>
                <a:avLst/>
                <a:gdLst>
                  <a:gd name="T0" fmla="*/ 76 w 76"/>
                  <a:gd name="T1" fmla="*/ 0 h 18"/>
                  <a:gd name="T2" fmla="*/ 53 w 76"/>
                  <a:gd name="T3" fmla="*/ 0 h 18"/>
                  <a:gd name="T4" fmla="*/ 48 w 76"/>
                  <a:gd name="T5" fmla="*/ 18 h 18"/>
                  <a:gd name="T6" fmla="*/ 74 w 76"/>
                  <a:gd name="T7" fmla="*/ 18 h 18"/>
                  <a:gd name="T8" fmla="*/ 75 w 76"/>
                  <a:gd name="T9" fmla="*/ 6 h 18"/>
                  <a:gd name="T10" fmla="*/ 76 w 76"/>
                  <a:gd name="T11" fmla="*/ 0 h 18"/>
                  <a:gd name="T12" fmla="*/ 21 w 76"/>
                  <a:gd name="T13" fmla="*/ 0 h 18"/>
                  <a:gd name="T14" fmla="*/ 3 w 76"/>
                  <a:gd name="T15" fmla="*/ 0 h 18"/>
                  <a:gd name="T16" fmla="*/ 1 w 76"/>
                  <a:gd name="T17" fmla="*/ 8 h 18"/>
                  <a:gd name="T18" fmla="*/ 0 w 76"/>
                  <a:gd name="T19" fmla="*/ 18 h 18"/>
                  <a:gd name="T20" fmla="*/ 23 w 76"/>
                  <a:gd name="T21" fmla="*/ 18 h 18"/>
                  <a:gd name="T22" fmla="*/ 22 w 76"/>
                  <a:gd name="T23" fmla="*/ 6 h 18"/>
                  <a:gd name="T24" fmla="*/ 21 w 76"/>
                  <a:gd name="T2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6" h="18">
                    <a:moveTo>
                      <a:pt x="76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1" y="5"/>
                      <a:pt x="50" y="12"/>
                      <a:pt x="48" y="18"/>
                    </a:cubicBezTo>
                    <a:cubicBezTo>
                      <a:pt x="74" y="18"/>
                      <a:pt x="74" y="18"/>
                      <a:pt x="74" y="18"/>
                    </a:cubicBezTo>
                    <a:cubicBezTo>
                      <a:pt x="74" y="13"/>
                      <a:pt x="75" y="9"/>
                      <a:pt x="75" y="6"/>
                    </a:cubicBezTo>
                    <a:cubicBezTo>
                      <a:pt x="75" y="5"/>
                      <a:pt x="75" y="3"/>
                      <a:pt x="76" y="0"/>
                    </a:cubicBezTo>
                    <a:close/>
                    <a:moveTo>
                      <a:pt x="21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3"/>
                      <a:pt x="1" y="6"/>
                      <a:pt x="1" y="8"/>
                    </a:cubicBezTo>
                    <a:cubicBezTo>
                      <a:pt x="1" y="11"/>
                      <a:pt x="1" y="15"/>
                      <a:pt x="0" y="18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4" y="14"/>
                      <a:pt x="22" y="10"/>
                      <a:pt x="22" y="6"/>
                    </a:cubicBezTo>
                    <a:cubicBezTo>
                      <a:pt x="21" y="4"/>
                      <a:pt x="21" y="2"/>
                      <a:pt x="21" y="0"/>
                    </a:cubicBezTo>
                    <a:close/>
                  </a:path>
                </a:pathLst>
              </a:custGeom>
              <a:solidFill>
                <a:srgbClr val="FBFC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17" name="任意多边形: 形状 516">
                <a:extLst>
                  <a:ext uri="{FF2B5EF4-FFF2-40B4-BE49-F238E27FC236}">
                    <a16:creationId xmlns:a16="http://schemas.microsoft.com/office/drawing/2014/main" id="{3384F302-2881-4FAC-A86B-C0FF9BC7FA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6" y="1263"/>
                <a:ext cx="146" cy="36"/>
              </a:xfrm>
              <a:custGeom>
                <a:avLst/>
                <a:gdLst>
                  <a:gd name="T0" fmla="*/ 76 w 76"/>
                  <a:gd name="T1" fmla="*/ 0 h 19"/>
                  <a:gd name="T2" fmla="*/ 52 w 76"/>
                  <a:gd name="T3" fmla="*/ 0 h 19"/>
                  <a:gd name="T4" fmla="*/ 48 w 76"/>
                  <a:gd name="T5" fmla="*/ 19 h 19"/>
                  <a:gd name="T6" fmla="*/ 74 w 76"/>
                  <a:gd name="T7" fmla="*/ 19 h 19"/>
                  <a:gd name="T8" fmla="*/ 75 w 76"/>
                  <a:gd name="T9" fmla="*/ 5 h 19"/>
                  <a:gd name="T10" fmla="*/ 76 w 76"/>
                  <a:gd name="T11" fmla="*/ 0 h 19"/>
                  <a:gd name="T12" fmla="*/ 21 w 76"/>
                  <a:gd name="T13" fmla="*/ 0 h 19"/>
                  <a:gd name="T14" fmla="*/ 3 w 76"/>
                  <a:gd name="T15" fmla="*/ 0 h 19"/>
                  <a:gd name="T16" fmla="*/ 1 w 76"/>
                  <a:gd name="T17" fmla="*/ 7 h 19"/>
                  <a:gd name="T18" fmla="*/ 0 w 76"/>
                  <a:gd name="T19" fmla="*/ 19 h 19"/>
                  <a:gd name="T20" fmla="*/ 22 w 76"/>
                  <a:gd name="T21" fmla="*/ 19 h 19"/>
                  <a:gd name="T22" fmla="*/ 22 w 76"/>
                  <a:gd name="T23" fmla="*/ 19 h 19"/>
                  <a:gd name="T24" fmla="*/ 22 w 76"/>
                  <a:gd name="T25" fmla="*/ 5 h 19"/>
                  <a:gd name="T26" fmla="*/ 21 w 76"/>
                  <a:gd name="T2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6" h="19">
                    <a:moveTo>
                      <a:pt x="76" y="0"/>
                    </a:moveTo>
                    <a:cubicBezTo>
                      <a:pt x="52" y="0"/>
                      <a:pt x="52" y="0"/>
                      <a:pt x="52" y="0"/>
                    </a:cubicBezTo>
                    <a:cubicBezTo>
                      <a:pt x="51" y="6"/>
                      <a:pt x="50" y="12"/>
                      <a:pt x="48" y="19"/>
                    </a:cubicBezTo>
                    <a:cubicBezTo>
                      <a:pt x="74" y="19"/>
                      <a:pt x="74" y="19"/>
                      <a:pt x="74" y="19"/>
                    </a:cubicBezTo>
                    <a:cubicBezTo>
                      <a:pt x="74" y="13"/>
                      <a:pt x="75" y="8"/>
                      <a:pt x="75" y="5"/>
                    </a:cubicBezTo>
                    <a:cubicBezTo>
                      <a:pt x="75" y="4"/>
                      <a:pt x="75" y="2"/>
                      <a:pt x="76" y="0"/>
                    </a:cubicBezTo>
                    <a:close/>
                    <a:moveTo>
                      <a:pt x="21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3"/>
                      <a:pt x="1" y="5"/>
                      <a:pt x="1" y="7"/>
                    </a:cubicBezTo>
                    <a:cubicBezTo>
                      <a:pt x="1" y="11"/>
                      <a:pt x="0" y="15"/>
                      <a:pt x="0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4" y="13"/>
                      <a:pt x="22" y="10"/>
                      <a:pt x="22" y="5"/>
                    </a:cubicBezTo>
                    <a:cubicBezTo>
                      <a:pt x="22" y="4"/>
                      <a:pt x="21" y="2"/>
                      <a:pt x="21" y="0"/>
                    </a:cubicBezTo>
                    <a:close/>
                  </a:path>
                </a:pathLst>
              </a:custGeom>
              <a:solidFill>
                <a:srgbClr val="FDFD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18" name="任意多边形: 形状 517">
                <a:extLst>
                  <a:ext uri="{FF2B5EF4-FFF2-40B4-BE49-F238E27FC236}">
                    <a16:creationId xmlns:a16="http://schemas.microsoft.com/office/drawing/2014/main" id="{051ABD04-0608-45ED-8B16-62CA4FA500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6" y="1267"/>
                <a:ext cx="144" cy="34"/>
              </a:xfrm>
              <a:custGeom>
                <a:avLst/>
                <a:gdLst>
                  <a:gd name="T0" fmla="*/ 75 w 75"/>
                  <a:gd name="T1" fmla="*/ 0 h 18"/>
                  <a:gd name="T2" fmla="*/ 52 w 75"/>
                  <a:gd name="T3" fmla="*/ 0 h 18"/>
                  <a:gd name="T4" fmla="*/ 48 w 75"/>
                  <a:gd name="T5" fmla="*/ 18 h 18"/>
                  <a:gd name="T6" fmla="*/ 74 w 75"/>
                  <a:gd name="T7" fmla="*/ 18 h 18"/>
                  <a:gd name="T8" fmla="*/ 75 w 75"/>
                  <a:gd name="T9" fmla="*/ 3 h 18"/>
                  <a:gd name="T10" fmla="*/ 75 w 75"/>
                  <a:gd name="T11" fmla="*/ 0 h 18"/>
                  <a:gd name="T12" fmla="*/ 21 w 75"/>
                  <a:gd name="T13" fmla="*/ 0 h 18"/>
                  <a:gd name="T14" fmla="*/ 2 w 75"/>
                  <a:gd name="T15" fmla="*/ 0 h 18"/>
                  <a:gd name="T16" fmla="*/ 1 w 75"/>
                  <a:gd name="T17" fmla="*/ 5 h 18"/>
                  <a:gd name="T18" fmla="*/ 0 w 75"/>
                  <a:gd name="T19" fmla="*/ 18 h 18"/>
                  <a:gd name="T20" fmla="*/ 22 w 75"/>
                  <a:gd name="T21" fmla="*/ 18 h 18"/>
                  <a:gd name="T22" fmla="*/ 22 w 75"/>
                  <a:gd name="T23" fmla="*/ 17 h 18"/>
                  <a:gd name="T24" fmla="*/ 22 w 75"/>
                  <a:gd name="T25" fmla="*/ 3 h 18"/>
                  <a:gd name="T26" fmla="*/ 21 w 75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5" h="18">
                    <a:moveTo>
                      <a:pt x="75" y="0"/>
                    </a:moveTo>
                    <a:cubicBezTo>
                      <a:pt x="52" y="0"/>
                      <a:pt x="52" y="0"/>
                      <a:pt x="52" y="0"/>
                    </a:cubicBezTo>
                    <a:cubicBezTo>
                      <a:pt x="51" y="5"/>
                      <a:pt x="49" y="12"/>
                      <a:pt x="48" y="18"/>
                    </a:cubicBezTo>
                    <a:cubicBezTo>
                      <a:pt x="74" y="18"/>
                      <a:pt x="74" y="18"/>
                      <a:pt x="74" y="18"/>
                    </a:cubicBezTo>
                    <a:cubicBezTo>
                      <a:pt x="74" y="12"/>
                      <a:pt x="75" y="6"/>
                      <a:pt x="75" y="3"/>
                    </a:cubicBezTo>
                    <a:cubicBezTo>
                      <a:pt x="75" y="2"/>
                      <a:pt x="75" y="1"/>
                      <a:pt x="75" y="0"/>
                    </a:cubicBezTo>
                    <a:close/>
                    <a:moveTo>
                      <a:pt x="2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2"/>
                      <a:pt x="1" y="4"/>
                      <a:pt x="1" y="5"/>
                    </a:cubicBezTo>
                    <a:cubicBezTo>
                      <a:pt x="1" y="9"/>
                      <a:pt x="0" y="14"/>
                      <a:pt x="0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18"/>
                      <a:pt x="22" y="17"/>
                      <a:pt x="22" y="17"/>
                    </a:cubicBezTo>
                    <a:cubicBezTo>
                      <a:pt x="24" y="11"/>
                      <a:pt x="22" y="8"/>
                      <a:pt x="22" y="3"/>
                    </a:cubicBezTo>
                    <a:cubicBezTo>
                      <a:pt x="22" y="2"/>
                      <a:pt x="21" y="1"/>
                      <a:pt x="21" y="0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19" name="任意多边形: 形状 518">
                <a:extLst>
                  <a:ext uri="{FF2B5EF4-FFF2-40B4-BE49-F238E27FC236}">
                    <a16:creationId xmlns:a16="http://schemas.microsoft.com/office/drawing/2014/main" id="{90F207F5-E914-4081-B49E-9083E99577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6" y="1269"/>
                <a:ext cx="144" cy="34"/>
              </a:xfrm>
              <a:custGeom>
                <a:avLst/>
                <a:gdLst>
                  <a:gd name="T0" fmla="*/ 75 w 75"/>
                  <a:gd name="T1" fmla="*/ 0 h 18"/>
                  <a:gd name="T2" fmla="*/ 52 w 75"/>
                  <a:gd name="T3" fmla="*/ 0 h 18"/>
                  <a:gd name="T4" fmla="*/ 48 w 75"/>
                  <a:gd name="T5" fmla="*/ 18 h 18"/>
                  <a:gd name="T6" fmla="*/ 74 w 75"/>
                  <a:gd name="T7" fmla="*/ 18 h 18"/>
                  <a:gd name="T8" fmla="*/ 75 w 75"/>
                  <a:gd name="T9" fmla="*/ 2 h 18"/>
                  <a:gd name="T10" fmla="*/ 75 w 75"/>
                  <a:gd name="T11" fmla="*/ 0 h 18"/>
                  <a:gd name="T12" fmla="*/ 21 w 75"/>
                  <a:gd name="T13" fmla="*/ 0 h 18"/>
                  <a:gd name="T14" fmla="*/ 2 w 75"/>
                  <a:gd name="T15" fmla="*/ 0 h 18"/>
                  <a:gd name="T16" fmla="*/ 1 w 75"/>
                  <a:gd name="T17" fmla="*/ 4 h 18"/>
                  <a:gd name="T18" fmla="*/ 0 w 75"/>
                  <a:gd name="T19" fmla="*/ 18 h 18"/>
                  <a:gd name="T20" fmla="*/ 22 w 75"/>
                  <a:gd name="T21" fmla="*/ 18 h 18"/>
                  <a:gd name="T22" fmla="*/ 22 w 75"/>
                  <a:gd name="T23" fmla="*/ 16 h 18"/>
                  <a:gd name="T24" fmla="*/ 22 w 75"/>
                  <a:gd name="T25" fmla="*/ 2 h 18"/>
                  <a:gd name="T26" fmla="*/ 21 w 75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5" h="18">
                    <a:moveTo>
                      <a:pt x="75" y="0"/>
                    </a:moveTo>
                    <a:cubicBezTo>
                      <a:pt x="52" y="0"/>
                      <a:pt x="52" y="0"/>
                      <a:pt x="52" y="0"/>
                    </a:cubicBezTo>
                    <a:cubicBezTo>
                      <a:pt x="50" y="6"/>
                      <a:pt x="49" y="12"/>
                      <a:pt x="48" y="18"/>
                    </a:cubicBezTo>
                    <a:cubicBezTo>
                      <a:pt x="74" y="18"/>
                      <a:pt x="74" y="18"/>
                      <a:pt x="74" y="18"/>
                    </a:cubicBezTo>
                    <a:cubicBezTo>
                      <a:pt x="74" y="12"/>
                      <a:pt x="74" y="5"/>
                      <a:pt x="75" y="2"/>
                    </a:cubicBezTo>
                    <a:cubicBezTo>
                      <a:pt x="75" y="2"/>
                      <a:pt x="75" y="1"/>
                      <a:pt x="75" y="0"/>
                    </a:cubicBezTo>
                    <a:close/>
                    <a:moveTo>
                      <a:pt x="2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3"/>
                      <a:pt x="1" y="4"/>
                    </a:cubicBezTo>
                    <a:cubicBezTo>
                      <a:pt x="1" y="8"/>
                      <a:pt x="0" y="13"/>
                      <a:pt x="0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17"/>
                      <a:pt x="22" y="17"/>
                      <a:pt x="22" y="16"/>
                    </a:cubicBezTo>
                    <a:cubicBezTo>
                      <a:pt x="24" y="10"/>
                      <a:pt x="22" y="7"/>
                      <a:pt x="22" y="2"/>
                    </a:cubicBezTo>
                    <a:cubicBezTo>
                      <a:pt x="22" y="1"/>
                      <a:pt x="22" y="1"/>
                      <a:pt x="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20" name="任意多边形: 形状 519">
                <a:extLst>
                  <a:ext uri="{FF2B5EF4-FFF2-40B4-BE49-F238E27FC236}">
                    <a16:creationId xmlns:a16="http://schemas.microsoft.com/office/drawing/2014/main" id="{3E1CDA7C-4219-4E8F-B86B-3B6C00EF52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6" y="1171"/>
                <a:ext cx="71" cy="8"/>
              </a:xfrm>
              <a:custGeom>
                <a:avLst/>
                <a:gdLst>
                  <a:gd name="T0" fmla="*/ 0 w 37"/>
                  <a:gd name="T1" fmla="*/ 4 h 4"/>
                  <a:gd name="T2" fmla="*/ 18 w 37"/>
                  <a:gd name="T3" fmla="*/ 4 h 4"/>
                  <a:gd name="T4" fmla="*/ 2 w 37"/>
                  <a:gd name="T5" fmla="*/ 3 h 4"/>
                  <a:gd name="T6" fmla="*/ 0 w 37"/>
                  <a:gd name="T7" fmla="*/ 4 h 4"/>
                  <a:gd name="T8" fmla="*/ 21 w 37"/>
                  <a:gd name="T9" fmla="*/ 4 h 4"/>
                  <a:gd name="T10" fmla="*/ 37 w 37"/>
                  <a:gd name="T11" fmla="*/ 4 h 4"/>
                  <a:gd name="T12" fmla="*/ 25 w 37"/>
                  <a:gd name="T13" fmla="*/ 0 h 4"/>
                  <a:gd name="T14" fmla="*/ 21 w 37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7" h="4">
                    <a:moveTo>
                      <a:pt x="0" y="4"/>
                    </a:moveTo>
                    <a:cubicBezTo>
                      <a:pt x="18" y="4"/>
                      <a:pt x="18" y="4"/>
                      <a:pt x="18" y="4"/>
                    </a:cubicBezTo>
                    <a:cubicBezTo>
                      <a:pt x="16" y="3"/>
                      <a:pt x="6" y="3"/>
                      <a:pt x="2" y="3"/>
                    </a:cubicBezTo>
                    <a:cubicBezTo>
                      <a:pt x="0" y="3"/>
                      <a:pt x="0" y="4"/>
                      <a:pt x="0" y="4"/>
                    </a:cubicBezTo>
                    <a:close/>
                    <a:moveTo>
                      <a:pt x="21" y="4"/>
                    </a:moveTo>
                    <a:cubicBezTo>
                      <a:pt x="37" y="4"/>
                      <a:pt x="37" y="4"/>
                      <a:pt x="37" y="4"/>
                    </a:cubicBezTo>
                    <a:cubicBezTo>
                      <a:pt x="34" y="2"/>
                      <a:pt x="27" y="0"/>
                      <a:pt x="25" y="0"/>
                    </a:cubicBezTo>
                    <a:cubicBezTo>
                      <a:pt x="22" y="0"/>
                      <a:pt x="22" y="2"/>
                      <a:pt x="21" y="4"/>
                    </a:cubicBezTo>
                    <a:close/>
                  </a:path>
                </a:pathLst>
              </a:custGeom>
              <a:solidFill>
                <a:srgbClr val="D2D0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21" name="任意多边形: 形状 520">
                <a:extLst>
                  <a:ext uri="{FF2B5EF4-FFF2-40B4-BE49-F238E27FC236}">
                    <a16:creationId xmlns:a16="http://schemas.microsoft.com/office/drawing/2014/main" id="{6AA74089-07F0-4B17-89B4-DFCF1D3BC7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4" y="1171"/>
                <a:ext cx="75" cy="10"/>
              </a:xfrm>
              <a:custGeom>
                <a:avLst/>
                <a:gdLst>
                  <a:gd name="T0" fmla="*/ 2 w 39"/>
                  <a:gd name="T1" fmla="*/ 5 h 5"/>
                  <a:gd name="T2" fmla="*/ 20 w 39"/>
                  <a:gd name="T3" fmla="*/ 5 h 5"/>
                  <a:gd name="T4" fmla="*/ 19 w 39"/>
                  <a:gd name="T5" fmla="*/ 4 h 5"/>
                  <a:gd name="T6" fmla="*/ 3 w 39"/>
                  <a:gd name="T7" fmla="*/ 3 h 5"/>
                  <a:gd name="T8" fmla="*/ 2 w 39"/>
                  <a:gd name="T9" fmla="*/ 5 h 5"/>
                  <a:gd name="T10" fmla="*/ 22 w 39"/>
                  <a:gd name="T11" fmla="*/ 5 h 5"/>
                  <a:gd name="T12" fmla="*/ 39 w 39"/>
                  <a:gd name="T13" fmla="*/ 5 h 5"/>
                  <a:gd name="T14" fmla="*/ 26 w 39"/>
                  <a:gd name="T15" fmla="*/ 0 h 5"/>
                  <a:gd name="T16" fmla="*/ 22 w 39"/>
                  <a:gd name="T1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" h="5">
                    <a:moveTo>
                      <a:pt x="2" y="5"/>
                    </a:moveTo>
                    <a:cubicBezTo>
                      <a:pt x="20" y="5"/>
                      <a:pt x="20" y="5"/>
                      <a:pt x="20" y="5"/>
                    </a:cubicBezTo>
                    <a:cubicBezTo>
                      <a:pt x="20" y="5"/>
                      <a:pt x="20" y="5"/>
                      <a:pt x="19" y="4"/>
                    </a:cubicBezTo>
                    <a:cubicBezTo>
                      <a:pt x="18" y="3"/>
                      <a:pt x="7" y="3"/>
                      <a:pt x="3" y="3"/>
                    </a:cubicBezTo>
                    <a:cubicBezTo>
                      <a:pt x="0" y="3"/>
                      <a:pt x="1" y="4"/>
                      <a:pt x="2" y="5"/>
                    </a:cubicBezTo>
                    <a:close/>
                    <a:moveTo>
                      <a:pt x="22" y="5"/>
                    </a:moveTo>
                    <a:cubicBezTo>
                      <a:pt x="39" y="5"/>
                      <a:pt x="39" y="5"/>
                      <a:pt x="39" y="5"/>
                    </a:cubicBezTo>
                    <a:cubicBezTo>
                      <a:pt x="38" y="2"/>
                      <a:pt x="29" y="0"/>
                      <a:pt x="26" y="0"/>
                    </a:cubicBezTo>
                    <a:cubicBezTo>
                      <a:pt x="23" y="0"/>
                      <a:pt x="23" y="3"/>
                      <a:pt x="22" y="5"/>
                    </a:cubicBezTo>
                    <a:close/>
                  </a:path>
                </a:pathLst>
              </a:custGeom>
              <a:solidFill>
                <a:srgbClr val="D3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22" name="任意多边形: 形状 521">
                <a:extLst>
                  <a:ext uri="{FF2B5EF4-FFF2-40B4-BE49-F238E27FC236}">
                    <a16:creationId xmlns:a16="http://schemas.microsoft.com/office/drawing/2014/main" id="{04289B69-1D05-4E36-BC94-F4A531BC50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3" y="1171"/>
                <a:ext cx="78" cy="13"/>
              </a:xfrm>
              <a:custGeom>
                <a:avLst/>
                <a:gdLst>
                  <a:gd name="T0" fmla="*/ 4 w 41"/>
                  <a:gd name="T1" fmla="*/ 7 h 7"/>
                  <a:gd name="T2" fmla="*/ 21 w 41"/>
                  <a:gd name="T3" fmla="*/ 7 h 7"/>
                  <a:gd name="T4" fmla="*/ 20 w 41"/>
                  <a:gd name="T5" fmla="*/ 4 h 7"/>
                  <a:gd name="T6" fmla="*/ 4 w 41"/>
                  <a:gd name="T7" fmla="*/ 3 h 7"/>
                  <a:gd name="T8" fmla="*/ 4 w 41"/>
                  <a:gd name="T9" fmla="*/ 7 h 7"/>
                  <a:gd name="T10" fmla="*/ 23 w 41"/>
                  <a:gd name="T11" fmla="*/ 7 h 7"/>
                  <a:gd name="T12" fmla="*/ 41 w 41"/>
                  <a:gd name="T13" fmla="*/ 7 h 7"/>
                  <a:gd name="T14" fmla="*/ 40 w 41"/>
                  <a:gd name="T15" fmla="*/ 6 h 7"/>
                  <a:gd name="T16" fmla="*/ 27 w 41"/>
                  <a:gd name="T17" fmla="*/ 0 h 7"/>
                  <a:gd name="T18" fmla="*/ 23 w 41"/>
                  <a:gd name="T19" fmla="*/ 6 h 7"/>
                  <a:gd name="T20" fmla="*/ 23 w 41"/>
                  <a:gd name="T21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1" h="7">
                    <a:moveTo>
                      <a:pt x="4" y="7"/>
                    </a:moveTo>
                    <a:cubicBezTo>
                      <a:pt x="21" y="7"/>
                      <a:pt x="21" y="7"/>
                      <a:pt x="21" y="7"/>
                    </a:cubicBezTo>
                    <a:cubicBezTo>
                      <a:pt x="21" y="6"/>
                      <a:pt x="21" y="5"/>
                      <a:pt x="20" y="4"/>
                    </a:cubicBezTo>
                    <a:cubicBezTo>
                      <a:pt x="19" y="3"/>
                      <a:pt x="8" y="3"/>
                      <a:pt x="4" y="3"/>
                    </a:cubicBezTo>
                    <a:cubicBezTo>
                      <a:pt x="0" y="3"/>
                      <a:pt x="2" y="5"/>
                      <a:pt x="4" y="7"/>
                    </a:cubicBezTo>
                    <a:close/>
                    <a:moveTo>
                      <a:pt x="23" y="7"/>
                    </a:moveTo>
                    <a:cubicBezTo>
                      <a:pt x="41" y="7"/>
                      <a:pt x="41" y="7"/>
                      <a:pt x="41" y="7"/>
                    </a:cubicBezTo>
                    <a:cubicBezTo>
                      <a:pt x="41" y="6"/>
                      <a:pt x="40" y="6"/>
                      <a:pt x="40" y="6"/>
                    </a:cubicBezTo>
                    <a:cubicBezTo>
                      <a:pt x="39" y="3"/>
                      <a:pt x="30" y="0"/>
                      <a:pt x="27" y="0"/>
                    </a:cubicBezTo>
                    <a:cubicBezTo>
                      <a:pt x="23" y="0"/>
                      <a:pt x="24" y="4"/>
                      <a:pt x="23" y="6"/>
                    </a:cubicBezTo>
                    <a:cubicBezTo>
                      <a:pt x="23" y="6"/>
                      <a:pt x="23" y="6"/>
                      <a:pt x="23" y="7"/>
                    </a:cubicBezTo>
                    <a:close/>
                  </a:path>
                </a:pathLst>
              </a:custGeom>
              <a:solidFill>
                <a:srgbClr val="D3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23" name="任意多边形: 形状 522">
                <a:extLst>
                  <a:ext uri="{FF2B5EF4-FFF2-40B4-BE49-F238E27FC236}">
                    <a16:creationId xmlns:a16="http://schemas.microsoft.com/office/drawing/2014/main" id="{FEEF832A-3E73-4077-82AC-D1D857726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1" y="1171"/>
                <a:ext cx="80" cy="15"/>
              </a:xfrm>
              <a:custGeom>
                <a:avLst/>
                <a:gdLst>
                  <a:gd name="T0" fmla="*/ 7 w 42"/>
                  <a:gd name="T1" fmla="*/ 8 h 8"/>
                  <a:gd name="T2" fmla="*/ 23 w 42"/>
                  <a:gd name="T3" fmla="*/ 8 h 8"/>
                  <a:gd name="T4" fmla="*/ 21 w 42"/>
                  <a:gd name="T5" fmla="*/ 4 h 8"/>
                  <a:gd name="T6" fmla="*/ 5 w 42"/>
                  <a:gd name="T7" fmla="*/ 3 h 8"/>
                  <a:gd name="T8" fmla="*/ 6 w 42"/>
                  <a:gd name="T9" fmla="*/ 7 h 8"/>
                  <a:gd name="T10" fmla="*/ 7 w 42"/>
                  <a:gd name="T11" fmla="*/ 8 h 8"/>
                  <a:gd name="T12" fmla="*/ 24 w 42"/>
                  <a:gd name="T13" fmla="*/ 8 h 8"/>
                  <a:gd name="T14" fmla="*/ 42 w 42"/>
                  <a:gd name="T15" fmla="*/ 8 h 8"/>
                  <a:gd name="T16" fmla="*/ 41 w 42"/>
                  <a:gd name="T17" fmla="*/ 6 h 8"/>
                  <a:gd name="T18" fmla="*/ 28 w 42"/>
                  <a:gd name="T19" fmla="*/ 0 h 8"/>
                  <a:gd name="T20" fmla="*/ 24 w 42"/>
                  <a:gd name="T21" fmla="*/ 6 h 8"/>
                  <a:gd name="T22" fmla="*/ 24 w 42"/>
                  <a:gd name="T2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2" h="8">
                    <a:moveTo>
                      <a:pt x="7" y="8"/>
                    </a:moveTo>
                    <a:cubicBezTo>
                      <a:pt x="23" y="8"/>
                      <a:pt x="23" y="8"/>
                      <a:pt x="23" y="8"/>
                    </a:cubicBezTo>
                    <a:cubicBezTo>
                      <a:pt x="22" y="6"/>
                      <a:pt x="22" y="5"/>
                      <a:pt x="21" y="4"/>
                    </a:cubicBezTo>
                    <a:cubicBezTo>
                      <a:pt x="20" y="3"/>
                      <a:pt x="9" y="3"/>
                      <a:pt x="5" y="3"/>
                    </a:cubicBezTo>
                    <a:cubicBezTo>
                      <a:pt x="0" y="3"/>
                      <a:pt x="4" y="6"/>
                      <a:pt x="6" y="7"/>
                    </a:cubicBezTo>
                    <a:cubicBezTo>
                      <a:pt x="6" y="8"/>
                      <a:pt x="7" y="8"/>
                      <a:pt x="7" y="8"/>
                    </a:cubicBezTo>
                    <a:close/>
                    <a:moveTo>
                      <a:pt x="24" y="8"/>
                    </a:moveTo>
                    <a:cubicBezTo>
                      <a:pt x="42" y="8"/>
                      <a:pt x="42" y="8"/>
                      <a:pt x="42" y="8"/>
                    </a:cubicBezTo>
                    <a:cubicBezTo>
                      <a:pt x="42" y="7"/>
                      <a:pt x="42" y="6"/>
                      <a:pt x="41" y="6"/>
                    </a:cubicBezTo>
                    <a:cubicBezTo>
                      <a:pt x="40" y="3"/>
                      <a:pt x="31" y="0"/>
                      <a:pt x="28" y="0"/>
                    </a:cubicBezTo>
                    <a:cubicBezTo>
                      <a:pt x="24" y="0"/>
                      <a:pt x="25" y="4"/>
                      <a:pt x="24" y="6"/>
                    </a:cubicBezTo>
                    <a:cubicBezTo>
                      <a:pt x="24" y="6"/>
                      <a:pt x="24" y="7"/>
                      <a:pt x="24" y="8"/>
                    </a:cubicBezTo>
                    <a:close/>
                  </a:path>
                </a:pathLst>
              </a:custGeom>
              <a:solidFill>
                <a:srgbClr val="D4D2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24" name="任意多边形: 形状 523">
                <a:extLst>
                  <a:ext uri="{FF2B5EF4-FFF2-40B4-BE49-F238E27FC236}">
                    <a16:creationId xmlns:a16="http://schemas.microsoft.com/office/drawing/2014/main" id="{45BA24BB-C40B-4DC9-ACA2-097A7F067B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1" y="1171"/>
                <a:ext cx="80" cy="17"/>
              </a:xfrm>
              <a:custGeom>
                <a:avLst/>
                <a:gdLst>
                  <a:gd name="T0" fmla="*/ 8 w 42"/>
                  <a:gd name="T1" fmla="*/ 9 h 9"/>
                  <a:gd name="T2" fmla="*/ 23 w 42"/>
                  <a:gd name="T3" fmla="*/ 9 h 9"/>
                  <a:gd name="T4" fmla="*/ 21 w 42"/>
                  <a:gd name="T5" fmla="*/ 4 h 9"/>
                  <a:gd name="T6" fmla="*/ 5 w 42"/>
                  <a:gd name="T7" fmla="*/ 3 h 9"/>
                  <a:gd name="T8" fmla="*/ 6 w 42"/>
                  <a:gd name="T9" fmla="*/ 7 h 9"/>
                  <a:gd name="T10" fmla="*/ 8 w 42"/>
                  <a:gd name="T11" fmla="*/ 9 h 9"/>
                  <a:gd name="T12" fmla="*/ 25 w 42"/>
                  <a:gd name="T13" fmla="*/ 9 h 9"/>
                  <a:gd name="T14" fmla="*/ 42 w 42"/>
                  <a:gd name="T15" fmla="*/ 9 h 9"/>
                  <a:gd name="T16" fmla="*/ 41 w 42"/>
                  <a:gd name="T17" fmla="*/ 6 h 9"/>
                  <a:gd name="T18" fmla="*/ 28 w 42"/>
                  <a:gd name="T19" fmla="*/ 0 h 9"/>
                  <a:gd name="T20" fmla="*/ 24 w 42"/>
                  <a:gd name="T21" fmla="*/ 6 h 9"/>
                  <a:gd name="T22" fmla="*/ 25 w 42"/>
                  <a:gd name="T2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2" h="9">
                    <a:moveTo>
                      <a:pt x="8" y="9"/>
                    </a:moveTo>
                    <a:cubicBezTo>
                      <a:pt x="23" y="9"/>
                      <a:pt x="23" y="9"/>
                      <a:pt x="23" y="9"/>
                    </a:cubicBezTo>
                    <a:cubicBezTo>
                      <a:pt x="22" y="7"/>
                      <a:pt x="22" y="5"/>
                      <a:pt x="21" y="4"/>
                    </a:cubicBezTo>
                    <a:cubicBezTo>
                      <a:pt x="20" y="3"/>
                      <a:pt x="9" y="3"/>
                      <a:pt x="5" y="3"/>
                    </a:cubicBezTo>
                    <a:cubicBezTo>
                      <a:pt x="0" y="3"/>
                      <a:pt x="4" y="6"/>
                      <a:pt x="6" y="7"/>
                    </a:cubicBezTo>
                    <a:cubicBezTo>
                      <a:pt x="7" y="8"/>
                      <a:pt x="7" y="9"/>
                      <a:pt x="8" y="9"/>
                    </a:cubicBezTo>
                    <a:close/>
                    <a:moveTo>
                      <a:pt x="25" y="9"/>
                    </a:moveTo>
                    <a:cubicBezTo>
                      <a:pt x="42" y="9"/>
                      <a:pt x="42" y="9"/>
                      <a:pt x="42" y="9"/>
                    </a:cubicBezTo>
                    <a:cubicBezTo>
                      <a:pt x="42" y="8"/>
                      <a:pt x="42" y="7"/>
                      <a:pt x="41" y="6"/>
                    </a:cubicBezTo>
                    <a:cubicBezTo>
                      <a:pt x="40" y="3"/>
                      <a:pt x="31" y="0"/>
                      <a:pt x="28" y="0"/>
                    </a:cubicBezTo>
                    <a:cubicBezTo>
                      <a:pt x="24" y="0"/>
                      <a:pt x="25" y="4"/>
                      <a:pt x="24" y="6"/>
                    </a:cubicBezTo>
                    <a:cubicBezTo>
                      <a:pt x="24" y="7"/>
                      <a:pt x="24" y="8"/>
                      <a:pt x="25" y="9"/>
                    </a:cubicBezTo>
                    <a:close/>
                  </a:path>
                </a:pathLst>
              </a:custGeom>
              <a:solidFill>
                <a:srgbClr val="D5D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25" name="任意多边形: 形状 524">
                <a:extLst>
                  <a:ext uri="{FF2B5EF4-FFF2-40B4-BE49-F238E27FC236}">
                    <a16:creationId xmlns:a16="http://schemas.microsoft.com/office/drawing/2014/main" id="{5458192C-4A88-4665-B6D1-4C6FF1A02B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1" y="1171"/>
                <a:ext cx="80" cy="21"/>
              </a:xfrm>
              <a:custGeom>
                <a:avLst/>
                <a:gdLst>
                  <a:gd name="T0" fmla="*/ 9 w 42"/>
                  <a:gd name="T1" fmla="*/ 11 h 11"/>
                  <a:gd name="T2" fmla="*/ 23 w 42"/>
                  <a:gd name="T3" fmla="*/ 11 h 11"/>
                  <a:gd name="T4" fmla="*/ 21 w 42"/>
                  <a:gd name="T5" fmla="*/ 4 h 11"/>
                  <a:gd name="T6" fmla="*/ 5 w 42"/>
                  <a:gd name="T7" fmla="*/ 3 h 11"/>
                  <a:gd name="T8" fmla="*/ 6 w 42"/>
                  <a:gd name="T9" fmla="*/ 7 h 11"/>
                  <a:gd name="T10" fmla="*/ 9 w 42"/>
                  <a:gd name="T11" fmla="*/ 11 h 11"/>
                  <a:gd name="T12" fmla="*/ 25 w 42"/>
                  <a:gd name="T13" fmla="*/ 11 h 11"/>
                  <a:gd name="T14" fmla="*/ 42 w 42"/>
                  <a:gd name="T15" fmla="*/ 11 h 11"/>
                  <a:gd name="T16" fmla="*/ 41 w 42"/>
                  <a:gd name="T17" fmla="*/ 6 h 11"/>
                  <a:gd name="T18" fmla="*/ 28 w 42"/>
                  <a:gd name="T19" fmla="*/ 0 h 11"/>
                  <a:gd name="T20" fmla="*/ 24 w 42"/>
                  <a:gd name="T21" fmla="*/ 6 h 11"/>
                  <a:gd name="T22" fmla="*/ 25 w 42"/>
                  <a:gd name="T2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2" h="11">
                    <a:moveTo>
                      <a:pt x="9" y="11"/>
                    </a:moveTo>
                    <a:cubicBezTo>
                      <a:pt x="23" y="11"/>
                      <a:pt x="23" y="11"/>
                      <a:pt x="23" y="11"/>
                    </a:cubicBezTo>
                    <a:cubicBezTo>
                      <a:pt x="22" y="8"/>
                      <a:pt x="23" y="5"/>
                      <a:pt x="21" y="4"/>
                    </a:cubicBezTo>
                    <a:cubicBezTo>
                      <a:pt x="20" y="3"/>
                      <a:pt x="9" y="3"/>
                      <a:pt x="5" y="3"/>
                    </a:cubicBezTo>
                    <a:cubicBezTo>
                      <a:pt x="0" y="3"/>
                      <a:pt x="4" y="6"/>
                      <a:pt x="6" y="7"/>
                    </a:cubicBezTo>
                    <a:cubicBezTo>
                      <a:pt x="7" y="8"/>
                      <a:pt x="8" y="9"/>
                      <a:pt x="9" y="11"/>
                    </a:cubicBezTo>
                    <a:close/>
                    <a:moveTo>
                      <a:pt x="25" y="11"/>
                    </a:moveTo>
                    <a:cubicBezTo>
                      <a:pt x="42" y="11"/>
                      <a:pt x="42" y="11"/>
                      <a:pt x="42" y="11"/>
                    </a:cubicBezTo>
                    <a:cubicBezTo>
                      <a:pt x="42" y="9"/>
                      <a:pt x="42" y="7"/>
                      <a:pt x="41" y="6"/>
                    </a:cubicBezTo>
                    <a:cubicBezTo>
                      <a:pt x="40" y="3"/>
                      <a:pt x="31" y="0"/>
                      <a:pt x="28" y="0"/>
                    </a:cubicBezTo>
                    <a:cubicBezTo>
                      <a:pt x="24" y="0"/>
                      <a:pt x="25" y="4"/>
                      <a:pt x="24" y="6"/>
                    </a:cubicBezTo>
                    <a:cubicBezTo>
                      <a:pt x="24" y="7"/>
                      <a:pt x="24" y="9"/>
                      <a:pt x="25" y="11"/>
                    </a:cubicBezTo>
                    <a:close/>
                  </a:path>
                </a:pathLst>
              </a:custGeom>
              <a:solidFill>
                <a:srgbClr val="D5D4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26" name="任意多边形: 形状 525">
                <a:extLst>
                  <a:ext uri="{FF2B5EF4-FFF2-40B4-BE49-F238E27FC236}">
                    <a16:creationId xmlns:a16="http://schemas.microsoft.com/office/drawing/2014/main" id="{183BBFFC-1810-499F-A4D0-68BA8594F9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1" y="1171"/>
                <a:ext cx="80" cy="23"/>
              </a:xfrm>
              <a:custGeom>
                <a:avLst/>
                <a:gdLst>
                  <a:gd name="T0" fmla="*/ 10 w 42"/>
                  <a:gd name="T1" fmla="*/ 12 h 12"/>
                  <a:gd name="T2" fmla="*/ 23 w 42"/>
                  <a:gd name="T3" fmla="*/ 12 h 12"/>
                  <a:gd name="T4" fmla="*/ 21 w 42"/>
                  <a:gd name="T5" fmla="*/ 4 h 12"/>
                  <a:gd name="T6" fmla="*/ 5 w 42"/>
                  <a:gd name="T7" fmla="*/ 3 h 12"/>
                  <a:gd name="T8" fmla="*/ 6 w 42"/>
                  <a:gd name="T9" fmla="*/ 7 h 12"/>
                  <a:gd name="T10" fmla="*/ 10 w 42"/>
                  <a:gd name="T11" fmla="*/ 12 h 12"/>
                  <a:gd name="T12" fmla="*/ 25 w 42"/>
                  <a:gd name="T13" fmla="*/ 12 h 12"/>
                  <a:gd name="T14" fmla="*/ 42 w 42"/>
                  <a:gd name="T15" fmla="*/ 12 h 12"/>
                  <a:gd name="T16" fmla="*/ 41 w 42"/>
                  <a:gd name="T17" fmla="*/ 6 h 12"/>
                  <a:gd name="T18" fmla="*/ 28 w 42"/>
                  <a:gd name="T19" fmla="*/ 0 h 12"/>
                  <a:gd name="T20" fmla="*/ 24 w 42"/>
                  <a:gd name="T21" fmla="*/ 6 h 12"/>
                  <a:gd name="T22" fmla="*/ 25 w 42"/>
                  <a:gd name="T2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2" h="12">
                    <a:moveTo>
                      <a:pt x="10" y="12"/>
                    </a:moveTo>
                    <a:cubicBezTo>
                      <a:pt x="23" y="12"/>
                      <a:pt x="23" y="12"/>
                      <a:pt x="23" y="12"/>
                    </a:cubicBezTo>
                    <a:cubicBezTo>
                      <a:pt x="22" y="9"/>
                      <a:pt x="23" y="6"/>
                      <a:pt x="21" y="4"/>
                    </a:cubicBezTo>
                    <a:cubicBezTo>
                      <a:pt x="20" y="3"/>
                      <a:pt x="9" y="3"/>
                      <a:pt x="5" y="3"/>
                    </a:cubicBezTo>
                    <a:cubicBezTo>
                      <a:pt x="0" y="3"/>
                      <a:pt x="4" y="6"/>
                      <a:pt x="6" y="7"/>
                    </a:cubicBezTo>
                    <a:cubicBezTo>
                      <a:pt x="7" y="8"/>
                      <a:pt x="8" y="10"/>
                      <a:pt x="10" y="12"/>
                    </a:cubicBezTo>
                    <a:close/>
                    <a:moveTo>
                      <a:pt x="25" y="12"/>
                    </a:moveTo>
                    <a:cubicBezTo>
                      <a:pt x="42" y="12"/>
                      <a:pt x="42" y="12"/>
                      <a:pt x="42" y="12"/>
                    </a:cubicBezTo>
                    <a:cubicBezTo>
                      <a:pt x="42" y="9"/>
                      <a:pt x="42" y="7"/>
                      <a:pt x="41" y="6"/>
                    </a:cubicBezTo>
                    <a:cubicBezTo>
                      <a:pt x="40" y="3"/>
                      <a:pt x="31" y="0"/>
                      <a:pt x="28" y="0"/>
                    </a:cubicBezTo>
                    <a:cubicBezTo>
                      <a:pt x="24" y="0"/>
                      <a:pt x="25" y="4"/>
                      <a:pt x="24" y="6"/>
                    </a:cubicBezTo>
                    <a:cubicBezTo>
                      <a:pt x="24" y="7"/>
                      <a:pt x="25" y="10"/>
                      <a:pt x="25" y="12"/>
                    </a:cubicBezTo>
                    <a:close/>
                  </a:path>
                </a:pathLst>
              </a:custGeom>
              <a:solidFill>
                <a:srgbClr val="D6D5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27" name="任意多边形: 形状 526">
                <a:extLst>
                  <a:ext uri="{FF2B5EF4-FFF2-40B4-BE49-F238E27FC236}">
                    <a16:creationId xmlns:a16="http://schemas.microsoft.com/office/drawing/2014/main" id="{775A4632-6D01-4C49-AC7F-134558626D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1" y="1171"/>
                <a:ext cx="80" cy="25"/>
              </a:xfrm>
              <a:custGeom>
                <a:avLst/>
                <a:gdLst>
                  <a:gd name="T0" fmla="*/ 10 w 42"/>
                  <a:gd name="T1" fmla="*/ 13 h 13"/>
                  <a:gd name="T2" fmla="*/ 23 w 42"/>
                  <a:gd name="T3" fmla="*/ 13 h 13"/>
                  <a:gd name="T4" fmla="*/ 21 w 42"/>
                  <a:gd name="T5" fmla="*/ 4 h 13"/>
                  <a:gd name="T6" fmla="*/ 5 w 42"/>
                  <a:gd name="T7" fmla="*/ 3 h 13"/>
                  <a:gd name="T8" fmla="*/ 6 w 42"/>
                  <a:gd name="T9" fmla="*/ 7 h 13"/>
                  <a:gd name="T10" fmla="*/ 10 w 42"/>
                  <a:gd name="T11" fmla="*/ 13 h 13"/>
                  <a:gd name="T12" fmla="*/ 26 w 42"/>
                  <a:gd name="T13" fmla="*/ 13 h 13"/>
                  <a:gd name="T14" fmla="*/ 42 w 42"/>
                  <a:gd name="T15" fmla="*/ 13 h 13"/>
                  <a:gd name="T16" fmla="*/ 41 w 42"/>
                  <a:gd name="T17" fmla="*/ 6 h 13"/>
                  <a:gd name="T18" fmla="*/ 28 w 42"/>
                  <a:gd name="T19" fmla="*/ 0 h 13"/>
                  <a:gd name="T20" fmla="*/ 24 w 42"/>
                  <a:gd name="T21" fmla="*/ 6 h 13"/>
                  <a:gd name="T22" fmla="*/ 26 w 42"/>
                  <a:gd name="T23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2" h="13">
                    <a:moveTo>
                      <a:pt x="10" y="13"/>
                    </a:moveTo>
                    <a:cubicBezTo>
                      <a:pt x="23" y="13"/>
                      <a:pt x="23" y="13"/>
                      <a:pt x="23" y="13"/>
                    </a:cubicBezTo>
                    <a:cubicBezTo>
                      <a:pt x="22" y="10"/>
                      <a:pt x="23" y="6"/>
                      <a:pt x="21" y="4"/>
                    </a:cubicBezTo>
                    <a:cubicBezTo>
                      <a:pt x="20" y="3"/>
                      <a:pt x="9" y="3"/>
                      <a:pt x="5" y="3"/>
                    </a:cubicBezTo>
                    <a:cubicBezTo>
                      <a:pt x="0" y="3"/>
                      <a:pt x="4" y="6"/>
                      <a:pt x="6" y="7"/>
                    </a:cubicBezTo>
                    <a:cubicBezTo>
                      <a:pt x="8" y="9"/>
                      <a:pt x="9" y="10"/>
                      <a:pt x="10" y="13"/>
                    </a:cubicBezTo>
                    <a:close/>
                    <a:moveTo>
                      <a:pt x="26" y="13"/>
                    </a:moveTo>
                    <a:cubicBezTo>
                      <a:pt x="42" y="13"/>
                      <a:pt x="42" y="13"/>
                      <a:pt x="42" y="13"/>
                    </a:cubicBezTo>
                    <a:cubicBezTo>
                      <a:pt x="42" y="10"/>
                      <a:pt x="42" y="7"/>
                      <a:pt x="41" y="6"/>
                    </a:cubicBezTo>
                    <a:cubicBezTo>
                      <a:pt x="40" y="3"/>
                      <a:pt x="31" y="0"/>
                      <a:pt x="28" y="0"/>
                    </a:cubicBezTo>
                    <a:cubicBezTo>
                      <a:pt x="24" y="0"/>
                      <a:pt x="25" y="4"/>
                      <a:pt x="24" y="6"/>
                    </a:cubicBezTo>
                    <a:cubicBezTo>
                      <a:pt x="24" y="7"/>
                      <a:pt x="25" y="11"/>
                      <a:pt x="26" y="13"/>
                    </a:cubicBezTo>
                    <a:close/>
                  </a:path>
                </a:pathLst>
              </a:custGeom>
              <a:solidFill>
                <a:srgbClr val="D7D5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28" name="任意多边形: 形状 527">
                <a:extLst>
                  <a:ext uri="{FF2B5EF4-FFF2-40B4-BE49-F238E27FC236}">
                    <a16:creationId xmlns:a16="http://schemas.microsoft.com/office/drawing/2014/main" id="{09595CA6-EAE9-4536-B2FA-D535580719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1" y="1171"/>
                <a:ext cx="80" cy="27"/>
              </a:xfrm>
              <a:custGeom>
                <a:avLst/>
                <a:gdLst>
                  <a:gd name="T0" fmla="*/ 24 w 42"/>
                  <a:gd name="T1" fmla="*/ 14 h 14"/>
                  <a:gd name="T2" fmla="*/ 24 w 42"/>
                  <a:gd name="T3" fmla="*/ 14 h 14"/>
                  <a:gd name="T4" fmla="*/ 24 w 42"/>
                  <a:gd name="T5" fmla="*/ 14 h 14"/>
                  <a:gd name="T6" fmla="*/ 24 w 42"/>
                  <a:gd name="T7" fmla="*/ 14 h 14"/>
                  <a:gd name="T8" fmla="*/ 24 w 42"/>
                  <a:gd name="T9" fmla="*/ 7 h 14"/>
                  <a:gd name="T10" fmla="*/ 24 w 42"/>
                  <a:gd name="T11" fmla="*/ 6 h 14"/>
                  <a:gd name="T12" fmla="*/ 24 w 42"/>
                  <a:gd name="T13" fmla="*/ 6 h 14"/>
                  <a:gd name="T14" fmla="*/ 28 w 42"/>
                  <a:gd name="T15" fmla="*/ 0 h 14"/>
                  <a:gd name="T16" fmla="*/ 41 w 42"/>
                  <a:gd name="T17" fmla="*/ 6 h 14"/>
                  <a:gd name="T18" fmla="*/ 42 w 42"/>
                  <a:gd name="T19" fmla="*/ 14 h 14"/>
                  <a:gd name="T20" fmla="*/ 27 w 42"/>
                  <a:gd name="T21" fmla="*/ 14 h 14"/>
                  <a:gd name="T22" fmla="*/ 24 w 42"/>
                  <a:gd name="T23" fmla="*/ 7 h 14"/>
                  <a:gd name="T24" fmla="*/ 11 w 42"/>
                  <a:gd name="T25" fmla="*/ 14 h 14"/>
                  <a:gd name="T26" fmla="*/ 24 w 42"/>
                  <a:gd name="T27" fmla="*/ 14 h 14"/>
                  <a:gd name="T28" fmla="*/ 24 w 42"/>
                  <a:gd name="T29" fmla="*/ 14 h 14"/>
                  <a:gd name="T30" fmla="*/ 24 w 42"/>
                  <a:gd name="T31" fmla="*/ 14 h 14"/>
                  <a:gd name="T32" fmla="*/ 21 w 42"/>
                  <a:gd name="T33" fmla="*/ 4 h 14"/>
                  <a:gd name="T34" fmla="*/ 5 w 42"/>
                  <a:gd name="T35" fmla="*/ 3 h 14"/>
                  <a:gd name="T36" fmla="*/ 6 w 42"/>
                  <a:gd name="T37" fmla="*/ 7 h 14"/>
                  <a:gd name="T38" fmla="*/ 11 w 42"/>
                  <a:gd name="T39" fmla="*/ 14 h 14"/>
                  <a:gd name="T40" fmla="*/ 24 w 42"/>
                  <a:gd name="T41" fmla="*/ 6 h 14"/>
                  <a:gd name="T42" fmla="*/ 24 w 42"/>
                  <a:gd name="T43" fmla="*/ 7 h 14"/>
                  <a:gd name="T44" fmla="*/ 24 w 42"/>
                  <a:gd name="T45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2" h="14">
                    <a:moveTo>
                      <a:pt x="24" y="14"/>
                    </a:moveTo>
                    <a:cubicBezTo>
                      <a:pt x="24" y="14"/>
                      <a:pt x="24" y="14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lose/>
                    <a:moveTo>
                      <a:pt x="24" y="7"/>
                    </a:moveTo>
                    <a:cubicBezTo>
                      <a:pt x="24" y="6"/>
                      <a:pt x="24" y="6"/>
                      <a:pt x="24" y="6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5" y="4"/>
                      <a:pt x="24" y="0"/>
                      <a:pt x="28" y="0"/>
                    </a:cubicBezTo>
                    <a:cubicBezTo>
                      <a:pt x="31" y="0"/>
                      <a:pt x="40" y="3"/>
                      <a:pt x="41" y="6"/>
                    </a:cubicBezTo>
                    <a:cubicBezTo>
                      <a:pt x="42" y="7"/>
                      <a:pt x="42" y="11"/>
                      <a:pt x="42" y="14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26" y="12"/>
                      <a:pt x="24" y="9"/>
                      <a:pt x="24" y="7"/>
                    </a:cubicBezTo>
                    <a:close/>
                    <a:moveTo>
                      <a:pt x="11" y="14"/>
                    </a:moveTo>
                    <a:cubicBezTo>
                      <a:pt x="24" y="14"/>
                      <a:pt x="24" y="14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2" y="11"/>
                      <a:pt x="23" y="6"/>
                      <a:pt x="21" y="4"/>
                    </a:cubicBezTo>
                    <a:cubicBezTo>
                      <a:pt x="20" y="3"/>
                      <a:pt x="9" y="3"/>
                      <a:pt x="5" y="3"/>
                    </a:cubicBezTo>
                    <a:cubicBezTo>
                      <a:pt x="0" y="3"/>
                      <a:pt x="4" y="6"/>
                      <a:pt x="6" y="7"/>
                    </a:cubicBezTo>
                    <a:cubicBezTo>
                      <a:pt x="8" y="9"/>
                      <a:pt x="9" y="11"/>
                      <a:pt x="11" y="14"/>
                    </a:cubicBezTo>
                    <a:close/>
                    <a:moveTo>
                      <a:pt x="24" y="6"/>
                    </a:moveTo>
                    <a:cubicBezTo>
                      <a:pt x="24" y="7"/>
                      <a:pt x="24" y="7"/>
                      <a:pt x="24" y="7"/>
                    </a:cubicBezTo>
                    <a:cubicBezTo>
                      <a:pt x="24" y="7"/>
                      <a:pt x="24" y="6"/>
                      <a:pt x="24" y="6"/>
                    </a:cubicBezTo>
                    <a:close/>
                  </a:path>
                </a:pathLst>
              </a:custGeom>
              <a:solidFill>
                <a:srgbClr val="D8D6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29" name="任意多边形: 形状 528">
                <a:extLst>
                  <a:ext uri="{FF2B5EF4-FFF2-40B4-BE49-F238E27FC236}">
                    <a16:creationId xmlns:a16="http://schemas.microsoft.com/office/drawing/2014/main" id="{88439CBC-A5C2-4E4A-B6E8-EFBED196AD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1" y="1171"/>
                <a:ext cx="80" cy="31"/>
              </a:xfrm>
              <a:custGeom>
                <a:avLst/>
                <a:gdLst>
                  <a:gd name="T0" fmla="*/ 24 w 42"/>
                  <a:gd name="T1" fmla="*/ 16 h 16"/>
                  <a:gd name="T2" fmla="*/ 25 w 42"/>
                  <a:gd name="T3" fmla="*/ 16 h 16"/>
                  <a:gd name="T4" fmla="*/ 24 w 42"/>
                  <a:gd name="T5" fmla="*/ 15 h 16"/>
                  <a:gd name="T6" fmla="*/ 24 w 42"/>
                  <a:gd name="T7" fmla="*/ 16 h 16"/>
                  <a:gd name="T8" fmla="*/ 24 w 42"/>
                  <a:gd name="T9" fmla="*/ 9 h 16"/>
                  <a:gd name="T10" fmla="*/ 24 w 42"/>
                  <a:gd name="T11" fmla="*/ 5 h 16"/>
                  <a:gd name="T12" fmla="*/ 28 w 42"/>
                  <a:gd name="T13" fmla="*/ 0 h 16"/>
                  <a:gd name="T14" fmla="*/ 41 w 42"/>
                  <a:gd name="T15" fmla="*/ 6 h 16"/>
                  <a:gd name="T16" fmla="*/ 42 w 42"/>
                  <a:gd name="T17" fmla="*/ 16 h 16"/>
                  <a:gd name="T18" fmla="*/ 27 w 42"/>
                  <a:gd name="T19" fmla="*/ 16 h 16"/>
                  <a:gd name="T20" fmla="*/ 24 w 42"/>
                  <a:gd name="T21" fmla="*/ 9 h 16"/>
                  <a:gd name="T22" fmla="*/ 12 w 42"/>
                  <a:gd name="T23" fmla="*/ 16 h 16"/>
                  <a:gd name="T24" fmla="*/ 24 w 42"/>
                  <a:gd name="T25" fmla="*/ 16 h 16"/>
                  <a:gd name="T26" fmla="*/ 24 w 42"/>
                  <a:gd name="T27" fmla="*/ 15 h 16"/>
                  <a:gd name="T28" fmla="*/ 24 w 42"/>
                  <a:gd name="T29" fmla="*/ 14 h 16"/>
                  <a:gd name="T30" fmla="*/ 21 w 42"/>
                  <a:gd name="T31" fmla="*/ 4 h 16"/>
                  <a:gd name="T32" fmla="*/ 5 w 42"/>
                  <a:gd name="T33" fmla="*/ 3 h 16"/>
                  <a:gd name="T34" fmla="*/ 6 w 42"/>
                  <a:gd name="T35" fmla="*/ 7 h 16"/>
                  <a:gd name="T36" fmla="*/ 12 w 42"/>
                  <a:gd name="T37" fmla="*/ 15 h 16"/>
                  <a:gd name="T38" fmla="*/ 12 w 42"/>
                  <a:gd name="T39" fmla="*/ 16 h 16"/>
                  <a:gd name="T40" fmla="*/ 24 w 42"/>
                  <a:gd name="T41" fmla="*/ 5 h 16"/>
                  <a:gd name="T42" fmla="*/ 24 w 42"/>
                  <a:gd name="T43" fmla="*/ 9 h 16"/>
                  <a:gd name="T44" fmla="*/ 24 w 42"/>
                  <a:gd name="T45" fmla="*/ 6 h 16"/>
                  <a:gd name="T46" fmla="*/ 24 w 42"/>
                  <a:gd name="T47" fmla="*/ 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2" h="16">
                    <a:moveTo>
                      <a:pt x="24" y="16"/>
                    </a:moveTo>
                    <a:cubicBezTo>
                      <a:pt x="25" y="16"/>
                      <a:pt x="25" y="16"/>
                      <a:pt x="25" y="16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6"/>
                      <a:pt x="24" y="16"/>
                      <a:pt x="24" y="16"/>
                    </a:cubicBezTo>
                    <a:close/>
                    <a:moveTo>
                      <a:pt x="24" y="9"/>
                    </a:moveTo>
                    <a:cubicBezTo>
                      <a:pt x="24" y="5"/>
                      <a:pt x="24" y="5"/>
                      <a:pt x="24" y="5"/>
                    </a:cubicBezTo>
                    <a:cubicBezTo>
                      <a:pt x="25" y="3"/>
                      <a:pt x="25" y="0"/>
                      <a:pt x="28" y="0"/>
                    </a:cubicBezTo>
                    <a:cubicBezTo>
                      <a:pt x="31" y="0"/>
                      <a:pt x="40" y="3"/>
                      <a:pt x="41" y="6"/>
                    </a:cubicBezTo>
                    <a:cubicBezTo>
                      <a:pt x="42" y="8"/>
                      <a:pt x="42" y="12"/>
                      <a:pt x="42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7" y="15"/>
                      <a:pt x="25" y="11"/>
                      <a:pt x="24" y="9"/>
                    </a:cubicBezTo>
                    <a:close/>
                    <a:moveTo>
                      <a:pt x="12" y="16"/>
                    </a:moveTo>
                    <a:cubicBezTo>
                      <a:pt x="24" y="16"/>
                      <a:pt x="24" y="16"/>
                      <a:pt x="24" y="16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5"/>
                      <a:pt x="24" y="14"/>
                      <a:pt x="24" y="14"/>
                    </a:cubicBezTo>
                    <a:cubicBezTo>
                      <a:pt x="22" y="11"/>
                      <a:pt x="23" y="6"/>
                      <a:pt x="21" y="4"/>
                    </a:cubicBezTo>
                    <a:cubicBezTo>
                      <a:pt x="20" y="3"/>
                      <a:pt x="9" y="3"/>
                      <a:pt x="5" y="3"/>
                    </a:cubicBezTo>
                    <a:cubicBezTo>
                      <a:pt x="0" y="3"/>
                      <a:pt x="4" y="6"/>
                      <a:pt x="6" y="7"/>
                    </a:cubicBezTo>
                    <a:cubicBezTo>
                      <a:pt x="8" y="9"/>
                      <a:pt x="9" y="11"/>
                      <a:pt x="12" y="15"/>
                    </a:cubicBezTo>
                    <a:cubicBezTo>
                      <a:pt x="12" y="16"/>
                      <a:pt x="12" y="16"/>
                      <a:pt x="12" y="16"/>
                    </a:cubicBezTo>
                    <a:close/>
                    <a:moveTo>
                      <a:pt x="24" y="5"/>
                    </a:moveTo>
                    <a:cubicBezTo>
                      <a:pt x="24" y="9"/>
                      <a:pt x="24" y="9"/>
                      <a:pt x="24" y="9"/>
                    </a:cubicBezTo>
                    <a:cubicBezTo>
                      <a:pt x="24" y="8"/>
                      <a:pt x="24" y="7"/>
                      <a:pt x="24" y="6"/>
                    </a:cubicBezTo>
                    <a:cubicBezTo>
                      <a:pt x="24" y="6"/>
                      <a:pt x="24" y="5"/>
                      <a:pt x="24" y="5"/>
                    </a:cubicBezTo>
                    <a:close/>
                  </a:path>
                </a:pathLst>
              </a:custGeom>
              <a:solidFill>
                <a:srgbClr val="D9D7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30" name="任意多边形: 形状 529">
                <a:extLst>
                  <a:ext uri="{FF2B5EF4-FFF2-40B4-BE49-F238E27FC236}">
                    <a16:creationId xmlns:a16="http://schemas.microsoft.com/office/drawing/2014/main" id="{E7B4690B-3B59-4657-A28F-9D2564B18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1" y="1171"/>
                <a:ext cx="80" cy="33"/>
              </a:xfrm>
              <a:custGeom>
                <a:avLst/>
                <a:gdLst>
                  <a:gd name="T0" fmla="*/ 25 w 42"/>
                  <a:gd name="T1" fmla="*/ 17 h 17"/>
                  <a:gd name="T2" fmla="*/ 26 w 42"/>
                  <a:gd name="T3" fmla="*/ 17 h 17"/>
                  <a:gd name="T4" fmla="*/ 25 w 42"/>
                  <a:gd name="T5" fmla="*/ 16 h 17"/>
                  <a:gd name="T6" fmla="*/ 25 w 42"/>
                  <a:gd name="T7" fmla="*/ 17 h 17"/>
                  <a:gd name="T8" fmla="*/ 25 w 42"/>
                  <a:gd name="T9" fmla="*/ 10 h 17"/>
                  <a:gd name="T10" fmla="*/ 25 w 42"/>
                  <a:gd name="T11" fmla="*/ 3 h 17"/>
                  <a:gd name="T12" fmla="*/ 28 w 42"/>
                  <a:gd name="T13" fmla="*/ 0 h 17"/>
                  <a:gd name="T14" fmla="*/ 41 w 42"/>
                  <a:gd name="T15" fmla="*/ 6 h 17"/>
                  <a:gd name="T16" fmla="*/ 42 w 42"/>
                  <a:gd name="T17" fmla="*/ 17 h 17"/>
                  <a:gd name="T18" fmla="*/ 28 w 42"/>
                  <a:gd name="T19" fmla="*/ 17 h 17"/>
                  <a:gd name="T20" fmla="*/ 28 w 42"/>
                  <a:gd name="T21" fmla="*/ 16 h 17"/>
                  <a:gd name="T22" fmla="*/ 25 w 42"/>
                  <a:gd name="T23" fmla="*/ 10 h 17"/>
                  <a:gd name="T24" fmla="*/ 13 w 42"/>
                  <a:gd name="T25" fmla="*/ 17 h 17"/>
                  <a:gd name="T26" fmla="*/ 25 w 42"/>
                  <a:gd name="T27" fmla="*/ 17 h 17"/>
                  <a:gd name="T28" fmla="*/ 25 w 42"/>
                  <a:gd name="T29" fmla="*/ 16 h 17"/>
                  <a:gd name="T30" fmla="*/ 24 w 42"/>
                  <a:gd name="T31" fmla="*/ 14 h 17"/>
                  <a:gd name="T32" fmla="*/ 21 w 42"/>
                  <a:gd name="T33" fmla="*/ 4 h 17"/>
                  <a:gd name="T34" fmla="*/ 5 w 42"/>
                  <a:gd name="T35" fmla="*/ 3 h 17"/>
                  <a:gd name="T36" fmla="*/ 6 w 42"/>
                  <a:gd name="T37" fmla="*/ 7 h 17"/>
                  <a:gd name="T38" fmla="*/ 12 w 42"/>
                  <a:gd name="T39" fmla="*/ 15 h 17"/>
                  <a:gd name="T40" fmla="*/ 13 w 42"/>
                  <a:gd name="T41" fmla="*/ 17 h 17"/>
                  <a:gd name="T42" fmla="*/ 25 w 42"/>
                  <a:gd name="T43" fmla="*/ 3 h 17"/>
                  <a:gd name="T44" fmla="*/ 25 w 42"/>
                  <a:gd name="T45" fmla="*/ 10 h 17"/>
                  <a:gd name="T46" fmla="*/ 24 w 42"/>
                  <a:gd name="T47" fmla="*/ 6 h 17"/>
                  <a:gd name="T48" fmla="*/ 25 w 42"/>
                  <a:gd name="T4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2" h="17">
                    <a:moveTo>
                      <a:pt x="25" y="17"/>
                    </a:moveTo>
                    <a:cubicBezTo>
                      <a:pt x="26" y="17"/>
                      <a:pt x="26" y="17"/>
                      <a:pt x="26" y="17"/>
                    </a:cubicBezTo>
                    <a:cubicBezTo>
                      <a:pt x="25" y="17"/>
                      <a:pt x="25" y="16"/>
                      <a:pt x="25" y="16"/>
                    </a:cubicBezTo>
                    <a:cubicBezTo>
                      <a:pt x="25" y="17"/>
                      <a:pt x="25" y="17"/>
                      <a:pt x="25" y="17"/>
                    </a:cubicBezTo>
                    <a:close/>
                    <a:moveTo>
                      <a:pt x="25" y="10"/>
                    </a:moveTo>
                    <a:cubicBezTo>
                      <a:pt x="25" y="3"/>
                      <a:pt x="25" y="3"/>
                      <a:pt x="25" y="3"/>
                    </a:cubicBezTo>
                    <a:cubicBezTo>
                      <a:pt x="25" y="1"/>
                      <a:pt x="26" y="0"/>
                      <a:pt x="28" y="0"/>
                    </a:cubicBezTo>
                    <a:cubicBezTo>
                      <a:pt x="31" y="0"/>
                      <a:pt x="40" y="3"/>
                      <a:pt x="41" y="6"/>
                    </a:cubicBezTo>
                    <a:cubicBezTo>
                      <a:pt x="42" y="8"/>
                      <a:pt x="42" y="13"/>
                      <a:pt x="42" y="17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28" y="16"/>
                      <a:pt x="28" y="16"/>
                      <a:pt x="28" y="16"/>
                    </a:cubicBezTo>
                    <a:cubicBezTo>
                      <a:pt x="28" y="16"/>
                      <a:pt x="26" y="13"/>
                      <a:pt x="25" y="10"/>
                    </a:cubicBezTo>
                    <a:close/>
                    <a:moveTo>
                      <a:pt x="13" y="17"/>
                    </a:moveTo>
                    <a:cubicBezTo>
                      <a:pt x="25" y="17"/>
                      <a:pt x="25" y="17"/>
                      <a:pt x="25" y="17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4" y="15"/>
                      <a:pt x="24" y="14"/>
                      <a:pt x="24" y="14"/>
                    </a:cubicBezTo>
                    <a:cubicBezTo>
                      <a:pt x="22" y="11"/>
                      <a:pt x="23" y="6"/>
                      <a:pt x="21" y="4"/>
                    </a:cubicBezTo>
                    <a:cubicBezTo>
                      <a:pt x="20" y="3"/>
                      <a:pt x="9" y="3"/>
                      <a:pt x="5" y="3"/>
                    </a:cubicBezTo>
                    <a:cubicBezTo>
                      <a:pt x="0" y="3"/>
                      <a:pt x="4" y="6"/>
                      <a:pt x="6" y="7"/>
                    </a:cubicBezTo>
                    <a:cubicBezTo>
                      <a:pt x="8" y="9"/>
                      <a:pt x="9" y="11"/>
                      <a:pt x="12" y="15"/>
                    </a:cubicBezTo>
                    <a:cubicBezTo>
                      <a:pt x="12" y="16"/>
                      <a:pt x="12" y="16"/>
                      <a:pt x="13" y="17"/>
                    </a:cubicBezTo>
                    <a:close/>
                    <a:moveTo>
                      <a:pt x="25" y="3"/>
                    </a:moveTo>
                    <a:cubicBezTo>
                      <a:pt x="25" y="10"/>
                      <a:pt x="25" y="10"/>
                      <a:pt x="25" y="10"/>
                    </a:cubicBezTo>
                    <a:cubicBezTo>
                      <a:pt x="24" y="8"/>
                      <a:pt x="24" y="7"/>
                      <a:pt x="24" y="6"/>
                    </a:cubicBezTo>
                    <a:cubicBezTo>
                      <a:pt x="24" y="5"/>
                      <a:pt x="24" y="4"/>
                      <a:pt x="25" y="3"/>
                    </a:cubicBezTo>
                    <a:close/>
                  </a:path>
                </a:pathLst>
              </a:custGeom>
              <a:solidFill>
                <a:srgbClr val="DAD8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31" name="任意多边形: 形状 530">
                <a:extLst>
                  <a:ext uri="{FF2B5EF4-FFF2-40B4-BE49-F238E27FC236}">
                    <a16:creationId xmlns:a16="http://schemas.microsoft.com/office/drawing/2014/main" id="{0EA8CA38-FCB9-4802-B384-88B623F1D6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1" y="1171"/>
                <a:ext cx="80" cy="35"/>
              </a:xfrm>
              <a:custGeom>
                <a:avLst/>
                <a:gdLst>
                  <a:gd name="T0" fmla="*/ 25 w 42"/>
                  <a:gd name="T1" fmla="*/ 18 h 18"/>
                  <a:gd name="T2" fmla="*/ 27 w 42"/>
                  <a:gd name="T3" fmla="*/ 18 h 18"/>
                  <a:gd name="T4" fmla="*/ 25 w 42"/>
                  <a:gd name="T5" fmla="*/ 16 h 18"/>
                  <a:gd name="T6" fmla="*/ 25 w 42"/>
                  <a:gd name="T7" fmla="*/ 18 h 18"/>
                  <a:gd name="T8" fmla="*/ 25 w 42"/>
                  <a:gd name="T9" fmla="*/ 11 h 18"/>
                  <a:gd name="T10" fmla="*/ 25 w 42"/>
                  <a:gd name="T11" fmla="*/ 1 h 18"/>
                  <a:gd name="T12" fmla="*/ 28 w 42"/>
                  <a:gd name="T13" fmla="*/ 0 h 18"/>
                  <a:gd name="T14" fmla="*/ 41 w 42"/>
                  <a:gd name="T15" fmla="*/ 6 h 18"/>
                  <a:gd name="T16" fmla="*/ 42 w 42"/>
                  <a:gd name="T17" fmla="*/ 18 h 18"/>
                  <a:gd name="T18" fmla="*/ 28 w 42"/>
                  <a:gd name="T19" fmla="*/ 18 h 18"/>
                  <a:gd name="T20" fmla="*/ 28 w 42"/>
                  <a:gd name="T21" fmla="*/ 16 h 18"/>
                  <a:gd name="T22" fmla="*/ 25 w 42"/>
                  <a:gd name="T23" fmla="*/ 11 h 18"/>
                  <a:gd name="T24" fmla="*/ 13 w 42"/>
                  <a:gd name="T25" fmla="*/ 18 h 18"/>
                  <a:gd name="T26" fmla="*/ 25 w 42"/>
                  <a:gd name="T27" fmla="*/ 18 h 18"/>
                  <a:gd name="T28" fmla="*/ 25 w 42"/>
                  <a:gd name="T29" fmla="*/ 16 h 18"/>
                  <a:gd name="T30" fmla="*/ 24 w 42"/>
                  <a:gd name="T31" fmla="*/ 14 h 18"/>
                  <a:gd name="T32" fmla="*/ 21 w 42"/>
                  <a:gd name="T33" fmla="*/ 4 h 18"/>
                  <a:gd name="T34" fmla="*/ 5 w 42"/>
                  <a:gd name="T35" fmla="*/ 3 h 18"/>
                  <a:gd name="T36" fmla="*/ 6 w 42"/>
                  <a:gd name="T37" fmla="*/ 7 h 18"/>
                  <a:gd name="T38" fmla="*/ 12 w 42"/>
                  <a:gd name="T39" fmla="*/ 15 h 18"/>
                  <a:gd name="T40" fmla="*/ 13 w 42"/>
                  <a:gd name="T41" fmla="*/ 18 h 18"/>
                  <a:gd name="T42" fmla="*/ 25 w 42"/>
                  <a:gd name="T43" fmla="*/ 1 h 18"/>
                  <a:gd name="T44" fmla="*/ 25 w 42"/>
                  <a:gd name="T45" fmla="*/ 11 h 18"/>
                  <a:gd name="T46" fmla="*/ 24 w 42"/>
                  <a:gd name="T47" fmla="*/ 6 h 18"/>
                  <a:gd name="T48" fmla="*/ 25 w 42"/>
                  <a:gd name="T49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2" h="18">
                    <a:moveTo>
                      <a:pt x="25" y="18"/>
                    </a:moveTo>
                    <a:cubicBezTo>
                      <a:pt x="27" y="18"/>
                      <a:pt x="27" y="18"/>
                      <a:pt x="27" y="18"/>
                    </a:cubicBezTo>
                    <a:cubicBezTo>
                      <a:pt x="26" y="18"/>
                      <a:pt x="26" y="17"/>
                      <a:pt x="25" y="16"/>
                    </a:cubicBezTo>
                    <a:cubicBezTo>
                      <a:pt x="25" y="18"/>
                      <a:pt x="25" y="18"/>
                      <a:pt x="25" y="18"/>
                    </a:cubicBezTo>
                    <a:close/>
                    <a:moveTo>
                      <a:pt x="25" y="11"/>
                    </a:moveTo>
                    <a:cubicBezTo>
                      <a:pt x="25" y="1"/>
                      <a:pt x="25" y="1"/>
                      <a:pt x="25" y="1"/>
                    </a:cubicBezTo>
                    <a:cubicBezTo>
                      <a:pt x="26" y="1"/>
                      <a:pt x="26" y="0"/>
                      <a:pt x="28" y="0"/>
                    </a:cubicBezTo>
                    <a:cubicBezTo>
                      <a:pt x="31" y="0"/>
                      <a:pt x="40" y="3"/>
                      <a:pt x="41" y="6"/>
                    </a:cubicBezTo>
                    <a:cubicBezTo>
                      <a:pt x="42" y="8"/>
                      <a:pt x="42" y="15"/>
                      <a:pt x="42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8" y="16"/>
                      <a:pt x="28" y="16"/>
                      <a:pt x="28" y="16"/>
                    </a:cubicBezTo>
                    <a:cubicBezTo>
                      <a:pt x="28" y="16"/>
                      <a:pt x="26" y="14"/>
                      <a:pt x="25" y="11"/>
                    </a:cubicBezTo>
                    <a:close/>
                    <a:moveTo>
                      <a:pt x="13" y="18"/>
                    </a:move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16"/>
                      <a:pt x="24" y="15"/>
                      <a:pt x="24" y="14"/>
                    </a:cubicBezTo>
                    <a:cubicBezTo>
                      <a:pt x="22" y="11"/>
                      <a:pt x="23" y="6"/>
                      <a:pt x="21" y="4"/>
                    </a:cubicBezTo>
                    <a:cubicBezTo>
                      <a:pt x="20" y="3"/>
                      <a:pt x="9" y="3"/>
                      <a:pt x="5" y="3"/>
                    </a:cubicBezTo>
                    <a:cubicBezTo>
                      <a:pt x="0" y="3"/>
                      <a:pt x="4" y="6"/>
                      <a:pt x="6" y="7"/>
                    </a:cubicBezTo>
                    <a:cubicBezTo>
                      <a:pt x="8" y="9"/>
                      <a:pt x="9" y="11"/>
                      <a:pt x="12" y="15"/>
                    </a:cubicBezTo>
                    <a:cubicBezTo>
                      <a:pt x="12" y="16"/>
                      <a:pt x="13" y="17"/>
                      <a:pt x="13" y="18"/>
                    </a:cubicBezTo>
                    <a:close/>
                    <a:moveTo>
                      <a:pt x="25" y="1"/>
                    </a:moveTo>
                    <a:cubicBezTo>
                      <a:pt x="25" y="11"/>
                      <a:pt x="25" y="11"/>
                      <a:pt x="25" y="11"/>
                    </a:cubicBezTo>
                    <a:cubicBezTo>
                      <a:pt x="24" y="9"/>
                      <a:pt x="24" y="7"/>
                      <a:pt x="24" y="6"/>
                    </a:cubicBezTo>
                    <a:cubicBezTo>
                      <a:pt x="24" y="5"/>
                      <a:pt x="25" y="3"/>
                      <a:pt x="25" y="1"/>
                    </a:cubicBezTo>
                    <a:close/>
                  </a:path>
                </a:pathLst>
              </a:custGeom>
              <a:solidFill>
                <a:srgbClr val="DBD9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32" name="任意多边形: 形状 531">
                <a:extLst>
                  <a:ext uri="{FF2B5EF4-FFF2-40B4-BE49-F238E27FC236}">
                    <a16:creationId xmlns:a16="http://schemas.microsoft.com/office/drawing/2014/main" id="{F98FF366-795A-4109-AFE4-B0E3D7DEB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1" y="1173"/>
                <a:ext cx="82" cy="34"/>
              </a:xfrm>
              <a:custGeom>
                <a:avLst/>
                <a:gdLst>
                  <a:gd name="T0" fmla="*/ 34 w 43"/>
                  <a:gd name="T1" fmla="*/ 0 h 18"/>
                  <a:gd name="T2" fmla="*/ 25 w 43"/>
                  <a:gd name="T3" fmla="*/ 0 h 18"/>
                  <a:gd name="T4" fmla="*/ 24 w 43"/>
                  <a:gd name="T5" fmla="*/ 5 h 18"/>
                  <a:gd name="T6" fmla="*/ 28 w 43"/>
                  <a:gd name="T7" fmla="*/ 15 h 18"/>
                  <a:gd name="T8" fmla="*/ 28 w 43"/>
                  <a:gd name="T9" fmla="*/ 18 h 18"/>
                  <a:gd name="T10" fmla="*/ 24 w 43"/>
                  <a:gd name="T11" fmla="*/ 13 h 18"/>
                  <a:gd name="T12" fmla="*/ 21 w 43"/>
                  <a:gd name="T13" fmla="*/ 3 h 18"/>
                  <a:gd name="T14" fmla="*/ 5 w 43"/>
                  <a:gd name="T15" fmla="*/ 2 h 18"/>
                  <a:gd name="T16" fmla="*/ 6 w 43"/>
                  <a:gd name="T17" fmla="*/ 6 h 18"/>
                  <a:gd name="T18" fmla="*/ 12 w 43"/>
                  <a:gd name="T19" fmla="*/ 14 h 18"/>
                  <a:gd name="T20" fmla="*/ 14 w 43"/>
                  <a:gd name="T21" fmla="*/ 18 h 18"/>
                  <a:gd name="T22" fmla="*/ 43 w 43"/>
                  <a:gd name="T23" fmla="*/ 18 h 18"/>
                  <a:gd name="T24" fmla="*/ 41 w 43"/>
                  <a:gd name="T25" fmla="*/ 5 h 18"/>
                  <a:gd name="T26" fmla="*/ 34 w 43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3" h="18">
                    <a:moveTo>
                      <a:pt x="34" y="0"/>
                    </a:moveTo>
                    <a:cubicBezTo>
                      <a:pt x="25" y="0"/>
                      <a:pt x="25" y="0"/>
                      <a:pt x="25" y="0"/>
                    </a:cubicBezTo>
                    <a:cubicBezTo>
                      <a:pt x="25" y="1"/>
                      <a:pt x="24" y="4"/>
                      <a:pt x="24" y="5"/>
                    </a:cubicBezTo>
                    <a:cubicBezTo>
                      <a:pt x="23" y="7"/>
                      <a:pt x="28" y="15"/>
                      <a:pt x="28" y="15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8" y="18"/>
                      <a:pt x="25" y="16"/>
                      <a:pt x="24" y="13"/>
                    </a:cubicBezTo>
                    <a:cubicBezTo>
                      <a:pt x="22" y="10"/>
                      <a:pt x="23" y="5"/>
                      <a:pt x="21" y="3"/>
                    </a:cubicBezTo>
                    <a:cubicBezTo>
                      <a:pt x="20" y="2"/>
                      <a:pt x="9" y="2"/>
                      <a:pt x="5" y="2"/>
                    </a:cubicBezTo>
                    <a:cubicBezTo>
                      <a:pt x="0" y="2"/>
                      <a:pt x="4" y="5"/>
                      <a:pt x="6" y="6"/>
                    </a:cubicBezTo>
                    <a:cubicBezTo>
                      <a:pt x="8" y="8"/>
                      <a:pt x="9" y="10"/>
                      <a:pt x="12" y="14"/>
                    </a:cubicBezTo>
                    <a:cubicBezTo>
                      <a:pt x="12" y="15"/>
                      <a:pt x="13" y="17"/>
                      <a:pt x="14" y="18"/>
                    </a:cubicBezTo>
                    <a:cubicBezTo>
                      <a:pt x="43" y="18"/>
                      <a:pt x="43" y="18"/>
                      <a:pt x="43" y="18"/>
                    </a:cubicBezTo>
                    <a:cubicBezTo>
                      <a:pt x="42" y="15"/>
                      <a:pt x="42" y="7"/>
                      <a:pt x="41" y="5"/>
                    </a:cubicBezTo>
                    <a:cubicBezTo>
                      <a:pt x="41" y="3"/>
                      <a:pt x="37" y="1"/>
                      <a:pt x="34" y="0"/>
                    </a:cubicBezTo>
                    <a:close/>
                  </a:path>
                </a:pathLst>
              </a:custGeom>
              <a:solidFill>
                <a:srgbClr val="DCDA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33" name="任意多边形: 形状 532">
                <a:extLst>
                  <a:ext uri="{FF2B5EF4-FFF2-40B4-BE49-F238E27FC236}">
                    <a16:creationId xmlns:a16="http://schemas.microsoft.com/office/drawing/2014/main" id="{6AED5CB4-9943-4B73-B9DC-9E573A0F9F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1" y="1175"/>
                <a:ext cx="82" cy="36"/>
              </a:xfrm>
              <a:custGeom>
                <a:avLst/>
                <a:gdLst>
                  <a:gd name="T0" fmla="*/ 37 w 43"/>
                  <a:gd name="T1" fmla="*/ 0 h 19"/>
                  <a:gd name="T2" fmla="*/ 25 w 43"/>
                  <a:gd name="T3" fmla="*/ 0 h 19"/>
                  <a:gd name="T4" fmla="*/ 24 w 43"/>
                  <a:gd name="T5" fmla="*/ 4 h 19"/>
                  <a:gd name="T6" fmla="*/ 28 w 43"/>
                  <a:gd name="T7" fmla="*/ 14 h 19"/>
                  <a:gd name="T8" fmla="*/ 28 w 43"/>
                  <a:gd name="T9" fmla="*/ 17 h 19"/>
                  <a:gd name="T10" fmla="*/ 24 w 43"/>
                  <a:gd name="T11" fmla="*/ 12 h 19"/>
                  <a:gd name="T12" fmla="*/ 21 w 43"/>
                  <a:gd name="T13" fmla="*/ 2 h 19"/>
                  <a:gd name="T14" fmla="*/ 5 w 43"/>
                  <a:gd name="T15" fmla="*/ 1 h 19"/>
                  <a:gd name="T16" fmla="*/ 6 w 43"/>
                  <a:gd name="T17" fmla="*/ 5 h 19"/>
                  <a:gd name="T18" fmla="*/ 12 w 43"/>
                  <a:gd name="T19" fmla="*/ 13 h 19"/>
                  <a:gd name="T20" fmla="*/ 14 w 43"/>
                  <a:gd name="T21" fmla="*/ 19 h 19"/>
                  <a:gd name="T22" fmla="*/ 43 w 43"/>
                  <a:gd name="T23" fmla="*/ 19 h 19"/>
                  <a:gd name="T24" fmla="*/ 43 w 43"/>
                  <a:gd name="T25" fmla="*/ 18 h 19"/>
                  <a:gd name="T26" fmla="*/ 41 w 43"/>
                  <a:gd name="T27" fmla="*/ 4 h 19"/>
                  <a:gd name="T28" fmla="*/ 37 w 43"/>
                  <a:gd name="T2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3" h="19">
                    <a:moveTo>
                      <a:pt x="37" y="0"/>
                    </a:moveTo>
                    <a:cubicBezTo>
                      <a:pt x="25" y="0"/>
                      <a:pt x="25" y="0"/>
                      <a:pt x="25" y="0"/>
                    </a:cubicBezTo>
                    <a:cubicBezTo>
                      <a:pt x="24" y="2"/>
                      <a:pt x="24" y="3"/>
                      <a:pt x="24" y="4"/>
                    </a:cubicBezTo>
                    <a:cubicBezTo>
                      <a:pt x="23" y="6"/>
                      <a:pt x="28" y="14"/>
                      <a:pt x="28" y="14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28" y="17"/>
                      <a:pt x="25" y="15"/>
                      <a:pt x="24" y="12"/>
                    </a:cubicBezTo>
                    <a:cubicBezTo>
                      <a:pt x="22" y="9"/>
                      <a:pt x="23" y="4"/>
                      <a:pt x="21" y="2"/>
                    </a:cubicBezTo>
                    <a:cubicBezTo>
                      <a:pt x="20" y="1"/>
                      <a:pt x="9" y="1"/>
                      <a:pt x="5" y="1"/>
                    </a:cubicBezTo>
                    <a:cubicBezTo>
                      <a:pt x="0" y="1"/>
                      <a:pt x="4" y="4"/>
                      <a:pt x="6" y="5"/>
                    </a:cubicBezTo>
                    <a:cubicBezTo>
                      <a:pt x="8" y="7"/>
                      <a:pt x="9" y="9"/>
                      <a:pt x="12" y="13"/>
                    </a:cubicBezTo>
                    <a:cubicBezTo>
                      <a:pt x="13" y="15"/>
                      <a:pt x="13" y="17"/>
                      <a:pt x="14" y="19"/>
                    </a:cubicBezTo>
                    <a:cubicBezTo>
                      <a:pt x="43" y="19"/>
                      <a:pt x="43" y="19"/>
                      <a:pt x="43" y="19"/>
                    </a:cubicBezTo>
                    <a:cubicBezTo>
                      <a:pt x="43" y="19"/>
                      <a:pt x="43" y="18"/>
                      <a:pt x="43" y="18"/>
                    </a:cubicBezTo>
                    <a:cubicBezTo>
                      <a:pt x="42" y="16"/>
                      <a:pt x="42" y="7"/>
                      <a:pt x="41" y="4"/>
                    </a:cubicBezTo>
                    <a:cubicBezTo>
                      <a:pt x="41" y="3"/>
                      <a:pt x="39" y="1"/>
                      <a:pt x="37" y="0"/>
                    </a:cubicBezTo>
                    <a:close/>
                  </a:path>
                </a:pathLst>
              </a:custGeom>
              <a:solidFill>
                <a:srgbClr val="DCDB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34" name="任意多边形: 形状 533">
                <a:extLst>
                  <a:ext uri="{FF2B5EF4-FFF2-40B4-BE49-F238E27FC236}">
                    <a16:creationId xmlns:a16="http://schemas.microsoft.com/office/drawing/2014/main" id="{D1023B32-27E2-49B6-B178-D96360804A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4" y="1179"/>
                <a:ext cx="79" cy="34"/>
              </a:xfrm>
              <a:custGeom>
                <a:avLst/>
                <a:gdLst>
                  <a:gd name="T0" fmla="*/ 38 w 41"/>
                  <a:gd name="T1" fmla="*/ 0 h 18"/>
                  <a:gd name="T2" fmla="*/ 22 w 41"/>
                  <a:gd name="T3" fmla="*/ 0 h 18"/>
                  <a:gd name="T4" fmla="*/ 22 w 41"/>
                  <a:gd name="T5" fmla="*/ 2 h 18"/>
                  <a:gd name="T6" fmla="*/ 26 w 41"/>
                  <a:gd name="T7" fmla="*/ 12 h 18"/>
                  <a:gd name="T8" fmla="*/ 26 w 41"/>
                  <a:gd name="T9" fmla="*/ 15 h 18"/>
                  <a:gd name="T10" fmla="*/ 22 w 41"/>
                  <a:gd name="T11" fmla="*/ 10 h 18"/>
                  <a:gd name="T12" fmla="*/ 19 w 41"/>
                  <a:gd name="T13" fmla="*/ 0 h 18"/>
                  <a:gd name="T14" fmla="*/ 18 w 41"/>
                  <a:gd name="T15" fmla="*/ 0 h 18"/>
                  <a:gd name="T16" fmla="*/ 1 w 41"/>
                  <a:gd name="T17" fmla="*/ 0 h 18"/>
                  <a:gd name="T18" fmla="*/ 4 w 41"/>
                  <a:gd name="T19" fmla="*/ 3 h 18"/>
                  <a:gd name="T20" fmla="*/ 10 w 41"/>
                  <a:gd name="T21" fmla="*/ 11 h 18"/>
                  <a:gd name="T22" fmla="*/ 13 w 41"/>
                  <a:gd name="T23" fmla="*/ 18 h 18"/>
                  <a:gd name="T24" fmla="*/ 41 w 41"/>
                  <a:gd name="T25" fmla="*/ 18 h 18"/>
                  <a:gd name="T26" fmla="*/ 41 w 41"/>
                  <a:gd name="T27" fmla="*/ 16 h 18"/>
                  <a:gd name="T28" fmla="*/ 39 w 41"/>
                  <a:gd name="T29" fmla="*/ 2 h 18"/>
                  <a:gd name="T30" fmla="*/ 38 w 41"/>
                  <a:gd name="T3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1" h="18">
                    <a:moveTo>
                      <a:pt x="38" y="0"/>
                    </a:moveTo>
                    <a:cubicBezTo>
                      <a:pt x="22" y="0"/>
                      <a:pt x="22" y="0"/>
                      <a:pt x="22" y="0"/>
                    </a:cubicBezTo>
                    <a:cubicBezTo>
                      <a:pt x="22" y="1"/>
                      <a:pt x="22" y="1"/>
                      <a:pt x="22" y="2"/>
                    </a:cubicBezTo>
                    <a:cubicBezTo>
                      <a:pt x="21" y="4"/>
                      <a:pt x="26" y="12"/>
                      <a:pt x="26" y="12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26" y="15"/>
                      <a:pt x="23" y="13"/>
                      <a:pt x="22" y="10"/>
                    </a:cubicBezTo>
                    <a:cubicBezTo>
                      <a:pt x="20" y="7"/>
                      <a:pt x="21" y="2"/>
                      <a:pt x="19" y="0"/>
                    </a:cubicBezTo>
                    <a:cubicBezTo>
                      <a:pt x="19" y="0"/>
                      <a:pt x="19" y="0"/>
                      <a:pt x="18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3" y="2"/>
                      <a:pt x="4" y="3"/>
                    </a:cubicBezTo>
                    <a:cubicBezTo>
                      <a:pt x="6" y="5"/>
                      <a:pt x="7" y="7"/>
                      <a:pt x="10" y="11"/>
                    </a:cubicBezTo>
                    <a:cubicBezTo>
                      <a:pt x="11" y="13"/>
                      <a:pt x="12" y="15"/>
                      <a:pt x="13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41" y="17"/>
                      <a:pt x="41" y="17"/>
                      <a:pt x="41" y="16"/>
                    </a:cubicBezTo>
                    <a:cubicBezTo>
                      <a:pt x="40" y="14"/>
                      <a:pt x="40" y="5"/>
                      <a:pt x="39" y="2"/>
                    </a:cubicBezTo>
                    <a:cubicBezTo>
                      <a:pt x="39" y="1"/>
                      <a:pt x="39" y="0"/>
                      <a:pt x="38" y="0"/>
                    </a:cubicBezTo>
                    <a:close/>
                  </a:path>
                </a:pathLst>
              </a:custGeom>
              <a:solidFill>
                <a:srgbClr val="DDDC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35" name="任意多边形: 形状 534">
                <a:extLst>
                  <a:ext uri="{FF2B5EF4-FFF2-40B4-BE49-F238E27FC236}">
                    <a16:creationId xmlns:a16="http://schemas.microsoft.com/office/drawing/2014/main" id="{4882B2D1-D7E6-4264-8FCA-B990FB2911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6" y="1181"/>
                <a:ext cx="77" cy="34"/>
              </a:xfrm>
              <a:custGeom>
                <a:avLst/>
                <a:gdLst>
                  <a:gd name="T0" fmla="*/ 38 w 40"/>
                  <a:gd name="T1" fmla="*/ 0 h 18"/>
                  <a:gd name="T2" fmla="*/ 21 w 40"/>
                  <a:gd name="T3" fmla="*/ 0 h 18"/>
                  <a:gd name="T4" fmla="*/ 21 w 40"/>
                  <a:gd name="T5" fmla="*/ 1 h 18"/>
                  <a:gd name="T6" fmla="*/ 25 w 40"/>
                  <a:gd name="T7" fmla="*/ 11 h 18"/>
                  <a:gd name="T8" fmla="*/ 25 w 40"/>
                  <a:gd name="T9" fmla="*/ 14 h 18"/>
                  <a:gd name="T10" fmla="*/ 21 w 40"/>
                  <a:gd name="T11" fmla="*/ 9 h 18"/>
                  <a:gd name="T12" fmla="*/ 19 w 40"/>
                  <a:gd name="T13" fmla="*/ 0 h 18"/>
                  <a:gd name="T14" fmla="*/ 0 w 40"/>
                  <a:gd name="T15" fmla="*/ 0 h 18"/>
                  <a:gd name="T16" fmla="*/ 3 w 40"/>
                  <a:gd name="T17" fmla="*/ 2 h 18"/>
                  <a:gd name="T18" fmla="*/ 9 w 40"/>
                  <a:gd name="T19" fmla="*/ 10 h 18"/>
                  <a:gd name="T20" fmla="*/ 12 w 40"/>
                  <a:gd name="T21" fmla="*/ 18 h 18"/>
                  <a:gd name="T22" fmla="*/ 40 w 40"/>
                  <a:gd name="T23" fmla="*/ 18 h 18"/>
                  <a:gd name="T24" fmla="*/ 40 w 40"/>
                  <a:gd name="T25" fmla="*/ 15 h 18"/>
                  <a:gd name="T26" fmla="*/ 38 w 40"/>
                  <a:gd name="T27" fmla="*/ 1 h 18"/>
                  <a:gd name="T28" fmla="*/ 38 w 40"/>
                  <a:gd name="T2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0" h="18">
                    <a:moveTo>
                      <a:pt x="38" y="0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1" y="1"/>
                      <a:pt x="21" y="1"/>
                    </a:cubicBezTo>
                    <a:cubicBezTo>
                      <a:pt x="20" y="3"/>
                      <a:pt x="25" y="11"/>
                      <a:pt x="25" y="11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25" y="14"/>
                      <a:pt x="22" y="12"/>
                      <a:pt x="21" y="9"/>
                    </a:cubicBezTo>
                    <a:cubicBezTo>
                      <a:pt x="19" y="6"/>
                      <a:pt x="20" y="2"/>
                      <a:pt x="1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cubicBezTo>
                      <a:pt x="5" y="4"/>
                      <a:pt x="6" y="6"/>
                      <a:pt x="9" y="10"/>
                    </a:cubicBezTo>
                    <a:cubicBezTo>
                      <a:pt x="10" y="12"/>
                      <a:pt x="11" y="15"/>
                      <a:pt x="12" y="18"/>
                    </a:cubicBezTo>
                    <a:cubicBezTo>
                      <a:pt x="40" y="18"/>
                      <a:pt x="40" y="18"/>
                      <a:pt x="40" y="18"/>
                    </a:cubicBezTo>
                    <a:cubicBezTo>
                      <a:pt x="40" y="17"/>
                      <a:pt x="40" y="16"/>
                      <a:pt x="40" y="15"/>
                    </a:cubicBezTo>
                    <a:cubicBezTo>
                      <a:pt x="39" y="13"/>
                      <a:pt x="39" y="4"/>
                      <a:pt x="38" y="1"/>
                    </a:cubicBezTo>
                    <a:cubicBezTo>
                      <a:pt x="38" y="0"/>
                      <a:pt x="38" y="0"/>
                      <a:pt x="38" y="0"/>
                    </a:cubicBezTo>
                    <a:close/>
                  </a:path>
                </a:pathLst>
              </a:custGeom>
              <a:solidFill>
                <a:srgbClr val="DED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36" name="任意多边形: 形状 535">
                <a:extLst>
                  <a:ext uri="{FF2B5EF4-FFF2-40B4-BE49-F238E27FC236}">
                    <a16:creationId xmlns:a16="http://schemas.microsoft.com/office/drawing/2014/main" id="{D279E381-120E-4951-BD59-EEFCF3421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0" y="1183"/>
                <a:ext cx="73" cy="36"/>
              </a:xfrm>
              <a:custGeom>
                <a:avLst/>
                <a:gdLst>
                  <a:gd name="T0" fmla="*/ 37 w 38"/>
                  <a:gd name="T1" fmla="*/ 0 h 19"/>
                  <a:gd name="T2" fmla="*/ 19 w 38"/>
                  <a:gd name="T3" fmla="*/ 0 h 19"/>
                  <a:gd name="T4" fmla="*/ 23 w 38"/>
                  <a:gd name="T5" fmla="*/ 10 h 19"/>
                  <a:gd name="T6" fmla="*/ 23 w 38"/>
                  <a:gd name="T7" fmla="*/ 13 h 19"/>
                  <a:gd name="T8" fmla="*/ 19 w 38"/>
                  <a:gd name="T9" fmla="*/ 8 h 19"/>
                  <a:gd name="T10" fmla="*/ 17 w 38"/>
                  <a:gd name="T11" fmla="*/ 0 h 19"/>
                  <a:gd name="T12" fmla="*/ 0 w 38"/>
                  <a:gd name="T13" fmla="*/ 0 h 19"/>
                  <a:gd name="T14" fmla="*/ 1 w 38"/>
                  <a:gd name="T15" fmla="*/ 1 h 19"/>
                  <a:gd name="T16" fmla="*/ 7 w 38"/>
                  <a:gd name="T17" fmla="*/ 9 h 19"/>
                  <a:gd name="T18" fmla="*/ 10 w 38"/>
                  <a:gd name="T19" fmla="*/ 19 h 19"/>
                  <a:gd name="T20" fmla="*/ 38 w 38"/>
                  <a:gd name="T21" fmla="*/ 19 h 19"/>
                  <a:gd name="T22" fmla="*/ 38 w 38"/>
                  <a:gd name="T23" fmla="*/ 14 h 19"/>
                  <a:gd name="T24" fmla="*/ 37 w 38"/>
                  <a:gd name="T2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" h="19">
                    <a:moveTo>
                      <a:pt x="37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3"/>
                      <a:pt x="23" y="10"/>
                      <a:pt x="23" y="10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3"/>
                      <a:pt x="20" y="11"/>
                      <a:pt x="19" y="8"/>
                    </a:cubicBezTo>
                    <a:cubicBezTo>
                      <a:pt x="17" y="6"/>
                      <a:pt x="18" y="3"/>
                      <a:pt x="1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3" y="3"/>
                      <a:pt x="4" y="5"/>
                      <a:pt x="7" y="9"/>
                    </a:cubicBezTo>
                    <a:cubicBezTo>
                      <a:pt x="8" y="12"/>
                      <a:pt x="9" y="15"/>
                      <a:pt x="10" y="19"/>
                    </a:cubicBezTo>
                    <a:cubicBezTo>
                      <a:pt x="38" y="19"/>
                      <a:pt x="38" y="19"/>
                      <a:pt x="38" y="19"/>
                    </a:cubicBezTo>
                    <a:cubicBezTo>
                      <a:pt x="38" y="17"/>
                      <a:pt x="38" y="15"/>
                      <a:pt x="38" y="14"/>
                    </a:cubicBezTo>
                    <a:cubicBezTo>
                      <a:pt x="37" y="12"/>
                      <a:pt x="37" y="4"/>
                      <a:pt x="37" y="0"/>
                    </a:cubicBezTo>
                    <a:close/>
                  </a:path>
                </a:pathLst>
              </a:custGeom>
              <a:solidFill>
                <a:srgbClr val="DFDE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37" name="任意多边形: 形状 536">
                <a:extLst>
                  <a:ext uri="{FF2B5EF4-FFF2-40B4-BE49-F238E27FC236}">
                    <a16:creationId xmlns:a16="http://schemas.microsoft.com/office/drawing/2014/main" id="{63913642-9C4F-4FE0-B18F-D2D6E28180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2" y="1186"/>
                <a:ext cx="73" cy="35"/>
              </a:xfrm>
              <a:custGeom>
                <a:avLst/>
                <a:gdLst>
                  <a:gd name="T0" fmla="*/ 36 w 38"/>
                  <a:gd name="T1" fmla="*/ 0 h 18"/>
                  <a:gd name="T2" fmla="*/ 18 w 38"/>
                  <a:gd name="T3" fmla="*/ 0 h 18"/>
                  <a:gd name="T4" fmla="*/ 22 w 38"/>
                  <a:gd name="T5" fmla="*/ 8 h 18"/>
                  <a:gd name="T6" fmla="*/ 22 w 38"/>
                  <a:gd name="T7" fmla="*/ 11 h 18"/>
                  <a:gd name="T8" fmla="*/ 18 w 38"/>
                  <a:gd name="T9" fmla="*/ 6 h 18"/>
                  <a:gd name="T10" fmla="*/ 16 w 38"/>
                  <a:gd name="T11" fmla="*/ 0 h 18"/>
                  <a:gd name="T12" fmla="*/ 0 w 38"/>
                  <a:gd name="T13" fmla="*/ 0 h 18"/>
                  <a:gd name="T14" fmla="*/ 6 w 38"/>
                  <a:gd name="T15" fmla="*/ 7 h 18"/>
                  <a:gd name="T16" fmla="*/ 10 w 38"/>
                  <a:gd name="T17" fmla="*/ 18 h 18"/>
                  <a:gd name="T18" fmla="*/ 37 w 38"/>
                  <a:gd name="T19" fmla="*/ 18 h 18"/>
                  <a:gd name="T20" fmla="*/ 37 w 38"/>
                  <a:gd name="T21" fmla="*/ 12 h 18"/>
                  <a:gd name="T22" fmla="*/ 36 w 38"/>
                  <a:gd name="T2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8" h="18">
                    <a:moveTo>
                      <a:pt x="36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9" y="3"/>
                      <a:pt x="22" y="8"/>
                      <a:pt x="22" y="8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2" y="11"/>
                      <a:pt x="19" y="9"/>
                      <a:pt x="18" y="6"/>
                    </a:cubicBezTo>
                    <a:cubicBezTo>
                      <a:pt x="17" y="4"/>
                      <a:pt x="17" y="2"/>
                      <a:pt x="1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3" y="3"/>
                      <a:pt x="6" y="7"/>
                    </a:cubicBezTo>
                    <a:cubicBezTo>
                      <a:pt x="7" y="10"/>
                      <a:pt x="9" y="14"/>
                      <a:pt x="10" y="18"/>
                    </a:cubicBezTo>
                    <a:cubicBezTo>
                      <a:pt x="37" y="18"/>
                      <a:pt x="37" y="18"/>
                      <a:pt x="37" y="18"/>
                    </a:cubicBezTo>
                    <a:cubicBezTo>
                      <a:pt x="38" y="16"/>
                      <a:pt x="37" y="14"/>
                      <a:pt x="37" y="12"/>
                    </a:cubicBezTo>
                    <a:cubicBezTo>
                      <a:pt x="36" y="10"/>
                      <a:pt x="36" y="3"/>
                      <a:pt x="36" y="0"/>
                    </a:cubicBezTo>
                    <a:close/>
                  </a:path>
                </a:pathLst>
              </a:custGeom>
              <a:solidFill>
                <a:srgbClr val="E0DF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38" name="任意多边形: 形状 537">
                <a:extLst>
                  <a:ext uri="{FF2B5EF4-FFF2-40B4-BE49-F238E27FC236}">
                    <a16:creationId xmlns:a16="http://schemas.microsoft.com/office/drawing/2014/main" id="{D57770D7-0FAD-4590-80CE-F07090780D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6" y="1188"/>
                <a:ext cx="69" cy="35"/>
              </a:xfrm>
              <a:custGeom>
                <a:avLst/>
                <a:gdLst>
                  <a:gd name="T0" fmla="*/ 34 w 36"/>
                  <a:gd name="T1" fmla="*/ 0 h 18"/>
                  <a:gd name="T2" fmla="*/ 16 w 36"/>
                  <a:gd name="T3" fmla="*/ 0 h 18"/>
                  <a:gd name="T4" fmla="*/ 20 w 36"/>
                  <a:gd name="T5" fmla="*/ 7 h 18"/>
                  <a:gd name="T6" fmla="*/ 20 w 36"/>
                  <a:gd name="T7" fmla="*/ 10 h 18"/>
                  <a:gd name="T8" fmla="*/ 16 w 36"/>
                  <a:gd name="T9" fmla="*/ 5 h 18"/>
                  <a:gd name="T10" fmla="*/ 15 w 36"/>
                  <a:gd name="T11" fmla="*/ 0 h 18"/>
                  <a:gd name="T12" fmla="*/ 0 w 36"/>
                  <a:gd name="T13" fmla="*/ 0 h 18"/>
                  <a:gd name="T14" fmla="*/ 4 w 36"/>
                  <a:gd name="T15" fmla="*/ 6 h 18"/>
                  <a:gd name="T16" fmla="*/ 8 w 36"/>
                  <a:gd name="T17" fmla="*/ 18 h 18"/>
                  <a:gd name="T18" fmla="*/ 35 w 36"/>
                  <a:gd name="T19" fmla="*/ 18 h 18"/>
                  <a:gd name="T20" fmla="*/ 35 w 36"/>
                  <a:gd name="T21" fmla="*/ 11 h 18"/>
                  <a:gd name="T22" fmla="*/ 34 w 36"/>
                  <a:gd name="T2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18"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17" y="3"/>
                      <a:pt x="20" y="7"/>
                      <a:pt x="20" y="7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0"/>
                      <a:pt x="17" y="8"/>
                      <a:pt x="16" y="5"/>
                    </a:cubicBezTo>
                    <a:cubicBezTo>
                      <a:pt x="15" y="3"/>
                      <a:pt x="15" y="2"/>
                      <a:pt x="1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2" y="3"/>
                      <a:pt x="4" y="6"/>
                    </a:cubicBezTo>
                    <a:cubicBezTo>
                      <a:pt x="5" y="9"/>
                      <a:pt x="7" y="13"/>
                      <a:pt x="8" y="18"/>
                    </a:cubicBezTo>
                    <a:cubicBezTo>
                      <a:pt x="35" y="18"/>
                      <a:pt x="35" y="18"/>
                      <a:pt x="35" y="18"/>
                    </a:cubicBezTo>
                    <a:cubicBezTo>
                      <a:pt x="36" y="15"/>
                      <a:pt x="36" y="13"/>
                      <a:pt x="35" y="11"/>
                    </a:cubicBezTo>
                    <a:cubicBezTo>
                      <a:pt x="34" y="9"/>
                      <a:pt x="34" y="4"/>
                      <a:pt x="34" y="0"/>
                    </a:cubicBezTo>
                    <a:close/>
                  </a:path>
                </a:pathLst>
              </a:custGeom>
              <a:solidFill>
                <a:srgbClr val="E1E0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39" name="任意多边形: 形状 538">
                <a:extLst>
                  <a:ext uri="{FF2B5EF4-FFF2-40B4-BE49-F238E27FC236}">
                    <a16:creationId xmlns:a16="http://schemas.microsoft.com/office/drawing/2014/main" id="{162F9088-5B95-4414-8275-D5E8E4D2A5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6" y="1190"/>
                <a:ext cx="69" cy="35"/>
              </a:xfrm>
              <a:custGeom>
                <a:avLst/>
                <a:gdLst>
                  <a:gd name="T0" fmla="*/ 34 w 36"/>
                  <a:gd name="T1" fmla="*/ 0 h 18"/>
                  <a:gd name="T2" fmla="*/ 17 w 36"/>
                  <a:gd name="T3" fmla="*/ 0 h 18"/>
                  <a:gd name="T4" fmla="*/ 20 w 36"/>
                  <a:gd name="T5" fmla="*/ 6 h 18"/>
                  <a:gd name="T6" fmla="*/ 20 w 36"/>
                  <a:gd name="T7" fmla="*/ 9 h 18"/>
                  <a:gd name="T8" fmla="*/ 16 w 36"/>
                  <a:gd name="T9" fmla="*/ 4 h 18"/>
                  <a:gd name="T10" fmla="*/ 15 w 36"/>
                  <a:gd name="T11" fmla="*/ 0 h 18"/>
                  <a:gd name="T12" fmla="*/ 0 w 36"/>
                  <a:gd name="T13" fmla="*/ 0 h 18"/>
                  <a:gd name="T14" fmla="*/ 4 w 36"/>
                  <a:gd name="T15" fmla="*/ 5 h 18"/>
                  <a:gd name="T16" fmla="*/ 8 w 36"/>
                  <a:gd name="T17" fmla="*/ 18 h 18"/>
                  <a:gd name="T18" fmla="*/ 35 w 36"/>
                  <a:gd name="T19" fmla="*/ 18 h 18"/>
                  <a:gd name="T20" fmla="*/ 35 w 36"/>
                  <a:gd name="T21" fmla="*/ 10 h 18"/>
                  <a:gd name="T22" fmla="*/ 34 w 36"/>
                  <a:gd name="T2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18">
                    <a:moveTo>
                      <a:pt x="34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18" y="3"/>
                      <a:pt x="20" y="6"/>
                      <a:pt x="20" y="6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0" y="9"/>
                      <a:pt x="17" y="7"/>
                      <a:pt x="16" y="4"/>
                    </a:cubicBezTo>
                    <a:cubicBezTo>
                      <a:pt x="15" y="3"/>
                      <a:pt x="15" y="1"/>
                      <a:pt x="1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2" y="3"/>
                      <a:pt x="4" y="5"/>
                    </a:cubicBezTo>
                    <a:cubicBezTo>
                      <a:pt x="6" y="8"/>
                      <a:pt x="7" y="13"/>
                      <a:pt x="8" y="18"/>
                    </a:cubicBezTo>
                    <a:cubicBezTo>
                      <a:pt x="35" y="18"/>
                      <a:pt x="35" y="18"/>
                      <a:pt x="35" y="18"/>
                    </a:cubicBezTo>
                    <a:cubicBezTo>
                      <a:pt x="36" y="15"/>
                      <a:pt x="36" y="12"/>
                      <a:pt x="35" y="10"/>
                    </a:cubicBezTo>
                    <a:cubicBezTo>
                      <a:pt x="34" y="9"/>
                      <a:pt x="34" y="4"/>
                      <a:pt x="34" y="0"/>
                    </a:cubicBezTo>
                    <a:close/>
                  </a:path>
                </a:pathLst>
              </a:custGeom>
              <a:solidFill>
                <a:srgbClr val="E2E1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40" name="任意多边形: 形状 539">
                <a:extLst>
                  <a:ext uri="{FF2B5EF4-FFF2-40B4-BE49-F238E27FC236}">
                    <a16:creationId xmlns:a16="http://schemas.microsoft.com/office/drawing/2014/main" id="{5FBE6780-5B02-437E-BBB8-0A74A513CC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8" y="1192"/>
                <a:ext cx="67" cy="36"/>
              </a:xfrm>
              <a:custGeom>
                <a:avLst/>
                <a:gdLst>
                  <a:gd name="T0" fmla="*/ 33 w 35"/>
                  <a:gd name="T1" fmla="*/ 0 h 19"/>
                  <a:gd name="T2" fmla="*/ 16 w 35"/>
                  <a:gd name="T3" fmla="*/ 0 h 19"/>
                  <a:gd name="T4" fmla="*/ 19 w 35"/>
                  <a:gd name="T5" fmla="*/ 5 h 19"/>
                  <a:gd name="T6" fmla="*/ 19 w 35"/>
                  <a:gd name="T7" fmla="*/ 8 h 19"/>
                  <a:gd name="T8" fmla="*/ 15 w 35"/>
                  <a:gd name="T9" fmla="*/ 3 h 19"/>
                  <a:gd name="T10" fmla="*/ 14 w 35"/>
                  <a:gd name="T11" fmla="*/ 0 h 19"/>
                  <a:gd name="T12" fmla="*/ 0 w 35"/>
                  <a:gd name="T13" fmla="*/ 0 h 19"/>
                  <a:gd name="T14" fmla="*/ 3 w 35"/>
                  <a:gd name="T15" fmla="*/ 4 h 19"/>
                  <a:gd name="T16" fmla="*/ 7 w 35"/>
                  <a:gd name="T17" fmla="*/ 19 h 19"/>
                  <a:gd name="T18" fmla="*/ 34 w 35"/>
                  <a:gd name="T19" fmla="*/ 19 h 19"/>
                  <a:gd name="T20" fmla="*/ 34 w 35"/>
                  <a:gd name="T21" fmla="*/ 9 h 19"/>
                  <a:gd name="T22" fmla="*/ 33 w 35"/>
                  <a:gd name="T2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" h="19">
                    <a:moveTo>
                      <a:pt x="33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17" y="3"/>
                      <a:pt x="19" y="5"/>
                      <a:pt x="19" y="5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8"/>
                      <a:pt x="16" y="6"/>
                      <a:pt x="15" y="3"/>
                    </a:cubicBezTo>
                    <a:cubicBezTo>
                      <a:pt x="14" y="2"/>
                      <a:pt x="14" y="1"/>
                      <a:pt x="1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2" y="3"/>
                      <a:pt x="3" y="4"/>
                    </a:cubicBezTo>
                    <a:cubicBezTo>
                      <a:pt x="5" y="7"/>
                      <a:pt x="6" y="13"/>
                      <a:pt x="7" y="19"/>
                    </a:cubicBezTo>
                    <a:cubicBezTo>
                      <a:pt x="34" y="19"/>
                      <a:pt x="34" y="19"/>
                      <a:pt x="34" y="19"/>
                    </a:cubicBezTo>
                    <a:cubicBezTo>
                      <a:pt x="35" y="15"/>
                      <a:pt x="35" y="11"/>
                      <a:pt x="34" y="9"/>
                    </a:cubicBezTo>
                    <a:cubicBezTo>
                      <a:pt x="33" y="8"/>
                      <a:pt x="33" y="4"/>
                      <a:pt x="33" y="0"/>
                    </a:cubicBezTo>
                    <a:close/>
                  </a:path>
                </a:pathLst>
              </a:custGeom>
              <a:solidFill>
                <a:srgbClr val="E3E1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41" name="任意多边形: 形状 540">
                <a:extLst>
                  <a:ext uri="{FF2B5EF4-FFF2-40B4-BE49-F238E27FC236}">
                    <a16:creationId xmlns:a16="http://schemas.microsoft.com/office/drawing/2014/main" id="{5D03D54A-E533-4EA5-9D9C-A3FF7ACB04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0" y="1196"/>
                <a:ext cx="65" cy="34"/>
              </a:xfrm>
              <a:custGeom>
                <a:avLst/>
                <a:gdLst>
                  <a:gd name="T0" fmla="*/ 32 w 34"/>
                  <a:gd name="T1" fmla="*/ 0 h 18"/>
                  <a:gd name="T2" fmla="*/ 16 w 34"/>
                  <a:gd name="T3" fmla="*/ 0 h 18"/>
                  <a:gd name="T4" fmla="*/ 18 w 34"/>
                  <a:gd name="T5" fmla="*/ 3 h 18"/>
                  <a:gd name="T6" fmla="*/ 18 w 34"/>
                  <a:gd name="T7" fmla="*/ 6 h 18"/>
                  <a:gd name="T8" fmla="*/ 14 w 34"/>
                  <a:gd name="T9" fmla="*/ 1 h 18"/>
                  <a:gd name="T10" fmla="*/ 13 w 34"/>
                  <a:gd name="T11" fmla="*/ 0 h 18"/>
                  <a:gd name="T12" fmla="*/ 0 w 34"/>
                  <a:gd name="T13" fmla="*/ 0 h 18"/>
                  <a:gd name="T14" fmla="*/ 2 w 34"/>
                  <a:gd name="T15" fmla="*/ 2 h 18"/>
                  <a:gd name="T16" fmla="*/ 7 w 34"/>
                  <a:gd name="T17" fmla="*/ 18 h 18"/>
                  <a:gd name="T18" fmla="*/ 33 w 34"/>
                  <a:gd name="T19" fmla="*/ 18 h 18"/>
                  <a:gd name="T20" fmla="*/ 33 w 34"/>
                  <a:gd name="T21" fmla="*/ 7 h 18"/>
                  <a:gd name="T22" fmla="*/ 32 w 34"/>
                  <a:gd name="T2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4" h="18">
                    <a:moveTo>
                      <a:pt x="32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17" y="2"/>
                      <a:pt x="18" y="3"/>
                      <a:pt x="18" y="3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6"/>
                      <a:pt x="15" y="4"/>
                      <a:pt x="14" y="1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2"/>
                    </a:cubicBezTo>
                    <a:cubicBezTo>
                      <a:pt x="4" y="6"/>
                      <a:pt x="6" y="12"/>
                      <a:pt x="7" y="18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33" y="14"/>
                      <a:pt x="34" y="10"/>
                      <a:pt x="33" y="7"/>
                    </a:cubicBezTo>
                    <a:cubicBezTo>
                      <a:pt x="32" y="6"/>
                      <a:pt x="32" y="3"/>
                      <a:pt x="32" y="0"/>
                    </a:cubicBezTo>
                    <a:close/>
                  </a:path>
                </a:pathLst>
              </a:custGeom>
              <a:solidFill>
                <a:srgbClr val="E4E2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42" name="任意多边形: 形状 541">
                <a:extLst>
                  <a:ext uri="{FF2B5EF4-FFF2-40B4-BE49-F238E27FC236}">
                    <a16:creationId xmlns:a16="http://schemas.microsoft.com/office/drawing/2014/main" id="{3D4A8847-E814-41F5-A1C5-CE7FDAEFCC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2" y="1198"/>
                <a:ext cx="63" cy="34"/>
              </a:xfrm>
              <a:custGeom>
                <a:avLst/>
                <a:gdLst>
                  <a:gd name="T0" fmla="*/ 31 w 33"/>
                  <a:gd name="T1" fmla="*/ 0 h 18"/>
                  <a:gd name="T2" fmla="*/ 15 w 33"/>
                  <a:gd name="T3" fmla="*/ 0 h 18"/>
                  <a:gd name="T4" fmla="*/ 17 w 33"/>
                  <a:gd name="T5" fmla="*/ 2 h 18"/>
                  <a:gd name="T6" fmla="*/ 17 w 33"/>
                  <a:gd name="T7" fmla="*/ 5 h 18"/>
                  <a:gd name="T8" fmla="*/ 13 w 33"/>
                  <a:gd name="T9" fmla="*/ 0 h 18"/>
                  <a:gd name="T10" fmla="*/ 0 w 33"/>
                  <a:gd name="T11" fmla="*/ 0 h 18"/>
                  <a:gd name="T12" fmla="*/ 1 w 33"/>
                  <a:gd name="T13" fmla="*/ 1 h 18"/>
                  <a:gd name="T14" fmla="*/ 6 w 33"/>
                  <a:gd name="T15" fmla="*/ 18 h 18"/>
                  <a:gd name="T16" fmla="*/ 32 w 33"/>
                  <a:gd name="T17" fmla="*/ 18 h 18"/>
                  <a:gd name="T18" fmla="*/ 32 w 33"/>
                  <a:gd name="T19" fmla="*/ 6 h 18"/>
                  <a:gd name="T20" fmla="*/ 31 w 33"/>
                  <a:gd name="T2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3" h="18">
                    <a:moveTo>
                      <a:pt x="31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16" y="1"/>
                      <a:pt x="17" y="2"/>
                      <a:pt x="17" y="2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7" y="5"/>
                      <a:pt x="14" y="3"/>
                      <a:pt x="1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3" y="5"/>
                      <a:pt x="5" y="11"/>
                      <a:pt x="6" y="18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3"/>
                      <a:pt x="33" y="9"/>
                      <a:pt x="32" y="6"/>
                    </a:cubicBezTo>
                    <a:cubicBezTo>
                      <a:pt x="31" y="5"/>
                      <a:pt x="31" y="3"/>
                      <a:pt x="31" y="0"/>
                    </a:cubicBezTo>
                    <a:close/>
                  </a:path>
                </a:pathLst>
              </a:custGeom>
              <a:solidFill>
                <a:srgbClr val="E4E3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43" name="任意多边形: 形状 542">
                <a:extLst>
                  <a:ext uri="{FF2B5EF4-FFF2-40B4-BE49-F238E27FC236}">
                    <a16:creationId xmlns:a16="http://schemas.microsoft.com/office/drawing/2014/main" id="{4AA944E8-BEBB-48BF-BC88-CA3398E83A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4" y="1200"/>
                <a:ext cx="61" cy="36"/>
              </a:xfrm>
              <a:custGeom>
                <a:avLst/>
                <a:gdLst>
                  <a:gd name="T0" fmla="*/ 30 w 32"/>
                  <a:gd name="T1" fmla="*/ 0 h 19"/>
                  <a:gd name="T2" fmla="*/ 15 w 32"/>
                  <a:gd name="T3" fmla="*/ 0 h 19"/>
                  <a:gd name="T4" fmla="*/ 16 w 32"/>
                  <a:gd name="T5" fmla="*/ 1 h 19"/>
                  <a:gd name="T6" fmla="*/ 16 w 32"/>
                  <a:gd name="T7" fmla="*/ 4 h 19"/>
                  <a:gd name="T8" fmla="*/ 12 w 32"/>
                  <a:gd name="T9" fmla="*/ 0 h 19"/>
                  <a:gd name="T10" fmla="*/ 0 w 32"/>
                  <a:gd name="T11" fmla="*/ 0 h 19"/>
                  <a:gd name="T12" fmla="*/ 0 w 32"/>
                  <a:gd name="T13" fmla="*/ 0 h 19"/>
                  <a:gd name="T14" fmla="*/ 5 w 32"/>
                  <a:gd name="T15" fmla="*/ 19 h 19"/>
                  <a:gd name="T16" fmla="*/ 30 w 32"/>
                  <a:gd name="T17" fmla="*/ 19 h 19"/>
                  <a:gd name="T18" fmla="*/ 31 w 32"/>
                  <a:gd name="T19" fmla="*/ 18 h 19"/>
                  <a:gd name="T20" fmla="*/ 31 w 32"/>
                  <a:gd name="T21" fmla="*/ 5 h 19"/>
                  <a:gd name="T22" fmla="*/ 30 w 32"/>
                  <a:gd name="T2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19">
                    <a:moveTo>
                      <a:pt x="30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15" y="1"/>
                      <a:pt x="16" y="1"/>
                      <a:pt x="16" y="1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4" y="2"/>
                      <a:pt x="1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4"/>
                      <a:pt x="4" y="11"/>
                      <a:pt x="5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1" y="18"/>
                      <a:pt x="31" y="18"/>
                      <a:pt x="31" y="18"/>
                    </a:cubicBezTo>
                    <a:cubicBezTo>
                      <a:pt x="31" y="13"/>
                      <a:pt x="32" y="8"/>
                      <a:pt x="31" y="5"/>
                    </a:cubicBezTo>
                    <a:cubicBezTo>
                      <a:pt x="30" y="4"/>
                      <a:pt x="30" y="2"/>
                      <a:pt x="30" y="0"/>
                    </a:cubicBezTo>
                    <a:close/>
                  </a:path>
                </a:pathLst>
              </a:custGeom>
              <a:solidFill>
                <a:srgbClr val="E5E4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44" name="任意多边形: 形状 543">
                <a:extLst>
                  <a:ext uri="{FF2B5EF4-FFF2-40B4-BE49-F238E27FC236}">
                    <a16:creationId xmlns:a16="http://schemas.microsoft.com/office/drawing/2014/main" id="{66D3F2E8-4ADD-4640-827A-2B984A6A36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4" y="1204"/>
                <a:ext cx="61" cy="34"/>
              </a:xfrm>
              <a:custGeom>
                <a:avLst/>
                <a:gdLst>
                  <a:gd name="T0" fmla="*/ 30 w 32"/>
                  <a:gd name="T1" fmla="*/ 0 h 18"/>
                  <a:gd name="T2" fmla="*/ 16 w 32"/>
                  <a:gd name="T3" fmla="*/ 0 h 18"/>
                  <a:gd name="T4" fmla="*/ 16 w 32"/>
                  <a:gd name="T5" fmla="*/ 2 h 18"/>
                  <a:gd name="T6" fmla="*/ 13 w 32"/>
                  <a:gd name="T7" fmla="*/ 0 h 18"/>
                  <a:gd name="T8" fmla="*/ 0 w 32"/>
                  <a:gd name="T9" fmla="*/ 0 h 18"/>
                  <a:gd name="T10" fmla="*/ 5 w 32"/>
                  <a:gd name="T11" fmla="*/ 18 h 18"/>
                  <a:gd name="T12" fmla="*/ 30 w 32"/>
                  <a:gd name="T13" fmla="*/ 18 h 18"/>
                  <a:gd name="T14" fmla="*/ 31 w 32"/>
                  <a:gd name="T15" fmla="*/ 16 h 18"/>
                  <a:gd name="T16" fmla="*/ 31 w 32"/>
                  <a:gd name="T17" fmla="*/ 3 h 18"/>
                  <a:gd name="T18" fmla="*/ 30 w 32"/>
                  <a:gd name="T1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2" h="18">
                    <a:moveTo>
                      <a:pt x="30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2"/>
                      <a:pt x="15" y="1"/>
                      <a:pt x="1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4"/>
                      <a:pt x="4" y="11"/>
                      <a:pt x="5" y="18"/>
                    </a:cubicBezTo>
                    <a:cubicBezTo>
                      <a:pt x="30" y="18"/>
                      <a:pt x="30" y="18"/>
                      <a:pt x="30" y="18"/>
                    </a:cubicBezTo>
                    <a:cubicBezTo>
                      <a:pt x="30" y="17"/>
                      <a:pt x="31" y="16"/>
                      <a:pt x="31" y="16"/>
                    </a:cubicBezTo>
                    <a:cubicBezTo>
                      <a:pt x="31" y="11"/>
                      <a:pt x="32" y="6"/>
                      <a:pt x="31" y="3"/>
                    </a:cubicBezTo>
                    <a:cubicBezTo>
                      <a:pt x="30" y="3"/>
                      <a:pt x="30" y="1"/>
                      <a:pt x="30" y="0"/>
                    </a:cubicBezTo>
                    <a:close/>
                  </a:path>
                </a:pathLst>
              </a:custGeom>
              <a:solidFill>
                <a:srgbClr val="E6E5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45" name="任意多边形: 形状 544">
                <a:extLst>
                  <a:ext uri="{FF2B5EF4-FFF2-40B4-BE49-F238E27FC236}">
                    <a16:creationId xmlns:a16="http://schemas.microsoft.com/office/drawing/2014/main" id="{32EE404F-7C16-4FF6-BD85-4E25EF4D8B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5" y="1206"/>
                <a:ext cx="60" cy="34"/>
              </a:xfrm>
              <a:custGeom>
                <a:avLst/>
                <a:gdLst>
                  <a:gd name="T0" fmla="*/ 29 w 31"/>
                  <a:gd name="T1" fmla="*/ 0 h 18"/>
                  <a:gd name="T2" fmla="*/ 15 w 31"/>
                  <a:gd name="T3" fmla="*/ 0 h 18"/>
                  <a:gd name="T4" fmla="*/ 15 w 31"/>
                  <a:gd name="T5" fmla="*/ 1 h 18"/>
                  <a:gd name="T6" fmla="*/ 13 w 31"/>
                  <a:gd name="T7" fmla="*/ 0 h 18"/>
                  <a:gd name="T8" fmla="*/ 0 w 31"/>
                  <a:gd name="T9" fmla="*/ 0 h 18"/>
                  <a:gd name="T10" fmla="*/ 4 w 31"/>
                  <a:gd name="T11" fmla="*/ 18 h 18"/>
                  <a:gd name="T12" fmla="*/ 29 w 31"/>
                  <a:gd name="T13" fmla="*/ 18 h 18"/>
                  <a:gd name="T14" fmla="*/ 30 w 31"/>
                  <a:gd name="T15" fmla="*/ 15 h 18"/>
                  <a:gd name="T16" fmla="*/ 30 w 31"/>
                  <a:gd name="T17" fmla="*/ 2 h 18"/>
                  <a:gd name="T18" fmla="*/ 29 w 31"/>
                  <a:gd name="T1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" h="18">
                    <a:moveTo>
                      <a:pt x="29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1"/>
                      <a:pt x="14" y="1"/>
                      <a:pt x="1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4"/>
                      <a:pt x="4" y="11"/>
                      <a:pt x="4" y="18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29" y="17"/>
                      <a:pt x="29" y="16"/>
                      <a:pt x="30" y="15"/>
                    </a:cubicBezTo>
                    <a:cubicBezTo>
                      <a:pt x="30" y="10"/>
                      <a:pt x="31" y="5"/>
                      <a:pt x="30" y="2"/>
                    </a:cubicBezTo>
                    <a:cubicBezTo>
                      <a:pt x="30" y="2"/>
                      <a:pt x="29" y="1"/>
                      <a:pt x="29" y="0"/>
                    </a:cubicBezTo>
                    <a:close/>
                  </a:path>
                </a:pathLst>
              </a:custGeom>
              <a:solidFill>
                <a:srgbClr val="E7E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46" name="任意多边形: 形状 545">
                <a:extLst>
                  <a:ext uri="{FF2B5EF4-FFF2-40B4-BE49-F238E27FC236}">
                    <a16:creationId xmlns:a16="http://schemas.microsoft.com/office/drawing/2014/main" id="{F6A1F8C6-9CCB-4641-AF73-B9118A6E32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7" y="1207"/>
                <a:ext cx="58" cy="35"/>
              </a:xfrm>
              <a:custGeom>
                <a:avLst/>
                <a:gdLst>
                  <a:gd name="T0" fmla="*/ 28 w 30"/>
                  <a:gd name="T1" fmla="*/ 0 h 18"/>
                  <a:gd name="T2" fmla="*/ 14 w 30"/>
                  <a:gd name="T3" fmla="*/ 0 h 18"/>
                  <a:gd name="T4" fmla="*/ 14 w 30"/>
                  <a:gd name="T5" fmla="*/ 0 h 18"/>
                  <a:gd name="T6" fmla="*/ 13 w 30"/>
                  <a:gd name="T7" fmla="*/ 0 h 18"/>
                  <a:gd name="T8" fmla="*/ 0 w 30"/>
                  <a:gd name="T9" fmla="*/ 0 h 18"/>
                  <a:gd name="T10" fmla="*/ 3 w 30"/>
                  <a:gd name="T11" fmla="*/ 18 h 18"/>
                  <a:gd name="T12" fmla="*/ 28 w 30"/>
                  <a:gd name="T13" fmla="*/ 18 h 18"/>
                  <a:gd name="T14" fmla="*/ 29 w 30"/>
                  <a:gd name="T15" fmla="*/ 14 h 18"/>
                  <a:gd name="T16" fmla="*/ 29 w 30"/>
                  <a:gd name="T17" fmla="*/ 1 h 18"/>
                  <a:gd name="T18" fmla="*/ 28 w 30"/>
                  <a:gd name="T1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" h="18">
                    <a:moveTo>
                      <a:pt x="28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5"/>
                      <a:pt x="3" y="12"/>
                      <a:pt x="3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8" y="16"/>
                      <a:pt x="28" y="15"/>
                      <a:pt x="29" y="14"/>
                    </a:cubicBezTo>
                    <a:cubicBezTo>
                      <a:pt x="29" y="9"/>
                      <a:pt x="30" y="4"/>
                      <a:pt x="29" y="1"/>
                    </a:cubicBezTo>
                    <a:cubicBezTo>
                      <a:pt x="29" y="1"/>
                      <a:pt x="29" y="1"/>
                      <a:pt x="28" y="0"/>
                    </a:cubicBezTo>
                    <a:close/>
                  </a:path>
                </a:pathLst>
              </a:custGeom>
              <a:solidFill>
                <a:srgbClr val="E8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47" name="任意多边形: 形状 546">
                <a:extLst>
                  <a:ext uri="{FF2B5EF4-FFF2-40B4-BE49-F238E27FC236}">
                    <a16:creationId xmlns:a16="http://schemas.microsoft.com/office/drawing/2014/main" id="{844E677F-6D91-4A82-92DE-F2B296648B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7" y="1209"/>
                <a:ext cx="58" cy="37"/>
              </a:xfrm>
              <a:custGeom>
                <a:avLst/>
                <a:gdLst>
                  <a:gd name="T0" fmla="*/ 29 w 30"/>
                  <a:gd name="T1" fmla="*/ 0 h 19"/>
                  <a:gd name="T2" fmla="*/ 0 w 30"/>
                  <a:gd name="T3" fmla="*/ 0 h 19"/>
                  <a:gd name="T4" fmla="*/ 3 w 30"/>
                  <a:gd name="T5" fmla="*/ 18 h 19"/>
                  <a:gd name="T6" fmla="*/ 3 w 30"/>
                  <a:gd name="T7" fmla="*/ 19 h 19"/>
                  <a:gd name="T8" fmla="*/ 28 w 30"/>
                  <a:gd name="T9" fmla="*/ 19 h 19"/>
                  <a:gd name="T10" fmla="*/ 29 w 30"/>
                  <a:gd name="T11" fmla="*/ 13 h 19"/>
                  <a:gd name="T12" fmla="*/ 29 w 30"/>
                  <a:gd name="T1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19">
                    <a:moveTo>
                      <a:pt x="2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5"/>
                      <a:pt x="3" y="11"/>
                      <a:pt x="3" y="18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6"/>
                      <a:pt x="28" y="14"/>
                      <a:pt x="29" y="13"/>
                    </a:cubicBezTo>
                    <a:cubicBezTo>
                      <a:pt x="29" y="8"/>
                      <a:pt x="30" y="3"/>
                      <a:pt x="29" y="0"/>
                    </a:cubicBezTo>
                    <a:close/>
                  </a:path>
                </a:pathLst>
              </a:custGeom>
              <a:solidFill>
                <a:srgbClr val="E9E8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48" name="任意多边形: 形状 547">
                <a:extLst>
                  <a:ext uri="{FF2B5EF4-FFF2-40B4-BE49-F238E27FC236}">
                    <a16:creationId xmlns:a16="http://schemas.microsoft.com/office/drawing/2014/main" id="{1AB100EF-1F5C-47FF-AD63-4C8022AC16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9" y="1213"/>
                <a:ext cx="56" cy="35"/>
              </a:xfrm>
              <a:custGeom>
                <a:avLst/>
                <a:gdLst>
                  <a:gd name="T0" fmla="*/ 28 w 29"/>
                  <a:gd name="T1" fmla="*/ 0 h 18"/>
                  <a:gd name="T2" fmla="*/ 0 w 29"/>
                  <a:gd name="T3" fmla="*/ 0 h 18"/>
                  <a:gd name="T4" fmla="*/ 2 w 29"/>
                  <a:gd name="T5" fmla="*/ 16 h 18"/>
                  <a:gd name="T6" fmla="*/ 2 w 29"/>
                  <a:gd name="T7" fmla="*/ 18 h 18"/>
                  <a:gd name="T8" fmla="*/ 28 w 29"/>
                  <a:gd name="T9" fmla="*/ 18 h 18"/>
                  <a:gd name="T10" fmla="*/ 28 w 29"/>
                  <a:gd name="T11" fmla="*/ 11 h 18"/>
                  <a:gd name="T12" fmla="*/ 28 w 29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18">
                    <a:moveTo>
                      <a:pt x="2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2" y="10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7" y="15"/>
                      <a:pt x="27" y="12"/>
                      <a:pt x="28" y="11"/>
                    </a:cubicBezTo>
                    <a:cubicBezTo>
                      <a:pt x="28" y="7"/>
                      <a:pt x="29" y="2"/>
                      <a:pt x="28" y="0"/>
                    </a:cubicBezTo>
                    <a:close/>
                  </a:path>
                </a:pathLst>
              </a:custGeom>
              <a:solidFill>
                <a:srgbClr val="EAE9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49" name="任意多边形: 形状 548">
                <a:extLst>
                  <a:ext uri="{FF2B5EF4-FFF2-40B4-BE49-F238E27FC236}">
                    <a16:creationId xmlns:a16="http://schemas.microsoft.com/office/drawing/2014/main" id="{35593B31-FEE6-4D03-AF5E-955C72FE5D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9" y="1215"/>
                <a:ext cx="56" cy="35"/>
              </a:xfrm>
              <a:custGeom>
                <a:avLst/>
                <a:gdLst>
                  <a:gd name="T0" fmla="*/ 28 w 29"/>
                  <a:gd name="T1" fmla="*/ 0 h 18"/>
                  <a:gd name="T2" fmla="*/ 0 w 29"/>
                  <a:gd name="T3" fmla="*/ 0 h 18"/>
                  <a:gd name="T4" fmla="*/ 2 w 29"/>
                  <a:gd name="T5" fmla="*/ 15 h 18"/>
                  <a:gd name="T6" fmla="*/ 2 w 29"/>
                  <a:gd name="T7" fmla="*/ 18 h 18"/>
                  <a:gd name="T8" fmla="*/ 28 w 29"/>
                  <a:gd name="T9" fmla="*/ 18 h 18"/>
                  <a:gd name="T10" fmla="*/ 28 w 29"/>
                  <a:gd name="T11" fmla="*/ 10 h 18"/>
                  <a:gd name="T12" fmla="*/ 28 w 29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18">
                    <a:moveTo>
                      <a:pt x="2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2" y="9"/>
                      <a:pt x="2" y="15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7" y="15"/>
                      <a:pt x="27" y="12"/>
                      <a:pt x="28" y="10"/>
                    </a:cubicBezTo>
                    <a:cubicBezTo>
                      <a:pt x="28" y="6"/>
                      <a:pt x="29" y="3"/>
                      <a:pt x="28" y="0"/>
                    </a:cubicBezTo>
                    <a:close/>
                  </a:path>
                </a:pathLst>
              </a:custGeom>
              <a:solidFill>
                <a:srgbClr val="EBEA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50" name="任意多边形: 形状 549">
                <a:extLst>
                  <a:ext uri="{FF2B5EF4-FFF2-40B4-BE49-F238E27FC236}">
                    <a16:creationId xmlns:a16="http://schemas.microsoft.com/office/drawing/2014/main" id="{FA0CEDCB-058A-42DF-A915-6B1D0033B0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9" y="1217"/>
                <a:ext cx="54" cy="34"/>
              </a:xfrm>
              <a:custGeom>
                <a:avLst/>
                <a:gdLst>
                  <a:gd name="T0" fmla="*/ 28 w 28"/>
                  <a:gd name="T1" fmla="*/ 0 h 18"/>
                  <a:gd name="T2" fmla="*/ 0 w 28"/>
                  <a:gd name="T3" fmla="*/ 0 h 18"/>
                  <a:gd name="T4" fmla="*/ 2 w 28"/>
                  <a:gd name="T5" fmla="*/ 14 h 18"/>
                  <a:gd name="T6" fmla="*/ 2 w 28"/>
                  <a:gd name="T7" fmla="*/ 18 h 18"/>
                  <a:gd name="T8" fmla="*/ 28 w 28"/>
                  <a:gd name="T9" fmla="*/ 18 h 18"/>
                  <a:gd name="T10" fmla="*/ 28 w 28"/>
                  <a:gd name="T11" fmla="*/ 9 h 18"/>
                  <a:gd name="T12" fmla="*/ 28 w 28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18">
                    <a:moveTo>
                      <a:pt x="2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2" y="9"/>
                      <a:pt x="2" y="14"/>
                    </a:cubicBezTo>
                    <a:cubicBezTo>
                      <a:pt x="2" y="15"/>
                      <a:pt x="2" y="17"/>
                      <a:pt x="2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7" y="14"/>
                      <a:pt x="27" y="11"/>
                      <a:pt x="28" y="9"/>
                    </a:cubicBezTo>
                    <a:cubicBezTo>
                      <a:pt x="28" y="6"/>
                      <a:pt x="28" y="3"/>
                      <a:pt x="28" y="0"/>
                    </a:cubicBez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51" name="任意多边形: 形状 550">
                <a:extLst>
                  <a:ext uri="{FF2B5EF4-FFF2-40B4-BE49-F238E27FC236}">
                    <a16:creationId xmlns:a16="http://schemas.microsoft.com/office/drawing/2014/main" id="{A5854B47-AB84-4370-8137-1D0CACF6BA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1" y="1219"/>
                <a:ext cx="52" cy="36"/>
              </a:xfrm>
              <a:custGeom>
                <a:avLst/>
                <a:gdLst>
                  <a:gd name="T0" fmla="*/ 27 w 27"/>
                  <a:gd name="T1" fmla="*/ 0 h 19"/>
                  <a:gd name="T2" fmla="*/ 0 w 27"/>
                  <a:gd name="T3" fmla="*/ 0 h 19"/>
                  <a:gd name="T4" fmla="*/ 1 w 27"/>
                  <a:gd name="T5" fmla="*/ 13 h 19"/>
                  <a:gd name="T6" fmla="*/ 1 w 27"/>
                  <a:gd name="T7" fmla="*/ 19 h 19"/>
                  <a:gd name="T8" fmla="*/ 27 w 27"/>
                  <a:gd name="T9" fmla="*/ 19 h 19"/>
                  <a:gd name="T10" fmla="*/ 27 w 27"/>
                  <a:gd name="T11" fmla="*/ 8 h 19"/>
                  <a:gd name="T12" fmla="*/ 27 w 27"/>
                  <a:gd name="T1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9">
                    <a:moveTo>
                      <a:pt x="2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3"/>
                    </a:cubicBezTo>
                    <a:cubicBezTo>
                      <a:pt x="1" y="15"/>
                      <a:pt x="1" y="17"/>
                      <a:pt x="1" y="19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6" y="14"/>
                      <a:pt x="26" y="10"/>
                      <a:pt x="27" y="8"/>
                    </a:cubicBezTo>
                    <a:cubicBezTo>
                      <a:pt x="27" y="5"/>
                      <a:pt x="27" y="3"/>
                      <a:pt x="27" y="0"/>
                    </a:cubicBezTo>
                    <a:close/>
                  </a:path>
                </a:pathLst>
              </a:custGeom>
              <a:solidFill>
                <a:srgbClr val="ECEC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52" name="任意多边形: 形状 551">
                <a:extLst>
                  <a:ext uri="{FF2B5EF4-FFF2-40B4-BE49-F238E27FC236}">
                    <a16:creationId xmlns:a16="http://schemas.microsoft.com/office/drawing/2014/main" id="{3214AE3F-6216-422F-AC47-6C06D3FAE4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1" y="1223"/>
                <a:ext cx="52" cy="34"/>
              </a:xfrm>
              <a:custGeom>
                <a:avLst/>
                <a:gdLst>
                  <a:gd name="T0" fmla="*/ 27 w 27"/>
                  <a:gd name="T1" fmla="*/ 0 h 18"/>
                  <a:gd name="T2" fmla="*/ 0 w 27"/>
                  <a:gd name="T3" fmla="*/ 0 h 18"/>
                  <a:gd name="T4" fmla="*/ 1 w 27"/>
                  <a:gd name="T5" fmla="*/ 11 h 18"/>
                  <a:gd name="T6" fmla="*/ 1 w 27"/>
                  <a:gd name="T7" fmla="*/ 18 h 18"/>
                  <a:gd name="T8" fmla="*/ 27 w 27"/>
                  <a:gd name="T9" fmla="*/ 18 h 18"/>
                  <a:gd name="T10" fmla="*/ 27 w 27"/>
                  <a:gd name="T11" fmla="*/ 6 h 18"/>
                  <a:gd name="T12" fmla="*/ 27 w 27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8">
                    <a:moveTo>
                      <a:pt x="2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7"/>
                      <a:pt x="1" y="11"/>
                    </a:cubicBezTo>
                    <a:cubicBezTo>
                      <a:pt x="1" y="13"/>
                      <a:pt x="1" y="15"/>
                      <a:pt x="1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6" y="13"/>
                      <a:pt x="26" y="8"/>
                      <a:pt x="27" y="6"/>
                    </a:cubicBezTo>
                    <a:cubicBezTo>
                      <a:pt x="27" y="4"/>
                      <a:pt x="27" y="2"/>
                      <a:pt x="27" y="0"/>
                    </a:cubicBezTo>
                    <a:close/>
                  </a:path>
                </a:pathLst>
              </a:custGeom>
              <a:solidFill>
                <a:srgbClr val="EDEC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53" name="任意多边形: 形状 552">
                <a:extLst>
                  <a:ext uri="{FF2B5EF4-FFF2-40B4-BE49-F238E27FC236}">
                    <a16:creationId xmlns:a16="http://schemas.microsoft.com/office/drawing/2014/main" id="{27A6230B-A3A4-42E4-BE82-D25B8EBC32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1" y="1225"/>
                <a:ext cx="52" cy="34"/>
              </a:xfrm>
              <a:custGeom>
                <a:avLst/>
                <a:gdLst>
                  <a:gd name="T0" fmla="*/ 27 w 27"/>
                  <a:gd name="T1" fmla="*/ 0 h 18"/>
                  <a:gd name="T2" fmla="*/ 0 w 27"/>
                  <a:gd name="T3" fmla="*/ 0 h 18"/>
                  <a:gd name="T4" fmla="*/ 1 w 27"/>
                  <a:gd name="T5" fmla="*/ 10 h 18"/>
                  <a:gd name="T6" fmla="*/ 1 w 27"/>
                  <a:gd name="T7" fmla="*/ 18 h 18"/>
                  <a:gd name="T8" fmla="*/ 27 w 27"/>
                  <a:gd name="T9" fmla="*/ 18 h 18"/>
                  <a:gd name="T10" fmla="*/ 27 w 27"/>
                  <a:gd name="T11" fmla="*/ 5 h 18"/>
                  <a:gd name="T12" fmla="*/ 27 w 27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8">
                    <a:moveTo>
                      <a:pt x="2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6"/>
                      <a:pt x="1" y="10"/>
                    </a:cubicBezTo>
                    <a:cubicBezTo>
                      <a:pt x="1" y="12"/>
                      <a:pt x="1" y="15"/>
                      <a:pt x="1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6" y="13"/>
                      <a:pt x="26" y="7"/>
                      <a:pt x="27" y="5"/>
                    </a:cubicBezTo>
                    <a:cubicBezTo>
                      <a:pt x="27" y="3"/>
                      <a:pt x="27" y="2"/>
                      <a:pt x="27" y="0"/>
                    </a:cubicBezTo>
                    <a:close/>
                  </a:path>
                </a:pathLst>
              </a:custGeom>
              <a:solidFill>
                <a:srgbClr val="EEED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54" name="任意多边形: 形状 553">
                <a:extLst>
                  <a:ext uri="{FF2B5EF4-FFF2-40B4-BE49-F238E27FC236}">
                    <a16:creationId xmlns:a16="http://schemas.microsoft.com/office/drawing/2014/main" id="{5DBF8816-0126-4289-8A13-E015E8C7F0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1" y="1227"/>
                <a:ext cx="52" cy="36"/>
              </a:xfrm>
              <a:custGeom>
                <a:avLst/>
                <a:gdLst>
                  <a:gd name="T0" fmla="*/ 27 w 27"/>
                  <a:gd name="T1" fmla="*/ 0 h 19"/>
                  <a:gd name="T2" fmla="*/ 0 w 27"/>
                  <a:gd name="T3" fmla="*/ 0 h 19"/>
                  <a:gd name="T4" fmla="*/ 1 w 27"/>
                  <a:gd name="T5" fmla="*/ 9 h 19"/>
                  <a:gd name="T6" fmla="*/ 1 w 27"/>
                  <a:gd name="T7" fmla="*/ 19 h 19"/>
                  <a:gd name="T8" fmla="*/ 27 w 27"/>
                  <a:gd name="T9" fmla="*/ 19 h 19"/>
                  <a:gd name="T10" fmla="*/ 27 w 27"/>
                  <a:gd name="T11" fmla="*/ 4 h 19"/>
                  <a:gd name="T12" fmla="*/ 27 w 27"/>
                  <a:gd name="T1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9">
                    <a:moveTo>
                      <a:pt x="2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6"/>
                      <a:pt x="1" y="9"/>
                    </a:cubicBezTo>
                    <a:cubicBezTo>
                      <a:pt x="1" y="12"/>
                      <a:pt x="1" y="15"/>
                      <a:pt x="1" y="19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6" y="12"/>
                      <a:pt x="26" y="7"/>
                      <a:pt x="27" y="4"/>
                    </a:cubicBezTo>
                    <a:cubicBezTo>
                      <a:pt x="27" y="3"/>
                      <a:pt x="27" y="1"/>
                      <a:pt x="27" y="0"/>
                    </a:cubicBezTo>
                    <a:close/>
                  </a:path>
                </a:pathLst>
              </a:custGeom>
              <a:solidFill>
                <a:srgbClr val="EFEE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55" name="任意多边形: 形状 554">
                <a:extLst>
                  <a:ext uri="{FF2B5EF4-FFF2-40B4-BE49-F238E27FC236}">
                    <a16:creationId xmlns:a16="http://schemas.microsoft.com/office/drawing/2014/main" id="{5C76CBA1-50AA-4597-B924-57D987FE77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3" y="1230"/>
                <a:ext cx="52" cy="35"/>
              </a:xfrm>
              <a:custGeom>
                <a:avLst/>
                <a:gdLst>
                  <a:gd name="T0" fmla="*/ 26 w 27"/>
                  <a:gd name="T1" fmla="*/ 0 h 18"/>
                  <a:gd name="T2" fmla="*/ 0 w 27"/>
                  <a:gd name="T3" fmla="*/ 0 h 18"/>
                  <a:gd name="T4" fmla="*/ 0 w 27"/>
                  <a:gd name="T5" fmla="*/ 7 h 18"/>
                  <a:gd name="T6" fmla="*/ 0 w 27"/>
                  <a:gd name="T7" fmla="*/ 18 h 18"/>
                  <a:gd name="T8" fmla="*/ 27 w 27"/>
                  <a:gd name="T9" fmla="*/ 18 h 18"/>
                  <a:gd name="T10" fmla="*/ 26 w 27"/>
                  <a:gd name="T11" fmla="*/ 2 h 18"/>
                  <a:gd name="T12" fmla="*/ 26 w 27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8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4"/>
                      <a:pt x="0" y="7"/>
                    </a:cubicBezTo>
                    <a:cubicBezTo>
                      <a:pt x="0" y="10"/>
                      <a:pt x="0" y="14"/>
                      <a:pt x="0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5" y="11"/>
                      <a:pt x="25" y="5"/>
                      <a:pt x="26" y="2"/>
                    </a:cubicBez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F0E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50ABFD55-5BF3-4690-B57C-94ABD566565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" y="1144"/>
              <a:ext cx="2375" cy="651"/>
              <a:chOff x="3305" y="1144"/>
              <a:chExt cx="2375" cy="651"/>
            </a:xfrm>
          </p:grpSpPr>
          <p:sp>
            <p:nvSpPr>
              <p:cNvPr id="156" name="任意多边形: 形状 155">
                <a:extLst>
                  <a:ext uri="{FF2B5EF4-FFF2-40B4-BE49-F238E27FC236}">
                    <a16:creationId xmlns:a16="http://schemas.microsoft.com/office/drawing/2014/main" id="{A4B98E05-A6C0-4807-83F5-2C0DEC19DD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1" y="1232"/>
                <a:ext cx="54" cy="35"/>
              </a:xfrm>
              <a:custGeom>
                <a:avLst/>
                <a:gdLst>
                  <a:gd name="T0" fmla="*/ 27 w 28"/>
                  <a:gd name="T1" fmla="*/ 0 h 18"/>
                  <a:gd name="T2" fmla="*/ 1 w 28"/>
                  <a:gd name="T3" fmla="*/ 0 h 18"/>
                  <a:gd name="T4" fmla="*/ 1 w 28"/>
                  <a:gd name="T5" fmla="*/ 6 h 18"/>
                  <a:gd name="T6" fmla="*/ 0 w 28"/>
                  <a:gd name="T7" fmla="*/ 18 h 18"/>
                  <a:gd name="T8" fmla="*/ 28 w 28"/>
                  <a:gd name="T9" fmla="*/ 18 h 18"/>
                  <a:gd name="T10" fmla="*/ 27 w 28"/>
                  <a:gd name="T11" fmla="*/ 1 h 18"/>
                  <a:gd name="T12" fmla="*/ 27 w 28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18">
                    <a:moveTo>
                      <a:pt x="27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2"/>
                      <a:pt x="1" y="4"/>
                      <a:pt x="1" y="6"/>
                    </a:cubicBezTo>
                    <a:cubicBezTo>
                      <a:pt x="1" y="9"/>
                      <a:pt x="1" y="14"/>
                      <a:pt x="0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7" y="11"/>
                      <a:pt x="26" y="4"/>
                      <a:pt x="27" y="1"/>
                    </a:cubicBez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F1F0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7" name="任意多边形: 形状 156">
                <a:extLst>
                  <a:ext uri="{FF2B5EF4-FFF2-40B4-BE49-F238E27FC236}">
                    <a16:creationId xmlns:a16="http://schemas.microsoft.com/office/drawing/2014/main" id="{2A30DC38-65F4-4BB4-A802-3A772CCCE3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1" y="1234"/>
                <a:ext cx="54" cy="35"/>
              </a:xfrm>
              <a:custGeom>
                <a:avLst/>
                <a:gdLst>
                  <a:gd name="T0" fmla="*/ 27 w 28"/>
                  <a:gd name="T1" fmla="*/ 0 h 18"/>
                  <a:gd name="T2" fmla="*/ 1 w 28"/>
                  <a:gd name="T3" fmla="*/ 0 h 18"/>
                  <a:gd name="T4" fmla="*/ 1 w 28"/>
                  <a:gd name="T5" fmla="*/ 5 h 18"/>
                  <a:gd name="T6" fmla="*/ 0 w 28"/>
                  <a:gd name="T7" fmla="*/ 18 h 18"/>
                  <a:gd name="T8" fmla="*/ 28 w 28"/>
                  <a:gd name="T9" fmla="*/ 18 h 18"/>
                  <a:gd name="T10" fmla="*/ 27 w 28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18">
                    <a:moveTo>
                      <a:pt x="27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2"/>
                      <a:pt x="1" y="3"/>
                      <a:pt x="1" y="5"/>
                    </a:cubicBezTo>
                    <a:cubicBezTo>
                      <a:pt x="1" y="9"/>
                      <a:pt x="1" y="14"/>
                      <a:pt x="0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7" y="11"/>
                      <a:pt x="26" y="4"/>
                      <a:pt x="27" y="0"/>
                    </a:cubicBezTo>
                    <a:close/>
                  </a:path>
                </a:pathLst>
              </a:custGeom>
              <a:solidFill>
                <a:srgbClr val="F2F1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8" name="任意多边形: 形状 157">
                <a:extLst>
                  <a:ext uri="{FF2B5EF4-FFF2-40B4-BE49-F238E27FC236}">
                    <a16:creationId xmlns:a16="http://schemas.microsoft.com/office/drawing/2014/main" id="{61E42D07-9A21-40A5-BE8D-06385715DC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1" y="1236"/>
                <a:ext cx="54" cy="37"/>
              </a:xfrm>
              <a:custGeom>
                <a:avLst/>
                <a:gdLst>
                  <a:gd name="T0" fmla="*/ 26 w 28"/>
                  <a:gd name="T1" fmla="*/ 0 h 19"/>
                  <a:gd name="T2" fmla="*/ 1 w 28"/>
                  <a:gd name="T3" fmla="*/ 0 h 19"/>
                  <a:gd name="T4" fmla="*/ 1 w 28"/>
                  <a:gd name="T5" fmla="*/ 4 h 19"/>
                  <a:gd name="T6" fmla="*/ 0 w 28"/>
                  <a:gd name="T7" fmla="*/ 19 h 19"/>
                  <a:gd name="T8" fmla="*/ 28 w 28"/>
                  <a:gd name="T9" fmla="*/ 19 h 19"/>
                  <a:gd name="T10" fmla="*/ 26 w 28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19">
                    <a:moveTo>
                      <a:pt x="2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3"/>
                      <a:pt x="1" y="4"/>
                    </a:cubicBezTo>
                    <a:cubicBezTo>
                      <a:pt x="1" y="8"/>
                      <a:pt x="1" y="13"/>
                      <a:pt x="0" y="19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7" y="12"/>
                      <a:pt x="26" y="4"/>
                      <a:pt x="26" y="0"/>
                    </a:cubicBezTo>
                    <a:close/>
                  </a:path>
                </a:pathLst>
              </a:custGeom>
              <a:solidFill>
                <a:srgbClr val="F3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9" name="任意多边形: 形状 158">
                <a:extLst>
                  <a:ext uri="{FF2B5EF4-FFF2-40B4-BE49-F238E27FC236}">
                    <a16:creationId xmlns:a16="http://schemas.microsoft.com/office/drawing/2014/main" id="{1C4BC885-33DA-4A0B-AC94-53093A0026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1" y="1240"/>
                <a:ext cx="54" cy="34"/>
              </a:xfrm>
              <a:custGeom>
                <a:avLst/>
                <a:gdLst>
                  <a:gd name="T0" fmla="*/ 26 w 28"/>
                  <a:gd name="T1" fmla="*/ 0 h 18"/>
                  <a:gd name="T2" fmla="*/ 1 w 28"/>
                  <a:gd name="T3" fmla="*/ 0 h 18"/>
                  <a:gd name="T4" fmla="*/ 1 w 28"/>
                  <a:gd name="T5" fmla="*/ 2 h 18"/>
                  <a:gd name="T6" fmla="*/ 0 w 28"/>
                  <a:gd name="T7" fmla="*/ 18 h 18"/>
                  <a:gd name="T8" fmla="*/ 28 w 28"/>
                  <a:gd name="T9" fmla="*/ 18 h 18"/>
                  <a:gd name="T10" fmla="*/ 26 w 28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18">
                    <a:moveTo>
                      <a:pt x="2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2"/>
                    </a:cubicBezTo>
                    <a:cubicBezTo>
                      <a:pt x="1" y="6"/>
                      <a:pt x="1" y="12"/>
                      <a:pt x="0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7" y="11"/>
                      <a:pt x="26" y="4"/>
                      <a:pt x="26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60" name="任意多边形: 形状 159">
                <a:extLst>
                  <a:ext uri="{FF2B5EF4-FFF2-40B4-BE49-F238E27FC236}">
                    <a16:creationId xmlns:a16="http://schemas.microsoft.com/office/drawing/2014/main" id="{EF25EC3E-EE2C-4884-BF45-34C1D34ACE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1" y="1242"/>
                <a:ext cx="56" cy="34"/>
              </a:xfrm>
              <a:custGeom>
                <a:avLst/>
                <a:gdLst>
                  <a:gd name="T0" fmla="*/ 26 w 29"/>
                  <a:gd name="T1" fmla="*/ 0 h 18"/>
                  <a:gd name="T2" fmla="*/ 1 w 29"/>
                  <a:gd name="T3" fmla="*/ 0 h 18"/>
                  <a:gd name="T4" fmla="*/ 1 w 29"/>
                  <a:gd name="T5" fmla="*/ 1 h 18"/>
                  <a:gd name="T6" fmla="*/ 0 w 29"/>
                  <a:gd name="T7" fmla="*/ 18 h 18"/>
                  <a:gd name="T8" fmla="*/ 29 w 29"/>
                  <a:gd name="T9" fmla="*/ 18 h 18"/>
                  <a:gd name="T10" fmla="*/ 26 w 29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18">
                    <a:moveTo>
                      <a:pt x="2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6"/>
                      <a:pt x="1" y="12"/>
                      <a:pt x="0" y="18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27" y="12"/>
                      <a:pt x="27" y="5"/>
                      <a:pt x="26" y="0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61" name="任意多边形: 形状 160">
                <a:extLst>
                  <a:ext uri="{FF2B5EF4-FFF2-40B4-BE49-F238E27FC236}">
                    <a16:creationId xmlns:a16="http://schemas.microsoft.com/office/drawing/2014/main" id="{504D035E-042C-43BE-B70E-050DA196CE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1" y="1244"/>
                <a:ext cx="56" cy="36"/>
              </a:xfrm>
              <a:custGeom>
                <a:avLst/>
                <a:gdLst>
                  <a:gd name="T0" fmla="*/ 26 w 29"/>
                  <a:gd name="T1" fmla="*/ 0 h 19"/>
                  <a:gd name="T2" fmla="*/ 1 w 29"/>
                  <a:gd name="T3" fmla="*/ 0 h 19"/>
                  <a:gd name="T4" fmla="*/ 0 w 29"/>
                  <a:gd name="T5" fmla="*/ 19 h 19"/>
                  <a:gd name="T6" fmla="*/ 29 w 29"/>
                  <a:gd name="T7" fmla="*/ 19 h 19"/>
                  <a:gd name="T8" fmla="*/ 26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1" y="12"/>
                      <a:pt x="0" y="19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28" y="12"/>
                      <a:pt x="27" y="5"/>
                      <a:pt x="26" y="0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62" name="任意多边形: 形状 161">
                <a:extLst>
                  <a:ext uri="{FF2B5EF4-FFF2-40B4-BE49-F238E27FC236}">
                    <a16:creationId xmlns:a16="http://schemas.microsoft.com/office/drawing/2014/main" id="{3E8437B0-FF47-4104-B1EC-C3B885D9D5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1" y="1248"/>
                <a:ext cx="56" cy="34"/>
              </a:xfrm>
              <a:custGeom>
                <a:avLst/>
                <a:gdLst>
                  <a:gd name="T0" fmla="*/ 27 w 29"/>
                  <a:gd name="T1" fmla="*/ 0 h 18"/>
                  <a:gd name="T2" fmla="*/ 1 w 29"/>
                  <a:gd name="T3" fmla="*/ 0 h 18"/>
                  <a:gd name="T4" fmla="*/ 0 w 29"/>
                  <a:gd name="T5" fmla="*/ 18 h 18"/>
                  <a:gd name="T6" fmla="*/ 29 w 29"/>
                  <a:gd name="T7" fmla="*/ 18 h 18"/>
                  <a:gd name="T8" fmla="*/ 27 w 29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8">
                    <a:moveTo>
                      <a:pt x="27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2"/>
                      <a:pt x="0" y="18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28" y="12"/>
                      <a:pt x="27" y="5"/>
                      <a:pt x="27" y="0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63" name="任意多边形: 形状 162">
                <a:extLst>
                  <a:ext uri="{FF2B5EF4-FFF2-40B4-BE49-F238E27FC236}">
                    <a16:creationId xmlns:a16="http://schemas.microsoft.com/office/drawing/2014/main" id="{FE72A9A4-9EA6-48FF-9256-7EC58AFF20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9" y="1250"/>
                <a:ext cx="60" cy="34"/>
              </a:xfrm>
              <a:custGeom>
                <a:avLst/>
                <a:gdLst>
                  <a:gd name="T0" fmla="*/ 28 w 31"/>
                  <a:gd name="T1" fmla="*/ 0 h 18"/>
                  <a:gd name="T2" fmla="*/ 2 w 31"/>
                  <a:gd name="T3" fmla="*/ 0 h 18"/>
                  <a:gd name="T4" fmla="*/ 0 w 31"/>
                  <a:gd name="T5" fmla="*/ 18 h 18"/>
                  <a:gd name="T6" fmla="*/ 31 w 31"/>
                  <a:gd name="T7" fmla="*/ 18 h 18"/>
                  <a:gd name="T8" fmla="*/ 28 w 31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18">
                    <a:moveTo>
                      <a:pt x="28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5"/>
                      <a:pt x="1" y="12"/>
                      <a:pt x="0" y="18"/>
                    </a:cubicBezTo>
                    <a:cubicBezTo>
                      <a:pt x="31" y="18"/>
                      <a:pt x="31" y="18"/>
                      <a:pt x="31" y="18"/>
                    </a:cubicBezTo>
                    <a:cubicBezTo>
                      <a:pt x="29" y="12"/>
                      <a:pt x="28" y="5"/>
                      <a:pt x="28" y="0"/>
                    </a:cubicBez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64" name="任意多边形: 形状 163">
                <a:extLst>
                  <a:ext uri="{FF2B5EF4-FFF2-40B4-BE49-F238E27FC236}">
                    <a16:creationId xmlns:a16="http://schemas.microsoft.com/office/drawing/2014/main" id="{A7480206-8EC2-4582-A7D8-73393FED9C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9" y="1251"/>
                <a:ext cx="60" cy="35"/>
              </a:xfrm>
              <a:custGeom>
                <a:avLst/>
                <a:gdLst>
                  <a:gd name="T0" fmla="*/ 28 w 31"/>
                  <a:gd name="T1" fmla="*/ 0 h 18"/>
                  <a:gd name="T2" fmla="*/ 2 w 31"/>
                  <a:gd name="T3" fmla="*/ 0 h 18"/>
                  <a:gd name="T4" fmla="*/ 0 w 31"/>
                  <a:gd name="T5" fmla="*/ 18 h 18"/>
                  <a:gd name="T6" fmla="*/ 31 w 31"/>
                  <a:gd name="T7" fmla="*/ 18 h 18"/>
                  <a:gd name="T8" fmla="*/ 28 w 31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18">
                    <a:moveTo>
                      <a:pt x="28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6"/>
                      <a:pt x="1" y="13"/>
                      <a:pt x="0" y="18"/>
                    </a:cubicBezTo>
                    <a:cubicBezTo>
                      <a:pt x="31" y="18"/>
                      <a:pt x="31" y="18"/>
                      <a:pt x="31" y="18"/>
                    </a:cubicBezTo>
                    <a:cubicBezTo>
                      <a:pt x="29" y="13"/>
                      <a:pt x="28" y="6"/>
                      <a:pt x="28" y="0"/>
                    </a:cubicBezTo>
                    <a:close/>
                  </a:path>
                </a:pathLst>
              </a:custGeom>
              <a:solidFill>
                <a:srgbClr val="F8F8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65" name="任意多边形: 形状 164">
                <a:extLst>
                  <a:ext uri="{FF2B5EF4-FFF2-40B4-BE49-F238E27FC236}">
                    <a16:creationId xmlns:a16="http://schemas.microsoft.com/office/drawing/2014/main" id="{F94F5FAB-A0FD-40C5-9F91-734F6FBF72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9" y="1253"/>
                <a:ext cx="62" cy="37"/>
              </a:xfrm>
              <a:custGeom>
                <a:avLst/>
                <a:gdLst>
                  <a:gd name="T0" fmla="*/ 28 w 32"/>
                  <a:gd name="T1" fmla="*/ 0 h 19"/>
                  <a:gd name="T2" fmla="*/ 2 w 32"/>
                  <a:gd name="T3" fmla="*/ 0 h 19"/>
                  <a:gd name="T4" fmla="*/ 0 w 32"/>
                  <a:gd name="T5" fmla="*/ 19 h 19"/>
                  <a:gd name="T6" fmla="*/ 32 w 32"/>
                  <a:gd name="T7" fmla="*/ 19 h 19"/>
                  <a:gd name="T8" fmla="*/ 28 w 3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19">
                    <a:moveTo>
                      <a:pt x="28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6"/>
                      <a:pt x="1" y="13"/>
                      <a:pt x="0" y="19"/>
                    </a:cubicBezTo>
                    <a:cubicBezTo>
                      <a:pt x="32" y="19"/>
                      <a:pt x="32" y="19"/>
                      <a:pt x="32" y="19"/>
                    </a:cubicBezTo>
                    <a:cubicBezTo>
                      <a:pt x="30" y="13"/>
                      <a:pt x="28" y="6"/>
                      <a:pt x="28" y="0"/>
                    </a:cubicBezTo>
                    <a:close/>
                  </a:path>
                </a:pathLst>
              </a:custGeom>
              <a:solidFill>
                <a:srgbClr val="F8F8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66" name="任意多边形: 形状 165">
                <a:extLst>
                  <a:ext uri="{FF2B5EF4-FFF2-40B4-BE49-F238E27FC236}">
                    <a16:creationId xmlns:a16="http://schemas.microsoft.com/office/drawing/2014/main" id="{F8379E78-D79F-4033-BC96-3533A5CBBC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9" y="1257"/>
                <a:ext cx="62" cy="35"/>
              </a:xfrm>
              <a:custGeom>
                <a:avLst/>
                <a:gdLst>
                  <a:gd name="T0" fmla="*/ 28 w 32"/>
                  <a:gd name="T1" fmla="*/ 0 h 18"/>
                  <a:gd name="T2" fmla="*/ 2 w 32"/>
                  <a:gd name="T3" fmla="*/ 0 h 18"/>
                  <a:gd name="T4" fmla="*/ 0 w 32"/>
                  <a:gd name="T5" fmla="*/ 18 h 18"/>
                  <a:gd name="T6" fmla="*/ 32 w 32"/>
                  <a:gd name="T7" fmla="*/ 18 h 18"/>
                  <a:gd name="T8" fmla="*/ 32 w 32"/>
                  <a:gd name="T9" fmla="*/ 17 h 18"/>
                  <a:gd name="T10" fmla="*/ 28 w 32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" h="18">
                    <a:moveTo>
                      <a:pt x="28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6"/>
                      <a:pt x="1" y="13"/>
                      <a:pt x="0" y="18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8"/>
                      <a:pt x="32" y="17"/>
                      <a:pt x="32" y="17"/>
                    </a:cubicBezTo>
                    <a:cubicBezTo>
                      <a:pt x="30" y="12"/>
                      <a:pt x="29" y="5"/>
                      <a:pt x="28" y="0"/>
                    </a:cubicBezTo>
                    <a:close/>
                  </a:path>
                </a:pathLst>
              </a:custGeom>
              <a:solidFill>
                <a:srgbClr val="F9F9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67" name="任意多边形: 形状 166">
                <a:extLst>
                  <a:ext uri="{FF2B5EF4-FFF2-40B4-BE49-F238E27FC236}">
                    <a16:creationId xmlns:a16="http://schemas.microsoft.com/office/drawing/2014/main" id="{82513A70-9BFC-4344-BBB1-2022687C95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9" y="1259"/>
                <a:ext cx="62" cy="35"/>
              </a:xfrm>
              <a:custGeom>
                <a:avLst/>
                <a:gdLst>
                  <a:gd name="T0" fmla="*/ 28 w 32"/>
                  <a:gd name="T1" fmla="*/ 0 h 18"/>
                  <a:gd name="T2" fmla="*/ 2 w 32"/>
                  <a:gd name="T3" fmla="*/ 0 h 18"/>
                  <a:gd name="T4" fmla="*/ 0 w 32"/>
                  <a:gd name="T5" fmla="*/ 18 h 18"/>
                  <a:gd name="T6" fmla="*/ 32 w 32"/>
                  <a:gd name="T7" fmla="*/ 18 h 18"/>
                  <a:gd name="T8" fmla="*/ 32 w 32"/>
                  <a:gd name="T9" fmla="*/ 16 h 18"/>
                  <a:gd name="T10" fmla="*/ 28 w 32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" h="18">
                    <a:moveTo>
                      <a:pt x="28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6"/>
                      <a:pt x="0" y="13"/>
                      <a:pt x="0" y="18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7"/>
                      <a:pt x="32" y="17"/>
                      <a:pt x="32" y="16"/>
                    </a:cubicBezTo>
                    <a:cubicBezTo>
                      <a:pt x="30" y="12"/>
                      <a:pt x="29" y="5"/>
                      <a:pt x="28" y="0"/>
                    </a:cubicBezTo>
                    <a:close/>
                  </a:path>
                </a:pathLst>
              </a:cu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68" name="任意多边形: 形状 167">
                <a:extLst>
                  <a:ext uri="{FF2B5EF4-FFF2-40B4-BE49-F238E27FC236}">
                    <a16:creationId xmlns:a16="http://schemas.microsoft.com/office/drawing/2014/main" id="{1910BCC4-7641-467B-A85A-07C8EDB790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9" y="1261"/>
                <a:ext cx="63" cy="34"/>
              </a:xfrm>
              <a:custGeom>
                <a:avLst/>
                <a:gdLst>
                  <a:gd name="T0" fmla="*/ 28 w 33"/>
                  <a:gd name="T1" fmla="*/ 0 h 18"/>
                  <a:gd name="T2" fmla="*/ 2 w 33"/>
                  <a:gd name="T3" fmla="*/ 0 h 18"/>
                  <a:gd name="T4" fmla="*/ 0 w 33"/>
                  <a:gd name="T5" fmla="*/ 18 h 18"/>
                  <a:gd name="T6" fmla="*/ 33 w 33"/>
                  <a:gd name="T7" fmla="*/ 18 h 18"/>
                  <a:gd name="T8" fmla="*/ 32 w 33"/>
                  <a:gd name="T9" fmla="*/ 15 h 18"/>
                  <a:gd name="T10" fmla="*/ 28 w 33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" h="18">
                    <a:moveTo>
                      <a:pt x="28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7"/>
                      <a:pt x="0" y="14"/>
                      <a:pt x="0" y="18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33" y="17"/>
                      <a:pt x="32" y="16"/>
                      <a:pt x="32" y="15"/>
                    </a:cubicBezTo>
                    <a:cubicBezTo>
                      <a:pt x="30" y="11"/>
                      <a:pt x="29" y="5"/>
                      <a:pt x="28" y="0"/>
                    </a:cubicBezTo>
                    <a:close/>
                  </a:path>
                </a:pathLst>
              </a:custGeom>
              <a:solidFill>
                <a:srgbClr val="FBFC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69" name="任意多边形: 形状 168">
                <a:extLst>
                  <a:ext uri="{FF2B5EF4-FFF2-40B4-BE49-F238E27FC236}">
                    <a16:creationId xmlns:a16="http://schemas.microsoft.com/office/drawing/2014/main" id="{3B2C6AED-EC00-4F27-B1F9-14E50A93A4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7" y="1263"/>
                <a:ext cx="65" cy="36"/>
              </a:xfrm>
              <a:custGeom>
                <a:avLst/>
                <a:gdLst>
                  <a:gd name="T0" fmla="*/ 29 w 34"/>
                  <a:gd name="T1" fmla="*/ 0 h 19"/>
                  <a:gd name="T2" fmla="*/ 3 w 34"/>
                  <a:gd name="T3" fmla="*/ 0 h 19"/>
                  <a:gd name="T4" fmla="*/ 0 w 34"/>
                  <a:gd name="T5" fmla="*/ 19 h 19"/>
                  <a:gd name="T6" fmla="*/ 34 w 34"/>
                  <a:gd name="T7" fmla="*/ 19 h 19"/>
                  <a:gd name="T8" fmla="*/ 33 w 34"/>
                  <a:gd name="T9" fmla="*/ 14 h 19"/>
                  <a:gd name="T10" fmla="*/ 29 w 3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19">
                    <a:moveTo>
                      <a:pt x="29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7"/>
                      <a:pt x="1" y="14"/>
                      <a:pt x="0" y="19"/>
                    </a:cubicBezTo>
                    <a:cubicBezTo>
                      <a:pt x="34" y="19"/>
                      <a:pt x="34" y="19"/>
                      <a:pt x="34" y="19"/>
                    </a:cubicBezTo>
                    <a:cubicBezTo>
                      <a:pt x="34" y="17"/>
                      <a:pt x="33" y="16"/>
                      <a:pt x="33" y="14"/>
                    </a:cubicBezTo>
                    <a:cubicBezTo>
                      <a:pt x="31" y="10"/>
                      <a:pt x="30" y="5"/>
                      <a:pt x="29" y="0"/>
                    </a:cubicBezTo>
                    <a:close/>
                  </a:path>
                </a:pathLst>
              </a:custGeom>
              <a:solidFill>
                <a:srgbClr val="FDFD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70" name="任意多边形: 形状 169">
                <a:extLst>
                  <a:ext uri="{FF2B5EF4-FFF2-40B4-BE49-F238E27FC236}">
                    <a16:creationId xmlns:a16="http://schemas.microsoft.com/office/drawing/2014/main" id="{C4C9EED8-2106-4ADA-9CDF-E23C05B62B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7" y="1267"/>
                <a:ext cx="65" cy="34"/>
              </a:xfrm>
              <a:custGeom>
                <a:avLst/>
                <a:gdLst>
                  <a:gd name="T0" fmla="*/ 30 w 34"/>
                  <a:gd name="T1" fmla="*/ 0 h 18"/>
                  <a:gd name="T2" fmla="*/ 3 w 34"/>
                  <a:gd name="T3" fmla="*/ 0 h 18"/>
                  <a:gd name="T4" fmla="*/ 0 w 34"/>
                  <a:gd name="T5" fmla="*/ 17 h 18"/>
                  <a:gd name="T6" fmla="*/ 0 w 34"/>
                  <a:gd name="T7" fmla="*/ 18 h 18"/>
                  <a:gd name="T8" fmla="*/ 34 w 34"/>
                  <a:gd name="T9" fmla="*/ 18 h 18"/>
                  <a:gd name="T10" fmla="*/ 33 w 34"/>
                  <a:gd name="T11" fmla="*/ 12 h 18"/>
                  <a:gd name="T12" fmla="*/ 30 w 34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18">
                    <a:moveTo>
                      <a:pt x="30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7"/>
                      <a:pt x="1" y="13"/>
                      <a:pt x="0" y="17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34" y="18"/>
                      <a:pt x="34" y="18"/>
                      <a:pt x="34" y="18"/>
                    </a:cubicBezTo>
                    <a:cubicBezTo>
                      <a:pt x="34" y="16"/>
                      <a:pt x="33" y="14"/>
                      <a:pt x="33" y="12"/>
                    </a:cubicBezTo>
                    <a:cubicBezTo>
                      <a:pt x="31" y="9"/>
                      <a:pt x="30" y="4"/>
                      <a:pt x="30" y="0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71" name="任意多边形: 形状 170">
                <a:extLst>
                  <a:ext uri="{FF2B5EF4-FFF2-40B4-BE49-F238E27FC236}">
                    <a16:creationId xmlns:a16="http://schemas.microsoft.com/office/drawing/2014/main" id="{B98A538A-E89E-4A16-8378-4F037A0E66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7" y="1269"/>
                <a:ext cx="67" cy="34"/>
              </a:xfrm>
              <a:custGeom>
                <a:avLst/>
                <a:gdLst>
                  <a:gd name="T0" fmla="*/ 30 w 35"/>
                  <a:gd name="T1" fmla="*/ 0 h 18"/>
                  <a:gd name="T2" fmla="*/ 2 w 35"/>
                  <a:gd name="T3" fmla="*/ 0 h 18"/>
                  <a:gd name="T4" fmla="*/ 0 w 35"/>
                  <a:gd name="T5" fmla="*/ 16 h 18"/>
                  <a:gd name="T6" fmla="*/ 0 w 35"/>
                  <a:gd name="T7" fmla="*/ 18 h 18"/>
                  <a:gd name="T8" fmla="*/ 35 w 35"/>
                  <a:gd name="T9" fmla="*/ 18 h 18"/>
                  <a:gd name="T10" fmla="*/ 33 w 35"/>
                  <a:gd name="T11" fmla="*/ 11 h 18"/>
                  <a:gd name="T12" fmla="*/ 30 w 35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" h="18">
                    <a:moveTo>
                      <a:pt x="3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6"/>
                      <a:pt x="1" y="13"/>
                      <a:pt x="0" y="16"/>
                    </a:cubicBezTo>
                    <a:cubicBezTo>
                      <a:pt x="0" y="17"/>
                      <a:pt x="0" y="18"/>
                      <a:pt x="0" y="18"/>
                    </a:cubicBezTo>
                    <a:cubicBezTo>
                      <a:pt x="35" y="18"/>
                      <a:pt x="35" y="18"/>
                      <a:pt x="35" y="18"/>
                    </a:cubicBezTo>
                    <a:cubicBezTo>
                      <a:pt x="34" y="16"/>
                      <a:pt x="34" y="13"/>
                      <a:pt x="33" y="11"/>
                    </a:cubicBezTo>
                    <a:cubicBezTo>
                      <a:pt x="32" y="8"/>
                      <a:pt x="31" y="4"/>
                      <a:pt x="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72" name="任意多边形: 形状 171">
                <a:extLst>
                  <a:ext uri="{FF2B5EF4-FFF2-40B4-BE49-F238E27FC236}">
                    <a16:creationId xmlns:a16="http://schemas.microsoft.com/office/drawing/2014/main" id="{D3558A34-34F2-45C4-9DB3-6DAED3AF7D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7" y="1144"/>
                <a:ext cx="130" cy="35"/>
              </a:xfrm>
              <a:custGeom>
                <a:avLst/>
                <a:gdLst>
                  <a:gd name="T0" fmla="*/ 67 w 68"/>
                  <a:gd name="T1" fmla="*/ 0 h 18"/>
                  <a:gd name="T2" fmla="*/ 31 w 68"/>
                  <a:gd name="T3" fmla="*/ 0 h 18"/>
                  <a:gd name="T4" fmla="*/ 33 w 68"/>
                  <a:gd name="T5" fmla="*/ 1 h 18"/>
                  <a:gd name="T6" fmla="*/ 32 w 68"/>
                  <a:gd name="T7" fmla="*/ 3 h 18"/>
                  <a:gd name="T8" fmla="*/ 15 w 68"/>
                  <a:gd name="T9" fmla="*/ 2 h 18"/>
                  <a:gd name="T10" fmla="*/ 0 w 68"/>
                  <a:gd name="T11" fmla="*/ 5 h 18"/>
                  <a:gd name="T12" fmla="*/ 5 w 68"/>
                  <a:gd name="T13" fmla="*/ 11 h 18"/>
                  <a:gd name="T14" fmla="*/ 16 w 68"/>
                  <a:gd name="T15" fmla="*/ 12 h 18"/>
                  <a:gd name="T16" fmla="*/ 21 w 68"/>
                  <a:gd name="T17" fmla="*/ 14 h 18"/>
                  <a:gd name="T18" fmla="*/ 22 w 68"/>
                  <a:gd name="T19" fmla="*/ 18 h 18"/>
                  <a:gd name="T20" fmla="*/ 68 w 68"/>
                  <a:gd name="T21" fmla="*/ 18 h 18"/>
                  <a:gd name="T22" fmla="*/ 67 w 68"/>
                  <a:gd name="T23" fmla="*/ 3 h 18"/>
                  <a:gd name="T24" fmla="*/ 67 w 68"/>
                  <a:gd name="T2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8" h="18">
                    <a:moveTo>
                      <a:pt x="67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32" y="0"/>
                      <a:pt x="32" y="1"/>
                      <a:pt x="33" y="1"/>
                    </a:cubicBezTo>
                    <a:cubicBezTo>
                      <a:pt x="34" y="2"/>
                      <a:pt x="32" y="3"/>
                      <a:pt x="32" y="3"/>
                    </a:cubicBezTo>
                    <a:cubicBezTo>
                      <a:pt x="32" y="3"/>
                      <a:pt x="23" y="1"/>
                      <a:pt x="15" y="2"/>
                    </a:cubicBezTo>
                    <a:cubicBezTo>
                      <a:pt x="6" y="2"/>
                      <a:pt x="1" y="4"/>
                      <a:pt x="0" y="5"/>
                    </a:cubicBezTo>
                    <a:cubicBezTo>
                      <a:pt x="0" y="7"/>
                      <a:pt x="1" y="11"/>
                      <a:pt x="5" y="11"/>
                    </a:cubicBezTo>
                    <a:cubicBezTo>
                      <a:pt x="10" y="11"/>
                      <a:pt x="13" y="10"/>
                      <a:pt x="16" y="12"/>
                    </a:cubicBezTo>
                    <a:cubicBezTo>
                      <a:pt x="19" y="13"/>
                      <a:pt x="21" y="14"/>
                      <a:pt x="21" y="14"/>
                    </a:cubicBezTo>
                    <a:cubicBezTo>
                      <a:pt x="21" y="14"/>
                      <a:pt x="22" y="16"/>
                      <a:pt x="22" y="18"/>
                    </a:cubicBezTo>
                    <a:cubicBezTo>
                      <a:pt x="68" y="18"/>
                      <a:pt x="68" y="18"/>
                      <a:pt x="68" y="18"/>
                    </a:cubicBezTo>
                    <a:cubicBezTo>
                      <a:pt x="67" y="10"/>
                      <a:pt x="67" y="4"/>
                      <a:pt x="67" y="3"/>
                    </a:cubicBezTo>
                    <a:cubicBezTo>
                      <a:pt x="67" y="2"/>
                      <a:pt x="67" y="1"/>
                      <a:pt x="67" y="0"/>
                    </a:cubicBezTo>
                    <a:close/>
                  </a:path>
                </a:pathLst>
              </a:custGeom>
              <a:solidFill>
                <a:srgbClr val="D2D0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73" name="任意多边形: 形状 172">
                <a:extLst>
                  <a:ext uri="{FF2B5EF4-FFF2-40B4-BE49-F238E27FC236}">
                    <a16:creationId xmlns:a16="http://schemas.microsoft.com/office/drawing/2014/main" id="{5E61D85E-48CF-4DB8-93D6-4B68C8FEB1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7" y="1146"/>
                <a:ext cx="130" cy="35"/>
              </a:xfrm>
              <a:custGeom>
                <a:avLst/>
                <a:gdLst>
                  <a:gd name="T0" fmla="*/ 67 w 68"/>
                  <a:gd name="T1" fmla="*/ 0 h 18"/>
                  <a:gd name="T2" fmla="*/ 33 w 68"/>
                  <a:gd name="T3" fmla="*/ 0 h 18"/>
                  <a:gd name="T4" fmla="*/ 32 w 68"/>
                  <a:gd name="T5" fmla="*/ 2 h 18"/>
                  <a:gd name="T6" fmla="*/ 15 w 68"/>
                  <a:gd name="T7" fmla="*/ 1 h 18"/>
                  <a:gd name="T8" fmla="*/ 0 w 68"/>
                  <a:gd name="T9" fmla="*/ 4 h 18"/>
                  <a:gd name="T10" fmla="*/ 5 w 68"/>
                  <a:gd name="T11" fmla="*/ 10 h 18"/>
                  <a:gd name="T12" fmla="*/ 16 w 68"/>
                  <a:gd name="T13" fmla="*/ 11 h 18"/>
                  <a:gd name="T14" fmla="*/ 21 w 68"/>
                  <a:gd name="T15" fmla="*/ 13 h 18"/>
                  <a:gd name="T16" fmla="*/ 22 w 68"/>
                  <a:gd name="T17" fmla="*/ 18 h 18"/>
                  <a:gd name="T18" fmla="*/ 68 w 68"/>
                  <a:gd name="T19" fmla="*/ 18 h 18"/>
                  <a:gd name="T20" fmla="*/ 67 w 68"/>
                  <a:gd name="T21" fmla="*/ 2 h 18"/>
                  <a:gd name="T22" fmla="*/ 67 w 68"/>
                  <a:gd name="T2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8">
                    <a:moveTo>
                      <a:pt x="67" y="0"/>
                    </a:moveTo>
                    <a:cubicBezTo>
                      <a:pt x="33" y="0"/>
                      <a:pt x="33" y="0"/>
                      <a:pt x="33" y="0"/>
                    </a:cubicBezTo>
                    <a:cubicBezTo>
                      <a:pt x="34" y="1"/>
                      <a:pt x="32" y="2"/>
                      <a:pt x="32" y="2"/>
                    </a:cubicBezTo>
                    <a:cubicBezTo>
                      <a:pt x="32" y="2"/>
                      <a:pt x="23" y="0"/>
                      <a:pt x="15" y="1"/>
                    </a:cubicBezTo>
                    <a:cubicBezTo>
                      <a:pt x="6" y="1"/>
                      <a:pt x="1" y="3"/>
                      <a:pt x="0" y="4"/>
                    </a:cubicBezTo>
                    <a:cubicBezTo>
                      <a:pt x="0" y="6"/>
                      <a:pt x="1" y="10"/>
                      <a:pt x="5" y="10"/>
                    </a:cubicBezTo>
                    <a:cubicBezTo>
                      <a:pt x="10" y="10"/>
                      <a:pt x="13" y="9"/>
                      <a:pt x="16" y="11"/>
                    </a:cubicBezTo>
                    <a:cubicBezTo>
                      <a:pt x="19" y="12"/>
                      <a:pt x="21" y="13"/>
                      <a:pt x="21" y="13"/>
                    </a:cubicBezTo>
                    <a:cubicBezTo>
                      <a:pt x="21" y="13"/>
                      <a:pt x="22" y="15"/>
                      <a:pt x="22" y="18"/>
                    </a:cubicBezTo>
                    <a:cubicBezTo>
                      <a:pt x="68" y="18"/>
                      <a:pt x="68" y="18"/>
                      <a:pt x="68" y="18"/>
                    </a:cubicBezTo>
                    <a:cubicBezTo>
                      <a:pt x="67" y="10"/>
                      <a:pt x="67" y="3"/>
                      <a:pt x="67" y="2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D3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74" name="任意多边形: 形状 173">
                <a:extLst>
                  <a:ext uri="{FF2B5EF4-FFF2-40B4-BE49-F238E27FC236}">
                    <a16:creationId xmlns:a16="http://schemas.microsoft.com/office/drawing/2014/main" id="{42C0EEC9-E99B-4DF9-BE33-7F3CB9EFD6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7" y="1148"/>
                <a:ext cx="130" cy="36"/>
              </a:xfrm>
              <a:custGeom>
                <a:avLst/>
                <a:gdLst>
                  <a:gd name="T0" fmla="*/ 67 w 68"/>
                  <a:gd name="T1" fmla="*/ 0 h 19"/>
                  <a:gd name="T2" fmla="*/ 33 w 68"/>
                  <a:gd name="T3" fmla="*/ 0 h 19"/>
                  <a:gd name="T4" fmla="*/ 32 w 68"/>
                  <a:gd name="T5" fmla="*/ 1 h 19"/>
                  <a:gd name="T6" fmla="*/ 28 w 68"/>
                  <a:gd name="T7" fmla="*/ 0 h 19"/>
                  <a:gd name="T8" fmla="*/ 9 w 68"/>
                  <a:gd name="T9" fmla="*/ 0 h 19"/>
                  <a:gd name="T10" fmla="*/ 0 w 68"/>
                  <a:gd name="T11" fmla="*/ 3 h 19"/>
                  <a:gd name="T12" fmla="*/ 5 w 68"/>
                  <a:gd name="T13" fmla="*/ 9 h 19"/>
                  <a:gd name="T14" fmla="*/ 16 w 68"/>
                  <a:gd name="T15" fmla="*/ 10 h 19"/>
                  <a:gd name="T16" fmla="*/ 21 w 68"/>
                  <a:gd name="T17" fmla="*/ 12 h 19"/>
                  <a:gd name="T18" fmla="*/ 22 w 68"/>
                  <a:gd name="T19" fmla="*/ 19 h 19"/>
                  <a:gd name="T20" fmla="*/ 68 w 68"/>
                  <a:gd name="T21" fmla="*/ 19 h 19"/>
                  <a:gd name="T22" fmla="*/ 67 w 68"/>
                  <a:gd name="T23" fmla="*/ 1 h 19"/>
                  <a:gd name="T24" fmla="*/ 67 w 68"/>
                  <a:gd name="T2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8" h="19">
                    <a:moveTo>
                      <a:pt x="67" y="0"/>
                    </a:moveTo>
                    <a:cubicBezTo>
                      <a:pt x="33" y="0"/>
                      <a:pt x="33" y="0"/>
                      <a:pt x="33" y="0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1"/>
                      <a:pt x="30" y="1"/>
                      <a:pt x="2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4" y="1"/>
                      <a:pt x="0" y="2"/>
                      <a:pt x="0" y="3"/>
                    </a:cubicBezTo>
                    <a:cubicBezTo>
                      <a:pt x="0" y="5"/>
                      <a:pt x="1" y="9"/>
                      <a:pt x="5" y="9"/>
                    </a:cubicBezTo>
                    <a:cubicBezTo>
                      <a:pt x="10" y="9"/>
                      <a:pt x="13" y="8"/>
                      <a:pt x="16" y="10"/>
                    </a:cubicBezTo>
                    <a:cubicBezTo>
                      <a:pt x="19" y="11"/>
                      <a:pt x="21" y="12"/>
                      <a:pt x="21" y="12"/>
                    </a:cubicBezTo>
                    <a:cubicBezTo>
                      <a:pt x="21" y="12"/>
                      <a:pt x="22" y="15"/>
                      <a:pt x="22" y="19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67" y="10"/>
                      <a:pt x="67" y="2"/>
                      <a:pt x="67" y="1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D3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75" name="任意多边形: 形状 174">
                <a:extLst>
                  <a:ext uri="{FF2B5EF4-FFF2-40B4-BE49-F238E27FC236}">
                    <a16:creationId xmlns:a16="http://schemas.microsoft.com/office/drawing/2014/main" id="{57866359-451B-4C41-8329-40F6D96B8F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7" y="1152"/>
                <a:ext cx="130" cy="34"/>
              </a:xfrm>
              <a:custGeom>
                <a:avLst/>
                <a:gdLst>
                  <a:gd name="T0" fmla="*/ 67 w 68"/>
                  <a:gd name="T1" fmla="*/ 0 h 18"/>
                  <a:gd name="T2" fmla="*/ 3 w 68"/>
                  <a:gd name="T3" fmla="*/ 0 h 18"/>
                  <a:gd name="T4" fmla="*/ 0 w 68"/>
                  <a:gd name="T5" fmla="*/ 1 h 18"/>
                  <a:gd name="T6" fmla="*/ 5 w 68"/>
                  <a:gd name="T7" fmla="*/ 7 h 18"/>
                  <a:gd name="T8" fmla="*/ 16 w 68"/>
                  <a:gd name="T9" fmla="*/ 8 h 18"/>
                  <a:gd name="T10" fmla="*/ 21 w 68"/>
                  <a:gd name="T11" fmla="*/ 10 h 18"/>
                  <a:gd name="T12" fmla="*/ 22 w 68"/>
                  <a:gd name="T13" fmla="*/ 18 h 18"/>
                  <a:gd name="T14" fmla="*/ 68 w 68"/>
                  <a:gd name="T15" fmla="*/ 18 h 18"/>
                  <a:gd name="T16" fmla="*/ 67 w 68"/>
                  <a:gd name="T1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" h="18">
                    <a:moveTo>
                      <a:pt x="67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3"/>
                      <a:pt x="1" y="7"/>
                      <a:pt x="5" y="7"/>
                    </a:cubicBezTo>
                    <a:cubicBezTo>
                      <a:pt x="10" y="7"/>
                      <a:pt x="13" y="6"/>
                      <a:pt x="16" y="8"/>
                    </a:cubicBezTo>
                    <a:cubicBezTo>
                      <a:pt x="19" y="9"/>
                      <a:pt x="21" y="10"/>
                      <a:pt x="21" y="10"/>
                    </a:cubicBezTo>
                    <a:cubicBezTo>
                      <a:pt x="21" y="10"/>
                      <a:pt x="22" y="14"/>
                      <a:pt x="22" y="18"/>
                    </a:cubicBezTo>
                    <a:cubicBezTo>
                      <a:pt x="68" y="18"/>
                      <a:pt x="68" y="18"/>
                      <a:pt x="68" y="18"/>
                    </a:cubicBezTo>
                    <a:cubicBezTo>
                      <a:pt x="67" y="10"/>
                      <a:pt x="67" y="3"/>
                      <a:pt x="67" y="0"/>
                    </a:cubicBezTo>
                    <a:close/>
                  </a:path>
                </a:pathLst>
              </a:custGeom>
              <a:solidFill>
                <a:srgbClr val="D4D2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76" name="任意多边形: 形状 175">
                <a:extLst>
                  <a:ext uri="{FF2B5EF4-FFF2-40B4-BE49-F238E27FC236}">
                    <a16:creationId xmlns:a16="http://schemas.microsoft.com/office/drawing/2014/main" id="{6325C6E3-E537-4C72-82AF-45B09B50B1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7" y="1154"/>
                <a:ext cx="130" cy="34"/>
              </a:xfrm>
              <a:custGeom>
                <a:avLst/>
                <a:gdLst>
                  <a:gd name="T0" fmla="*/ 67 w 68"/>
                  <a:gd name="T1" fmla="*/ 0 h 18"/>
                  <a:gd name="T2" fmla="*/ 0 w 68"/>
                  <a:gd name="T3" fmla="*/ 0 h 18"/>
                  <a:gd name="T4" fmla="*/ 0 w 68"/>
                  <a:gd name="T5" fmla="*/ 0 h 18"/>
                  <a:gd name="T6" fmla="*/ 5 w 68"/>
                  <a:gd name="T7" fmla="*/ 6 h 18"/>
                  <a:gd name="T8" fmla="*/ 16 w 68"/>
                  <a:gd name="T9" fmla="*/ 7 h 18"/>
                  <a:gd name="T10" fmla="*/ 21 w 68"/>
                  <a:gd name="T11" fmla="*/ 9 h 18"/>
                  <a:gd name="T12" fmla="*/ 23 w 68"/>
                  <a:gd name="T13" fmla="*/ 18 h 18"/>
                  <a:gd name="T14" fmla="*/ 68 w 68"/>
                  <a:gd name="T15" fmla="*/ 18 h 18"/>
                  <a:gd name="T16" fmla="*/ 67 w 68"/>
                  <a:gd name="T1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" h="18">
                    <a:moveTo>
                      <a:pt x="6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1" y="6"/>
                      <a:pt x="5" y="6"/>
                    </a:cubicBezTo>
                    <a:cubicBezTo>
                      <a:pt x="10" y="6"/>
                      <a:pt x="13" y="5"/>
                      <a:pt x="16" y="7"/>
                    </a:cubicBezTo>
                    <a:cubicBezTo>
                      <a:pt x="19" y="8"/>
                      <a:pt x="21" y="9"/>
                      <a:pt x="21" y="9"/>
                    </a:cubicBezTo>
                    <a:cubicBezTo>
                      <a:pt x="21" y="9"/>
                      <a:pt x="22" y="13"/>
                      <a:pt x="23" y="18"/>
                    </a:cubicBezTo>
                    <a:cubicBezTo>
                      <a:pt x="68" y="18"/>
                      <a:pt x="68" y="18"/>
                      <a:pt x="68" y="18"/>
                    </a:cubicBezTo>
                    <a:cubicBezTo>
                      <a:pt x="67" y="10"/>
                      <a:pt x="67" y="4"/>
                      <a:pt x="67" y="0"/>
                    </a:cubicBezTo>
                    <a:close/>
                  </a:path>
                </a:pathLst>
              </a:custGeom>
              <a:solidFill>
                <a:srgbClr val="D5D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77" name="任意多边形: 形状 176">
                <a:extLst>
                  <a:ext uri="{FF2B5EF4-FFF2-40B4-BE49-F238E27FC236}">
                    <a16:creationId xmlns:a16="http://schemas.microsoft.com/office/drawing/2014/main" id="{47D74D10-9E6C-4056-A68D-1AA7195684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7" y="1156"/>
                <a:ext cx="130" cy="36"/>
              </a:xfrm>
              <a:custGeom>
                <a:avLst/>
                <a:gdLst>
                  <a:gd name="T0" fmla="*/ 67 w 68"/>
                  <a:gd name="T1" fmla="*/ 0 h 19"/>
                  <a:gd name="T2" fmla="*/ 0 w 68"/>
                  <a:gd name="T3" fmla="*/ 0 h 19"/>
                  <a:gd name="T4" fmla="*/ 5 w 68"/>
                  <a:gd name="T5" fmla="*/ 5 h 19"/>
                  <a:gd name="T6" fmla="*/ 16 w 68"/>
                  <a:gd name="T7" fmla="*/ 6 h 19"/>
                  <a:gd name="T8" fmla="*/ 21 w 68"/>
                  <a:gd name="T9" fmla="*/ 8 h 19"/>
                  <a:gd name="T10" fmla="*/ 23 w 68"/>
                  <a:gd name="T11" fmla="*/ 19 h 19"/>
                  <a:gd name="T12" fmla="*/ 68 w 68"/>
                  <a:gd name="T13" fmla="*/ 19 h 19"/>
                  <a:gd name="T14" fmla="*/ 67 w 68"/>
                  <a:gd name="T1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8" h="19">
                    <a:moveTo>
                      <a:pt x="6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2" y="5"/>
                      <a:pt x="5" y="5"/>
                    </a:cubicBezTo>
                    <a:cubicBezTo>
                      <a:pt x="10" y="5"/>
                      <a:pt x="13" y="4"/>
                      <a:pt x="16" y="6"/>
                    </a:cubicBezTo>
                    <a:cubicBezTo>
                      <a:pt x="19" y="7"/>
                      <a:pt x="21" y="8"/>
                      <a:pt x="21" y="8"/>
                    </a:cubicBezTo>
                    <a:cubicBezTo>
                      <a:pt x="21" y="8"/>
                      <a:pt x="22" y="13"/>
                      <a:pt x="23" y="19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67" y="11"/>
                      <a:pt x="67" y="4"/>
                      <a:pt x="67" y="0"/>
                    </a:cubicBezTo>
                    <a:close/>
                  </a:path>
                </a:pathLst>
              </a:custGeom>
              <a:solidFill>
                <a:srgbClr val="D5D4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78" name="任意多边形: 形状 177">
                <a:extLst>
                  <a:ext uri="{FF2B5EF4-FFF2-40B4-BE49-F238E27FC236}">
                    <a16:creationId xmlns:a16="http://schemas.microsoft.com/office/drawing/2014/main" id="{5F6B37C0-BE45-468B-B77A-31005D7C5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7" y="1160"/>
                <a:ext cx="130" cy="34"/>
              </a:xfrm>
              <a:custGeom>
                <a:avLst/>
                <a:gdLst>
                  <a:gd name="T0" fmla="*/ 67 w 68"/>
                  <a:gd name="T1" fmla="*/ 0 h 18"/>
                  <a:gd name="T2" fmla="*/ 0 w 68"/>
                  <a:gd name="T3" fmla="*/ 0 h 18"/>
                  <a:gd name="T4" fmla="*/ 5 w 68"/>
                  <a:gd name="T5" fmla="*/ 3 h 18"/>
                  <a:gd name="T6" fmla="*/ 16 w 68"/>
                  <a:gd name="T7" fmla="*/ 4 h 18"/>
                  <a:gd name="T8" fmla="*/ 21 w 68"/>
                  <a:gd name="T9" fmla="*/ 6 h 18"/>
                  <a:gd name="T10" fmla="*/ 23 w 68"/>
                  <a:gd name="T11" fmla="*/ 18 h 18"/>
                  <a:gd name="T12" fmla="*/ 68 w 68"/>
                  <a:gd name="T13" fmla="*/ 18 h 18"/>
                  <a:gd name="T14" fmla="*/ 67 w 68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8" h="18">
                    <a:moveTo>
                      <a:pt x="6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2" y="3"/>
                      <a:pt x="5" y="3"/>
                    </a:cubicBezTo>
                    <a:cubicBezTo>
                      <a:pt x="10" y="3"/>
                      <a:pt x="13" y="2"/>
                      <a:pt x="16" y="4"/>
                    </a:cubicBezTo>
                    <a:cubicBezTo>
                      <a:pt x="19" y="5"/>
                      <a:pt x="21" y="6"/>
                      <a:pt x="21" y="6"/>
                    </a:cubicBezTo>
                    <a:cubicBezTo>
                      <a:pt x="21" y="6"/>
                      <a:pt x="22" y="12"/>
                      <a:pt x="23" y="18"/>
                    </a:cubicBezTo>
                    <a:cubicBezTo>
                      <a:pt x="68" y="18"/>
                      <a:pt x="68" y="18"/>
                      <a:pt x="68" y="18"/>
                    </a:cubicBezTo>
                    <a:cubicBezTo>
                      <a:pt x="68" y="11"/>
                      <a:pt x="67" y="4"/>
                      <a:pt x="67" y="0"/>
                    </a:cubicBezTo>
                    <a:close/>
                  </a:path>
                </a:pathLst>
              </a:custGeom>
              <a:solidFill>
                <a:srgbClr val="D6D5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79" name="任意多边形: 形状 178">
                <a:extLst>
                  <a:ext uri="{FF2B5EF4-FFF2-40B4-BE49-F238E27FC236}">
                    <a16:creationId xmlns:a16="http://schemas.microsoft.com/office/drawing/2014/main" id="{53019D76-0C83-4371-8111-7168B0867C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9" y="1161"/>
                <a:ext cx="128" cy="35"/>
              </a:xfrm>
              <a:custGeom>
                <a:avLst/>
                <a:gdLst>
                  <a:gd name="T0" fmla="*/ 66 w 67"/>
                  <a:gd name="T1" fmla="*/ 0 h 18"/>
                  <a:gd name="T2" fmla="*/ 0 w 67"/>
                  <a:gd name="T3" fmla="*/ 0 h 18"/>
                  <a:gd name="T4" fmla="*/ 4 w 67"/>
                  <a:gd name="T5" fmla="*/ 2 h 18"/>
                  <a:gd name="T6" fmla="*/ 15 w 67"/>
                  <a:gd name="T7" fmla="*/ 3 h 18"/>
                  <a:gd name="T8" fmla="*/ 20 w 67"/>
                  <a:gd name="T9" fmla="*/ 5 h 18"/>
                  <a:gd name="T10" fmla="*/ 22 w 67"/>
                  <a:gd name="T11" fmla="*/ 18 h 18"/>
                  <a:gd name="T12" fmla="*/ 67 w 67"/>
                  <a:gd name="T13" fmla="*/ 18 h 18"/>
                  <a:gd name="T14" fmla="*/ 66 w 67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18">
                    <a:moveTo>
                      <a:pt x="6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2" y="2"/>
                      <a:pt x="4" y="2"/>
                    </a:cubicBezTo>
                    <a:cubicBezTo>
                      <a:pt x="9" y="2"/>
                      <a:pt x="12" y="1"/>
                      <a:pt x="15" y="3"/>
                    </a:cubicBezTo>
                    <a:cubicBezTo>
                      <a:pt x="18" y="4"/>
                      <a:pt x="20" y="5"/>
                      <a:pt x="20" y="5"/>
                    </a:cubicBezTo>
                    <a:cubicBezTo>
                      <a:pt x="20" y="5"/>
                      <a:pt x="21" y="12"/>
                      <a:pt x="22" y="18"/>
                    </a:cubicBezTo>
                    <a:cubicBezTo>
                      <a:pt x="67" y="18"/>
                      <a:pt x="67" y="18"/>
                      <a:pt x="67" y="18"/>
                    </a:cubicBezTo>
                    <a:cubicBezTo>
                      <a:pt x="67" y="11"/>
                      <a:pt x="66" y="4"/>
                      <a:pt x="66" y="0"/>
                    </a:cubicBezTo>
                    <a:close/>
                  </a:path>
                </a:pathLst>
              </a:custGeom>
              <a:solidFill>
                <a:srgbClr val="D7D5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0" name="任意多边形: 形状 179">
                <a:extLst>
                  <a:ext uri="{FF2B5EF4-FFF2-40B4-BE49-F238E27FC236}">
                    <a16:creationId xmlns:a16="http://schemas.microsoft.com/office/drawing/2014/main" id="{4A5C4644-E827-488F-96D1-2099E9BA05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3" y="1163"/>
                <a:ext cx="124" cy="35"/>
              </a:xfrm>
              <a:custGeom>
                <a:avLst/>
                <a:gdLst>
                  <a:gd name="T0" fmla="*/ 64 w 65"/>
                  <a:gd name="T1" fmla="*/ 0 h 18"/>
                  <a:gd name="T2" fmla="*/ 0 w 65"/>
                  <a:gd name="T3" fmla="*/ 0 h 18"/>
                  <a:gd name="T4" fmla="*/ 2 w 65"/>
                  <a:gd name="T5" fmla="*/ 1 h 18"/>
                  <a:gd name="T6" fmla="*/ 13 w 65"/>
                  <a:gd name="T7" fmla="*/ 2 h 18"/>
                  <a:gd name="T8" fmla="*/ 18 w 65"/>
                  <a:gd name="T9" fmla="*/ 4 h 18"/>
                  <a:gd name="T10" fmla="*/ 20 w 65"/>
                  <a:gd name="T11" fmla="*/ 18 h 18"/>
                  <a:gd name="T12" fmla="*/ 65 w 65"/>
                  <a:gd name="T13" fmla="*/ 18 h 18"/>
                  <a:gd name="T14" fmla="*/ 64 w 65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5" h="18">
                    <a:moveTo>
                      <a:pt x="6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2" y="1"/>
                    </a:cubicBezTo>
                    <a:cubicBezTo>
                      <a:pt x="7" y="1"/>
                      <a:pt x="10" y="0"/>
                      <a:pt x="13" y="2"/>
                    </a:cubicBezTo>
                    <a:cubicBezTo>
                      <a:pt x="16" y="3"/>
                      <a:pt x="18" y="4"/>
                      <a:pt x="18" y="4"/>
                    </a:cubicBezTo>
                    <a:cubicBezTo>
                      <a:pt x="18" y="4"/>
                      <a:pt x="19" y="11"/>
                      <a:pt x="20" y="18"/>
                    </a:cubicBezTo>
                    <a:cubicBezTo>
                      <a:pt x="65" y="18"/>
                      <a:pt x="65" y="18"/>
                      <a:pt x="65" y="18"/>
                    </a:cubicBezTo>
                    <a:cubicBezTo>
                      <a:pt x="65" y="11"/>
                      <a:pt x="64" y="5"/>
                      <a:pt x="64" y="0"/>
                    </a:cubicBezTo>
                    <a:close/>
                  </a:path>
                </a:pathLst>
              </a:custGeom>
              <a:solidFill>
                <a:srgbClr val="D8D6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1" name="任意多边形: 形状 180">
                <a:extLst>
                  <a:ext uri="{FF2B5EF4-FFF2-40B4-BE49-F238E27FC236}">
                    <a16:creationId xmlns:a16="http://schemas.microsoft.com/office/drawing/2014/main" id="{1852FC50-F706-4913-8C7C-7E79F29119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8" y="1165"/>
                <a:ext cx="99" cy="37"/>
              </a:xfrm>
              <a:custGeom>
                <a:avLst/>
                <a:gdLst>
                  <a:gd name="T0" fmla="*/ 51 w 52"/>
                  <a:gd name="T1" fmla="*/ 0 h 19"/>
                  <a:gd name="T2" fmla="*/ 0 w 52"/>
                  <a:gd name="T3" fmla="*/ 0 h 19"/>
                  <a:gd name="T4" fmla="*/ 0 w 52"/>
                  <a:gd name="T5" fmla="*/ 1 h 19"/>
                  <a:gd name="T6" fmla="*/ 5 w 52"/>
                  <a:gd name="T7" fmla="*/ 3 h 19"/>
                  <a:gd name="T8" fmla="*/ 8 w 52"/>
                  <a:gd name="T9" fmla="*/ 19 h 19"/>
                  <a:gd name="T10" fmla="*/ 52 w 52"/>
                  <a:gd name="T11" fmla="*/ 19 h 19"/>
                  <a:gd name="T12" fmla="*/ 51 w 52"/>
                  <a:gd name="T1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19">
                    <a:moveTo>
                      <a:pt x="5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3" y="2"/>
                      <a:pt x="5" y="3"/>
                      <a:pt x="5" y="3"/>
                    </a:cubicBezTo>
                    <a:cubicBezTo>
                      <a:pt x="5" y="3"/>
                      <a:pt x="6" y="11"/>
                      <a:pt x="8" y="19"/>
                    </a:cubicBezTo>
                    <a:cubicBezTo>
                      <a:pt x="52" y="19"/>
                      <a:pt x="52" y="19"/>
                      <a:pt x="52" y="19"/>
                    </a:cubicBezTo>
                    <a:cubicBezTo>
                      <a:pt x="52" y="12"/>
                      <a:pt x="51" y="5"/>
                      <a:pt x="51" y="0"/>
                    </a:cubicBezTo>
                    <a:close/>
                  </a:path>
                </a:pathLst>
              </a:custGeom>
              <a:solidFill>
                <a:srgbClr val="D9D7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2" name="任意多边形: 形状 181">
                <a:extLst>
                  <a:ext uri="{FF2B5EF4-FFF2-40B4-BE49-F238E27FC236}">
                    <a16:creationId xmlns:a16="http://schemas.microsoft.com/office/drawing/2014/main" id="{50824FEC-EDE0-4674-AE62-61A7DBA2A6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1" y="1169"/>
                <a:ext cx="96" cy="35"/>
              </a:xfrm>
              <a:custGeom>
                <a:avLst/>
                <a:gdLst>
                  <a:gd name="T0" fmla="*/ 49 w 50"/>
                  <a:gd name="T1" fmla="*/ 0 h 18"/>
                  <a:gd name="T2" fmla="*/ 0 w 50"/>
                  <a:gd name="T3" fmla="*/ 0 h 18"/>
                  <a:gd name="T4" fmla="*/ 3 w 50"/>
                  <a:gd name="T5" fmla="*/ 1 h 18"/>
                  <a:gd name="T6" fmla="*/ 6 w 50"/>
                  <a:gd name="T7" fmla="*/ 18 h 18"/>
                  <a:gd name="T8" fmla="*/ 50 w 50"/>
                  <a:gd name="T9" fmla="*/ 18 h 18"/>
                  <a:gd name="T10" fmla="*/ 49 w 5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0" h="18">
                    <a:moveTo>
                      <a:pt x="4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4" y="10"/>
                      <a:pt x="6" y="18"/>
                    </a:cubicBezTo>
                    <a:cubicBezTo>
                      <a:pt x="50" y="18"/>
                      <a:pt x="50" y="18"/>
                      <a:pt x="50" y="18"/>
                    </a:cubicBezTo>
                    <a:cubicBezTo>
                      <a:pt x="50" y="11"/>
                      <a:pt x="49" y="5"/>
                      <a:pt x="49" y="0"/>
                    </a:cubicBezTo>
                    <a:close/>
                  </a:path>
                </a:pathLst>
              </a:custGeom>
              <a:solidFill>
                <a:srgbClr val="DAD8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3" name="任意多边形: 形状 182">
                <a:extLst>
                  <a:ext uri="{FF2B5EF4-FFF2-40B4-BE49-F238E27FC236}">
                    <a16:creationId xmlns:a16="http://schemas.microsoft.com/office/drawing/2014/main" id="{6EEB125F-7D5D-4ADC-8543-E52EAB6029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5" y="1171"/>
                <a:ext cx="92" cy="35"/>
              </a:xfrm>
              <a:custGeom>
                <a:avLst/>
                <a:gdLst>
                  <a:gd name="T0" fmla="*/ 47 w 48"/>
                  <a:gd name="T1" fmla="*/ 0 h 18"/>
                  <a:gd name="T2" fmla="*/ 0 w 48"/>
                  <a:gd name="T3" fmla="*/ 0 h 18"/>
                  <a:gd name="T4" fmla="*/ 1 w 48"/>
                  <a:gd name="T5" fmla="*/ 0 h 18"/>
                  <a:gd name="T6" fmla="*/ 4 w 48"/>
                  <a:gd name="T7" fmla="*/ 18 h 18"/>
                  <a:gd name="T8" fmla="*/ 48 w 48"/>
                  <a:gd name="T9" fmla="*/ 18 h 18"/>
                  <a:gd name="T10" fmla="*/ 47 w 48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" h="18">
                    <a:moveTo>
                      <a:pt x="4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10"/>
                      <a:pt x="4" y="18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8" y="12"/>
                      <a:pt x="48" y="5"/>
                      <a:pt x="47" y="0"/>
                    </a:cubicBezTo>
                    <a:close/>
                  </a:path>
                </a:pathLst>
              </a:custGeom>
              <a:solidFill>
                <a:srgbClr val="DBD9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4" name="任意多边形: 形状 183">
                <a:extLst>
                  <a:ext uri="{FF2B5EF4-FFF2-40B4-BE49-F238E27FC236}">
                    <a16:creationId xmlns:a16="http://schemas.microsoft.com/office/drawing/2014/main" id="{04BBA84A-C7E9-42F9-A5FE-288E59E648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7" y="1173"/>
                <a:ext cx="90" cy="34"/>
              </a:xfrm>
              <a:custGeom>
                <a:avLst/>
                <a:gdLst>
                  <a:gd name="T0" fmla="*/ 46 w 47"/>
                  <a:gd name="T1" fmla="*/ 0 h 18"/>
                  <a:gd name="T2" fmla="*/ 0 w 47"/>
                  <a:gd name="T3" fmla="*/ 0 h 18"/>
                  <a:gd name="T4" fmla="*/ 4 w 47"/>
                  <a:gd name="T5" fmla="*/ 18 h 18"/>
                  <a:gd name="T6" fmla="*/ 47 w 47"/>
                  <a:gd name="T7" fmla="*/ 18 h 18"/>
                  <a:gd name="T8" fmla="*/ 46 w 47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18">
                    <a:moveTo>
                      <a:pt x="4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2" y="11"/>
                      <a:pt x="4" y="18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47" y="12"/>
                      <a:pt x="47" y="6"/>
                      <a:pt x="46" y="0"/>
                    </a:cubicBezTo>
                    <a:close/>
                  </a:path>
                </a:pathLst>
              </a:custGeom>
              <a:solidFill>
                <a:srgbClr val="DCDA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5" name="任意多边形: 形状 184">
                <a:extLst>
                  <a:ext uri="{FF2B5EF4-FFF2-40B4-BE49-F238E27FC236}">
                    <a16:creationId xmlns:a16="http://schemas.microsoft.com/office/drawing/2014/main" id="{0F311A73-D4ED-4EB9-9BD8-E72157A35B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9" y="1175"/>
                <a:ext cx="88" cy="36"/>
              </a:xfrm>
              <a:custGeom>
                <a:avLst/>
                <a:gdLst>
                  <a:gd name="T0" fmla="*/ 45 w 46"/>
                  <a:gd name="T1" fmla="*/ 0 h 19"/>
                  <a:gd name="T2" fmla="*/ 0 w 46"/>
                  <a:gd name="T3" fmla="*/ 0 h 19"/>
                  <a:gd name="T4" fmla="*/ 3 w 46"/>
                  <a:gd name="T5" fmla="*/ 19 h 19"/>
                  <a:gd name="T6" fmla="*/ 46 w 46"/>
                  <a:gd name="T7" fmla="*/ 19 h 19"/>
                  <a:gd name="T8" fmla="*/ 45 w 46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9">
                    <a:moveTo>
                      <a:pt x="4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12"/>
                      <a:pt x="3" y="19"/>
                    </a:cubicBezTo>
                    <a:cubicBezTo>
                      <a:pt x="46" y="19"/>
                      <a:pt x="46" y="19"/>
                      <a:pt x="46" y="19"/>
                    </a:cubicBezTo>
                    <a:cubicBezTo>
                      <a:pt x="46" y="12"/>
                      <a:pt x="46" y="6"/>
                      <a:pt x="45" y="0"/>
                    </a:cubicBezTo>
                    <a:close/>
                  </a:path>
                </a:pathLst>
              </a:custGeom>
              <a:solidFill>
                <a:srgbClr val="DCDB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6" name="任意多边形: 形状 185">
                <a:extLst>
                  <a:ext uri="{FF2B5EF4-FFF2-40B4-BE49-F238E27FC236}">
                    <a16:creationId xmlns:a16="http://schemas.microsoft.com/office/drawing/2014/main" id="{A9A62F16-6320-4F57-A29E-9AE99607E0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9" y="1179"/>
                <a:ext cx="90" cy="34"/>
              </a:xfrm>
              <a:custGeom>
                <a:avLst/>
                <a:gdLst>
                  <a:gd name="T0" fmla="*/ 45 w 47"/>
                  <a:gd name="T1" fmla="*/ 0 h 18"/>
                  <a:gd name="T2" fmla="*/ 0 w 47"/>
                  <a:gd name="T3" fmla="*/ 0 h 18"/>
                  <a:gd name="T4" fmla="*/ 3 w 47"/>
                  <a:gd name="T5" fmla="*/ 18 h 18"/>
                  <a:gd name="T6" fmla="*/ 47 w 47"/>
                  <a:gd name="T7" fmla="*/ 18 h 18"/>
                  <a:gd name="T8" fmla="*/ 45 w 47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18">
                    <a:moveTo>
                      <a:pt x="4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12"/>
                      <a:pt x="3" y="18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46" y="12"/>
                      <a:pt x="46" y="5"/>
                      <a:pt x="45" y="0"/>
                    </a:cubicBezTo>
                    <a:close/>
                  </a:path>
                </a:pathLst>
              </a:custGeom>
              <a:solidFill>
                <a:srgbClr val="DDDC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7" name="任意多边形: 形状 186">
                <a:extLst>
                  <a:ext uri="{FF2B5EF4-FFF2-40B4-BE49-F238E27FC236}">
                    <a16:creationId xmlns:a16="http://schemas.microsoft.com/office/drawing/2014/main" id="{7E86F833-263C-4A14-A9DB-F4C0C3F71D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9" y="1181"/>
                <a:ext cx="90" cy="34"/>
              </a:xfrm>
              <a:custGeom>
                <a:avLst/>
                <a:gdLst>
                  <a:gd name="T0" fmla="*/ 46 w 47"/>
                  <a:gd name="T1" fmla="*/ 0 h 18"/>
                  <a:gd name="T2" fmla="*/ 0 w 47"/>
                  <a:gd name="T3" fmla="*/ 0 h 18"/>
                  <a:gd name="T4" fmla="*/ 3 w 47"/>
                  <a:gd name="T5" fmla="*/ 18 h 18"/>
                  <a:gd name="T6" fmla="*/ 4 w 47"/>
                  <a:gd name="T7" fmla="*/ 18 h 18"/>
                  <a:gd name="T8" fmla="*/ 47 w 47"/>
                  <a:gd name="T9" fmla="*/ 18 h 18"/>
                  <a:gd name="T10" fmla="*/ 46 w 47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18">
                    <a:moveTo>
                      <a:pt x="4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2"/>
                      <a:pt x="3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46" y="12"/>
                      <a:pt x="46" y="6"/>
                      <a:pt x="46" y="0"/>
                    </a:cubicBezTo>
                    <a:close/>
                  </a:path>
                </a:pathLst>
              </a:custGeom>
              <a:solidFill>
                <a:srgbClr val="DED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8" name="任意多边形: 形状 187">
                <a:extLst>
                  <a:ext uri="{FF2B5EF4-FFF2-40B4-BE49-F238E27FC236}">
                    <a16:creationId xmlns:a16="http://schemas.microsoft.com/office/drawing/2014/main" id="{1A9C9FE2-C1C9-41F5-899C-569099D799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9" y="1183"/>
                <a:ext cx="90" cy="36"/>
              </a:xfrm>
              <a:custGeom>
                <a:avLst/>
                <a:gdLst>
                  <a:gd name="T0" fmla="*/ 46 w 47"/>
                  <a:gd name="T1" fmla="*/ 0 h 19"/>
                  <a:gd name="T2" fmla="*/ 0 w 47"/>
                  <a:gd name="T3" fmla="*/ 0 h 19"/>
                  <a:gd name="T4" fmla="*/ 3 w 47"/>
                  <a:gd name="T5" fmla="*/ 17 h 19"/>
                  <a:gd name="T6" fmla="*/ 4 w 47"/>
                  <a:gd name="T7" fmla="*/ 19 h 19"/>
                  <a:gd name="T8" fmla="*/ 47 w 47"/>
                  <a:gd name="T9" fmla="*/ 19 h 19"/>
                  <a:gd name="T10" fmla="*/ 46 w 47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19">
                    <a:moveTo>
                      <a:pt x="4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2"/>
                      <a:pt x="3" y="17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46" y="12"/>
                      <a:pt x="46" y="6"/>
                      <a:pt x="46" y="0"/>
                    </a:cubicBezTo>
                    <a:close/>
                  </a:path>
                </a:pathLst>
              </a:custGeom>
              <a:solidFill>
                <a:srgbClr val="DFDE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9" name="任意多边形: 形状 188">
                <a:extLst>
                  <a:ext uri="{FF2B5EF4-FFF2-40B4-BE49-F238E27FC236}">
                    <a16:creationId xmlns:a16="http://schemas.microsoft.com/office/drawing/2014/main" id="{27DC43FE-98EF-4973-A5CC-0422C50883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9" y="1186"/>
                <a:ext cx="90" cy="35"/>
              </a:xfrm>
              <a:custGeom>
                <a:avLst/>
                <a:gdLst>
                  <a:gd name="T0" fmla="*/ 46 w 47"/>
                  <a:gd name="T1" fmla="*/ 0 h 18"/>
                  <a:gd name="T2" fmla="*/ 0 w 47"/>
                  <a:gd name="T3" fmla="*/ 0 h 18"/>
                  <a:gd name="T4" fmla="*/ 3 w 47"/>
                  <a:gd name="T5" fmla="*/ 15 h 18"/>
                  <a:gd name="T6" fmla="*/ 5 w 47"/>
                  <a:gd name="T7" fmla="*/ 18 h 18"/>
                  <a:gd name="T8" fmla="*/ 47 w 47"/>
                  <a:gd name="T9" fmla="*/ 18 h 18"/>
                  <a:gd name="T10" fmla="*/ 46 w 47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18">
                    <a:moveTo>
                      <a:pt x="4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2" y="10"/>
                      <a:pt x="3" y="15"/>
                    </a:cubicBezTo>
                    <a:cubicBezTo>
                      <a:pt x="4" y="16"/>
                      <a:pt x="4" y="17"/>
                      <a:pt x="5" y="18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46" y="12"/>
                      <a:pt x="46" y="5"/>
                      <a:pt x="46" y="0"/>
                    </a:cubicBezTo>
                    <a:close/>
                  </a:path>
                </a:pathLst>
              </a:custGeom>
              <a:solidFill>
                <a:srgbClr val="E0DF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0" name="任意多边形: 形状 189">
                <a:extLst>
                  <a:ext uri="{FF2B5EF4-FFF2-40B4-BE49-F238E27FC236}">
                    <a16:creationId xmlns:a16="http://schemas.microsoft.com/office/drawing/2014/main" id="{14D45412-ECCB-461C-B2CD-2F943F909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9" y="1188"/>
                <a:ext cx="90" cy="35"/>
              </a:xfrm>
              <a:custGeom>
                <a:avLst/>
                <a:gdLst>
                  <a:gd name="T0" fmla="*/ 46 w 47"/>
                  <a:gd name="T1" fmla="*/ 0 h 18"/>
                  <a:gd name="T2" fmla="*/ 0 w 47"/>
                  <a:gd name="T3" fmla="*/ 0 h 18"/>
                  <a:gd name="T4" fmla="*/ 3 w 47"/>
                  <a:gd name="T5" fmla="*/ 14 h 18"/>
                  <a:gd name="T6" fmla="*/ 5 w 47"/>
                  <a:gd name="T7" fmla="*/ 18 h 18"/>
                  <a:gd name="T8" fmla="*/ 47 w 47"/>
                  <a:gd name="T9" fmla="*/ 18 h 18"/>
                  <a:gd name="T10" fmla="*/ 46 w 47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18">
                    <a:moveTo>
                      <a:pt x="4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2" y="10"/>
                      <a:pt x="3" y="14"/>
                    </a:cubicBezTo>
                    <a:cubicBezTo>
                      <a:pt x="4" y="15"/>
                      <a:pt x="4" y="17"/>
                      <a:pt x="5" y="18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46" y="12"/>
                      <a:pt x="46" y="6"/>
                      <a:pt x="46" y="0"/>
                    </a:cubicBezTo>
                    <a:close/>
                  </a:path>
                </a:pathLst>
              </a:custGeom>
              <a:solidFill>
                <a:srgbClr val="E1E0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1" name="任意多边形: 形状 190">
                <a:extLst>
                  <a:ext uri="{FF2B5EF4-FFF2-40B4-BE49-F238E27FC236}">
                    <a16:creationId xmlns:a16="http://schemas.microsoft.com/office/drawing/2014/main" id="{3A2CA86A-AB90-4D56-A91B-578B69F3E1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1" y="1190"/>
                <a:ext cx="88" cy="35"/>
              </a:xfrm>
              <a:custGeom>
                <a:avLst/>
                <a:gdLst>
                  <a:gd name="T0" fmla="*/ 45 w 46"/>
                  <a:gd name="T1" fmla="*/ 0 h 18"/>
                  <a:gd name="T2" fmla="*/ 0 w 46"/>
                  <a:gd name="T3" fmla="*/ 0 h 18"/>
                  <a:gd name="T4" fmla="*/ 2 w 46"/>
                  <a:gd name="T5" fmla="*/ 13 h 18"/>
                  <a:gd name="T6" fmla="*/ 4 w 46"/>
                  <a:gd name="T7" fmla="*/ 18 h 18"/>
                  <a:gd name="T8" fmla="*/ 46 w 46"/>
                  <a:gd name="T9" fmla="*/ 18 h 18"/>
                  <a:gd name="T10" fmla="*/ 45 w 4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" h="18">
                    <a:moveTo>
                      <a:pt x="4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9"/>
                      <a:pt x="2" y="13"/>
                    </a:cubicBezTo>
                    <a:cubicBezTo>
                      <a:pt x="3" y="15"/>
                      <a:pt x="4" y="17"/>
                      <a:pt x="4" y="18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6" y="12"/>
                      <a:pt x="45" y="6"/>
                      <a:pt x="45" y="0"/>
                    </a:cubicBezTo>
                    <a:close/>
                  </a:path>
                </a:pathLst>
              </a:custGeom>
              <a:solidFill>
                <a:srgbClr val="E2E1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2" name="任意多边形: 形状 191">
                <a:extLst>
                  <a:ext uri="{FF2B5EF4-FFF2-40B4-BE49-F238E27FC236}">
                    <a16:creationId xmlns:a16="http://schemas.microsoft.com/office/drawing/2014/main" id="{E4966EB6-036F-4E1E-BB22-71863A39EC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1" y="1192"/>
                <a:ext cx="88" cy="36"/>
              </a:xfrm>
              <a:custGeom>
                <a:avLst/>
                <a:gdLst>
                  <a:gd name="T0" fmla="*/ 45 w 46"/>
                  <a:gd name="T1" fmla="*/ 0 h 19"/>
                  <a:gd name="T2" fmla="*/ 0 w 46"/>
                  <a:gd name="T3" fmla="*/ 0 h 19"/>
                  <a:gd name="T4" fmla="*/ 2 w 46"/>
                  <a:gd name="T5" fmla="*/ 12 h 19"/>
                  <a:gd name="T6" fmla="*/ 5 w 46"/>
                  <a:gd name="T7" fmla="*/ 19 h 19"/>
                  <a:gd name="T8" fmla="*/ 46 w 46"/>
                  <a:gd name="T9" fmla="*/ 19 h 19"/>
                  <a:gd name="T10" fmla="*/ 45 w 46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" h="19">
                    <a:moveTo>
                      <a:pt x="4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8"/>
                      <a:pt x="2" y="12"/>
                    </a:cubicBezTo>
                    <a:cubicBezTo>
                      <a:pt x="3" y="14"/>
                      <a:pt x="4" y="17"/>
                      <a:pt x="5" y="19"/>
                    </a:cubicBezTo>
                    <a:cubicBezTo>
                      <a:pt x="46" y="19"/>
                      <a:pt x="46" y="19"/>
                      <a:pt x="46" y="19"/>
                    </a:cubicBezTo>
                    <a:cubicBezTo>
                      <a:pt x="46" y="13"/>
                      <a:pt x="45" y="6"/>
                      <a:pt x="45" y="0"/>
                    </a:cubicBezTo>
                    <a:close/>
                  </a:path>
                </a:pathLst>
              </a:custGeom>
              <a:solidFill>
                <a:srgbClr val="E3E1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3" name="任意多边形: 形状 192">
                <a:extLst>
                  <a:ext uri="{FF2B5EF4-FFF2-40B4-BE49-F238E27FC236}">
                    <a16:creationId xmlns:a16="http://schemas.microsoft.com/office/drawing/2014/main" id="{8B85BF4E-E858-43EF-9C51-F38FB33076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1" y="1196"/>
                <a:ext cx="88" cy="34"/>
              </a:xfrm>
              <a:custGeom>
                <a:avLst/>
                <a:gdLst>
                  <a:gd name="T0" fmla="*/ 45 w 46"/>
                  <a:gd name="T1" fmla="*/ 0 h 18"/>
                  <a:gd name="T2" fmla="*/ 0 w 46"/>
                  <a:gd name="T3" fmla="*/ 0 h 18"/>
                  <a:gd name="T4" fmla="*/ 2 w 46"/>
                  <a:gd name="T5" fmla="*/ 10 h 18"/>
                  <a:gd name="T6" fmla="*/ 5 w 46"/>
                  <a:gd name="T7" fmla="*/ 18 h 18"/>
                  <a:gd name="T8" fmla="*/ 46 w 46"/>
                  <a:gd name="T9" fmla="*/ 18 h 18"/>
                  <a:gd name="T10" fmla="*/ 45 w 4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" h="18">
                    <a:moveTo>
                      <a:pt x="4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7"/>
                      <a:pt x="2" y="10"/>
                    </a:cubicBezTo>
                    <a:cubicBezTo>
                      <a:pt x="4" y="13"/>
                      <a:pt x="4" y="16"/>
                      <a:pt x="5" y="18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6" y="12"/>
                      <a:pt x="45" y="6"/>
                      <a:pt x="45" y="0"/>
                    </a:cubicBezTo>
                    <a:close/>
                  </a:path>
                </a:pathLst>
              </a:custGeom>
              <a:solidFill>
                <a:srgbClr val="E4E2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4" name="任意多边形: 形状 193">
                <a:extLst>
                  <a:ext uri="{FF2B5EF4-FFF2-40B4-BE49-F238E27FC236}">
                    <a16:creationId xmlns:a16="http://schemas.microsoft.com/office/drawing/2014/main" id="{EECBA167-0B26-42C4-A820-BF0ADE1665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1" y="1198"/>
                <a:ext cx="88" cy="34"/>
              </a:xfrm>
              <a:custGeom>
                <a:avLst/>
                <a:gdLst>
                  <a:gd name="T0" fmla="*/ 45 w 46"/>
                  <a:gd name="T1" fmla="*/ 0 h 18"/>
                  <a:gd name="T2" fmla="*/ 0 w 46"/>
                  <a:gd name="T3" fmla="*/ 0 h 18"/>
                  <a:gd name="T4" fmla="*/ 2 w 46"/>
                  <a:gd name="T5" fmla="*/ 9 h 18"/>
                  <a:gd name="T6" fmla="*/ 6 w 46"/>
                  <a:gd name="T7" fmla="*/ 18 h 18"/>
                  <a:gd name="T8" fmla="*/ 46 w 46"/>
                  <a:gd name="T9" fmla="*/ 18 h 18"/>
                  <a:gd name="T10" fmla="*/ 45 w 4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" h="18">
                    <a:moveTo>
                      <a:pt x="4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2" y="6"/>
                      <a:pt x="2" y="9"/>
                    </a:cubicBezTo>
                    <a:cubicBezTo>
                      <a:pt x="4" y="12"/>
                      <a:pt x="5" y="16"/>
                      <a:pt x="6" y="18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6" y="13"/>
                      <a:pt x="45" y="6"/>
                      <a:pt x="45" y="0"/>
                    </a:cubicBezTo>
                    <a:close/>
                  </a:path>
                </a:pathLst>
              </a:custGeom>
              <a:solidFill>
                <a:srgbClr val="E4E3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5" name="任意多边形: 形状 194">
                <a:extLst>
                  <a:ext uri="{FF2B5EF4-FFF2-40B4-BE49-F238E27FC236}">
                    <a16:creationId xmlns:a16="http://schemas.microsoft.com/office/drawing/2014/main" id="{A9AD0C8C-1285-4F70-BD32-D8092C105B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3" y="1200"/>
                <a:ext cx="86" cy="36"/>
              </a:xfrm>
              <a:custGeom>
                <a:avLst/>
                <a:gdLst>
                  <a:gd name="T0" fmla="*/ 44 w 45"/>
                  <a:gd name="T1" fmla="*/ 0 h 19"/>
                  <a:gd name="T2" fmla="*/ 0 w 45"/>
                  <a:gd name="T3" fmla="*/ 0 h 19"/>
                  <a:gd name="T4" fmla="*/ 1 w 45"/>
                  <a:gd name="T5" fmla="*/ 8 h 19"/>
                  <a:gd name="T6" fmla="*/ 5 w 45"/>
                  <a:gd name="T7" fmla="*/ 19 h 19"/>
                  <a:gd name="T8" fmla="*/ 45 w 45"/>
                  <a:gd name="T9" fmla="*/ 19 h 19"/>
                  <a:gd name="T10" fmla="*/ 44 w 45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19">
                    <a:moveTo>
                      <a:pt x="4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1" y="6"/>
                      <a:pt x="1" y="8"/>
                    </a:cubicBezTo>
                    <a:cubicBezTo>
                      <a:pt x="3" y="12"/>
                      <a:pt x="4" y="16"/>
                      <a:pt x="5" y="19"/>
                    </a:cubicBezTo>
                    <a:cubicBezTo>
                      <a:pt x="45" y="19"/>
                      <a:pt x="45" y="19"/>
                      <a:pt x="45" y="19"/>
                    </a:cubicBezTo>
                    <a:cubicBezTo>
                      <a:pt x="45" y="13"/>
                      <a:pt x="44" y="6"/>
                      <a:pt x="44" y="0"/>
                    </a:cubicBezTo>
                    <a:close/>
                  </a:path>
                </a:pathLst>
              </a:custGeom>
              <a:solidFill>
                <a:srgbClr val="E5E4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6" name="任意多边形: 形状 195">
                <a:extLst>
                  <a:ext uri="{FF2B5EF4-FFF2-40B4-BE49-F238E27FC236}">
                    <a16:creationId xmlns:a16="http://schemas.microsoft.com/office/drawing/2014/main" id="{FC1B7D9B-FB61-4070-BE9A-8FA1516C45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3" y="1204"/>
                <a:ext cx="86" cy="34"/>
              </a:xfrm>
              <a:custGeom>
                <a:avLst/>
                <a:gdLst>
                  <a:gd name="T0" fmla="*/ 44 w 45"/>
                  <a:gd name="T1" fmla="*/ 0 h 18"/>
                  <a:gd name="T2" fmla="*/ 0 w 45"/>
                  <a:gd name="T3" fmla="*/ 0 h 18"/>
                  <a:gd name="T4" fmla="*/ 1 w 45"/>
                  <a:gd name="T5" fmla="*/ 6 h 18"/>
                  <a:gd name="T6" fmla="*/ 5 w 45"/>
                  <a:gd name="T7" fmla="*/ 18 h 18"/>
                  <a:gd name="T8" fmla="*/ 45 w 45"/>
                  <a:gd name="T9" fmla="*/ 18 h 18"/>
                  <a:gd name="T10" fmla="*/ 44 w 45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18">
                    <a:moveTo>
                      <a:pt x="4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1" y="4"/>
                      <a:pt x="1" y="6"/>
                    </a:cubicBezTo>
                    <a:cubicBezTo>
                      <a:pt x="3" y="11"/>
                      <a:pt x="5" y="15"/>
                      <a:pt x="5" y="18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5" y="12"/>
                      <a:pt x="45" y="6"/>
                      <a:pt x="44" y="0"/>
                    </a:cubicBezTo>
                    <a:close/>
                  </a:path>
                </a:pathLst>
              </a:custGeom>
              <a:solidFill>
                <a:srgbClr val="E6E5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7" name="任意多边形: 形状 196">
                <a:extLst>
                  <a:ext uri="{FF2B5EF4-FFF2-40B4-BE49-F238E27FC236}">
                    <a16:creationId xmlns:a16="http://schemas.microsoft.com/office/drawing/2014/main" id="{D979D9E9-79D0-462D-B4D8-CD07B045D3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3" y="1206"/>
                <a:ext cx="86" cy="34"/>
              </a:xfrm>
              <a:custGeom>
                <a:avLst/>
                <a:gdLst>
                  <a:gd name="T0" fmla="*/ 44 w 45"/>
                  <a:gd name="T1" fmla="*/ 0 h 18"/>
                  <a:gd name="T2" fmla="*/ 0 w 45"/>
                  <a:gd name="T3" fmla="*/ 0 h 18"/>
                  <a:gd name="T4" fmla="*/ 1 w 45"/>
                  <a:gd name="T5" fmla="*/ 5 h 18"/>
                  <a:gd name="T6" fmla="*/ 5 w 45"/>
                  <a:gd name="T7" fmla="*/ 18 h 18"/>
                  <a:gd name="T8" fmla="*/ 45 w 45"/>
                  <a:gd name="T9" fmla="*/ 18 h 18"/>
                  <a:gd name="T10" fmla="*/ 44 w 45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18">
                    <a:moveTo>
                      <a:pt x="4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"/>
                      <a:pt x="1" y="3"/>
                      <a:pt x="1" y="5"/>
                    </a:cubicBezTo>
                    <a:cubicBezTo>
                      <a:pt x="3" y="11"/>
                      <a:pt x="5" y="15"/>
                      <a:pt x="5" y="18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5" y="13"/>
                      <a:pt x="45" y="6"/>
                      <a:pt x="44" y="0"/>
                    </a:cubicBezTo>
                    <a:close/>
                  </a:path>
                </a:pathLst>
              </a:custGeom>
              <a:solidFill>
                <a:srgbClr val="E7E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8" name="任意多边形: 形状 197">
                <a:extLst>
                  <a:ext uri="{FF2B5EF4-FFF2-40B4-BE49-F238E27FC236}">
                    <a16:creationId xmlns:a16="http://schemas.microsoft.com/office/drawing/2014/main" id="{EF9E812A-0575-41DD-BCCE-95FBEE7388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3" y="1207"/>
                <a:ext cx="86" cy="35"/>
              </a:xfrm>
              <a:custGeom>
                <a:avLst/>
                <a:gdLst>
                  <a:gd name="T0" fmla="*/ 44 w 45"/>
                  <a:gd name="T1" fmla="*/ 0 h 18"/>
                  <a:gd name="T2" fmla="*/ 0 w 45"/>
                  <a:gd name="T3" fmla="*/ 0 h 18"/>
                  <a:gd name="T4" fmla="*/ 1 w 45"/>
                  <a:gd name="T5" fmla="*/ 4 h 18"/>
                  <a:gd name="T6" fmla="*/ 5 w 45"/>
                  <a:gd name="T7" fmla="*/ 18 h 18"/>
                  <a:gd name="T8" fmla="*/ 45 w 45"/>
                  <a:gd name="T9" fmla="*/ 18 h 18"/>
                  <a:gd name="T10" fmla="*/ 44 w 45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18">
                    <a:moveTo>
                      <a:pt x="4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3"/>
                      <a:pt x="1" y="4"/>
                    </a:cubicBezTo>
                    <a:cubicBezTo>
                      <a:pt x="4" y="10"/>
                      <a:pt x="6" y="15"/>
                      <a:pt x="5" y="18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5" y="13"/>
                      <a:pt x="45" y="7"/>
                      <a:pt x="44" y="0"/>
                    </a:cubicBezTo>
                    <a:close/>
                  </a:path>
                </a:pathLst>
              </a:custGeom>
              <a:solidFill>
                <a:srgbClr val="E8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9" name="任意多边形: 形状 198">
                <a:extLst>
                  <a:ext uri="{FF2B5EF4-FFF2-40B4-BE49-F238E27FC236}">
                    <a16:creationId xmlns:a16="http://schemas.microsoft.com/office/drawing/2014/main" id="{710647DE-BD3C-42D5-9FFC-4DF4251DB4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5" y="1209"/>
                <a:ext cx="84" cy="37"/>
              </a:xfrm>
              <a:custGeom>
                <a:avLst/>
                <a:gdLst>
                  <a:gd name="T0" fmla="*/ 43 w 44"/>
                  <a:gd name="T1" fmla="*/ 0 h 19"/>
                  <a:gd name="T2" fmla="*/ 0 w 44"/>
                  <a:gd name="T3" fmla="*/ 0 h 19"/>
                  <a:gd name="T4" fmla="*/ 0 w 44"/>
                  <a:gd name="T5" fmla="*/ 3 h 19"/>
                  <a:gd name="T6" fmla="*/ 4 w 44"/>
                  <a:gd name="T7" fmla="*/ 19 h 19"/>
                  <a:gd name="T8" fmla="*/ 44 w 44"/>
                  <a:gd name="T9" fmla="*/ 19 h 19"/>
                  <a:gd name="T10" fmla="*/ 43 w 4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" h="19">
                    <a:moveTo>
                      <a:pt x="4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3" y="11"/>
                      <a:pt x="5" y="16"/>
                      <a:pt x="4" y="19"/>
                    </a:cubicBezTo>
                    <a:cubicBezTo>
                      <a:pt x="44" y="19"/>
                      <a:pt x="44" y="19"/>
                      <a:pt x="44" y="19"/>
                    </a:cubicBezTo>
                    <a:cubicBezTo>
                      <a:pt x="44" y="13"/>
                      <a:pt x="44" y="7"/>
                      <a:pt x="43" y="0"/>
                    </a:cubicBezTo>
                    <a:close/>
                  </a:path>
                </a:pathLst>
              </a:custGeom>
              <a:solidFill>
                <a:srgbClr val="E9E8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00" name="任意多边形: 形状 199">
                <a:extLst>
                  <a:ext uri="{FF2B5EF4-FFF2-40B4-BE49-F238E27FC236}">
                    <a16:creationId xmlns:a16="http://schemas.microsoft.com/office/drawing/2014/main" id="{F08EBC19-FACF-4CAC-BBE3-03753D3E9B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5" y="1213"/>
                <a:ext cx="84" cy="35"/>
              </a:xfrm>
              <a:custGeom>
                <a:avLst/>
                <a:gdLst>
                  <a:gd name="T0" fmla="*/ 43 w 44"/>
                  <a:gd name="T1" fmla="*/ 0 h 18"/>
                  <a:gd name="T2" fmla="*/ 0 w 44"/>
                  <a:gd name="T3" fmla="*/ 0 h 18"/>
                  <a:gd name="T4" fmla="*/ 0 w 44"/>
                  <a:gd name="T5" fmla="*/ 1 h 18"/>
                  <a:gd name="T6" fmla="*/ 4 w 44"/>
                  <a:gd name="T7" fmla="*/ 17 h 18"/>
                  <a:gd name="T8" fmla="*/ 3 w 44"/>
                  <a:gd name="T9" fmla="*/ 18 h 18"/>
                  <a:gd name="T10" fmla="*/ 44 w 44"/>
                  <a:gd name="T11" fmla="*/ 18 h 18"/>
                  <a:gd name="T12" fmla="*/ 43 w 44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8">
                    <a:moveTo>
                      <a:pt x="4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3" y="9"/>
                      <a:pt x="6" y="15"/>
                      <a:pt x="4" y="17"/>
                    </a:cubicBezTo>
                    <a:cubicBezTo>
                      <a:pt x="3" y="17"/>
                      <a:pt x="3" y="18"/>
                      <a:pt x="3" y="18"/>
                    </a:cubicBezTo>
                    <a:cubicBezTo>
                      <a:pt x="44" y="18"/>
                      <a:pt x="44" y="18"/>
                      <a:pt x="44" y="18"/>
                    </a:cubicBezTo>
                    <a:cubicBezTo>
                      <a:pt x="44" y="13"/>
                      <a:pt x="44" y="6"/>
                      <a:pt x="43" y="0"/>
                    </a:cubicBezTo>
                    <a:close/>
                  </a:path>
                </a:pathLst>
              </a:custGeom>
              <a:solidFill>
                <a:srgbClr val="EAE9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01" name="任意多边形: 形状 200">
                <a:extLst>
                  <a:ext uri="{FF2B5EF4-FFF2-40B4-BE49-F238E27FC236}">
                    <a16:creationId xmlns:a16="http://schemas.microsoft.com/office/drawing/2014/main" id="{9B8925D3-0B85-4A78-A065-F4D1356599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7" y="1215"/>
                <a:ext cx="84" cy="35"/>
              </a:xfrm>
              <a:custGeom>
                <a:avLst/>
                <a:gdLst>
                  <a:gd name="T0" fmla="*/ 43 w 44"/>
                  <a:gd name="T1" fmla="*/ 0 h 18"/>
                  <a:gd name="T2" fmla="*/ 0 w 44"/>
                  <a:gd name="T3" fmla="*/ 0 h 18"/>
                  <a:gd name="T4" fmla="*/ 3 w 44"/>
                  <a:gd name="T5" fmla="*/ 16 h 18"/>
                  <a:gd name="T6" fmla="*/ 2 w 44"/>
                  <a:gd name="T7" fmla="*/ 18 h 18"/>
                  <a:gd name="T8" fmla="*/ 44 w 44"/>
                  <a:gd name="T9" fmla="*/ 18 h 18"/>
                  <a:gd name="T10" fmla="*/ 43 w 44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" h="18">
                    <a:moveTo>
                      <a:pt x="4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8"/>
                      <a:pt x="5" y="14"/>
                      <a:pt x="3" y="16"/>
                    </a:cubicBezTo>
                    <a:cubicBezTo>
                      <a:pt x="2" y="17"/>
                      <a:pt x="2" y="17"/>
                      <a:pt x="2" y="18"/>
                    </a:cubicBezTo>
                    <a:cubicBezTo>
                      <a:pt x="44" y="18"/>
                      <a:pt x="44" y="18"/>
                      <a:pt x="44" y="18"/>
                    </a:cubicBezTo>
                    <a:cubicBezTo>
                      <a:pt x="43" y="13"/>
                      <a:pt x="43" y="7"/>
                      <a:pt x="43" y="0"/>
                    </a:cubicBezTo>
                    <a:close/>
                  </a:path>
                </a:pathLst>
              </a:custGeom>
              <a:solidFill>
                <a:srgbClr val="EBEA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02" name="任意多边形: 形状 201">
                <a:extLst>
                  <a:ext uri="{FF2B5EF4-FFF2-40B4-BE49-F238E27FC236}">
                    <a16:creationId xmlns:a16="http://schemas.microsoft.com/office/drawing/2014/main" id="{DC22409E-D959-4F36-BE89-6CD2113AA0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7" y="1217"/>
                <a:ext cx="84" cy="34"/>
              </a:xfrm>
              <a:custGeom>
                <a:avLst/>
                <a:gdLst>
                  <a:gd name="T0" fmla="*/ 43 w 44"/>
                  <a:gd name="T1" fmla="*/ 0 h 18"/>
                  <a:gd name="T2" fmla="*/ 0 w 44"/>
                  <a:gd name="T3" fmla="*/ 0 h 18"/>
                  <a:gd name="T4" fmla="*/ 3 w 44"/>
                  <a:gd name="T5" fmla="*/ 15 h 18"/>
                  <a:gd name="T6" fmla="*/ 1 w 44"/>
                  <a:gd name="T7" fmla="*/ 18 h 18"/>
                  <a:gd name="T8" fmla="*/ 44 w 44"/>
                  <a:gd name="T9" fmla="*/ 18 h 18"/>
                  <a:gd name="T10" fmla="*/ 43 w 44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" h="18">
                    <a:moveTo>
                      <a:pt x="4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8"/>
                      <a:pt x="4" y="13"/>
                      <a:pt x="3" y="15"/>
                    </a:cubicBezTo>
                    <a:cubicBezTo>
                      <a:pt x="2" y="16"/>
                      <a:pt x="2" y="17"/>
                      <a:pt x="1" y="18"/>
                    </a:cubicBezTo>
                    <a:cubicBezTo>
                      <a:pt x="44" y="18"/>
                      <a:pt x="44" y="18"/>
                      <a:pt x="44" y="18"/>
                    </a:cubicBezTo>
                    <a:cubicBezTo>
                      <a:pt x="43" y="14"/>
                      <a:pt x="43" y="7"/>
                      <a:pt x="43" y="0"/>
                    </a:cubicBez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03" name="任意多边形: 形状 202">
                <a:extLst>
                  <a:ext uri="{FF2B5EF4-FFF2-40B4-BE49-F238E27FC236}">
                    <a16:creationId xmlns:a16="http://schemas.microsoft.com/office/drawing/2014/main" id="{C8CE1E1C-30AA-4818-9AF2-7315E5F878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7" y="1219"/>
                <a:ext cx="84" cy="36"/>
              </a:xfrm>
              <a:custGeom>
                <a:avLst/>
                <a:gdLst>
                  <a:gd name="T0" fmla="*/ 43 w 44"/>
                  <a:gd name="T1" fmla="*/ 0 h 19"/>
                  <a:gd name="T2" fmla="*/ 0 w 44"/>
                  <a:gd name="T3" fmla="*/ 0 h 19"/>
                  <a:gd name="T4" fmla="*/ 3 w 44"/>
                  <a:gd name="T5" fmla="*/ 14 h 19"/>
                  <a:gd name="T6" fmla="*/ 1 w 44"/>
                  <a:gd name="T7" fmla="*/ 19 h 19"/>
                  <a:gd name="T8" fmla="*/ 44 w 44"/>
                  <a:gd name="T9" fmla="*/ 19 h 19"/>
                  <a:gd name="T10" fmla="*/ 43 w 4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" h="19">
                    <a:moveTo>
                      <a:pt x="4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7"/>
                      <a:pt x="4" y="12"/>
                      <a:pt x="3" y="14"/>
                    </a:cubicBezTo>
                    <a:cubicBezTo>
                      <a:pt x="2" y="15"/>
                      <a:pt x="1" y="17"/>
                      <a:pt x="1" y="19"/>
                    </a:cubicBezTo>
                    <a:cubicBezTo>
                      <a:pt x="44" y="19"/>
                      <a:pt x="44" y="19"/>
                      <a:pt x="44" y="19"/>
                    </a:cubicBezTo>
                    <a:cubicBezTo>
                      <a:pt x="43" y="14"/>
                      <a:pt x="43" y="8"/>
                      <a:pt x="43" y="0"/>
                    </a:cubicBezTo>
                    <a:close/>
                  </a:path>
                </a:pathLst>
              </a:custGeom>
              <a:solidFill>
                <a:srgbClr val="ECEC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04" name="任意多边形: 形状 203">
                <a:extLst>
                  <a:ext uri="{FF2B5EF4-FFF2-40B4-BE49-F238E27FC236}">
                    <a16:creationId xmlns:a16="http://schemas.microsoft.com/office/drawing/2014/main" id="{F179D6CE-36BC-40F4-9FE4-5463411E16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7" y="1223"/>
                <a:ext cx="84" cy="34"/>
              </a:xfrm>
              <a:custGeom>
                <a:avLst/>
                <a:gdLst>
                  <a:gd name="T0" fmla="*/ 43 w 44"/>
                  <a:gd name="T1" fmla="*/ 0 h 18"/>
                  <a:gd name="T2" fmla="*/ 1 w 44"/>
                  <a:gd name="T3" fmla="*/ 0 h 18"/>
                  <a:gd name="T4" fmla="*/ 3 w 44"/>
                  <a:gd name="T5" fmla="*/ 12 h 18"/>
                  <a:gd name="T6" fmla="*/ 0 w 44"/>
                  <a:gd name="T7" fmla="*/ 18 h 18"/>
                  <a:gd name="T8" fmla="*/ 44 w 44"/>
                  <a:gd name="T9" fmla="*/ 18 h 18"/>
                  <a:gd name="T10" fmla="*/ 43 w 44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" h="18">
                    <a:moveTo>
                      <a:pt x="4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3" y="6"/>
                      <a:pt x="4" y="10"/>
                      <a:pt x="3" y="12"/>
                    </a:cubicBezTo>
                    <a:cubicBezTo>
                      <a:pt x="2" y="13"/>
                      <a:pt x="1" y="15"/>
                      <a:pt x="0" y="18"/>
                    </a:cubicBezTo>
                    <a:cubicBezTo>
                      <a:pt x="44" y="18"/>
                      <a:pt x="44" y="18"/>
                      <a:pt x="44" y="18"/>
                    </a:cubicBezTo>
                    <a:cubicBezTo>
                      <a:pt x="44" y="14"/>
                      <a:pt x="43" y="7"/>
                      <a:pt x="43" y="0"/>
                    </a:cubicBezTo>
                    <a:close/>
                  </a:path>
                </a:pathLst>
              </a:custGeom>
              <a:solidFill>
                <a:srgbClr val="EDEC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05" name="任意多边形: 形状 204">
                <a:extLst>
                  <a:ext uri="{FF2B5EF4-FFF2-40B4-BE49-F238E27FC236}">
                    <a16:creationId xmlns:a16="http://schemas.microsoft.com/office/drawing/2014/main" id="{46E47C74-4BC9-4F1E-945D-D156C9A8D8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7" y="1225"/>
                <a:ext cx="84" cy="34"/>
              </a:xfrm>
              <a:custGeom>
                <a:avLst/>
                <a:gdLst>
                  <a:gd name="T0" fmla="*/ 43 w 44"/>
                  <a:gd name="T1" fmla="*/ 0 h 18"/>
                  <a:gd name="T2" fmla="*/ 1 w 44"/>
                  <a:gd name="T3" fmla="*/ 0 h 18"/>
                  <a:gd name="T4" fmla="*/ 3 w 44"/>
                  <a:gd name="T5" fmla="*/ 11 h 18"/>
                  <a:gd name="T6" fmla="*/ 0 w 44"/>
                  <a:gd name="T7" fmla="*/ 18 h 18"/>
                  <a:gd name="T8" fmla="*/ 44 w 44"/>
                  <a:gd name="T9" fmla="*/ 18 h 18"/>
                  <a:gd name="T10" fmla="*/ 43 w 44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" h="18">
                    <a:moveTo>
                      <a:pt x="4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3" y="6"/>
                      <a:pt x="4" y="9"/>
                      <a:pt x="3" y="11"/>
                    </a:cubicBezTo>
                    <a:cubicBezTo>
                      <a:pt x="2" y="12"/>
                      <a:pt x="1" y="15"/>
                      <a:pt x="0" y="18"/>
                    </a:cubicBezTo>
                    <a:cubicBezTo>
                      <a:pt x="44" y="18"/>
                      <a:pt x="44" y="18"/>
                      <a:pt x="44" y="18"/>
                    </a:cubicBezTo>
                    <a:cubicBezTo>
                      <a:pt x="44" y="14"/>
                      <a:pt x="43" y="7"/>
                      <a:pt x="43" y="0"/>
                    </a:cubicBezTo>
                    <a:close/>
                  </a:path>
                </a:pathLst>
              </a:custGeom>
              <a:solidFill>
                <a:srgbClr val="EEED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06" name="任意多边形: 形状 205">
                <a:extLst>
                  <a:ext uri="{FF2B5EF4-FFF2-40B4-BE49-F238E27FC236}">
                    <a16:creationId xmlns:a16="http://schemas.microsoft.com/office/drawing/2014/main" id="{AFFD4E5B-D95A-400F-A7AA-75C1E4968E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7" y="1227"/>
                <a:ext cx="84" cy="36"/>
              </a:xfrm>
              <a:custGeom>
                <a:avLst/>
                <a:gdLst>
                  <a:gd name="T0" fmla="*/ 43 w 44"/>
                  <a:gd name="T1" fmla="*/ 0 h 19"/>
                  <a:gd name="T2" fmla="*/ 2 w 44"/>
                  <a:gd name="T3" fmla="*/ 0 h 19"/>
                  <a:gd name="T4" fmla="*/ 3 w 44"/>
                  <a:gd name="T5" fmla="*/ 10 h 19"/>
                  <a:gd name="T6" fmla="*/ 0 w 44"/>
                  <a:gd name="T7" fmla="*/ 19 h 19"/>
                  <a:gd name="T8" fmla="*/ 44 w 44"/>
                  <a:gd name="T9" fmla="*/ 19 h 19"/>
                  <a:gd name="T10" fmla="*/ 44 w 44"/>
                  <a:gd name="T11" fmla="*/ 18 h 19"/>
                  <a:gd name="T12" fmla="*/ 43 w 44"/>
                  <a:gd name="T1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9">
                    <a:moveTo>
                      <a:pt x="4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5"/>
                      <a:pt x="4" y="8"/>
                      <a:pt x="3" y="10"/>
                    </a:cubicBezTo>
                    <a:cubicBezTo>
                      <a:pt x="2" y="11"/>
                      <a:pt x="1" y="15"/>
                      <a:pt x="0" y="19"/>
                    </a:cubicBezTo>
                    <a:cubicBezTo>
                      <a:pt x="44" y="19"/>
                      <a:pt x="44" y="19"/>
                      <a:pt x="44" y="19"/>
                    </a:cubicBezTo>
                    <a:cubicBezTo>
                      <a:pt x="44" y="18"/>
                      <a:pt x="44" y="18"/>
                      <a:pt x="44" y="18"/>
                    </a:cubicBezTo>
                    <a:cubicBezTo>
                      <a:pt x="44" y="14"/>
                      <a:pt x="43" y="8"/>
                      <a:pt x="43" y="0"/>
                    </a:cubicBezTo>
                    <a:close/>
                  </a:path>
                </a:pathLst>
              </a:custGeom>
              <a:solidFill>
                <a:srgbClr val="EFEE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07" name="任意多边形: 形状 206">
                <a:extLst>
                  <a:ext uri="{FF2B5EF4-FFF2-40B4-BE49-F238E27FC236}">
                    <a16:creationId xmlns:a16="http://schemas.microsoft.com/office/drawing/2014/main" id="{59025652-6CB1-4A75-8363-E3DF5A787A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5" y="1230"/>
                <a:ext cx="86" cy="35"/>
              </a:xfrm>
              <a:custGeom>
                <a:avLst/>
                <a:gdLst>
                  <a:gd name="T0" fmla="*/ 44 w 45"/>
                  <a:gd name="T1" fmla="*/ 0 h 18"/>
                  <a:gd name="T2" fmla="*/ 3 w 45"/>
                  <a:gd name="T3" fmla="*/ 0 h 18"/>
                  <a:gd name="T4" fmla="*/ 4 w 45"/>
                  <a:gd name="T5" fmla="*/ 8 h 18"/>
                  <a:gd name="T6" fmla="*/ 0 w 45"/>
                  <a:gd name="T7" fmla="*/ 18 h 18"/>
                  <a:gd name="T8" fmla="*/ 45 w 45"/>
                  <a:gd name="T9" fmla="*/ 18 h 18"/>
                  <a:gd name="T10" fmla="*/ 45 w 45"/>
                  <a:gd name="T11" fmla="*/ 16 h 18"/>
                  <a:gd name="T12" fmla="*/ 44 w 45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18">
                    <a:moveTo>
                      <a:pt x="4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4"/>
                      <a:pt x="5" y="7"/>
                      <a:pt x="4" y="8"/>
                    </a:cubicBezTo>
                    <a:cubicBezTo>
                      <a:pt x="3" y="9"/>
                      <a:pt x="1" y="13"/>
                      <a:pt x="0" y="18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5" y="17"/>
                      <a:pt x="45" y="17"/>
                      <a:pt x="45" y="16"/>
                    </a:cubicBezTo>
                    <a:cubicBezTo>
                      <a:pt x="45" y="12"/>
                      <a:pt x="44" y="6"/>
                      <a:pt x="44" y="0"/>
                    </a:cubicBezTo>
                    <a:close/>
                  </a:path>
                </a:pathLst>
              </a:custGeom>
              <a:solidFill>
                <a:srgbClr val="F0E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08" name="任意多边形: 形状 207">
                <a:extLst>
                  <a:ext uri="{FF2B5EF4-FFF2-40B4-BE49-F238E27FC236}">
                    <a16:creationId xmlns:a16="http://schemas.microsoft.com/office/drawing/2014/main" id="{07A2D592-B3E6-40B5-96B1-9AD8AADC9F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5" y="1232"/>
                <a:ext cx="86" cy="35"/>
              </a:xfrm>
              <a:custGeom>
                <a:avLst/>
                <a:gdLst>
                  <a:gd name="T0" fmla="*/ 44 w 45"/>
                  <a:gd name="T1" fmla="*/ 0 h 18"/>
                  <a:gd name="T2" fmla="*/ 3 w 45"/>
                  <a:gd name="T3" fmla="*/ 0 h 18"/>
                  <a:gd name="T4" fmla="*/ 4 w 45"/>
                  <a:gd name="T5" fmla="*/ 7 h 18"/>
                  <a:gd name="T6" fmla="*/ 0 w 45"/>
                  <a:gd name="T7" fmla="*/ 18 h 18"/>
                  <a:gd name="T8" fmla="*/ 45 w 45"/>
                  <a:gd name="T9" fmla="*/ 18 h 18"/>
                  <a:gd name="T10" fmla="*/ 45 w 45"/>
                  <a:gd name="T11" fmla="*/ 15 h 18"/>
                  <a:gd name="T12" fmla="*/ 44 w 45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18">
                    <a:moveTo>
                      <a:pt x="4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3"/>
                      <a:pt x="5" y="6"/>
                      <a:pt x="4" y="7"/>
                    </a:cubicBezTo>
                    <a:cubicBezTo>
                      <a:pt x="3" y="8"/>
                      <a:pt x="1" y="13"/>
                      <a:pt x="0" y="18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5" y="17"/>
                      <a:pt x="45" y="16"/>
                      <a:pt x="45" y="15"/>
                    </a:cubicBezTo>
                    <a:cubicBezTo>
                      <a:pt x="45" y="12"/>
                      <a:pt x="44" y="6"/>
                      <a:pt x="44" y="0"/>
                    </a:cubicBezTo>
                    <a:close/>
                  </a:path>
                </a:pathLst>
              </a:custGeom>
              <a:solidFill>
                <a:srgbClr val="F1F0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09" name="任意多边形: 形状 208">
                <a:extLst>
                  <a:ext uri="{FF2B5EF4-FFF2-40B4-BE49-F238E27FC236}">
                    <a16:creationId xmlns:a16="http://schemas.microsoft.com/office/drawing/2014/main" id="{6AC9FEC4-CD44-4E40-B29E-0571C4CB3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5" y="1234"/>
                <a:ext cx="86" cy="35"/>
              </a:xfrm>
              <a:custGeom>
                <a:avLst/>
                <a:gdLst>
                  <a:gd name="T0" fmla="*/ 44 w 45"/>
                  <a:gd name="T1" fmla="*/ 0 h 18"/>
                  <a:gd name="T2" fmla="*/ 4 w 45"/>
                  <a:gd name="T3" fmla="*/ 0 h 18"/>
                  <a:gd name="T4" fmla="*/ 4 w 45"/>
                  <a:gd name="T5" fmla="*/ 6 h 18"/>
                  <a:gd name="T6" fmla="*/ 0 w 45"/>
                  <a:gd name="T7" fmla="*/ 18 h 18"/>
                  <a:gd name="T8" fmla="*/ 45 w 45"/>
                  <a:gd name="T9" fmla="*/ 18 h 18"/>
                  <a:gd name="T10" fmla="*/ 45 w 45"/>
                  <a:gd name="T11" fmla="*/ 14 h 18"/>
                  <a:gd name="T12" fmla="*/ 44 w 45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18">
                    <a:moveTo>
                      <a:pt x="4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3"/>
                      <a:pt x="5" y="5"/>
                      <a:pt x="4" y="6"/>
                    </a:cubicBezTo>
                    <a:cubicBezTo>
                      <a:pt x="3" y="8"/>
                      <a:pt x="1" y="13"/>
                      <a:pt x="0" y="18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5" y="17"/>
                      <a:pt x="45" y="15"/>
                      <a:pt x="45" y="14"/>
                    </a:cubicBezTo>
                    <a:cubicBezTo>
                      <a:pt x="45" y="11"/>
                      <a:pt x="44" y="6"/>
                      <a:pt x="44" y="0"/>
                    </a:cubicBezTo>
                    <a:close/>
                  </a:path>
                </a:pathLst>
              </a:custGeom>
              <a:solidFill>
                <a:srgbClr val="F2F1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10" name="任意多边形: 形状 209">
                <a:extLst>
                  <a:ext uri="{FF2B5EF4-FFF2-40B4-BE49-F238E27FC236}">
                    <a16:creationId xmlns:a16="http://schemas.microsoft.com/office/drawing/2014/main" id="{EFAAB698-061A-4D31-8B09-EE49B39A21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3" y="1236"/>
                <a:ext cx="88" cy="37"/>
              </a:xfrm>
              <a:custGeom>
                <a:avLst/>
                <a:gdLst>
                  <a:gd name="T0" fmla="*/ 45 w 46"/>
                  <a:gd name="T1" fmla="*/ 0 h 19"/>
                  <a:gd name="T2" fmla="*/ 5 w 46"/>
                  <a:gd name="T3" fmla="*/ 0 h 19"/>
                  <a:gd name="T4" fmla="*/ 5 w 46"/>
                  <a:gd name="T5" fmla="*/ 5 h 19"/>
                  <a:gd name="T6" fmla="*/ 0 w 46"/>
                  <a:gd name="T7" fmla="*/ 19 h 19"/>
                  <a:gd name="T8" fmla="*/ 45 w 46"/>
                  <a:gd name="T9" fmla="*/ 19 h 19"/>
                  <a:gd name="T10" fmla="*/ 46 w 46"/>
                  <a:gd name="T11" fmla="*/ 13 h 19"/>
                  <a:gd name="T12" fmla="*/ 45 w 46"/>
                  <a:gd name="T1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" h="19">
                    <a:moveTo>
                      <a:pt x="45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5" y="3"/>
                      <a:pt x="5" y="4"/>
                      <a:pt x="5" y="5"/>
                    </a:cubicBezTo>
                    <a:cubicBezTo>
                      <a:pt x="3" y="7"/>
                      <a:pt x="2" y="12"/>
                      <a:pt x="0" y="19"/>
                    </a:cubicBezTo>
                    <a:cubicBezTo>
                      <a:pt x="45" y="19"/>
                      <a:pt x="45" y="19"/>
                      <a:pt x="45" y="19"/>
                    </a:cubicBezTo>
                    <a:cubicBezTo>
                      <a:pt x="46" y="17"/>
                      <a:pt x="46" y="15"/>
                      <a:pt x="46" y="13"/>
                    </a:cubicBezTo>
                    <a:cubicBezTo>
                      <a:pt x="46" y="10"/>
                      <a:pt x="45" y="6"/>
                      <a:pt x="45" y="0"/>
                    </a:cubicBezTo>
                    <a:close/>
                  </a:path>
                </a:pathLst>
              </a:custGeom>
              <a:solidFill>
                <a:srgbClr val="F3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11" name="任意多边形: 形状 210">
                <a:extLst>
                  <a:ext uri="{FF2B5EF4-FFF2-40B4-BE49-F238E27FC236}">
                    <a16:creationId xmlns:a16="http://schemas.microsoft.com/office/drawing/2014/main" id="{58EE3C98-BFF5-4FE9-8514-C95BF98DF8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3" y="1240"/>
                <a:ext cx="88" cy="34"/>
              </a:xfrm>
              <a:custGeom>
                <a:avLst/>
                <a:gdLst>
                  <a:gd name="T0" fmla="*/ 45 w 46"/>
                  <a:gd name="T1" fmla="*/ 0 h 18"/>
                  <a:gd name="T2" fmla="*/ 5 w 46"/>
                  <a:gd name="T3" fmla="*/ 0 h 18"/>
                  <a:gd name="T4" fmla="*/ 5 w 46"/>
                  <a:gd name="T5" fmla="*/ 3 h 18"/>
                  <a:gd name="T6" fmla="*/ 0 w 46"/>
                  <a:gd name="T7" fmla="*/ 18 h 18"/>
                  <a:gd name="T8" fmla="*/ 45 w 46"/>
                  <a:gd name="T9" fmla="*/ 18 h 18"/>
                  <a:gd name="T10" fmla="*/ 46 w 46"/>
                  <a:gd name="T11" fmla="*/ 11 h 18"/>
                  <a:gd name="T12" fmla="*/ 45 w 46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" h="18">
                    <a:moveTo>
                      <a:pt x="45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5" y="1"/>
                      <a:pt x="5" y="2"/>
                      <a:pt x="5" y="3"/>
                    </a:cubicBezTo>
                    <a:cubicBezTo>
                      <a:pt x="3" y="5"/>
                      <a:pt x="1" y="11"/>
                      <a:pt x="0" y="18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6" y="15"/>
                      <a:pt x="46" y="13"/>
                      <a:pt x="46" y="11"/>
                    </a:cubicBezTo>
                    <a:cubicBezTo>
                      <a:pt x="46" y="8"/>
                      <a:pt x="45" y="4"/>
                      <a:pt x="4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12" name="任意多边形: 形状 211">
                <a:extLst>
                  <a:ext uri="{FF2B5EF4-FFF2-40B4-BE49-F238E27FC236}">
                    <a16:creationId xmlns:a16="http://schemas.microsoft.com/office/drawing/2014/main" id="{FA0F5039-00DD-465E-8C03-6F2C5C1C6D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3" y="1242"/>
                <a:ext cx="88" cy="34"/>
              </a:xfrm>
              <a:custGeom>
                <a:avLst/>
                <a:gdLst>
                  <a:gd name="T0" fmla="*/ 45 w 46"/>
                  <a:gd name="T1" fmla="*/ 0 h 18"/>
                  <a:gd name="T2" fmla="*/ 5 w 46"/>
                  <a:gd name="T3" fmla="*/ 0 h 18"/>
                  <a:gd name="T4" fmla="*/ 5 w 46"/>
                  <a:gd name="T5" fmla="*/ 2 h 18"/>
                  <a:gd name="T6" fmla="*/ 0 w 46"/>
                  <a:gd name="T7" fmla="*/ 18 h 18"/>
                  <a:gd name="T8" fmla="*/ 45 w 46"/>
                  <a:gd name="T9" fmla="*/ 18 h 18"/>
                  <a:gd name="T10" fmla="*/ 46 w 46"/>
                  <a:gd name="T11" fmla="*/ 10 h 18"/>
                  <a:gd name="T12" fmla="*/ 45 w 46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" h="18">
                    <a:moveTo>
                      <a:pt x="45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3" y="4"/>
                      <a:pt x="1" y="11"/>
                      <a:pt x="0" y="18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6" y="15"/>
                      <a:pt x="46" y="12"/>
                      <a:pt x="46" y="10"/>
                    </a:cubicBezTo>
                    <a:cubicBezTo>
                      <a:pt x="46" y="8"/>
                      <a:pt x="46" y="4"/>
                      <a:pt x="45" y="0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13" name="任意多边形: 形状 212">
                <a:extLst>
                  <a:ext uri="{FF2B5EF4-FFF2-40B4-BE49-F238E27FC236}">
                    <a16:creationId xmlns:a16="http://schemas.microsoft.com/office/drawing/2014/main" id="{89258D11-2F3A-4460-8D3E-99AD657EBE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3" y="1244"/>
                <a:ext cx="88" cy="36"/>
              </a:xfrm>
              <a:custGeom>
                <a:avLst/>
                <a:gdLst>
                  <a:gd name="T0" fmla="*/ 45 w 46"/>
                  <a:gd name="T1" fmla="*/ 0 h 19"/>
                  <a:gd name="T2" fmla="*/ 5 w 46"/>
                  <a:gd name="T3" fmla="*/ 0 h 19"/>
                  <a:gd name="T4" fmla="*/ 5 w 46"/>
                  <a:gd name="T5" fmla="*/ 1 h 19"/>
                  <a:gd name="T6" fmla="*/ 0 w 46"/>
                  <a:gd name="T7" fmla="*/ 19 h 19"/>
                  <a:gd name="T8" fmla="*/ 45 w 46"/>
                  <a:gd name="T9" fmla="*/ 19 h 19"/>
                  <a:gd name="T10" fmla="*/ 46 w 46"/>
                  <a:gd name="T11" fmla="*/ 9 h 19"/>
                  <a:gd name="T12" fmla="*/ 45 w 46"/>
                  <a:gd name="T1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" h="19">
                    <a:moveTo>
                      <a:pt x="45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" y="3"/>
                      <a:pt x="1" y="11"/>
                      <a:pt x="0" y="19"/>
                    </a:cubicBezTo>
                    <a:cubicBezTo>
                      <a:pt x="45" y="19"/>
                      <a:pt x="45" y="19"/>
                      <a:pt x="45" y="19"/>
                    </a:cubicBezTo>
                    <a:cubicBezTo>
                      <a:pt x="46" y="15"/>
                      <a:pt x="46" y="12"/>
                      <a:pt x="46" y="9"/>
                    </a:cubicBezTo>
                    <a:cubicBezTo>
                      <a:pt x="46" y="7"/>
                      <a:pt x="46" y="4"/>
                      <a:pt x="45" y="0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14" name="任意多边形: 形状 213">
                <a:extLst>
                  <a:ext uri="{FF2B5EF4-FFF2-40B4-BE49-F238E27FC236}">
                    <a16:creationId xmlns:a16="http://schemas.microsoft.com/office/drawing/2014/main" id="{8DEC8CEA-33DB-4619-9D91-CC57AFA244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1" y="1248"/>
                <a:ext cx="90" cy="34"/>
              </a:xfrm>
              <a:custGeom>
                <a:avLst/>
                <a:gdLst>
                  <a:gd name="T0" fmla="*/ 46 w 47"/>
                  <a:gd name="T1" fmla="*/ 0 h 18"/>
                  <a:gd name="T2" fmla="*/ 5 w 47"/>
                  <a:gd name="T3" fmla="*/ 0 h 18"/>
                  <a:gd name="T4" fmla="*/ 0 w 47"/>
                  <a:gd name="T5" fmla="*/ 18 h 18"/>
                  <a:gd name="T6" fmla="*/ 46 w 47"/>
                  <a:gd name="T7" fmla="*/ 18 h 18"/>
                  <a:gd name="T8" fmla="*/ 47 w 47"/>
                  <a:gd name="T9" fmla="*/ 7 h 18"/>
                  <a:gd name="T10" fmla="*/ 46 w 47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18">
                    <a:moveTo>
                      <a:pt x="46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4" y="2"/>
                      <a:pt x="2" y="10"/>
                      <a:pt x="0" y="18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6" y="14"/>
                      <a:pt x="47" y="10"/>
                      <a:pt x="47" y="7"/>
                    </a:cubicBezTo>
                    <a:cubicBezTo>
                      <a:pt x="47" y="5"/>
                      <a:pt x="47" y="3"/>
                      <a:pt x="46" y="0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15" name="任意多边形: 形状 214">
                <a:extLst>
                  <a:ext uri="{FF2B5EF4-FFF2-40B4-BE49-F238E27FC236}">
                    <a16:creationId xmlns:a16="http://schemas.microsoft.com/office/drawing/2014/main" id="{AFD7CBFD-A813-4246-88E4-C9EB9FB384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1" y="1250"/>
                <a:ext cx="90" cy="34"/>
              </a:xfrm>
              <a:custGeom>
                <a:avLst/>
                <a:gdLst>
                  <a:gd name="T0" fmla="*/ 46 w 47"/>
                  <a:gd name="T1" fmla="*/ 0 h 18"/>
                  <a:gd name="T2" fmla="*/ 5 w 47"/>
                  <a:gd name="T3" fmla="*/ 0 h 18"/>
                  <a:gd name="T4" fmla="*/ 0 w 47"/>
                  <a:gd name="T5" fmla="*/ 18 h 18"/>
                  <a:gd name="T6" fmla="*/ 46 w 47"/>
                  <a:gd name="T7" fmla="*/ 18 h 18"/>
                  <a:gd name="T8" fmla="*/ 47 w 47"/>
                  <a:gd name="T9" fmla="*/ 6 h 18"/>
                  <a:gd name="T10" fmla="*/ 46 w 47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18">
                    <a:moveTo>
                      <a:pt x="46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3" y="3"/>
                      <a:pt x="1" y="11"/>
                      <a:pt x="0" y="18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6" y="14"/>
                      <a:pt x="47" y="9"/>
                      <a:pt x="47" y="6"/>
                    </a:cubicBezTo>
                    <a:cubicBezTo>
                      <a:pt x="47" y="4"/>
                      <a:pt x="47" y="2"/>
                      <a:pt x="46" y="0"/>
                    </a:cubicBez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16" name="任意多边形: 形状 215">
                <a:extLst>
                  <a:ext uri="{FF2B5EF4-FFF2-40B4-BE49-F238E27FC236}">
                    <a16:creationId xmlns:a16="http://schemas.microsoft.com/office/drawing/2014/main" id="{2AB6A380-EC67-45C8-A008-25D6CA340F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1" y="1251"/>
                <a:ext cx="90" cy="35"/>
              </a:xfrm>
              <a:custGeom>
                <a:avLst/>
                <a:gdLst>
                  <a:gd name="T0" fmla="*/ 47 w 47"/>
                  <a:gd name="T1" fmla="*/ 0 h 18"/>
                  <a:gd name="T2" fmla="*/ 4 w 47"/>
                  <a:gd name="T3" fmla="*/ 0 h 18"/>
                  <a:gd name="T4" fmla="*/ 0 w 47"/>
                  <a:gd name="T5" fmla="*/ 18 h 18"/>
                  <a:gd name="T6" fmla="*/ 46 w 47"/>
                  <a:gd name="T7" fmla="*/ 18 h 18"/>
                  <a:gd name="T8" fmla="*/ 47 w 47"/>
                  <a:gd name="T9" fmla="*/ 5 h 18"/>
                  <a:gd name="T10" fmla="*/ 47 w 47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18">
                    <a:moveTo>
                      <a:pt x="47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4"/>
                      <a:pt x="1" y="12"/>
                      <a:pt x="0" y="18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6" y="13"/>
                      <a:pt x="47" y="9"/>
                      <a:pt x="47" y="5"/>
                    </a:cubicBezTo>
                    <a:cubicBezTo>
                      <a:pt x="47" y="4"/>
                      <a:pt x="47" y="2"/>
                      <a:pt x="47" y="0"/>
                    </a:cubicBezTo>
                    <a:close/>
                  </a:path>
                </a:pathLst>
              </a:custGeom>
              <a:solidFill>
                <a:srgbClr val="F8F8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17" name="任意多边形: 形状 216">
                <a:extLst>
                  <a:ext uri="{FF2B5EF4-FFF2-40B4-BE49-F238E27FC236}">
                    <a16:creationId xmlns:a16="http://schemas.microsoft.com/office/drawing/2014/main" id="{D1EDD935-3D96-493D-AB78-9428376296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1" y="1253"/>
                <a:ext cx="90" cy="37"/>
              </a:xfrm>
              <a:custGeom>
                <a:avLst/>
                <a:gdLst>
                  <a:gd name="T0" fmla="*/ 47 w 47"/>
                  <a:gd name="T1" fmla="*/ 0 h 19"/>
                  <a:gd name="T2" fmla="*/ 4 w 47"/>
                  <a:gd name="T3" fmla="*/ 0 h 19"/>
                  <a:gd name="T4" fmla="*/ 0 w 47"/>
                  <a:gd name="T5" fmla="*/ 19 h 19"/>
                  <a:gd name="T6" fmla="*/ 45 w 47"/>
                  <a:gd name="T7" fmla="*/ 19 h 19"/>
                  <a:gd name="T8" fmla="*/ 47 w 47"/>
                  <a:gd name="T9" fmla="*/ 4 h 19"/>
                  <a:gd name="T10" fmla="*/ 47 w 47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19">
                    <a:moveTo>
                      <a:pt x="47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5"/>
                      <a:pt x="1" y="12"/>
                      <a:pt x="0" y="19"/>
                    </a:cubicBezTo>
                    <a:cubicBezTo>
                      <a:pt x="45" y="19"/>
                      <a:pt x="45" y="19"/>
                      <a:pt x="45" y="19"/>
                    </a:cubicBezTo>
                    <a:cubicBezTo>
                      <a:pt x="46" y="13"/>
                      <a:pt x="47" y="8"/>
                      <a:pt x="47" y="4"/>
                    </a:cubicBezTo>
                    <a:cubicBezTo>
                      <a:pt x="47" y="3"/>
                      <a:pt x="47" y="2"/>
                      <a:pt x="47" y="0"/>
                    </a:cubicBezTo>
                    <a:close/>
                  </a:path>
                </a:pathLst>
              </a:custGeom>
              <a:solidFill>
                <a:srgbClr val="F8F8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18" name="任意多边形: 形状 217">
                <a:extLst>
                  <a:ext uri="{FF2B5EF4-FFF2-40B4-BE49-F238E27FC236}">
                    <a16:creationId xmlns:a16="http://schemas.microsoft.com/office/drawing/2014/main" id="{E97BB7BC-66CD-4B45-8A57-437C387673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1" y="1257"/>
                <a:ext cx="90" cy="35"/>
              </a:xfrm>
              <a:custGeom>
                <a:avLst/>
                <a:gdLst>
                  <a:gd name="T0" fmla="*/ 47 w 47"/>
                  <a:gd name="T1" fmla="*/ 0 h 18"/>
                  <a:gd name="T2" fmla="*/ 3 w 47"/>
                  <a:gd name="T3" fmla="*/ 0 h 18"/>
                  <a:gd name="T4" fmla="*/ 0 w 47"/>
                  <a:gd name="T5" fmla="*/ 18 h 18"/>
                  <a:gd name="T6" fmla="*/ 45 w 47"/>
                  <a:gd name="T7" fmla="*/ 18 h 18"/>
                  <a:gd name="T8" fmla="*/ 47 w 47"/>
                  <a:gd name="T9" fmla="*/ 2 h 18"/>
                  <a:gd name="T10" fmla="*/ 47 w 47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18">
                    <a:moveTo>
                      <a:pt x="47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5"/>
                      <a:pt x="0" y="12"/>
                      <a:pt x="0" y="18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6" y="12"/>
                      <a:pt x="47" y="6"/>
                      <a:pt x="47" y="2"/>
                    </a:cubicBezTo>
                    <a:cubicBezTo>
                      <a:pt x="47" y="1"/>
                      <a:pt x="47" y="0"/>
                      <a:pt x="47" y="0"/>
                    </a:cubicBezTo>
                    <a:close/>
                  </a:path>
                </a:pathLst>
              </a:custGeom>
              <a:solidFill>
                <a:srgbClr val="F9F9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19" name="任意多边形: 形状 218">
                <a:extLst>
                  <a:ext uri="{FF2B5EF4-FFF2-40B4-BE49-F238E27FC236}">
                    <a16:creationId xmlns:a16="http://schemas.microsoft.com/office/drawing/2014/main" id="{6507C03E-FC04-46CF-A15B-D497EB4E43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1" y="1259"/>
                <a:ext cx="90" cy="35"/>
              </a:xfrm>
              <a:custGeom>
                <a:avLst/>
                <a:gdLst>
                  <a:gd name="T0" fmla="*/ 47 w 47"/>
                  <a:gd name="T1" fmla="*/ 0 h 18"/>
                  <a:gd name="T2" fmla="*/ 3 w 47"/>
                  <a:gd name="T3" fmla="*/ 0 h 18"/>
                  <a:gd name="T4" fmla="*/ 0 w 47"/>
                  <a:gd name="T5" fmla="*/ 18 h 18"/>
                  <a:gd name="T6" fmla="*/ 45 w 47"/>
                  <a:gd name="T7" fmla="*/ 18 h 18"/>
                  <a:gd name="T8" fmla="*/ 47 w 47"/>
                  <a:gd name="T9" fmla="*/ 1 h 18"/>
                  <a:gd name="T10" fmla="*/ 47 w 47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18">
                    <a:moveTo>
                      <a:pt x="47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5"/>
                      <a:pt x="0" y="13"/>
                      <a:pt x="0" y="18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6" y="12"/>
                      <a:pt x="47" y="6"/>
                      <a:pt x="47" y="1"/>
                    </a:cubicBez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20" name="任意多边形: 形状 219">
                <a:extLst>
                  <a:ext uri="{FF2B5EF4-FFF2-40B4-BE49-F238E27FC236}">
                    <a16:creationId xmlns:a16="http://schemas.microsoft.com/office/drawing/2014/main" id="{81F93DF9-897A-4D0E-B2B1-493C48EB44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9" y="1261"/>
                <a:ext cx="92" cy="34"/>
              </a:xfrm>
              <a:custGeom>
                <a:avLst/>
                <a:gdLst>
                  <a:gd name="T0" fmla="*/ 48 w 48"/>
                  <a:gd name="T1" fmla="*/ 0 h 18"/>
                  <a:gd name="T2" fmla="*/ 4 w 48"/>
                  <a:gd name="T3" fmla="*/ 0 h 18"/>
                  <a:gd name="T4" fmla="*/ 0 w 48"/>
                  <a:gd name="T5" fmla="*/ 18 h 18"/>
                  <a:gd name="T6" fmla="*/ 46 w 48"/>
                  <a:gd name="T7" fmla="*/ 18 h 18"/>
                  <a:gd name="T8" fmla="*/ 48 w 4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18">
                    <a:moveTo>
                      <a:pt x="4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6"/>
                      <a:pt x="1" y="13"/>
                      <a:pt x="0" y="18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7" y="12"/>
                      <a:pt x="48" y="5"/>
                      <a:pt x="48" y="0"/>
                    </a:cubicBezTo>
                    <a:close/>
                  </a:path>
                </a:pathLst>
              </a:custGeom>
              <a:solidFill>
                <a:srgbClr val="FBFC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21" name="任意多边形: 形状 220">
                <a:extLst>
                  <a:ext uri="{FF2B5EF4-FFF2-40B4-BE49-F238E27FC236}">
                    <a16:creationId xmlns:a16="http://schemas.microsoft.com/office/drawing/2014/main" id="{CF31BBAF-E063-478B-A58C-15735415E6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9" y="1263"/>
                <a:ext cx="92" cy="36"/>
              </a:xfrm>
              <a:custGeom>
                <a:avLst/>
                <a:gdLst>
                  <a:gd name="T0" fmla="*/ 48 w 48"/>
                  <a:gd name="T1" fmla="*/ 0 h 19"/>
                  <a:gd name="T2" fmla="*/ 3 w 48"/>
                  <a:gd name="T3" fmla="*/ 0 h 19"/>
                  <a:gd name="T4" fmla="*/ 0 w 48"/>
                  <a:gd name="T5" fmla="*/ 19 h 19"/>
                  <a:gd name="T6" fmla="*/ 46 w 48"/>
                  <a:gd name="T7" fmla="*/ 19 h 19"/>
                  <a:gd name="T8" fmla="*/ 48 w 48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19">
                    <a:moveTo>
                      <a:pt x="48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6"/>
                      <a:pt x="1" y="14"/>
                      <a:pt x="0" y="19"/>
                    </a:cubicBezTo>
                    <a:cubicBezTo>
                      <a:pt x="46" y="19"/>
                      <a:pt x="46" y="19"/>
                      <a:pt x="46" y="19"/>
                    </a:cubicBezTo>
                    <a:cubicBezTo>
                      <a:pt x="47" y="12"/>
                      <a:pt x="48" y="6"/>
                      <a:pt x="48" y="0"/>
                    </a:cubicBezTo>
                    <a:close/>
                  </a:path>
                </a:pathLst>
              </a:custGeom>
              <a:solidFill>
                <a:srgbClr val="FDFD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22" name="任意多边形: 形状 221">
                <a:extLst>
                  <a:ext uri="{FF2B5EF4-FFF2-40B4-BE49-F238E27FC236}">
                    <a16:creationId xmlns:a16="http://schemas.microsoft.com/office/drawing/2014/main" id="{05133901-AC7A-45CB-938F-B1EA736680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9" y="1267"/>
                <a:ext cx="92" cy="34"/>
              </a:xfrm>
              <a:custGeom>
                <a:avLst/>
                <a:gdLst>
                  <a:gd name="T0" fmla="*/ 48 w 48"/>
                  <a:gd name="T1" fmla="*/ 0 h 18"/>
                  <a:gd name="T2" fmla="*/ 3 w 48"/>
                  <a:gd name="T3" fmla="*/ 0 h 18"/>
                  <a:gd name="T4" fmla="*/ 0 w 48"/>
                  <a:gd name="T5" fmla="*/ 18 h 18"/>
                  <a:gd name="T6" fmla="*/ 45 w 48"/>
                  <a:gd name="T7" fmla="*/ 18 h 18"/>
                  <a:gd name="T8" fmla="*/ 48 w 4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18">
                    <a:moveTo>
                      <a:pt x="48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6"/>
                      <a:pt x="0" y="13"/>
                      <a:pt x="0" y="18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6" y="12"/>
                      <a:pt x="47" y="5"/>
                      <a:pt x="48" y="0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23" name="任意多边形: 形状 222">
                <a:extLst>
                  <a:ext uri="{FF2B5EF4-FFF2-40B4-BE49-F238E27FC236}">
                    <a16:creationId xmlns:a16="http://schemas.microsoft.com/office/drawing/2014/main" id="{4BE3EADB-EA2D-4798-8349-167EAE0ED7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9" y="1269"/>
                <a:ext cx="92" cy="34"/>
              </a:xfrm>
              <a:custGeom>
                <a:avLst/>
                <a:gdLst>
                  <a:gd name="T0" fmla="*/ 48 w 48"/>
                  <a:gd name="T1" fmla="*/ 0 h 18"/>
                  <a:gd name="T2" fmla="*/ 3 w 48"/>
                  <a:gd name="T3" fmla="*/ 0 h 18"/>
                  <a:gd name="T4" fmla="*/ 0 w 48"/>
                  <a:gd name="T5" fmla="*/ 17 h 18"/>
                  <a:gd name="T6" fmla="*/ 0 w 48"/>
                  <a:gd name="T7" fmla="*/ 18 h 18"/>
                  <a:gd name="T8" fmla="*/ 45 w 48"/>
                  <a:gd name="T9" fmla="*/ 18 h 18"/>
                  <a:gd name="T10" fmla="*/ 48 w 48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" h="18">
                    <a:moveTo>
                      <a:pt x="48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6"/>
                      <a:pt x="0" y="13"/>
                      <a:pt x="0" y="17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6" y="12"/>
                      <a:pt x="47" y="5"/>
                      <a:pt x="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24" name="任意多边形: 形状 223">
                <a:extLst>
                  <a:ext uri="{FF2B5EF4-FFF2-40B4-BE49-F238E27FC236}">
                    <a16:creationId xmlns:a16="http://schemas.microsoft.com/office/drawing/2014/main" id="{D05387B9-FC6F-4853-A166-1339566B61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6" y="1163"/>
                <a:ext cx="134" cy="16"/>
              </a:xfrm>
              <a:custGeom>
                <a:avLst/>
                <a:gdLst>
                  <a:gd name="T0" fmla="*/ 0 w 70"/>
                  <a:gd name="T1" fmla="*/ 8 h 8"/>
                  <a:gd name="T2" fmla="*/ 17 w 70"/>
                  <a:gd name="T3" fmla="*/ 8 h 8"/>
                  <a:gd name="T4" fmla="*/ 17 w 70"/>
                  <a:gd name="T5" fmla="*/ 6 h 8"/>
                  <a:gd name="T6" fmla="*/ 6 w 70"/>
                  <a:gd name="T7" fmla="*/ 6 h 8"/>
                  <a:gd name="T8" fmla="*/ 0 w 70"/>
                  <a:gd name="T9" fmla="*/ 8 h 8"/>
                  <a:gd name="T10" fmla="*/ 60 w 70"/>
                  <a:gd name="T11" fmla="*/ 8 h 8"/>
                  <a:gd name="T12" fmla="*/ 70 w 70"/>
                  <a:gd name="T13" fmla="*/ 8 h 8"/>
                  <a:gd name="T14" fmla="*/ 68 w 70"/>
                  <a:gd name="T15" fmla="*/ 7 h 8"/>
                  <a:gd name="T16" fmla="*/ 60 w 70"/>
                  <a:gd name="T1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0" h="8">
                    <a:moveTo>
                      <a:pt x="0" y="8"/>
                    </a:moveTo>
                    <a:cubicBezTo>
                      <a:pt x="17" y="8"/>
                      <a:pt x="17" y="8"/>
                      <a:pt x="17" y="8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7" y="0"/>
                      <a:pt x="13" y="6"/>
                      <a:pt x="6" y="6"/>
                    </a:cubicBezTo>
                    <a:cubicBezTo>
                      <a:pt x="3" y="6"/>
                      <a:pt x="1" y="7"/>
                      <a:pt x="0" y="8"/>
                    </a:cubicBezTo>
                    <a:close/>
                    <a:moveTo>
                      <a:pt x="60" y="8"/>
                    </a:moveTo>
                    <a:cubicBezTo>
                      <a:pt x="70" y="8"/>
                      <a:pt x="70" y="8"/>
                      <a:pt x="70" y="8"/>
                    </a:cubicBezTo>
                    <a:cubicBezTo>
                      <a:pt x="69" y="8"/>
                      <a:pt x="69" y="8"/>
                      <a:pt x="68" y="7"/>
                    </a:cubicBezTo>
                    <a:cubicBezTo>
                      <a:pt x="65" y="6"/>
                      <a:pt x="62" y="7"/>
                      <a:pt x="60" y="8"/>
                    </a:cubicBezTo>
                    <a:close/>
                  </a:path>
                </a:pathLst>
              </a:custGeom>
              <a:solidFill>
                <a:srgbClr val="D2D0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25" name="任意多边形: 形状 224">
                <a:extLst>
                  <a:ext uri="{FF2B5EF4-FFF2-40B4-BE49-F238E27FC236}">
                    <a16:creationId xmlns:a16="http://schemas.microsoft.com/office/drawing/2014/main" id="{D29FB222-3CCA-4FEB-83BB-F821FD0D5D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1163"/>
                <a:ext cx="138" cy="18"/>
              </a:xfrm>
              <a:custGeom>
                <a:avLst/>
                <a:gdLst>
                  <a:gd name="T0" fmla="*/ 0 w 72"/>
                  <a:gd name="T1" fmla="*/ 9 h 9"/>
                  <a:gd name="T2" fmla="*/ 18 w 72"/>
                  <a:gd name="T3" fmla="*/ 9 h 9"/>
                  <a:gd name="T4" fmla="*/ 18 w 72"/>
                  <a:gd name="T5" fmla="*/ 6 h 9"/>
                  <a:gd name="T6" fmla="*/ 7 w 72"/>
                  <a:gd name="T7" fmla="*/ 6 h 9"/>
                  <a:gd name="T8" fmla="*/ 0 w 72"/>
                  <a:gd name="T9" fmla="*/ 9 h 9"/>
                  <a:gd name="T10" fmla="*/ 59 w 72"/>
                  <a:gd name="T11" fmla="*/ 9 h 9"/>
                  <a:gd name="T12" fmla="*/ 72 w 72"/>
                  <a:gd name="T13" fmla="*/ 9 h 9"/>
                  <a:gd name="T14" fmla="*/ 69 w 72"/>
                  <a:gd name="T15" fmla="*/ 7 h 9"/>
                  <a:gd name="T16" fmla="*/ 59 w 72"/>
                  <a:gd name="T1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9">
                    <a:moveTo>
                      <a:pt x="0" y="9"/>
                    </a:moveTo>
                    <a:cubicBezTo>
                      <a:pt x="18" y="9"/>
                      <a:pt x="18" y="9"/>
                      <a:pt x="18" y="9"/>
                    </a:cubicBezTo>
                    <a:cubicBezTo>
                      <a:pt x="18" y="8"/>
                      <a:pt x="18" y="7"/>
                      <a:pt x="18" y="6"/>
                    </a:cubicBezTo>
                    <a:cubicBezTo>
                      <a:pt x="18" y="0"/>
                      <a:pt x="14" y="6"/>
                      <a:pt x="7" y="6"/>
                    </a:cubicBezTo>
                    <a:cubicBezTo>
                      <a:pt x="3" y="6"/>
                      <a:pt x="1" y="7"/>
                      <a:pt x="0" y="9"/>
                    </a:cubicBezTo>
                    <a:close/>
                    <a:moveTo>
                      <a:pt x="59" y="9"/>
                    </a:moveTo>
                    <a:cubicBezTo>
                      <a:pt x="72" y="9"/>
                      <a:pt x="72" y="9"/>
                      <a:pt x="72" y="9"/>
                    </a:cubicBezTo>
                    <a:cubicBezTo>
                      <a:pt x="71" y="8"/>
                      <a:pt x="70" y="8"/>
                      <a:pt x="69" y="7"/>
                    </a:cubicBezTo>
                    <a:cubicBezTo>
                      <a:pt x="65" y="6"/>
                      <a:pt x="61" y="7"/>
                      <a:pt x="59" y="9"/>
                    </a:cubicBezTo>
                    <a:close/>
                  </a:path>
                </a:pathLst>
              </a:custGeom>
              <a:solidFill>
                <a:srgbClr val="D3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26" name="任意多边形: 形状 225">
                <a:extLst>
                  <a:ext uri="{FF2B5EF4-FFF2-40B4-BE49-F238E27FC236}">
                    <a16:creationId xmlns:a16="http://schemas.microsoft.com/office/drawing/2014/main" id="{CCDFA2E7-68E3-42E4-9D51-C9B86D7BEB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1163"/>
                <a:ext cx="139" cy="21"/>
              </a:xfrm>
              <a:custGeom>
                <a:avLst/>
                <a:gdLst>
                  <a:gd name="T0" fmla="*/ 0 w 73"/>
                  <a:gd name="T1" fmla="*/ 11 h 11"/>
                  <a:gd name="T2" fmla="*/ 18 w 73"/>
                  <a:gd name="T3" fmla="*/ 11 h 11"/>
                  <a:gd name="T4" fmla="*/ 18 w 73"/>
                  <a:gd name="T5" fmla="*/ 6 h 11"/>
                  <a:gd name="T6" fmla="*/ 7 w 73"/>
                  <a:gd name="T7" fmla="*/ 6 h 11"/>
                  <a:gd name="T8" fmla="*/ 0 w 73"/>
                  <a:gd name="T9" fmla="*/ 11 h 11"/>
                  <a:gd name="T10" fmla="*/ 57 w 73"/>
                  <a:gd name="T11" fmla="*/ 11 h 11"/>
                  <a:gd name="T12" fmla="*/ 73 w 73"/>
                  <a:gd name="T13" fmla="*/ 11 h 11"/>
                  <a:gd name="T14" fmla="*/ 69 w 73"/>
                  <a:gd name="T15" fmla="*/ 7 h 11"/>
                  <a:gd name="T16" fmla="*/ 57 w 73"/>
                  <a:gd name="T1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3" h="11">
                    <a:moveTo>
                      <a:pt x="0" y="11"/>
                    </a:move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9"/>
                      <a:pt x="18" y="7"/>
                      <a:pt x="18" y="6"/>
                    </a:cubicBezTo>
                    <a:cubicBezTo>
                      <a:pt x="18" y="0"/>
                      <a:pt x="14" y="6"/>
                      <a:pt x="7" y="6"/>
                    </a:cubicBezTo>
                    <a:cubicBezTo>
                      <a:pt x="2" y="6"/>
                      <a:pt x="1" y="8"/>
                      <a:pt x="0" y="11"/>
                    </a:cubicBezTo>
                    <a:close/>
                    <a:moveTo>
                      <a:pt x="57" y="11"/>
                    </a:moveTo>
                    <a:cubicBezTo>
                      <a:pt x="73" y="11"/>
                      <a:pt x="73" y="11"/>
                      <a:pt x="73" y="11"/>
                    </a:cubicBezTo>
                    <a:cubicBezTo>
                      <a:pt x="72" y="9"/>
                      <a:pt x="71" y="8"/>
                      <a:pt x="69" y="7"/>
                    </a:cubicBezTo>
                    <a:cubicBezTo>
                      <a:pt x="64" y="6"/>
                      <a:pt x="60" y="8"/>
                      <a:pt x="57" y="11"/>
                    </a:cubicBezTo>
                    <a:close/>
                  </a:path>
                </a:pathLst>
              </a:custGeom>
              <a:solidFill>
                <a:srgbClr val="D3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27" name="任意多边形: 形状 226">
                <a:extLst>
                  <a:ext uri="{FF2B5EF4-FFF2-40B4-BE49-F238E27FC236}">
                    <a16:creationId xmlns:a16="http://schemas.microsoft.com/office/drawing/2014/main" id="{77334EAC-625A-485D-8622-9BF7DF8084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1163"/>
                <a:ext cx="139" cy="23"/>
              </a:xfrm>
              <a:custGeom>
                <a:avLst/>
                <a:gdLst>
                  <a:gd name="T0" fmla="*/ 0 w 73"/>
                  <a:gd name="T1" fmla="*/ 12 h 12"/>
                  <a:gd name="T2" fmla="*/ 18 w 73"/>
                  <a:gd name="T3" fmla="*/ 12 h 12"/>
                  <a:gd name="T4" fmla="*/ 18 w 73"/>
                  <a:gd name="T5" fmla="*/ 6 h 12"/>
                  <a:gd name="T6" fmla="*/ 7 w 73"/>
                  <a:gd name="T7" fmla="*/ 6 h 12"/>
                  <a:gd name="T8" fmla="*/ 0 w 73"/>
                  <a:gd name="T9" fmla="*/ 12 h 12"/>
                  <a:gd name="T10" fmla="*/ 56 w 73"/>
                  <a:gd name="T11" fmla="*/ 12 h 12"/>
                  <a:gd name="T12" fmla="*/ 73 w 73"/>
                  <a:gd name="T13" fmla="*/ 12 h 12"/>
                  <a:gd name="T14" fmla="*/ 69 w 73"/>
                  <a:gd name="T15" fmla="*/ 7 h 12"/>
                  <a:gd name="T16" fmla="*/ 57 w 73"/>
                  <a:gd name="T17" fmla="*/ 11 h 12"/>
                  <a:gd name="T18" fmla="*/ 56 w 73"/>
                  <a:gd name="T1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3" h="12">
                    <a:moveTo>
                      <a:pt x="0" y="12"/>
                    </a:move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9"/>
                      <a:pt x="18" y="7"/>
                      <a:pt x="18" y="6"/>
                    </a:cubicBezTo>
                    <a:cubicBezTo>
                      <a:pt x="18" y="0"/>
                      <a:pt x="14" y="6"/>
                      <a:pt x="7" y="6"/>
                    </a:cubicBezTo>
                    <a:cubicBezTo>
                      <a:pt x="1" y="6"/>
                      <a:pt x="0" y="9"/>
                      <a:pt x="0" y="12"/>
                    </a:cubicBezTo>
                    <a:close/>
                    <a:moveTo>
                      <a:pt x="56" y="12"/>
                    </a:moveTo>
                    <a:cubicBezTo>
                      <a:pt x="73" y="12"/>
                      <a:pt x="73" y="12"/>
                      <a:pt x="73" y="12"/>
                    </a:cubicBezTo>
                    <a:cubicBezTo>
                      <a:pt x="73" y="10"/>
                      <a:pt x="71" y="8"/>
                      <a:pt x="69" y="7"/>
                    </a:cubicBezTo>
                    <a:cubicBezTo>
                      <a:pt x="64" y="6"/>
                      <a:pt x="59" y="8"/>
                      <a:pt x="57" y="11"/>
                    </a:cubicBezTo>
                    <a:cubicBezTo>
                      <a:pt x="56" y="12"/>
                      <a:pt x="56" y="12"/>
                      <a:pt x="56" y="12"/>
                    </a:cubicBezTo>
                    <a:close/>
                  </a:path>
                </a:pathLst>
              </a:custGeom>
              <a:solidFill>
                <a:srgbClr val="D4D2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28" name="任意多边形: 形状 227">
                <a:extLst>
                  <a:ext uri="{FF2B5EF4-FFF2-40B4-BE49-F238E27FC236}">
                    <a16:creationId xmlns:a16="http://schemas.microsoft.com/office/drawing/2014/main" id="{6E9E9B01-3BCE-46AD-8ED7-EBB7321EA2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1163"/>
                <a:ext cx="139" cy="25"/>
              </a:xfrm>
              <a:custGeom>
                <a:avLst/>
                <a:gdLst>
                  <a:gd name="T0" fmla="*/ 0 w 73"/>
                  <a:gd name="T1" fmla="*/ 13 h 13"/>
                  <a:gd name="T2" fmla="*/ 18 w 73"/>
                  <a:gd name="T3" fmla="*/ 13 h 13"/>
                  <a:gd name="T4" fmla="*/ 18 w 73"/>
                  <a:gd name="T5" fmla="*/ 6 h 13"/>
                  <a:gd name="T6" fmla="*/ 7 w 73"/>
                  <a:gd name="T7" fmla="*/ 6 h 13"/>
                  <a:gd name="T8" fmla="*/ 0 w 73"/>
                  <a:gd name="T9" fmla="*/ 13 h 13"/>
                  <a:gd name="T10" fmla="*/ 0 w 73"/>
                  <a:gd name="T11" fmla="*/ 13 h 13"/>
                  <a:gd name="T12" fmla="*/ 56 w 73"/>
                  <a:gd name="T13" fmla="*/ 13 h 13"/>
                  <a:gd name="T14" fmla="*/ 73 w 73"/>
                  <a:gd name="T15" fmla="*/ 13 h 13"/>
                  <a:gd name="T16" fmla="*/ 69 w 73"/>
                  <a:gd name="T17" fmla="*/ 7 h 13"/>
                  <a:gd name="T18" fmla="*/ 57 w 73"/>
                  <a:gd name="T19" fmla="*/ 11 h 13"/>
                  <a:gd name="T20" fmla="*/ 56 w 73"/>
                  <a:gd name="T2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3" h="13">
                    <a:moveTo>
                      <a:pt x="0" y="13"/>
                    </a:move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0"/>
                      <a:pt x="18" y="7"/>
                      <a:pt x="18" y="6"/>
                    </a:cubicBezTo>
                    <a:cubicBezTo>
                      <a:pt x="18" y="0"/>
                      <a:pt x="14" y="6"/>
                      <a:pt x="7" y="6"/>
                    </a:cubicBezTo>
                    <a:cubicBezTo>
                      <a:pt x="1" y="6"/>
                      <a:pt x="0" y="9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lose/>
                    <a:moveTo>
                      <a:pt x="56" y="13"/>
                    </a:moveTo>
                    <a:cubicBezTo>
                      <a:pt x="73" y="13"/>
                      <a:pt x="73" y="13"/>
                      <a:pt x="73" y="13"/>
                    </a:cubicBezTo>
                    <a:cubicBezTo>
                      <a:pt x="73" y="10"/>
                      <a:pt x="72" y="8"/>
                      <a:pt x="69" y="7"/>
                    </a:cubicBezTo>
                    <a:cubicBezTo>
                      <a:pt x="64" y="6"/>
                      <a:pt x="59" y="8"/>
                      <a:pt x="57" y="11"/>
                    </a:cubicBezTo>
                    <a:cubicBezTo>
                      <a:pt x="56" y="12"/>
                      <a:pt x="56" y="13"/>
                      <a:pt x="56" y="13"/>
                    </a:cubicBezTo>
                    <a:close/>
                  </a:path>
                </a:pathLst>
              </a:custGeom>
              <a:solidFill>
                <a:srgbClr val="D5D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29" name="任意多边形: 形状 228">
                <a:extLst>
                  <a:ext uri="{FF2B5EF4-FFF2-40B4-BE49-F238E27FC236}">
                    <a16:creationId xmlns:a16="http://schemas.microsoft.com/office/drawing/2014/main" id="{51C26E71-3FBF-4497-AA88-F182A99C2E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1163"/>
                <a:ext cx="139" cy="29"/>
              </a:xfrm>
              <a:custGeom>
                <a:avLst/>
                <a:gdLst>
                  <a:gd name="T0" fmla="*/ 0 w 73"/>
                  <a:gd name="T1" fmla="*/ 15 h 15"/>
                  <a:gd name="T2" fmla="*/ 18 w 73"/>
                  <a:gd name="T3" fmla="*/ 15 h 15"/>
                  <a:gd name="T4" fmla="*/ 18 w 73"/>
                  <a:gd name="T5" fmla="*/ 6 h 15"/>
                  <a:gd name="T6" fmla="*/ 7 w 73"/>
                  <a:gd name="T7" fmla="*/ 6 h 15"/>
                  <a:gd name="T8" fmla="*/ 0 w 73"/>
                  <a:gd name="T9" fmla="*/ 13 h 15"/>
                  <a:gd name="T10" fmla="*/ 0 w 73"/>
                  <a:gd name="T11" fmla="*/ 15 h 15"/>
                  <a:gd name="T12" fmla="*/ 55 w 73"/>
                  <a:gd name="T13" fmla="*/ 15 h 15"/>
                  <a:gd name="T14" fmla="*/ 73 w 73"/>
                  <a:gd name="T15" fmla="*/ 15 h 15"/>
                  <a:gd name="T16" fmla="*/ 69 w 73"/>
                  <a:gd name="T17" fmla="*/ 7 h 15"/>
                  <a:gd name="T18" fmla="*/ 57 w 73"/>
                  <a:gd name="T19" fmla="*/ 11 h 15"/>
                  <a:gd name="T20" fmla="*/ 55 w 73"/>
                  <a:gd name="T21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3" h="15">
                    <a:moveTo>
                      <a:pt x="0" y="15"/>
                    </a:move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11"/>
                      <a:pt x="18" y="8"/>
                      <a:pt x="18" y="6"/>
                    </a:cubicBezTo>
                    <a:cubicBezTo>
                      <a:pt x="18" y="0"/>
                      <a:pt x="14" y="6"/>
                      <a:pt x="7" y="6"/>
                    </a:cubicBezTo>
                    <a:cubicBezTo>
                      <a:pt x="1" y="6"/>
                      <a:pt x="0" y="9"/>
                      <a:pt x="0" y="13"/>
                    </a:cubicBezTo>
                    <a:cubicBezTo>
                      <a:pt x="0" y="13"/>
                      <a:pt x="0" y="14"/>
                      <a:pt x="0" y="15"/>
                    </a:cubicBezTo>
                    <a:close/>
                    <a:moveTo>
                      <a:pt x="55" y="15"/>
                    </a:moveTo>
                    <a:cubicBezTo>
                      <a:pt x="73" y="15"/>
                      <a:pt x="73" y="15"/>
                      <a:pt x="73" y="15"/>
                    </a:cubicBezTo>
                    <a:cubicBezTo>
                      <a:pt x="73" y="11"/>
                      <a:pt x="72" y="8"/>
                      <a:pt x="69" y="7"/>
                    </a:cubicBezTo>
                    <a:cubicBezTo>
                      <a:pt x="64" y="6"/>
                      <a:pt x="59" y="8"/>
                      <a:pt x="57" y="11"/>
                    </a:cubicBezTo>
                    <a:cubicBezTo>
                      <a:pt x="56" y="12"/>
                      <a:pt x="55" y="13"/>
                      <a:pt x="55" y="15"/>
                    </a:cubicBezTo>
                    <a:close/>
                  </a:path>
                </a:pathLst>
              </a:custGeom>
              <a:solidFill>
                <a:srgbClr val="D5D4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30" name="任意多边形: 形状 229">
                <a:extLst>
                  <a:ext uri="{FF2B5EF4-FFF2-40B4-BE49-F238E27FC236}">
                    <a16:creationId xmlns:a16="http://schemas.microsoft.com/office/drawing/2014/main" id="{A631AD44-5DFA-473A-9CC4-185FA4C273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1163"/>
                <a:ext cx="141" cy="31"/>
              </a:xfrm>
              <a:custGeom>
                <a:avLst/>
                <a:gdLst>
                  <a:gd name="T0" fmla="*/ 0 w 74"/>
                  <a:gd name="T1" fmla="*/ 16 h 16"/>
                  <a:gd name="T2" fmla="*/ 18 w 74"/>
                  <a:gd name="T3" fmla="*/ 16 h 16"/>
                  <a:gd name="T4" fmla="*/ 18 w 74"/>
                  <a:gd name="T5" fmla="*/ 6 h 16"/>
                  <a:gd name="T6" fmla="*/ 7 w 74"/>
                  <a:gd name="T7" fmla="*/ 6 h 16"/>
                  <a:gd name="T8" fmla="*/ 0 w 74"/>
                  <a:gd name="T9" fmla="*/ 13 h 16"/>
                  <a:gd name="T10" fmla="*/ 0 w 74"/>
                  <a:gd name="T11" fmla="*/ 16 h 16"/>
                  <a:gd name="T12" fmla="*/ 55 w 74"/>
                  <a:gd name="T13" fmla="*/ 16 h 16"/>
                  <a:gd name="T14" fmla="*/ 73 w 74"/>
                  <a:gd name="T15" fmla="*/ 16 h 16"/>
                  <a:gd name="T16" fmla="*/ 69 w 74"/>
                  <a:gd name="T17" fmla="*/ 7 h 16"/>
                  <a:gd name="T18" fmla="*/ 57 w 74"/>
                  <a:gd name="T19" fmla="*/ 11 h 16"/>
                  <a:gd name="T20" fmla="*/ 55 w 74"/>
                  <a:gd name="T21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4" h="16">
                    <a:moveTo>
                      <a:pt x="0" y="16"/>
                    </a:move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12"/>
                      <a:pt x="18" y="8"/>
                      <a:pt x="18" y="6"/>
                    </a:cubicBezTo>
                    <a:cubicBezTo>
                      <a:pt x="18" y="0"/>
                      <a:pt x="14" y="6"/>
                      <a:pt x="7" y="6"/>
                    </a:cubicBezTo>
                    <a:cubicBezTo>
                      <a:pt x="1" y="6"/>
                      <a:pt x="0" y="9"/>
                      <a:pt x="0" y="13"/>
                    </a:cubicBezTo>
                    <a:cubicBezTo>
                      <a:pt x="0" y="13"/>
                      <a:pt x="0" y="14"/>
                      <a:pt x="0" y="16"/>
                    </a:cubicBezTo>
                    <a:close/>
                    <a:moveTo>
                      <a:pt x="55" y="16"/>
                    </a:moveTo>
                    <a:cubicBezTo>
                      <a:pt x="73" y="16"/>
                      <a:pt x="73" y="16"/>
                      <a:pt x="73" y="16"/>
                    </a:cubicBezTo>
                    <a:cubicBezTo>
                      <a:pt x="74" y="12"/>
                      <a:pt x="72" y="8"/>
                      <a:pt x="69" y="7"/>
                    </a:cubicBezTo>
                    <a:cubicBezTo>
                      <a:pt x="64" y="6"/>
                      <a:pt x="59" y="8"/>
                      <a:pt x="57" y="11"/>
                    </a:cubicBezTo>
                    <a:cubicBezTo>
                      <a:pt x="56" y="12"/>
                      <a:pt x="55" y="14"/>
                      <a:pt x="55" y="16"/>
                    </a:cubicBezTo>
                    <a:close/>
                  </a:path>
                </a:pathLst>
              </a:custGeom>
              <a:solidFill>
                <a:srgbClr val="D6D5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31" name="任意多边形: 形状 230">
                <a:extLst>
                  <a:ext uri="{FF2B5EF4-FFF2-40B4-BE49-F238E27FC236}">
                    <a16:creationId xmlns:a16="http://schemas.microsoft.com/office/drawing/2014/main" id="{C4088596-9C33-46C2-B573-776B56B0CD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1163"/>
                <a:ext cx="141" cy="33"/>
              </a:xfrm>
              <a:custGeom>
                <a:avLst/>
                <a:gdLst>
                  <a:gd name="T0" fmla="*/ 0 w 74"/>
                  <a:gd name="T1" fmla="*/ 17 h 17"/>
                  <a:gd name="T2" fmla="*/ 18 w 74"/>
                  <a:gd name="T3" fmla="*/ 17 h 17"/>
                  <a:gd name="T4" fmla="*/ 18 w 74"/>
                  <a:gd name="T5" fmla="*/ 6 h 17"/>
                  <a:gd name="T6" fmla="*/ 7 w 74"/>
                  <a:gd name="T7" fmla="*/ 6 h 17"/>
                  <a:gd name="T8" fmla="*/ 0 w 74"/>
                  <a:gd name="T9" fmla="*/ 13 h 17"/>
                  <a:gd name="T10" fmla="*/ 0 w 74"/>
                  <a:gd name="T11" fmla="*/ 17 h 17"/>
                  <a:gd name="T12" fmla="*/ 54 w 74"/>
                  <a:gd name="T13" fmla="*/ 17 h 17"/>
                  <a:gd name="T14" fmla="*/ 73 w 74"/>
                  <a:gd name="T15" fmla="*/ 17 h 17"/>
                  <a:gd name="T16" fmla="*/ 69 w 74"/>
                  <a:gd name="T17" fmla="*/ 7 h 17"/>
                  <a:gd name="T18" fmla="*/ 57 w 74"/>
                  <a:gd name="T19" fmla="*/ 11 h 17"/>
                  <a:gd name="T20" fmla="*/ 54 w 74"/>
                  <a:gd name="T21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4" h="17">
                    <a:moveTo>
                      <a:pt x="0" y="17"/>
                    </a:move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3"/>
                      <a:pt x="18" y="8"/>
                      <a:pt x="18" y="6"/>
                    </a:cubicBezTo>
                    <a:cubicBezTo>
                      <a:pt x="18" y="0"/>
                      <a:pt x="14" y="6"/>
                      <a:pt x="7" y="6"/>
                    </a:cubicBezTo>
                    <a:cubicBezTo>
                      <a:pt x="1" y="6"/>
                      <a:pt x="0" y="9"/>
                      <a:pt x="0" y="13"/>
                    </a:cubicBezTo>
                    <a:cubicBezTo>
                      <a:pt x="0" y="14"/>
                      <a:pt x="0" y="15"/>
                      <a:pt x="0" y="17"/>
                    </a:cubicBezTo>
                    <a:close/>
                    <a:moveTo>
                      <a:pt x="54" y="17"/>
                    </a:moveTo>
                    <a:cubicBezTo>
                      <a:pt x="73" y="17"/>
                      <a:pt x="73" y="17"/>
                      <a:pt x="73" y="17"/>
                    </a:cubicBezTo>
                    <a:cubicBezTo>
                      <a:pt x="74" y="12"/>
                      <a:pt x="73" y="8"/>
                      <a:pt x="69" y="7"/>
                    </a:cubicBezTo>
                    <a:cubicBezTo>
                      <a:pt x="64" y="6"/>
                      <a:pt x="59" y="8"/>
                      <a:pt x="57" y="11"/>
                    </a:cubicBezTo>
                    <a:cubicBezTo>
                      <a:pt x="56" y="13"/>
                      <a:pt x="55" y="15"/>
                      <a:pt x="54" y="17"/>
                    </a:cubicBezTo>
                    <a:close/>
                  </a:path>
                </a:pathLst>
              </a:custGeom>
              <a:solidFill>
                <a:srgbClr val="D7D5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32" name="任意多边形: 形状 231">
                <a:extLst>
                  <a:ext uri="{FF2B5EF4-FFF2-40B4-BE49-F238E27FC236}">
                    <a16:creationId xmlns:a16="http://schemas.microsoft.com/office/drawing/2014/main" id="{32D2ECAE-CB85-4C83-8283-7F2FD8AA80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1163"/>
                <a:ext cx="141" cy="35"/>
              </a:xfrm>
              <a:custGeom>
                <a:avLst/>
                <a:gdLst>
                  <a:gd name="T0" fmla="*/ 1 w 74"/>
                  <a:gd name="T1" fmla="*/ 18 h 18"/>
                  <a:gd name="T2" fmla="*/ 18 w 74"/>
                  <a:gd name="T3" fmla="*/ 18 h 18"/>
                  <a:gd name="T4" fmla="*/ 18 w 74"/>
                  <a:gd name="T5" fmla="*/ 6 h 18"/>
                  <a:gd name="T6" fmla="*/ 7 w 74"/>
                  <a:gd name="T7" fmla="*/ 6 h 18"/>
                  <a:gd name="T8" fmla="*/ 0 w 74"/>
                  <a:gd name="T9" fmla="*/ 13 h 18"/>
                  <a:gd name="T10" fmla="*/ 1 w 74"/>
                  <a:gd name="T11" fmla="*/ 18 h 18"/>
                  <a:gd name="T12" fmla="*/ 54 w 74"/>
                  <a:gd name="T13" fmla="*/ 18 h 18"/>
                  <a:gd name="T14" fmla="*/ 73 w 74"/>
                  <a:gd name="T15" fmla="*/ 18 h 18"/>
                  <a:gd name="T16" fmla="*/ 69 w 74"/>
                  <a:gd name="T17" fmla="*/ 7 h 18"/>
                  <a:gd name="T18" fmla="*/ 57 w 74"/>
                  <a:gd name="T19" fmla="*/ 11 h 18"/>
                  <a:gd name="T20" fmla="*/ 54 w 74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4" h="18">
                    <a:moveTo>
                      <a:pt x="1" y="18"/>
                    </a:move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4"/>
                      <a:pt x="18" y="8"/>
                      <a:pt x="18" y="6"/>
                    </a:cubicBezTo>
                    <a:cubicBezTo>
                      <a:pt x="18" y="0"/>
                      <a:pt x="14" y="6"/>
                      <a:pt x="7" y="6"/>
                    </a:cubicBezTo>
                    <a:cubicBezTo>
                      <a:pt x="1" y="6"/>
                      <a:pt x="0" y="9"/>
                      <a:pt x="0" y="13"/>
                    </a:cubicBezTo>
                    <a:cubicBezTo>
                      <a:pt x="0" y="14"/>
                      <a:pt x="0" y="16"/>
                      <a:pt x="1" y="18"/>
                    </a:cubicBezTo>
                    <a:close/>
                    <a:moveTo>
                      <a:pt x="54" y="18"/>
                    </a:moveTo>
                    <a:cubicBezTo>
                      <a:pt x="73" y="18"/>
                      <a:pt x="73" y="18"/>
                      <a:pt x="73" y="18"/>
                    </a:cubicBezTo>
                    <a:cubicBezTo>
                      <a:pt x="74" y="13"/>
                      <a:pt x="73" y="9"/>
                      <a:pt x="69" y="7"/>
                    </a:cubicBezTo>
                    <a:cubicBezTo>
                      <a:pt x="64" y="6"/>
                      <a:pt x="59" y="8"/>
                      <a:pt x="57" y="11"/>
                    </a:cubicBezTo>
                    <a:cubicBezTo>
                      <a:pt x="55" y="13"/>
                      <a:pt x="55" y="16"/>
                      <a:pt x="54" y="18"/>
                    </a:cubicBezTo>
                    <a:close/>
                  </a:path>
                </a:pathLst>
              </a:custGeom>
              <a:solidFill>
                <a:srgbClr val="D8D6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33" name="任意多边形: 形状 232">
                <a:extLst>
                  <a:ext uri="{FF2B5EF4-FFF2-40B4-BE49-F238E27FC236}">
                    <a16:creationId xmlns:a16="http://schemas.microsoft.com/office/drawing/2014/main" id="{AAB639C5-4CE9-46BD-BB77-25AAC5F61A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1163"/>
                <a:ext cx="141" cy="39"/>
              </a:xfrm>
              <a:custGeom>
                <a:avLst/>
                <a:gdLst>
                  <a:gd name="T0" fmla="*/ 1 w 74"/>
                  <a:gd name="T1" fmla="*/ 20 h 20"/>
                  <a:gd name="T2" fmla="*/ 18 w 74"/>
                  <a:gd name="T3" fmla="*/ 20 h 20"/>
                  <a:gd name="T4" fmla="*/ 18 w 74"/>
                  <a:gd name="T5" fmla="*/ 6 h 20"/>
                  <a:gd name="T6" fmla="*/ 7 w 74"/>
                  <a:gd name="T7" fmla="*/ 6 h 20"/>
                  <a:gd name="T8" fmla="*/ 0 w 74"/>
                  <a:gd name="T9" fmla="*/ 13 h 20"/>
                  <a:gd name="T10" fmla="*/ 1 w 74"/>
                  <a:gd name="T11" fmla="*/ 20 h 20"/>
                  <a:gd name="T12" fmla="*/ 54 w 74"/>
                  <a:gd name="T13" fmla="*/ 20 h 20"/>
                  <a:gd name="T14" fmla="*/ 73 w 74"/>
                  <a:gd name="T15" fmla="*/ 20 h 20"/>
                  <a:gd name="T16" fmla="*/ 69 w 74"/>
                  <a:gd name="T17" fmla="*/ 7 h 20"/>
                  <a:gd name="T18" fmla="*/ 57 w 74"/>
                  <a:gd name="T19" fmla="*/ 11 h 20"/>
                  <a:gd name="T20" fmla="*/ 54 w 74"/>
                  <a:gd name="T21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4" h="20">
                    <a:moveTo>
                      <a:pt x="1" y="20"/>
                    </a:moveTo>
                    <a:cubicBezTo>
                      <a:pt x="18" y="20"/>
                      <a:pt x="18" y="20"/>
                      <a:pt x="18" y="20"/>
                    </a:cubicBezTo>
                    <a:cubicBezTo>
                      <a:pt x="18" y="15"/>
                      <a:pt x="18" y="9"/>
                      <a:pt x="18" y="6"/>
                    </a:cubicBezTo>
                    <a:cubicBezTo>
                      <a:pt x="18" y="0"/>
                      <a:pt x="14" y="6"/>
                      <a:pt x="7" y="6"/>
                    </a:cubicBezTo>
                    <a:cubicBezTo>
                      <a:pt x="1" y="6"/>
                      <a:pt x="0" y="9"/>
                      <a:pt x="0" y="13"/>
                    </a:cubicBezTo>
                    <a:cubicBezTo>
                      <a:pt x="0" y="14"/>
                      <a:pt x="0" y="16"/>
                      <a:pt x="1" y="20"/>
                    </a:cubicBezTo>
                    <a:close/>
                    <a:moveTo>
                      <a:pt x="54" y="20"/>
                    </a:moveTo>
                    <a:cubicBezTo>
                      <a:pt x="73" y="20"/>
                      <a:pt x="73" y="20"/>
                      <a:pt x="73" y="20"/>
                    </a:cubicBezTo>
                    <a:cubicBezTo>
                      <a:pt x="74" y="14"/>
                      <a:pt x="73" y="9"/>
                      <a:pt x="69" y="7"/>
                    </a:cubicBezTo>
                    <a:cubicBezTo>
                      <a:pt x="64" y="6"/>
                      <a:pt x="59" y="8"/>
                      <a:pt x="57" y="11"/>
                    </a:cubicBezTo>
                    <a:cubicBezTo>
                      <a:pt x="55" y="13"/>
                      <a:pt x="55" y="17"/>
                      <a:pt x="54" y="20"/>
                    </a:cubicBezTo>
                    <a:close/>
                  </a:path>
                </a:pathLst>
              </a:custGeom>
              <a:solidFill>
                <a:srgbClr val="D9D7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34" name="任意多边形: 形状 233">
                <a:extLst>
                  <a:ext uri="{FF2B5EF4-FFF2-40B4-BE49-F238E27FC236}">
                    <a16:creationId xmlns:a16="http://schemas.microsoft.com/office/drawing/2014/main" id="{F314D13E-5E0B-457A-BF7B-ADD6D0D52B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1163"/>
                <a:ext cx="141" cy="41"/>
              </a:xfrm>
              <a:custGeom>
                <a:avLst/>
                <a:gdLst>
                  <a:gd name="T0" fmla="*/ 1 w 74"/>
                  <a:gd name="T1" fmla="*/ 21 h 21"/>
                  <a:gd name="T2" fmla="*/ 18 w 74"/>
                  <a:gd name="T3" fmla="*/ 21 h 21"/>
                  <a:gd name="T4" fmla="*/ 18 w 74"/>
                  <a:gd name="T5" fmla="*/ 6 h 21"/>
                  <a:gd name="T6" fmla="*/ 7 w 74"/>
                  <a:gd name="T7" fmla="*/ 6 h 21"/>
                  <a:gd name="T8" fmla="*/ 0 w 74"/>
                  <a:gd name="T9" fmla="*/ 13 h 21"/>
                  <a:gd name="T10" fmla="*/ 1 w 74"/>
                  <a:gd name="T11" fmla="*/ 21 h 21"/>
                  <a:gd name="T12" fmla="*/ 54 w 74"/>
                  <a:gd name="T13" fmla="*/ 21 h 21"/>
                  <a:gd name="T14" fmla="*/ 72 w 74"/>
                  <a:gd name="T15" fmla="*/ 21 h 21"/>
                  <a:gd name="T16" fmla="*/ 69 w 74"/>
                  <a:gd name="T17" fmla="*/ 7 h 21"/>
                  <a:gd name="T18" fmla="*/ 57 w 74"/>
                  <a:gd name="T19" fmla="*/ 11 h 21"/>
                  <a:gd name="T20" fmla="*/ 54 w 74"/>
                  <a:gd name="T21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4" h="21">
                    <a:moveTo>
                      <a:pt x="1" y="21"/>
                    </a:moveTo>
                    <a:cubicBezTo>
                      <a:pt x="18" y="21"/>
                      <a:pt x="18" y="21"/>
                      <a:pt x="18" y="21"/>
                    </a:cubicBezTo>
                    <a:cubicBezTo>
                      <a:pt x="18" y="16"/>
                      <a:pt x="18" y="9"/>
                      <a:pt x="18" y="6"/>
                    </a:cubicBezTo>
                    <a:cubicBezTo>
                      <a:pt x="18" y="0"/>
                      <a:pt x="14" y="6"/>
                      <a:pt x="7" y="6"/>
                    </a:cubicBezTo>
                    <a:cubicBezTo>
                      <a:pt x="1" y="6"/>
                      <a:pt x="0" y="9"/>
                      <a:pt x="0" y="13"/>
                    </a:cubicBezTo>
                    <a:cubicBezTo>
                      <a:pt x="0" y="14"/>
                      <a:pt x="0" y="17"/>
                      <a:pt x="1" y="21"/>
                    </a:cubicBezTo>
                    <a:close/>
                    <a:moveTo>
                      <a:pt x="54" y="21"/>
                    </a:moveTo>
                    <a:cubicBezTo>
                      <a:pt x="72" y="21"/>
                      <a:pt x="72" y="21"/>
                      <a:pt x="72" y="21"/>
                    </a:cubicBezTo>
                    <a:cubicBezTo>
                      <a:pt x="74" y="15"/>
                      <a:pt x="74" y="9"/>
                      <a:pt x="69" y="7"/>
                    </a:cubicBezTo>
                    <a:cubicBezTo>
                      <a:pt x="64" y="6"/>
                      <a:pt x="59" y="8"/>
                      <a:pt x="57" y="11"/>
                    </a:cubicBezTo>
                    <a:cubicBezTo>
                      <a:pt x="55" y="13"/>
                      <a:pt x="54" y="18"/>
                      <a:pt x="54" y="21"/>
                    </a:cubicBezTo>
                    <a:close/>
                  </a:path>
                </a:pathLst>
              </a:custGeom>
              <a:solidFill>
                <a:srgbClr val="DAD8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35" name="任意多边形: 形状 234">
                <a:extLst>
                  <a:ext uri="{FF2B5EF4-FFF2-40B4-BE49-F238E27FC236}">
                    <a16:creationId xmlns:a16="http://schemas.microsoft.com/office/drawing/2014/main" id="{BAD425F3-E0A6-412C-A8A1-937C68C3E9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1171"/>
                <a:ext cx="141" cy="35"/>
              </a:xfrm>
              <a:custGeom>
                <a:avLst/>
                <a:gdLst>
                  <a:gd name="T0" fmla="*/ 17 w 74"/>
                  <a:gd name="T1" fmla="*/ 0 h 18"/>
                  <a:gd name="T2" fmla="*/ 15 w 74"/>
                  <a:gd name="T3" fmla="*/ 0 h 18"/>
                  <a:gd name="T4" fmla="*/ 7 w 74"/>
                  <a:gd name="T5" fmla="*/ 2 h 18"/>
                  <a:gd name="T6" fmla="*/ 0 w 74"/>
                  <a:gd name="T7" fmla="*/ 9 h 18"/>
                  <a:gd name="T8" fmla="*/ 2 w 74"/>
                  <a:gd name="T9" fmla="*/ 18 h 18"/>
                  <a:gd name="T10" fmla="*/ 18 w 74"/>
                  <a:gd name="T11" fmla="*/ 18 h 18"/>
                  <a:gd name="T12" fmla="*/ 18 w 74"/>
                  <a:gd name="T13" fmla="*/ 2 h 18"/>
                  <a:gd name="T14" fmla="*/ 17 w 74"/>
                  <a:gd name="T15" fmla="*/ 0 h 18"/>
                  <a:gd name="T16" fmla="*/ 53 w 74"/>
                  <a:gd name="T17" fmla="*/ 18 h 18"/>
                  <a:gd name="T18" fmla="*/ 72 w 74"/>
                  <a:gd name="T19" fmla="*/ 18 h 18"/>
                  <a:gd name="T20" fmla="*/ 69 w 74"/>
                  <a:gd name="T21" fmla="*/ 3 h 18"/>
                  <a:gd name="T22" fmla="*/ 57 w 74"/>
                  <a:gd name="T23" fmla="*/ 7 h 18"/>
                  <a:gd name="T24" fmla="*/ 53 w 74"/>
                  <a:gd name="T2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4" h="18">
                    <a:moveTo>
                      <a:pt x="17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13" y="1"/>
                      <a:pt x="11" y="2"/>
                      <a:pt x="7" y="2"/>
                    </a:cubicBezTo>
                    <a:cubicBezTo>
                      <a:pt x="1" y="2"/>
                      <a:pt x="0" y="5"/>
                      <a:pt x="0" y="9"/>
                    </a:cubicBezTo>
                    <a:cubicBezTo>
                      <a:pt x="0" y="10"/>
                      <a:pt x="1" y="14"/>
                      <a:pt x="2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3"/>
                      <a:pt x="18" y="5"/>
                      <a:pt x="18" y="2"/>
                    </a:cubicBezTo>
                    <a:cubicBezTo>
                      <a:pt x="18" y="1"/>
                      <a:pt x="18" y="0"/>
                      <a:pt x="17" y="0"/>
                    </a:cubicBezTo>
                    <a:close/>
                    <a:moveTo>
                      <a:pt x="53" y="18"/>
                    </a:moveTo>
                    <a:cubicBezTo>
                      <a:pt x="72" y="18"/>
                      <a:pt x="72" y="18"/>
                      <a:pt x="72" y="18"/>
                    </a:cubicBezTo>
                    <a:cubicBezTo>
                      <a:pt x="74" y="12"/>
                      <a:pt x="74" y="5"/>
                      <a:pt x="69" y="3"/>
                    </a:cubicBezTo>
                    <a:cubicBezTo>
                      <a:pt x="64" y="2"/>
                      <a:pt x="59" y="4"/>
                      <a:pt x="57" y="7"/>
                    </a:cubicBezTo>
                    <a:cubicBezTo>
                      <a:pt x="55" y="10"/>
                      <a:pt x="54" y="15"/>
                      <a:pt x="53" y="18"/>
                    </a:cubicBezTo>
                    <a:close/>
                  </a:path>
                </a:pathLst>
              </a:custGeom>
              <a:solidFill>
                <a:srgbClr val="DBD9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36" name="任意多边形: 形状 235">
                <a:extLst>
                  <a:ext uri="{FF2B5EF4-FFF2-40B4-BE49-F238E27FC236}">
                    <a16:creationId xmlns:a16="http://schemas.microsoft.com/office/drawing/2014/main" id="{70975DD3-B3FF-47D6-87BF-158F0ACBA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1173"/>
                <a:ext cx="141" cy="34"/>
              </a:xfrm>
              <a:custGeom>
                <a:avLst/>
                <a:gdLst>
                  <a:gd name="T0" fmla="*/ 18 w 74"/>
                  <a:gd name="T1" fmla="*/ 0 h 18"/>
                  <a:gd name="T2" fmla="*/ 12 w 74"/>
                  <a:gd name="T3" fmla="*/ 0 h 18"/>
                  <a:gd name="T4" fmla="*/ 7 w 74"/>
                  <a:gd name="T5" fmla="*/ 1 h 18"/>
                  <a:gd name="T6" fmla="*/ 0 w 74"/>
                  <a:gd name="T7" fmla="*/ 8 h 18"/>
                  <a:gd name="T8" fmla="*/ 2 w 74"/>
                  <a:gd name="T9" fmla="*/ 18 h 18"/>
                  <a:gd name="T10" fmla="*/ 18 w 74"/>
                  <a:gd name="T11" fmla="*/ 18 h 18"/>
                  <a:gd name="T12" fmla="*/ 18 w 74"/>
                  <a:gd name="T13" fmla="*/ 1 h 18"/>
                  <a:gd name="T14" fmla="*/ 18 w 74"/>
                  <a:gd name="T15" fmla="*/ 0 h 18"/>
                  <a:gd name="T16" fmla="*/ 53 w 74"/>
                  <a:gd name="T17" fmla="*/ 18 h 18"/>
                  <a:gd name="T18" fmla="*/ 71 w 74"/>
                  <a:gd name="T19" fmla="*/ 18 h 18"/>
                  <a:gd name="T20" fmla="*/ 72 w 74"/>
                  <a:gd name="T21" fmla="*/ 18 h 18"/>
                  <a:gd name="T22" fmla="*/ 69 w 74"/>
                  <a:gd name="T23" fmla="*/ 2 h 18"/>
                  <a:gd name="T24" fmla="*/ 57 w 74"/>
                  <a:gd name="T25" fmla="*/ 6 h 18"/>
                  <a:gd name="T26" fmla="*/ 53 w 74"/>
                  <a:gd name="T2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4" h="18">
                    <a:moveTo>
                      <a:pt x="1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9" y="1"/>
                      <a:pt x="7" y="1"/>
                    </a:cubicBezTo>
                    <a:cubicBezTo>
                      <a:pt x="1" y="1"/>
                      <a:pt x="0" y="4"/>
                      <a:pt x="0" y="8"/>
                    </a:cubicBezTo>
                    <a:cubicBezTo>
                      <a:pt x="0" y="9"/>
                      <a:pt x="1" y="14"/>
                      <a:pt x="2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4"/>
                      <a:pt x="18" y="5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close/>
                    <a:moveTo>
                      <a:pt x="53" y="18"/>
                    </a:moveTo>
                    <a:cubicBezTo>
                      <a:pt x="71" y="18"/>
                      <a:pt x="71" y="18"/>
                      <a:pt x="71" y="18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74" y="11"/>
                      <a:pt x="74" y="4"/>
                      <a:pt x="69" y="2"/>
                    </a:cubicBezTo>
                    <a:cubicBezTo>
                      <a:pt x="64" y="1"/>
                      <a:pt x="59" y="3"/>
                      <a:pt x="57" y="6"/>
                    </a:cubicBezTo>
                    <a:cubicBezTo>
                      <a:pt x="54" y="9"/>
                      <a:pt x="54" y="16"/>
                      <a:pt x="53" y="18"/>
                    </a:cubicBezTo>
                    <a:close/>
                  </a:path>
                </a:pathLst>
              </a:custGeom>
              <a:solidFill>
                <a:srgbClr val="DCDA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37" name="任意多边形: 形状 236">
                <a:extLst>
                  <a:ext uri="{FF2B5EF4-FFF2-40B4-BE49-F238E27FC236}">
                    <a16:creationId xmlns:a16="http://schemas.microsoft.com/office/drawing/2014/main" id="{B8572E2C-E9DD-407C-8981-75B6558ABF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1175"/>
                <a:ext cx="141" cy="36"/>
              </a:xfrm>
              <a:custGeom>
                <a:avLst/>
                <a:gdLst>
                  <a:gd name="T0" fmla="*/ 18 w 74"/>
                  <a:gd name="T1" fmla="*/ 0 h 19"/>
                  <a:gd name="T2" fmla="*/ 4 w 74"/>
                  <a:gd name="T3" fmla="*/ 0 h 19"/>
                  <a:gd name="T4" fmla="*/ 0 w 74"/>
                  <a:gd name="T5" fmla="*/ 7 h 19"/>
                  <a:gd name="T6" fmla="*/ 2 w 74"/>
                  <a:gd name="T7" fmla="*/ 19 h 19"/>
                  <a:gd name="T8" fmla="*/ 19 w 74"/>
                  <a:gd name="T9" fmla="*/ 19 h 19"/>
                  <a:gd name="T10" fmla="*/ 18 w 74"/>
                  <a:gd name="T11" fmla="*/ 0 h 19"/>
                  <a:gd name="T12" fmla="*/ 52 w 74"/>
                  <a:gd name="T13" fmla="*/ 19 h 19"/>
                  <a:gd name="T14" fmla="*/ 71 w 74"/>
                  <a:gd name="T15" fmla="*/ 19 h 19"/>
                  <a:gd name="T16" fmla="*/ 72 w 74"/>
                  <a:gd name="T17" fmla="*/ 17 h 19"/>
                  <a:gd name="T18" fmla="*/ 69 w 74"/>
                  <a:gd name="T19" fmla="*/ 1 h 19"/>
                  <a:gd name="T20" fmla="*/ 57 w 74"/>
                  <a:gd name="T21" fmla="*/ 5 h 19"/>
                  <a:gd name="T22" fmla="*/ 52 w 74"/>
                  <a:gd name="T23" fmla="*/ 18 h 19"/>
                  <a:gd name="T24" fmla="*/ 52 w 74"/>
                  <a:gd name="T25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4" h="19">
                    <a:moveTo>
                      <a:pt x="1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0" y="4"/>
                      <a:pt x="0" y="7"/>
                    </a:cubicBezTo>
                    <a:cubicBezTo>
                      <a:pt x="0" y="8"/>
                      <a:pt x="1" y="13"/>
                      <a:pt x="2" y="19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18" y="15"/>
                      <a:pt x="18" y="5"/>
                      <a:pt x="18" y="0"/>
                    </a:cubicBezTo>
                    <a:close/>
                    <a:moveTo>
                      <a:pt x="52" y="19"/>
                    </a:moveTo>
                    <a:cubicBezTo>
                      <a:pt x="71" y="19"/>
                      <a:pt x="71" y="19"/>
                      <a:pt x="71" y="19"/>
                    </a:cubicBezTo>
                    <a:cubicBezTo>
                      <a:pt x="71" y="18"/>
                      <a:pt x="71" y="17"/>
                      <a:pt x="72" y="17"/>
                    </a:cubicBezTo>
                    <a:cubicBezTo>
                      <a:pt x="74" y="10"/>
                      <a:pt x="74" y="3"/>
                      <a:pt x="69" y="1"/>
                    </a:cubicBezTo>
                    <a:cubicBezTo>
                      <a:pt x="64" y="0"/>
                      <a:pt x="59" y="2"/>
                      <a:pt x="57" y="5"/>
                    </a:cubicBezTo>
                    <a:cubicBezTo>
                      <a:pt x="54" y="8"/>
                      <a:pt x="54" y="17"/>
                      <a:pt x="52" y="18"/>
                    </a:cubicBezTo>
                    <a:cubicBezTo>
                      <a:pt x="52" y="18"/>
                      <a:pt x="52" y="19"/>
                      <a:pt x="52" y="19"/>
                    </a:cubicBezTo>
                    <a:close/>
                  </a:path>
                </a:pathLst>
              </a:custGeom>
              <a:solidFill>
                <a:srgbClr val="DCDB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38" name="任意多边形: 形状 237">
                <a:extLst>
                  <a:ext uri="{FF2B5EF4-FFF2-40B4-BE49-F238E27FC236}">
                    <a16:creationId xmlns:a16="http://schemas.microsoft.com/office/drawing/2014/main" id="{C33E25EF-D150-422B-A07C-EC92D8F9FE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1179"/>
                <a:ext cx="141" cy="34"/>
              </a:xfrm>
              <a:custGeom>
                <a:avLst/>
                <a:gdLst>
                  <a:gd name="T0" fmla="*/ 70 w 74"/>
                  <a:gd name="T1" fmla="*/ 0 h 18"/>
                  <a:gd name="T2" fmla="*/ 62 w 74"/>
                  <a:gd name="T3" fmla="*/ 0 h 18"/>
                  <a:gd name="T4" fmla="*/ 57 w 74"/>
                  <a:gd name="T5" fmla="*/ 3 h 18"/>
                  <a:gd name="T6" fmla="*/ 52 w 74"/>
                  <a:gd name="T7" fmla="*/ 16 h 18"/>
                  <a:gd name="T8" fmla="*/ 51 w 74"/>
                  <a:gd name="T9" fmla="*/ 18 h 18"/>
                  <a:gd name="T10" fmla="*/ 70 w 74"/>
                  <a:gd name="T11" fmla="*/ 18 h 18"/>
                  <a:gd name="T12" fmla="*/ 72 w 74"/>
                  <a:gd name="T13" fmla="*/ 15 h 18"/>
                  <a:gd name="T14" fmla="*/ 70 w 74"/>
                  <a:gd name="T15" fmla="*/ 0 h 18"/>
                  <a:gd name="T16" fmla="*/ 18 w 74"/>
                  <a:gd name="T17" fmla="*/ 0 h 18"/>
                  <a:gd name="T18" fmla="*/ 2 w 74"/>
                  <a:gd name="T19" fmla="*/ 0 h 18"/>
                  <a:gd name="T20" fmla="*/ 0 w 74"/>
                  <a:gd name="T21" fmla="*/ 5 h 18"/>
                  <a:gd name="T22" fmla="*/ 2 w 74"/>
                  <a:gd name="T23" fmla="*/ 18 h 18"/>
                  <a:gd name="T24" fmla="*/ 19 w 74"/>
                  <a:gd name="T25" fmla="*/ 18 h 18"/>
                  <a:gd name="T26" fmla="*/ 18 w 74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4" h="18">
                    <a:moveTo>
                      <a:pt x="70" y="0"/>
                    </a:moveTo>
                    <a:cubicBezTo>
                      <a:pt x="62" y="0"/>
                      <a:pt x="62" y="0"/>
                      <a:pt x="62" y="0"/>
                    </a:cubicBezTo>
                    <a:cubicBezTo>
                      <a:pt x="60" y="1"/>
                      <a:pt x="58" y="2"/>
                      <a:pt x="57" y="3"/>
                    </a:cubicBezTo>
                    <a:cubicBezTo>
                      <a:pt x="54" y="6"/>
                      <a:pt x="54" y="15"/>
                      <a:pt x="52" y="16"/>
                    </a:cubicBezTo>
                    <a:cubicBezTo>
                      <a:pt x="52" y="17"/>
                      <a:pt x="51" y="17"/>
                      <a:pt x="51" y="18"/>
                    </a:cubicBezTo>
                    <a:cubicBezTo>
                      <a:pt x="70" y="18"/>
                      <a:pt x="70" y="18"/>
                      <a:pt x="70" y="18"/>
                    </a:cubicBezTo>
                    <a:cubicBezTo>
                      <a:pt x="71" y="17"/>
                      <a:pt x="71" y="16"/>
                      <a:pt x="72" y="15"/>
                    </a:cubicBezTo>
                    <a:cubicBezTo>
                      <a:pt x="74" y="8"/>
                      <a:pt x="74" y="2"/>
                      <a:pt x="70" y="0"/>
                    </a:cubicBezTo>
                    <a:close/>
                    <a:moveTo>
                      <a:pt x="18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1"/>
                      <a:pt x="0" y="3"/>
                      <a:pt x="0" y="5"/>
                    </a:cubicBezTo>
                    <a:cubicBezTo>
                      <a:pt x="0" y="7"/>
                      <a:pt x="1" y="12"/>
                      <a:pt x="2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8" y="15"/>
                      <a:pt x="18" y="5"/>
                      <a:pt x="18" y="0"/>
                    </a:cubicBezTo>
                    <a:close/>
                  </a:path>
                </a:pathLst>
              </a:custGeom>
              <a:solidFill>
                <a:srgbClr val="DDDC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39" name="任意多边形: 形状 238">
                <a:extLst>
                  <a:ext uri="{FF2B5EF4-FFF2-40B4-BE49-F238E27FC236}">
                    <a16:creationId xmlns:a16="http://schemas.microsoft.com/office/drawing/2014/main" id="{55F8B69C-633C-47D7-B7CB-4EEE60AC85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1181"/>
                <a:ext cx="141" cy="34"/>
              </a:xfrm>
              <a:custGeom>
                <a:avLst/>
                <a:gdLst>
                  <a:gd name="T0" fmla="*/ 72 w 74"/>
                  <a:gd name="T1" fmla="*/ 0 h 18"/>
                  <a:gd name="T2" fmla="*/ 59 w 74"/>
                  <a:gd name="T3" fmla="*/ 0 h 18"/>
                  <a:gd name="T4" fmla="*/ 57 w 74"/>
                  <a:gd name="T5" fmla="*/ 2 h 18"/>
                  <a:gd name="T6" fmla="*/ 52 w 74"/>
                  <a:gd name="T7" fmla="*/ 15 h 18"/>
                  <a:gd name="T8" fmla="*/ 50 w 74"/>
                  <a:gd name="T9" fmla="*/ 18 h 18"/>
                  <a:gd name="T10" fmla="*/ 69 w 74"/>
                  <a:gd name="T11" fmla="*/ 18 h 18"/>
                  <a:gd name="T12" fmla="*/ 72 w 74"/>
                  <a:gd name="T13" fmla="*/ 14 h 18"/>
                  <a:gd name="T14" fmla="*/ 72 w 74"/>
                  <a:gd name="T15" fmla="*/ 0 h 18"/>
                  <a:gd name="T16" fmla="*/ 18 w 74"/>
                  <a:gd name="T17" fmla="*/ 0 h 18"/>
                  <a:gd name="T18" fmla="*/ 1 w 74"/>
                  <a:gd name="T19" fmla="*/ 0 h 18"/>
                  <a:gd name="T20" fmla="*/ 0 w 74"/>
                  <a:gd name="T21" fmla="*/ 4 h 18"/>
                  <a:gd name="T22" fmla="*/ 3 w 74"/>
                  <a:gd name="T23" fmla="*/ 18 h 18"/>
                  <a:gd name="T24" fmla="*/ 20 w 74"/>
                  <a:gd name="T25" fmla="*/ 18 h 18"/>
                  <a:gd name="T26" fmla="*/ 20 w 74"/>
                  <a:gd name="T27" fmla="*/ 18 h 18"/>
                  <a:gd name="T28" fmla="*/ 18 w 74"/>
                  <a:gd name="T2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" h="18">
                    <a:moveTo>
                      <a:pt x="72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8" y="1"/>
                      <a:pt x="57" y="2"/>
                      <a:pt x="57" y="2"/>
                    </a:cubicBezTo>
                    <a:cubicBezTo>
                      <a:pt x="54" y="5"/>
                      <a:pt x="54" y="14"/>
                      <a:pt x="52" y="15"/>
                    </a:cubicBezTo>
                    <a:cubicBezTo>
                      <a:pt x="51" y="16"/>
                      <a:pt x="51" y="17"/>
                      <a:pt x="50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70" y="17"/>
                      <a:pt x="71" y="15"/>
                      <a:pt x="72" y="14"/>
                    </a:cubicBezTo>
                    <a:cubicBezTo>
                      <a:pt x="74" y="8"/>
                      <a:pt x="74" y="3"/>
                      <a:pt x="72" y="0"/>
                    </a:cubicBezTo>
                    <a:close/>
                    <a:moveTo>
                      <a:pt x="1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4"/>
                    </a:cubicBezTo>
                    <a:cubicBezTo>
                      <a:pt x="0" y="6"/>
                      <a:pt x="1" y="12"/>
                      <a:pt x="3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8" y="16"/>
                      <a:pt x="18" y="6"/>
                      <a:pt x="18" y="0"/>
                    </a:cubicBezTo>
                    <a:close/>
                  </a:path>
                </a:pathLst>
              </a:custGeom>
              <a:solidFill>
                <a:srgbClr val="DED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40" name="任意多边形: 形状 239">
                <a:extLst>
                  <a:ext uri="{FF2B5EF4-FFF2-40B4-BE49-F238E27FC236}">
                    <a16:creationId xmlns:a16="http://schemas.microsoft.com/office/drawing/2014/main" id="{E0A95201-0FB8-4AFE-AE83-AA8417A1A2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1183"/>
                <a:ext cx="141" cy="36"/>
              </a:xfrm>
              <a:custGeom>
                <a:avLst/>
                <a:gdLst>
                  <a:gd name="T0" fmla="*/ 72 w 74"/>
                  <a:gd name="T1" fmla="*/ 0 h 19"/>
                  <a:gd name="T2" fmla="*/ 58 w 74"/>
                  <a:gd name="T3" fmla="*/ 0 h 19"/>
                  <a:gd name="T4" fmla="*/ 57 w 74"/>
                  <a:gd name="T5" fmla="*/ 1 h 19"/>
                  <a:gd name="T6" fmla="*/ 52 w 74"/>
                  <a:gd name="T7" fmla="*/ 14 h 19"/>
                  <a:gd name="T8" fmla="*/ 50 w 74"/>
                  <a:gd name="T9" fmla="*/ 19 h 19"/>
                  <a:gd name="T10" fmla="*/ 69 w 74"/>
                  <a:gd name="T11" fmla="*/ 19 h 19"/>
                  <a:gd name="T12" fmla="*/ 72 w 74"/>
                  <a:gd name="T13" fmla="*/ 13 h 19"/>
                  <a:gd name="T14" fmla="*/ 72 w 74"/>
                  <a:gd name="T15" fmla="*/ 0 h 19"/>
                  <a:gd name="T16" fmla="*/ 18 w 74"/>
                  <a:gd name="T17" fmla="*/ 0 h 19"/>
                  <a:gd name="T18" fmla="*/ 0 w 74"/>
                  <a:gd name="T19" fmla="*/ 0 h 19"/>
                  <a:gd name="T20" fmla="*/ 0 w 74"/>
                  <a:gd name="T21" fmla="*/ 3 h 19"/>
                  <a:gd name="T22" fmla="*/ 3 w 74"/>
                  <a:gd name="T23" fmla="*/ 19 h 19"/>
                  <a:gd name="T24" fmla="*/ 20 w 74"/>
                  <a:gd name="T25" fmla="*/ 19 h 19"/>
                  <a:gd name="T26" fmla="*/ 20 w 74"/>
                  <a:gd name="T27" fmla="*/ 17 h 19"/>
                  <a:gd name="T28" fmla="*/ 18 w 74"/>
                  <a:gd name="T2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" h="19">
                    <a:moveTo>
                      <a:pt x="72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7" y="1"/>
                      <a:pt x="57" y="1"/>
                      <a:pt x="57" y="1"/>
                    </a:cubicBezTo>
                    <a:cubicBezTo>
                      <a:pt x="54" y="4"/>
                      <a:pt x="54" y="13"/>
                      <a:pt x="52" y="14"/>
                    </a:cubicBezTo>
                    <a:cubicBezTo>
                      <a:pt x="51" y="15"/>
                      <a:pt x="50" y="16"/>
                      <a:pt x="50" y="19"/>
                    </a:cubicBezTo>
                    <a:cubicBezTo>
                      <a:pt x="69" y="19"/>
                      <a:pt x="69" y="19"/>
                      <a:pt x="69" y="19"/>
                    </a:cubicBezTo>
                    <a:cubicBezTo>
                      <a:pt x="70" y="17"/>
                      <a:pt x="71" y="15"/>
                      <a:pt x="72" y="13"/>
                    </a:cubicBezTo>
                    <a:cubicBezTo>
                      <a:pt x="73" y="8"/>
                      <a:pt x="74" y="3"/>
                      <a:pt x="72" y="0"/>
                    </a:cubicBezTo>
                    <a:close/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5"/>
                      <a:pt x="1" y="12"/>
                      <a:pt x="3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0" y="18"/>
                      <a:pt x="20" y="17"/>
                      <a:pt x="20" y="17"/>
                    </a:cubicBezTo>
                    <a:cubicBezTo>
                      <a:pt x="18" y="15"/>
                      <a:pt x="18" y="7"/>
                      <a:pt x="18" y="0"/>
                    </a:cubicBezTo>
                    <a:close/>
                  </a:path>
                </a:pathLst>
              </a:custGeom>
              <a:solidFill>
                <a:srgbClr val="DFDE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41" name="任意多边形: 形状 240">
                <a:extLst>
                  <a:ext uri="{FF2B5EF4-FFF2-40B4-BE49-F238E27FC236}">
                    <a16:creationId xmlns:a16="http://schemas.microsoft.com/office/drawing/2014/main" id="{94201E5D-822C-434D-A0ED-1E89DB56EE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1186"/>
                <a:ext cx="141" cy="35"/>
              </a:xfrm>
              <a:custGeom>
                <a:avLst/>
                <a:gdLst>
                  <a:gd name="T0" fmla="*/ 73 w 74"/>
                  <a:gd name="T1" fmla="*/ 0 h 18"/>
                  <a:gd name="T2" fmla="*/ 56 w 74"/>
                  <a:gd name="T3" fmla="*/ 0 h 18"/>
                  <a:gd name="T4" fmla="*/ 52 w 74"/>
                  <a:gd name="T5" fmla="*/ 12 h 18"/>
                  <a:gd name="T6" fmla="*/ 50 w 74"/>
                  <a:gd name="T7" fmla="*/ 18 h 18"/>
                  <a:gd name="T8" fmla="*/ 68 w 74"/>
                  <a:gd name="T9" fmla="*/ 18 h 18"/>
                  <a:gd name="T10" fmla="*/ 72 w 74"/>
                  <a:gd name="T11" fmla="*/ 11 h 18"/>
                  <a:gd name="T12" fmla="*/ 73 w 74"/>
                  <a:gd name="T13" fmla="*/ 0 h 18"/>
                  <a:gd name="T14" fmla="*/ 18 w 74"/>
                  <a:gd name="T15" fmla="*/ 0 h 18"/>
                  <a:gd name="T16" fmla="*/ 0 w 74"/>
                  <a:gd name="T17" fmla="*/ 0 h 18"/>
                  <a:gd name="T18" fmla="*/ 0 w 74"/>
                  <a:gd name="T19" fmla="*/ 1 h 18"/>
                  <a:gd name="T20" fmla="*/ 3 w 74"/>
                  <a:gd name="T21" fmla="*/ 18 h 18"/>
                  <a:gd name="T22" fmla="*/ 20 w 74"/>
                  <a:gd name="T23" fmla="*/ 18 h 18"/>
                  <a:gd name="T24" fmla="*/ 20 w 74"/>
                  <a:gd name="T25" fmla="*/ 15 h 18"/>
                  <a:gd name="T26" fmla="*/ 18 w 74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4" h="18">
                    <a:moveTo>
                      <a:pt x="73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54" y="3"/>
                      <a:pt x="54" y="11"/>
                      <a:pt x="52" y="12"/>
                    </a:cubicBezTo>
                    <a:cubicBezTo>
                      <a:pt x="51" y="13"/>
                      <a:pt x="50" y="15"/>
                      <a:pt x="50" y="18"/>
                    </a:cubicBezTo>
                    <a:cubicBezTo>
                      <a:pt x="68" y="18"/>
                      <a:pt x="68" y="18"/>
                      <a:pt x="68" y="18"/>
                    </a:cubicBezTo>
                    <a:cubicBezTo>
                      <a:pt x="69" y="16"/>
                      <a:pt x="70" y="13"/>
                      <a:pt x="72" y="11"/>
                    </a:cubicBezTo>
                    <a:cubicBezTo>
                      <a:pt x="73" y="7"/>
                      <a:pt x="74" y="3"/>
                      <a:pt x="73" y="0"/>
                    </a:cubicBezTo>
                    <a:close/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3"/>
                      <a:pt x="2" y="11"/>
                      <a:pt x="3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6"/>
                      <a:pt x="20" y="15"/>
                      <a:pt x="20" y="15"/>
                    </a:cubicBezTo>
                    <a:cubicBezTo>
                      <a:pt x="18" y="13"/>
                      <a:pt x="18" y="6"/>
                      <a:pt x="18" y="0"/>
                    </a:cubicBezTo>
                    <a:close/>
                  </a:path>
                </a:pathLst>
              </a:custGeom>
              <a:solidFill>
                <a:srgbClr val="E0DF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42" name="任意多边形: 形状 241">
                <a:extLst>
                  <a:ext uri="{FF2B5EF4-FFF2-40B4-BE49-F238E27FC236}">
                    <a16:creationId xmlns:a16="http://schemas.microsoft.com/office/drawing/2014/main" id="{3760275C-9E42-401D-8DEE-768FC0F590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1188"/>
                <a:ext cx="141" cy="35"/>
              </a:xfrm>
              <a:custGeom>
                <a:avLst/>
                <a:gdLst>
                  <a:gd name="T0" fmla="*/ 73 w 74"/>
                  <a:gd name="T1" fmla="*/ 0 h 18"/>
                  <a:gd name="T2" fmla="*/ 56 w 74"/>
                  <a:gd name="T3" fmla="*/ 0 h 18"/>
                  <a:gd name="T4" fmla="*/ 52 w 74"/>
                  <a:gd name="T5" fmla="*/ 11 h 18"/>
                  <a:gd name="T6" fmla="*/ 50 w 74"/>
                  <a:gd name="T7" fmla="*/ 18 h 18"/>
                  <a:gd name="T8" fmla="*/ 68 w 74"/>
                  <a:gd name="T9" fmla="*/ 18 h 18"/>
                  <a:gd name="T10" fmla="*/ 72 w 74"/>
                  <a:gd name="T11" fmla="*/ 10 h 18"/>
                  <a:gd name="T12" fmla="*/ 73 w 74"/>
                  <a:gd name="T13" fmla="*/ 0 h 18"/>
                  <a:gd name="T14" fmla="*/ 18 w 74"/>
                  <a:gd name="T15" fmla="*/ 0 h 18"/>
                  <a:gd name="T16" fmla="*/ 0 w 74"/>
                  <a:gd name="T17" fmla="*/ 0 h 18"/>
                  <a:gd name="T18" fmla="*/ 4 w 74"/>
                  <a:gd name="T19" fmla="*/ 18 h 18"/>
                  <a:gd name="T20" fmla="*/ 20 w 74"/>
                  <a:gd name="T21" fmla="*/ 18 h 18"/>
                  <a:gd name="T22" fmla="*/ 20 w 74"/>
                  <a:gd name="T23" fmla="*/ 14 h 18"/>
                  <a:gd name="T24" fmla="*/ 18 w 74"/>
                  <a:gd name="T2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4" h="18">
                    <a:moveTo>
                      <a:pt x="73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54" y="4"/>
                      <a:pt x="54" y="10"/>
                      <a:pt x="52" y="11"/>
                    </a:cubicBezTo>
                    <a:cubicBezTo>
                      <a:pt x="51" y="12"/>
                      <a:pt x="50" y="15"/>
                      <a:pt x="50" y="18"/>
                    </a:cubicBezTo>
                    <a:cubicBezTo>
                      <a:pt x="68" y="18"/>
                      <a:pt x="68" y="18"/>
                      <a:pt x="68" y="18"/>
                    </a:cubicBezTo>
                    <a:cubicBezTo>
                      <a:pt x="69" y="16"/>
                      <a:pt x="70" y="13"/>
                      <a:pt x="72" y="10"/>
                    </a:cubicBezTo>
                    <a:cubicBezTo>
                      <a:pt x="73" y="6"/>
                      <a:pt x="74" y="3"/>
                      <a:pt x="73" y="0"/>
                    </a:cubicBezTo>
                    <a:close/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2" y="11"/>
                      <a:pt x="4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6"/>
                      <a:pt x="20" y="14"/>
                      <a:pt x="20" y="14"/>
                    </a:cubicBezTo>
                    <a:cubicBezTo>
                      <a:pt x="18" y="12"/>
                      <a:pt x="18" y="6"/>
                      <a:pt x="18" y="0"/>
                    </a:cubicBezTo>
                    <a:close/>
                  </a:path>
                </a:pathLst>
              </a:custGeom>
              <a:solidFill>
                <a:srgbClr val="E1E0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43" name="任意多边形: 形状 242">
                <a:extLst>
                  <a:ext uri="{FF2B5EF4-FFF2-40B4-BE49-F238E27FC236}">
                    <a16:creationId xmlns:a16="http://schemas.microsoft.com/office/drawing/2014/main" id="{3CAA1F4C-5B7A-45A3-B249-4C5CEF9952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1190"/>
                <a:ext cx="139" cy="35"/>
              </a:xfrm>
              <a:custGeom>
                <a:avLst/>
                <a:gdLst>
                  <a:gd name="T0" fmla="*/ 73 w 73"/>
                  <a:gd name="T1" fmla="*/ 0 h 18"/>
                  <a:gd name="T2" fmla="*/ 55 w 73"/>
                  <a:gd name="T3" fmla="*/ 0 h 18"/>
                  <a:gd name="T4" fmla="*/ 52 w 73"/>
                  <a:gd name="T5" fmla="*/ 10 h 18"/>
                  <a:gd name="T6" fmla="*/ 50 w 73"/>
                  <a:gd name="T7" fmla="*/ 18 h 18"/>
                  <a:gd name="T8" fmla="*/ 67 w 73"/>
                  <a:gd name="T9" fmla="*/ 18 h 18"/>
                  <a:gd name="T10" fmla="*/ 72 w 73"/>
                  <a:gd name="T11" fmla="*/ 9 h 18"/>
                  <a:gd name="T12" fmla="*/ 73 w 73"/>
                  <a:gd name="T13" fmla="*/ 0 h 18"/>
                  <a:gd name="T14" fmla="*/ 18 w 73"/>
                  <a:gd name="T15" fmla="*/ 0 h 18"/>
                  <a:gd name="T16" fmla="*/ 0 w 73"/>
                  <a:gd name="T17" fmla="*/ 0 h 18"/>
                  <a:gd name="T18" fmla="*/ 4 w 73"/>
                  <a:gd name="T19" fmla="*/ 18 h 18"/>
                  <a:gd name="T20" fmla="*/ 20 w 73"/>
                  <a:gd name="T21" fmla="*/ 18 h 18"/>
                  <a:gd name="T22" fmla="*/ 20 w 73"/>
                  <a:gd name="T23" fmla="*/ 13 h 18"/>
                  <a:gd name="T24" fmla="*/ 18 w 73"/>
                  <a:gd name="T2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8">
                    <a:moveTo>
                      <a:pt x="73" y="0"/>
                    </a:moveTo>
                    <a:cubicBezTo>
                      <a:pt x="55" y="0"/>
                      <a:pt x="55" y="0"/>
                      <a:pt x="55" y="0"/>
                    </a:cubicBezTo>
                    <a:cubicBezTo>
                      <a:pt x="54" y="4"/>
                      <a:pt x="54" y="9"/>
                      <a:pt x="52" y="10"/>
                    </a:cubicBezTo>
                    <a:cubicBezTo>
                      <a:pt x="50" y="11"/>
                      <a:pt x="50" y="14"/>
                      <a:pt x="50" y="18"/>
                    </a:cubicBezTo>
                    <a:cubicBezTo>
                      <a:pt x="67" y="18"/>
                      <a:pt x="67" y="18"/>
                      <a:pt x="67" y="18"/>
                    </a:cubicBezTo>
                    <a:cubicBezTo>
                      <a:pt x="68" y="16"/>
                      <a:pt x="70" y="13"/>
                      <a:pt x="72" y="9"/>
                    </a:cubicBezTo>
                    <a:cubicBezTo>
                      <a:pt x="73" y="6"/>
                      <a:pt x="73" y="3"/>
                      <a:pt x="73" y="0"/>
                    </a:cubicBezTo>
                    <a:close/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2" y="12"/>
                      <a:pt x="4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6"/>
                      <a:pt x="21" y="14"/>
                      <a:pt x="20" y="13"/>
                    </a:cubicBezTo>
                    <a:cubicBezTo>
                      <a:pt x="18" y="12"/>
                      <a:pt x="18" y="6"/>
                      <a:pt x="18" y="0"/>
                    </a:cubicBezTo>
                    <a:close/>
                  </a:path>
                </a:pathLst>
              </a:custGeom>
              <a:solidFill>
                <a:srgbClr val="E2E1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44" name="任意多边形: 形状 243">
                <a:extLst>
                  <a:ext uri="{FF2B5EF4-FFF2-40B4-BE49-F238E27FC236}">
                    <a16:creationId xmlns:a16="http://schemas.microsoft.com/office/drawing/2014/main" id="{E84580BA-73FC-4BE6-8D16-D40B2826A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1192"/>
                <a:ext cx="139" cy="36"/>
              </a:xfrm>
              <a:custGeom>
                <a:avLst/>
                <a:gdLst>
                  <a:gd name="T0" fmla="*/ 73 w 73"/>
                  <a:gd name="T1" fmla="*/ 0 h 19"/>
                  <a:gd name="T2" fmla="*/ 55 w 73"/>
                  <a:gd name="T3" fmla="*/ 0 h 19"/>
                  <a:gd name="T4" fmla="*/ 52 w 73"/>
                  <a:gd name="T5" fmla="*/ 9 h 19"/>
                  <a:gd name="T6" fmla="*/ 50 w 73"/>
                  <a:gd name="T7" fmla="*/ 19 h 19"/>
                  <a:gd name="T8" fmla="*/ 67 w 73"/>
                  <a:gd name="T9" fmla="*/ 19 h 19"/>
                  <a:gd name="T10" fmla="*/ 72 w 73"/>
                  <a:gd name="T11" fmla="*/ 8 h 19"/>
                  <a:gd name="T12" fmla="*/ 73 w 73"/>
                  <a:gd name="T13" fmla="*/ 0 h 19"/>
                  <a:gd name="T14" fmla="*/ 18 w 73"/>
                  <a:gd name="T15" fmla="*/ 0 h 19"/>
                  <a:gd name="T16" fmla="*/ 0 w 73"/>
                  <a:gd name="T17" fmla="*/ 0 h 19"/>
                  <a:gd name="T18" fmla="*/ 4 w 73"/>
                  <a:gd name="T19" fmla="*/ 19 h 19"/>
                  <a:gd name="T20" fmla="*/ 20 w 73"/>
                  <a:gd name="T21" fmla="*/ 19 h 19"/>
                  <a:gd name="T22" fmla="*/ 20 w 73"/>
                  <a:gd name="T23" fmla="*/ 12 h 19"/>
                  <a:gd name="T24" fmla="*/ 18 w 73"/>
                  <a:gd name="T2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9">
                    <a:moveTo>
                      <a:pt x="73" y="0"/>
                    </a:moveTo>
                    <a:cubicBezTo>
                      <a:pt x="55" y="0"/>
                      <a:pt x="55" y="0"/>
                      <a:pt x="55" y="0"/>
                    </a:cubicBezTo>
                    <a:cubicBezTo>
                      <a:pt x="54" y="4"/>
                      <a:pt x="54" y="8"/>
                      <a:pt x="52" y="9"/>
                    </a:cubicBezTo>
                    <a:cubicBezTo>
                      <a:pt x="50" y="10"/>
                      <a:pt x="50" y="14"/>
                      <a:pt x="50" y="19"/>
                    </a:cubicBezTo>
                    <a:cubicBezTo>
                      <a:pt x="67" y="19"/>
                      <a:pt x="67" y="19"/>
                      <a:pt x="67" y="19"/>
                    </a:cubicBezTo>
                    <a:cubicBezTo>
                      <a:pt x="67" y="16"/>
                      <a:pt x="70" y="12"/>
                      <a:pt x="72" y="8"/>
                    </a:cubicBezTo>
                    <a:cubicBezTo>
                      <a:pt x="73" y="5"/>
                      <a:pt x="73" y="3"/>
                      <a:pt x="73" y="0"/>
                    </a:cubicBezTo>
                    <a:close/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3" y="13"/>
                      <a:pt x="4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0" y="16"/>
                      <a:pt x="21" y="13"/>
                      <a:pt x="20" y="12"/>
                    </a:cubicBezTo>
                    <a:cubicBezTo>
                      <a:pt x="18" y="11"/>
                      <a:pt x="18" y="6"/>
                      <a:pt x="18" y="0"/>
                    </a:cubicBezTo>
                    <a:close/>
                  </a:path>
                </a:pathLst>
              </a:custGeom>
              <a:solidFill>
                <a:srgbClr val="E3E1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45" name="任意多边形: 形状 244">
                <a:extLst>
                  <a:ext uri="{FF2B5EF4-FFF2-40B4-BE49-F238E27FC236}">
                    <a16:creationId xmlns:a16="http://schemas.microsoft.com/office/drawing/2014/main" id="{8D10C015-D475-4149-B29A-FBF1CD9A8C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1196"/>
                <a:ext cx="139" cy="34"/>
              </a:xfrm>
              <a:custGeom>
                <a:avLst/>
                <a:gdLst>
                  <a:gd name="T0" fmla="*/ 73 w 73"/>
                  <a:gd name="T1" fmla="*/ 0 h 18"/>
                  <a:gd name="T2" fmla="*/ 55 w 73"/>
                  <a:gd name="T3" fmla="*/ 0 h 18"/>
                  <a:gd name="T4" fmla="*/ 52 w 73"/>
                  <a:gd name="T5" fmla="*/ 7 h 18"/>
                  <a:gd name="T6" fmla="*/ 50 w 73"/>
                  <a:gd name="T7" fmla="*/ 18 h 18"/>
                  <a:gd name="T8" fmla="*/ 50 w 73"/>
                  <a:gd name="T9" fmla="*/ 18 h 18"/>
                  <a:gd name="T10" fmla="*/ 67 w 73"/>
                  <a:gd name="T11" fmla="*/ 18 h 18"/>
                  <a:gd name="T12" fmla="*/ 72 w 73"/>
                  <a:gd name="T13" fmla="*/ 6 h 18"/>
                  <a:gd name="T14" fmla="*/ 73 w 73"/>
                  <a:gd name="T15" fmla="*/ 0 h 18"/>
                  <a:gd name="T16" fmla="*/ 18 w 73"/>
                  <a:gd name="T17" fmla="*/ 0 h 18"/>
                  <a:gd name="T18" fmla="*/ 0 w 73"/>
                  <a:gd name="T19" fmla="*/ 0 h 18"/>
                  <a:gd name="T20" fmla="*/ 5 w 73"/>
                  <a:gd name="T21" fmla="*/ 18 h 18"/>
                  <a:gd name="T22" fmla="*/ 20 w 73"/>
                  <a:gd name="T23" fmla="*/ 18 h 18"/>
                  <a:gd name="T24" fmla="*/ 20 w 73"/>
                  <a:gd name="T25" fmla="*/ 10 h 18"/>
                  <a:gd name="T26" fmla="*/ 18 w 73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18">
                    <a:moveTo>
                      <a:pt x="73" y="0"/>
                    </a:moveTo>
                    <a:cubicBezTo>
                      <a:pt x="55" y="0"/>
                      <a:pt x="55" y="0"/>
                      <a:pt x="55" y="0"/>
                    </a:cubicBezTo>
                    <a:cubicBezTo>
                      <a:pt x="54" y="3"/>
                      <a:pt x="54" y="7"/>
                      <a:pt x="52" y="7"/>
                    </a:cubicBezTo>
                    <a:cubicBezTo>
                      <a:pt x="50" y="8"/>
                      <a:pt x="50" y="13"/>
                      <a:pt x="50" y="18"/>
                    </a:cubicBezTo>
                    <a:cubicBezTo>
                      <a:pt x="50" y="18"/>
                      <a:pt x="50" y="18"/>
                      <a:pt x="50" y="18"/>
                    </a:cubicBezTo>
                    <a:cubicBezTo>
                      <a:pt x="67" y="18"/>
                      <a:pt x="67" y="18"/>
                      <a:pt x="67" y="18"/>
                    </a:cubicBezTo>
                    <a:cubicBezTo>
                      <a:pt x="67" y="15"/>
                      <a:pt x="69" y="11"/>
                      <a:pt x="72" y="6"/>
                    </a:cubicBezTo>
                    <a:cubicBezTo>
                      <a:pt x="72" y="4"/>
                      <a:pt x="73" y="2"/>
                      <a:pt x="73" y="0"/>
                    </a:cubicBezTo>
                    <a:close/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3" y="12"/>
                      <a:pt x="5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4"/>
                      <a:pt x="21" y="11"/>
                      <a:pt x="20" y="10"/>
                    </a:cubicBezTo>
                    <a:cubicBezTo>
                      <a:pt x="18" y="9"/>
                      <a:pt x="18" y="4"/>
                      <a:pt x="18" y="0"/>
                    </a:cubicBezTo>
                    <a:close/>
                  </a:path>
                </a:pathLst>
              </a:custGeom>
              <a:solidFill>
                <a:srgbClr val="E4E2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46" name="任意多边形: 形状 245">
                <a:extLst>
                  <a:ext uri="{FF2B5EF4-FFF2-40B4-BE49-F238E27FC236}">
                    <a16:creationId xmlns:a16="http://schemas.microsoft.com/office/drawing/2014/main" id="{F485033A-AFC6-4731-8F62-144646A5BD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6" y="1198"/>
                <a:ext cx="137" cy="34"/>
              </a:xfrm>
              <a:custGeom>
                <a:avLst/>
                <a:gdLst>
                  <a:gd name="T0" fmla="*/ 72 w 72"/>
                  <a:gd name="T1" fmla="*/ 0 h 18"/>
                  <a:gd name="T2" fmla="*/ 53 w 72"/>
                  <a:gd name="T3" fmla="*/ 0 h 18"/>
                  <a:gd name="T4" fmla="*/ 51 w 72"/>
                  <a:gd name="T5" fmla="*/ 6 h 18"/>
                  <a:gd name="T6" fmla="*/ 49 w 72"/>
                  <a:gd name="T7" fmla="*/ 17 h 18"/>
                  <a:gd name="T8" fmla="*/ 49 w 72"/>
                  <a:gd name="T9" fmla="*/ 18 h 18"/>
                  <a:gd name="T10" fmla="*/ 66 w 72"/>
                  <a:gd name="T11" fmla="*/ 18 h 18"/>
                  <a:gd name="T12" fmla="*/ 71 w 72"/>
                  <a:gd name="T13" fmla="*/ 5 h 18"/>
                  <a:gd name="T14" fmla="*/ 72 w 72"/>
                  <a:gd name="T15" fmla="*/ 0 h 18"/>
                  <a:gd name="T16" fmla="*/ 17 w 72"/>
                  <a:gd name="T17" fmla="*/ 0 h 18"/>
                  <a:gd name="T18" fmla="*/ 0 w 72"/>
                  <a:gd name="T19" fmla="*/ 0 h 18"/>
                  <a:gd name="T20" fmla="*/ 4 w 72"/>
                  <a:gd name="T21" fmla="*/ 18 h 18"/>
                  <a:gd name="T22" fmla="*/ 19 w 72"/>
                  <a:gd name="T23" fmla="*/ 18 h 18"/>
                  <a:gd name="T24" fmla="*/ 19 w 72"/>
                  <a:gd name="T25" fmla="*/ 9 h 18"/>
                  <a:gd name="T26" fmla="*/ 17 w 72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2" h="18">
                    <a:moveTo>
                      <a:pt x="72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3" y="3"/>
                      <a:pt x="52" y="6"/>
                      <a:pt x="51" y="6"/>
                    </a:cubicBezTo>
                    <a:cubicBezTo>
                      <a:pt x="49" y="7"/>
                      <a:pt x="49" y="12"/>
                      <a:pt x="49" y="17"/>
                    </a:cubicBezTo>
                    <a:cubicBezTo>
                      <a:pt x="49" y="17"/>
                      <a:pt x="49" y="18"/>
                      <a:pt x="49" y="18"/>
                    </a:cubicBezTo>
                    <a:cubicBezTo>
                      <a:pt x="66" y="18"/>
                      <a:pt x="66" y="18"/>
                      <a:pt x="66" y="18"/>
                    </a:cubicBezTo>
                    <a:cubicBezTo>
                      <a:pt x="65" y="16"/>
                      <a:pt x="68" y="11"/>
                      <a:pt x="71" y="5"/>
                    </a:cubicBezTo>
                    <a:cubicBezTo>
                      <a:pt x="71" y="3"/>
                      <a:pt x="72" y="1"/>
                      <a:pt x="72" y="0"/>
                    </a:cubicBezTo>
                    <a:close/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3" y="13"/>
                      <a:pt x="4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4"/>
                      <a:pt x="20" y="10"/>
                      <a:pt x="19" y="9"/>
                    </a:cubicBezTo>
                    <a:cubicBezTo>
                      <a:pt x="18" y="8"/>
                      <a:pt x="17" y="4"/>
                      <a:pt x="17" y="0"/>
                    </a:cubicBezTo>
                    <a:close/>
                  </a:path>
                </a:pathLst>
              </a:custGeom>
              <a:solidFill>
                <a:srgbClr val="E4E3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47" name="任意多边形: 形状 246">
                <a:extLst>
                  <a:ext uri="{FF2B5EF4-FFF2-40B4-BE49-F238E27FC236}">
                    <a16:creationId xmlns:a16="http://schemas.microsoft.com/office/drawing/2014/main" id="{BC39A556-ECAB-4020-8F3C-BCCA36CA96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6" y="1200"/>
                <a:ext cx="137" cy="36"/>
              </a:xfrm>
              <a:custGeom>
                <a:avLst/>
                <a:gdLst>
                  <a:gd name="T0" fmla="*/ 72 w 72"/>
                  <a:gd name="T1" fmla="*/ 0 h 19"/>
                  <a:gd name="T2" fmla="*/ 53 w 72"/>
                  <a:gd name="T3" fmla="*/ 0 h 19"/>
                  <a:gd name="T4" fmla="*/ 51 w 72"/>
                  <a:gd name="T5" fmla="*/ 5 h 19"/>
                  <a:gd name="T6" fmla="*/ 49 w 72"/>
                  <a:gd name="T7" fmla="*/ 16 h 19"/>
                  <a:gd name="T8" fmla="*/ 49 w 72"/>
                  <a:gd name="T9" fmla="*/ 19 h 19"/>
                  <a:gd name="T10" fmla="*/ 66 w 72"/>
                  <a:gd name="T11" fmla="*/ 19 h 19"/>
                  <a:gd name="T12" fmla="*/ 66 w 72"/>
                  <a:gd name="T13" fmla="*/ 17 h 19"/>
                  <a:gd name="T14" fmla="*/ 71 w 72"/>
                  <a:gd name="T15" fmla="*/ 4 h 19"/>
                  <a:gd name="T16" fmla="*/ 72 w 72"/>
                  <a:gd name="T17" fmla="*/ 0 h 19"/>
                  <a:gd name="T18" fmla="*/ 17 w 72"/>
                  <a:gd name="T19" fmla="*/ 0 h 19"/>
                  <a:gd name="T20" fmla="*/ 0 w 72"/>
                  <a:gd name="T21" fmla="*/ 0 h 19"/>
                  <a:gd name="T22" fmla="*/ 4 w 72"/>
                  <a:gd name="T23" fmla="*/ 19 h 19"/>
                  <a:gd name="T24" fmla="*/ 19 w 72"/>
                  <a:gd name="T25" fmla="*/ 19 h 19"/>
                  <a:gd name="T26" fmla="*/ 19 w 72"/>
                  <a:gd name="T27" fmla="*/ 8 h 19"/>
                  <a:gd name="T28" fmla="*/ 17 w 72"/>
                  <a:gd name="T2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19">
                    <a:moveTo>
                      <a:pt x="72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3" y="3"/>
                      <a:pt x="52" y="5"/>
                      <a:pt x="51" y="5"/>
                    </a:cubicBezTo>
                    <a:cubicBezTo>
                      <a:pt x="49" y="6"/>
                      <a:pt x="49" y="11"/>
                      <a:pt x="49" y="16"/>
                    </a:cubicBezTo>
                    <a:cubicBezTo>
                      <a:pt x="49" y="17"/>
                      <a:pt x="49" y="18"/>
                      <a:pt x="49" y="19"/>
                    </a:cubicBezTo>
                    <a:cubicBezTo>
                      <a:pt x="66" y="19"/>
                      <a:pt x="66" y="19"/>
                      <a:pt x="66" y="19"/>
                    </a:cubicBezTo>
                    <a:cubicBezTo>
                      <a:pt x="66" y="18"/>
                      <a:pt x="66" y="18"/>
                      <a:pt x="66" y="17"/>
                    </a:cubicBezTo>
                    <a:cubicBezTo>
                      <a:pt x="65" y="15"/>
                      <a:pt x="68" y="10"/>
                      <a:pt x="71" y="4"/>
                    </a:cubicBezTo>
                    <a:cubicBezTo>
                      <a:pt x="71" y="2"/>
                      <a:pt x="71" y="1"/>
                      <a:pt x="72" y="0"/>
                    </a:cubicBezTo>
                    <a:close/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3" y="14"/>
                      <a:pt x="4" y="19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19" y="14"/>
                      <a:pt x="20" y="9"/>
                      <a:pt x="19" y="8"/>
                    </a:cubicBezTo>
                    <a:cubicBezTo>
                      <a:pt x="18" y="7"/>
                      <a:pt x="17" y="4"/>
                      <a:pt x="17" y="0"/>
                    </a:cubicBezTo>
                    <a:close/>
                  </a:path>
                </a:pathLst>
              </a:custGeom>
              <a:solidFill>
                <a:srgbClr val="E5E4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48" name="任意多边形: 形状 247">
                <a:extLst>
                  <a:ext uri="{FF2B5EF4-FFF2-40B4-BE49-F238E27FC236}">
                    <a16:creationId xmlns:a16="http://schemas.microsoft.com/office/drawing/2014/main" id="{9C1228E1-49F7-430A-A8D2-B762CCBE7E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6" y="1204"/>
                <a:ext cx="136" cy="34"/>
              </a:xfrm>
              <a:custGeom>
                <a:avLst/>
                <a:gdLst>
                  <a:gd name="T0" fmla="*/ 71 w 71"/>
                  <a:gd name="T1" fmla="*/ 0 h 18"/>
                  <a:gd name="T2" fmla="*/ 53 w 71"/>
                  <a:gd name="T3" fmla="*/ 0 h 18"/>
                  <a:gd name="T4" fmla="*/ 51 w 71"/>
                  <a:gd name="T5" fmla="*/ 3 h 18"/>
                  <a:gd name="T6" fmla="*/ 49 w 71"/>
                  <a:gd name="T7" fmla="*/ 14 h 18"/>
                  <a:gd name="T8" fmla="*/ 48 w 71"/>
                  <a:gd name="T9" fmla="*/ 18 h 18"/>
                  <a:gd name="T10" fmla="*/ 66 w 71"/>
                  <a:gd name="T11" fmla="*/ 18 h 18"/>
                  <a:gd name="T12" fmla="*/ 66 w 71"/>
                  <a:gd name="T13" fmla="*/ 15 h 18"/>
                  <a:gd name="T14" fmla="*/ 71 w 71"/>
                  <a:gd name="T15" fmla="*/ 2 h 18"/>
                  <a:gd name="T16" fmla="*/ 71 w 71"/>
                  <a:gd name="T17" fmla="*/ 0 h 18"/>
                  <a:gd name="T18" fmla="*/ 17 w 71"/>
                  <a:gd name="T19" fmla="*/ 0 h 18"/>
                  <a:gd name="T20" fmla="*/ 0 w 71"/>
                  <a:gd name="T21" fmla="*/ 0 h 18"/>
                  <a:gd name="T22" fmla="*/ 4 w 71"/>
                  <a:gd name="T23" fmla="*/ 18 h 18"/>
                  <a:gd name="T24" fmla="*/ 20 w 71"/>
                  <a:gd name="T25" fmla="*/ 18 h 18"/>
                  <a:gd name="T26" fmla="*/ 19 w 71"/>
                  <a:gd name="T27" fmla="*/ 6 h 18"/>
                  <a:gd name="T28" fmla="*/ 17 w 71"/>
                  <a:gd name="T2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1" h="18">
                    <a:moveTo>
                      <a:pt x="71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2" y="1"/>
                      <a:pt x="52" y="3"/>
                      <a:pt x="51" y="3"/>
                    </a:cubicBezTo>
                    <a:cubicBezTo>
                      <a:pt x="49" y="4"/>
                      <a:pt x="49" y="9"/>
                      <a:pt x="49" y="14"/>
                    </a:cubicBezTo>
                    <a:cubicBezTo>
                      <a:pt x="49" y="15"/>
                      <a:pt x="49" y="17"/>
                      <a:pt x="48" y="18"/>
                    </a:cubicBezTo>
                    <a:cubicBezTo>
                      <a:pt x="66" y="18"/>
                      <a:pt x="66" y="18"/>
                      <a:pt x="66" y="18"/>
                    </a:cubicBezTo>
                    <a:cubicBezTo>
                      <a:pt x="66" y="17"/>
                      <a:pt x="66" y="16"/>
                      <a:pt x="66" y="15"/>
                    </a:cubicBezTo>
                    <a:cubicBezTo>
                      <a:pt x="65" y="13"/>
                      <a:pt x="68" y="8"/>
                      <a:pt x="71" y="2"/>
                    </a:cubicBezTo>
                    <a:cubicBezTo>
                      <a:pt x="71" y="1"/>
                      <a:pt x="71" y="0"/>
                      <a:pt x="71" y="0"/>
                    </a:cubicBezTo>
                    <a:close/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6"/>
                      <a:pt x="4" y="13"/>
                      <a:pt x="4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3"/>
                      <a:pt x="20" y="7"/>
                      <a:pt x="19" y="6"/>
                    </a:cubicBezTo>
                    <a:cubicBezTo>
                      <a:pt x="18" y="5"/>
                      <a:pt x="17" y="3"/>
                      <a:pt x="17" y="0"/>
                    </a:cubicBezTo>
                    <a:close/>
                  </a:path>
                </a:pathLst>
              </a:custGeom>
              <a:solidFill>
                <a:srgbClr val="E6E5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49" name="任意多边形: 形状 248">
                <a:extLst>
                  <a:ext uri="{FF2B5EF4-FFF2-40B4-BE49-F238E27FC236}">
                    <a16:creationId xmlns:a16="http://schemas.microsoft.com/office/drawing/2014/main" id="{C3A03927-1A43-4612-88F2-69270EF6D2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6" y="1206"/>
                <a:ext cx="136" cy="34"/>
              </a:xfrm>
              <a:custGeom>
                <a:avLst/>
                <a:gdLst>
                  <a:gd name="T0" fmla="*/ 71 w 71"/>
                  <a:gd name="T1" fmla="*/ 0 h 18"/>
                  <a:gd name="T2" fmla="*/ 53 w 71"/>
                  <a:gd name="T3" fmla="*/ 0 h 18"/>
                  <a:gd name="T4" fmla="*/ 51 w 71"/>
                  <a:gd name="T5" fmla="*/ 2 h 18"/>
                  <a:gd name="T6" fmla="*/ 49 w 71"/>
                  <a:gd name="T7" fmla="*/ 13 h 18"/>
                  <a:gd name="T8" fmla="*/ 48 w 71"/>
                  <a:gd name="T9" fmla="*/ 18 h 18"/>
                  <a:gd name="T10" fmla="*/ 67 w 71"/>
                  <a:gd name="T11" fmla="*/ 18 h 18"/>
                  <a:gd name="T12" fmla="*/ 66 w 71"/>
                  <a:gd name="T13" fmla="*/ 14 h 18"/>
                  <a:gd name="T14" fmla="*/ 71 w 71"/>
                  <a:gd name="T15" fmla="*/ 1 h 18"/>
                  <a:gd name="T16" fmla="*/ 71 w 71"/>
                  <a:gd name="T17" fmla="*/ 0 h 18"/>
                  <a:gd name="T18" fmla="*/ 17 w 71"/>
                  <a:gd name="T19" fmla="*/ 0 h 18"/>
                  <a:gd name="T20" fmla="*/ 0 w 71"/>
                  <a:gd name="T21" fmla="*/ 0 h 18"/>
                  <a:gd name="T22" fmla="*/ 5 w 71"/>
                  <a:gd name="T23" fmla="*/ 18 h 18"/>
                  <a:gd name="T24" fmla="*/ 20 w 71"/>
                  <a:gd name="T25" fmla="*/ 18 h 18"/>
                  <a:gd name="T26" fmla="*/ 19 w 71"/>
                  <a:gd name="T27" fmla="*/ 5 h 18"/>
                  <a:gd name="T28" fmla="*/ 17 w 71"/>
                  <a:gd name="T2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1" h="18">
                    <a:moveTo>
                      <a:pt x="71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2" y="1"/>
                      <a:pt x="52" y="2"/>
                      <a:pt x="51" y="2"/>
                    </a:cubicBezTo>
                    <a:cubicBezTo>
                      <a:pt x="49" y="3"/>
                      <a:pt x="49" y="8"/>
                      <a:pt x="49" y="13"/>
                    </a:cubicBezTo>
                    <a:cubicBezTo>
                      <a:pt x="49" y="15"/>
                      <a:pt x="48" y="17"/>
                      <a:pt x="48" y="18"/>
                    </a:cubicBezTo>
                    <a:cubicBezTo>
                      <a:pt x="67" y="18"/>
                      <a:pt x="67" y="18"/>
                      <a:pt x="67" y="18"/>
                    </a:cubicBezTo>
                    <a:cubicBezTo>
                      <a:pt x="66" y="17"/>
                      <a:pt x="66" y="15"/>
                      <a:pt x="66" y="14"/>
                    </a:cubicBezTo>
                    <a:cubicBezTo>
                      <a:pt x="65" y="12"/>
                      <a:pt x="68" y="7"/>
                      <a:pt x="71" y="1"/>
                    </a:cubicBezTo>
                    <a:cubicBezTo>
                      <a:pt x="71" y="0"/>
                      <a:pt x="71" y="0"/>
                      <a:pt x="71" y="0"/>
                    </a:cubicBezTo>
                    <a:close/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6"/>
                      <a:pt x="4" y="14"/>
                      <a:pt x="5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8" y="13"/>
                      <a:pt x="20" y="6"/>
                      <a:pt x="19" y="5"/>
                    </a:cubicBezTo>
                    <a:cubicBezTo>
                      <a:pt x="18" y="4"/>
                      <a:pt x="17" y="2"/>
                      <a:pt x="17" y="0"/>
                    </a:cubicBezTo>
                    <a:close/>
                  </a:path>
                </a:pathLst>
              </a:custGeom>
              <a:solidFill>
                <a:srgbClr val="E7E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50" name="任意多边形: 形状 249">
                <a:extLst>
                  <a:ext uri="{FF2B5EF4-FFF2-40B4-BE49-F238E27FC236}">
                    <a16:creationId xmlns:a16="http://schemas.microsoft.com/office/drawing/2014/main" id="{F6195C8D-516B-4CD1-B076-15F25DBD97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8" y="1207"/>
                <a:ext cx="132" cy="35"/>
              </a:xfrm>
              <a:custGeom>
                <a:avLst/>
                <a:gdLst>
                  <a:gd name="T0" fmla="*/ 69 w 69"/>
                  <a:gd name="T1" fmla="*/ 0 h 18"/>
                  <a:gd name="T2" fmla="*/ 51 w 69"/>
                  <a:gd name="T3" fmla="*/ 0 h 18"/>
                  <a:gd name="T4" fmla="*/ 50 w 69"/>
                  <a:gd name="T5" fmla="*/ 1 h 18"/>
                  <a:gd name="T6" fmla="*/ 48 w 69"/>
                  <a:gd name="T7" fmla="*/ 12 h 18"/>
                  <a:gd name="T8" fmla="*/ 46 w 69"/>
                  <a:gd name="T9" fmla="*/ 18 h 18"/>
                  <a:gd name="T10" fmla="*/ 66 w 69"/>
                  <a:gd name="T11" fmla="*/ 18 h 18"/>
                  <a:gd name="T12" fmla="*/ 65 w 69"/>
                  <a:gd name="T13" fmla="*/ 13 h 18"/>
                  <a:gd name="T14" fmla="*/ 69 w 69"/>
                  <a:gd name="T15" fmla="*/ 0 h 18"/>
                  <a:gd name="T16" fmla="*/ 16 w 69"/>
                  <a:gd name="T17" fmla="*/ 0 h 18"/>
                  <a:gd name="T18" fmla="*/ 0 w 69"/>
                  <a:gd name="T19" fmla="*/ 0 h 18"/>
                  <a:gd name="T20" fmla="*/ 4 w 69"/>
                  <a:gd name="T21" fmla="*/ 18 h 18"/>
                  <a:gd name="T22" fmla="*/ 19 w 69"/>
                  <a:gd name="T23" fmla="*/ 18 h 18"/>
                  <a:gd name="T24" fmla="*/ 18 w 69"/>
                  <a:gd name="T25" fmla="*/ 4 h 18"/>
                  <a:gd name="T26" fmla="*/ 16 w 69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9" h="18">
                    <a:moveTo>
                      <a:pt x="69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1" y="1"/>
                      <a:pt x="51" y="1"/>
                      <a:pt x="50" y="1"/>
                    </a:cubicBezTo>
                    <a:cubicBezTo>
                      <a:pt x="48" y="2"/>
                      <a:pt x="48" y="7"/>
                      <a:pt x="48" y="12"/>
                    </a:cubicBezTo>
                    <a:cubicBezTo>
                      <a:pt x="48" y="14"/>
                      <a:pt x="47" y="16"/>
                      <a:pt x="46" y="18"/>
                    </a:cubicBezTo>
                    <a:cubicBezTo>
                      <a:pt x="66" y="18"/>
                      <a:pt x="66" y="18"/>
                      <a:pt x="66" y="18"/>
                    </a:cubicBezTo>
                    <a:cubicBezTo>
                      <a:pt x="66" y="17"/>
                      <a:pt x="65" y="15"/>
                      <a:pt x="65" y="13"/>
                    </a:cubicBezTo>
                    <a:cubicBezTo>
                      <a:pt x="64" y="11"/>
                      <a:pt x="67" y="6"/>
                      <a:pt x="69" y="0"/>
                    </a:cubicBezTo>
                    <a:close/>
                    <a:moveTo>
                      <a:pt x="1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7"/>
                      <a:pt x="4" y="16"/>
                      <a:pt x="4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7" y="13"/>
                      <a:pt x="20" y="5"/>
                      <a:pt x="18" y="4"/>
                    </a:cubicBezTo>
                    <a:cubicBezTo>
                      <a:pt x="17" y="3"/>
                      <a:pt x="17" y="2"/>
                      <a:pt x="16" y="0"/>
                    </a:cubicBezTo>
                    <a:close/>
                  </a:path>
                </a:pathLst>
              </a:custGeom>
              <a:solidFill>
                <a:srgbClr val="E8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51" name="任意多边形: 形状 250">
                <a:extLst>
                  <a:ext uri="{FF2B5EF4-FFF2-40B4-BE49-F238E27FC236}">
                    <a16:creationId xmlns:a16="http://schemas.microsoft.com/office/drawing/2014/main" id="{60C4908A-BA0A-4D3A-B33B-997E984BC6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8" y="1209"/>
                <a:ext cx="132" cy="37"/>
              </a:xfrm>
              <a:custGeom>
                <a:avLst/>
                <a:gdLst>
                  <a:gd name="T0" fmla="*/ 69 w 69"/>
                  <a:gd name="T1" fmla="*/ 0 h 19"/>
                  <a:gd name="T2" fmla="*/ 50 w 69"/>
                  <a:gd name="T3" fmla="*/ 0 h 19"/>
                  <a:gd name="T4" fmla="*/ 48 w 69"/>
                  <a:gd name="T5" fmla="*/ 11 h 19"/>
                  <a:gd name="T6" fmla="*/ 46 w 69"/>
                  <a:gd name="T7" fmla="*/ 19 h 19"/>
                  <a:gd name="T8" fmla="*/ 66 w 69"/>
                  <a:gd name="T9" fmla="*/ 19 h 19"/>
                  <a:gd name="T10" fmla="*/ 65 w 69"/>
                  <a:gd name="T11" fmla="*/ 12 h 19"/>
                  <a:gd name="T12" fmla="*/ 69 w 69"/>
                  <a:gd name="T13" fmla="*/ 0 h 19"/>
                  <a:gd name="T14" fmla="*/ 17 w 69"/>
                  <a:gd name="T15" fmla="*/ 0 h 19"/>
                  <a:gd name="T16" fmla="*/ 0 w 69"/>
                  <a:gd name="T17" fmla="*/ 0 h 19"/>
                  <a:gd name="T18" fmla="*/ 4 w 69"/>
                  <a:gd name="T19" fmla="*/ 18 h 19"/>
                  <a:gd name="T20" fmla="*/ 4 w 69"/>
                  <a:gd name="T21" fmla="*/ 19 h 19"/>
                  <a:gd name="T22" fmla="*/ 20 w 69"/>
                  <a:gd name="T23" fmla="*/ 19 h 19"/>
                  <a:gd name="T24" fmla="*/ 20 w 69"/>
                  <a:gd name="T25" fmla="*/ 18 h 19"/>
                  <a:gd name="T26" fmla="*/ 18 w 69"/>
                  <a:gd name="T27" fmla="*/ 3 h 19"/>
                  <a:gd name="T28" fmla="*/ 17 w 69"/>
                  <a:gd name="T2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" h="19">
                    <a:moveTo>
                      <a:pt x="69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48" y="2"/>
                      <a:pt x="48" y="6"/>
                      <a:pt x="48" y="11"/>
                    </a:cubicBezTo>
                    <a:cubicBezTo>
                      <a:pt x="48" y="14"/>
                      <a:pt x="47" y="16"/>
                      <a:pt x="46" y="19"/>
                    </a:cubicBezTo>
                    <a:cubicBezTo>
                      <a:pt x="66" y="19"/>
                      <a:pt x="66" y="19"/>
                      <a:pt x="66" y="19"/>
                    </a:cubicBezTo>
                    <a:cubicBezTo>
                      <a:pt x="66" y="16"/>
                      <a:pt x="65" y="14"/>
                      <a:pt x="65" y="12"/>
                    </a:cubicBezTo>
                    <a:cubicBezTo>
                      <a:pt x="64" y="10"/>
                      <a:pt x="66" y="6"/>
                      <a:pt x="69" y="0"/>
                    </a:cubicBezTo>
                    <a:close/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7"/>
                      <a:pt x="4" y="15"/>
                      <a:pt x="4" y="18"/>
                    </a:cubicBezTo>
                    <a:cubicBezTo>
                      <a:pt x="4" y="18"/>
                      <a:pt x="4" y="18"/>
                      <a:pt x="4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6" y="13"/>
                      <a:pt x="20" y="5"/>
                      <a:pt x="18" y="3"/>
                    </a:cubicBezTo>
                    <a:cubicBezTo>
                      <a:pt x="17" y="2"/>
                      <a:pt x="17" y="1"/>
                      <a:pt x="17" y="0"/>
                    </a:cubicBezTo>
                    <a:close/>
                  </a:path>
                </a:pathLst>
              </a:custGeom>
              <a:solidFill>
                <a:srgbClr val="E9E8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52" name="任意多边形: 形状 251">
                <a:extLst>
                  <a:ext uri="{FF2B5EF4-FFF2-40B4-BE49-F238E27FC236}">
                    <a16:creationId xmlns:a16="http://schemas.microsoft.com/office/drawing/2014/main" id="{EFCBDAB8-6A89-47D6-A70E-58F3334412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8" y="1213"/>
                <a:ext cx="130" cy="35"/>
              </a:xfrm>
              <a:custGeom>
                <a:avLst/>
                <a:gdLst>
                  <a:gd name="T0" fmla="*/ 68 w 68"/>
                  <a:gd name="T1" fmla="*/ 0 h 18"/>
                  <a:gd name="T2" fmla="*/ 49 w 68"/>
                  <a:gd name="T3" fmla="*/ 0 h 18"/>
                  <a:gd name="T4" fmla="*/ 48 w 68"/>
                  <a:gd name="T5" fmla="*/ 9 h 18"/>
                  <a:gd name="T6" fmla="*/ 45 w 68"/>
                  <a:gd name="T7" fmla="*/ 18 h 18"/>
                  <a:gd name="T8" fmla="*/ 65 w 68"/>
                  <a:gd name="T9" fmla="*/ 18 h 18"/>
                  <a:gd name="T10" fmla="*/ 65 w 68"/>
                  <a:gd name="T11" fmla="*/ 10 h 18"/>
                  <a:gd name="T12" fmla="*/ 68 w 68"/>
                  <a:gd name="T13" fmla="*/ 0 h 18"/>
                  <a:gd name="T14" fmla="*/ 17 w 68"/>
                  <a:gd name="T15" fmla="*/ 0 h 18"/>
                  <a:gd name="T16" fmla="*/ 0 w 68"/>
                  <a:gd name="T17" fmla="*/ 0 h 18"/>
                  <a:gd name="T18" fmla="*/ 4 w 68"/>
                  <a:gd name="T19" fmla="*/ 16 h 18"/>
                  <a:gd name="T20" fmla="*/ 4 w 68"/>
                  <a:gd name="T21" fmla="*/ 18 h 18"/>
                  <a:gd name="T22" fmla="*/ 21 w 68"/>
                  <a:gd name="T23" fmla="*/ 18 h 18"/>
                  <a:gd name="T24" fmla="*/ 20 w 68"/>
                  <a:gd name="T25" fmla="*/ 16 h 18"/>
                  <a:gd name="T26" fmla="*/ 18 w 68"/>
                  <a:gd name="T27" fmla="*/ 1 h 18"/>
                  <a:gd name="T28" fmla="*/ 17 w 68"/>
                  <a:gd name="T2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8" h="18">
                    <a:moveTo>
                      <a:pt x="68" y="0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48" y="2"/>
                      <a:pt x="48" y="5"/>
                      <a:pt x="48" y="9"/>
                    </a:cubicBezTo>
                    <a:cubicBezTo>
                      <a:pt x="48" y="13"/>
                      <a:pt x="46" y="15"/>
                      <a:pt x="45" y="18"/>
                    </a:cubicBezTo>
                    <a:cubicBezTo>
                      <a:pt x="65" y="18"/>
                      <a:pt x="65" y="18"/>
                      <a:pt x="65" y="18"/>
                    </a:cubicBezTo>
                    <a:cubicBezTo>
                      <a:pt x="66" y="15"/>
                      <a:pt x="65" y="13"/>
                      <a:pt x="65" y="10"/>
                    </a:cubicBezTo>
                    <a:cubicBezTo>
                      <a:pt x="64" y="8"/>
                      <a:pt x="66" y="5"/>
                      <a:pt x="68" y="0"/>
                    </a:cubicBezTo>
                    <a:close/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6"/>
                      <a:pt x="4" y="13"/>
                      <a:pt x="4" y="16"/>
                    </a:cubicBezTo>
                    <a:cubicBezTo>
                      <a:pt x="4" y="16"/>
                      <a:pt x="4" y="17"/>
                      <a:pt x="4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7"/>
                      <a:pt x="20" y="17"/>
                      <a:pt x="20" y="16"/>
                    </a:cubicBezTo>
                    <a:cubicBezTo>
                      <a:pt x="16" y="11"/>
                      <a:pt x="20" y="3"/>
                      <a:pt x="18" y="1"/>
                    </a:cubicBezTo>
                    <a:cubicBezTo>
                      <a:pt x="17" y="0"/>
                      <a:pt x="17" y="0"/>
                      <a:pt x="17" y="0"/>
                    </a:cubicBezTo>
                    <a:close/>
                  </a:path>
                </a:pathLst>
              </a:custGeom>
              <a:solidFill>
                <a:srgbClr val="EAE9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53" name="任意多边形: 形状 252">
                <a:extLst>
                  <a:ext uri="{FF2B5EF4-FFF2-40B4-BE49-F238E27FC236}">
                    <a16:creationId xmlns:a16="http://schemas.microsoft.com/office/drawing/2014/main" id="{29B7E38F-166E-4B86-B36A-A661EBBBBD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0" y="1215"/>
                <a:ext cx="128" cy="35"/>
              </a:xfrm>
              <a:custGeom>
                <a:avLst/>
                <a:gdLst>
                  <a:gd name="T0" fmla="*/ 67 w 67"/>
                  <a:gd name="T1" fmla="*/ 0 h 18"/>
                  <a:gd name="T2" fmla="*/ 47 w 67"/>
                  <a:gd name="T3" fmla="*/ 0 h 18"/>
                  <a:gd name="T4" fmla="*/ 47 w 67"/>
                  <a:gd name="T5" fmla="*/ 8 h 18"/>
                  <a:gd name="T6" fmla="*/ 44 w 67"/>
                  <a:gd name="T7" fmla="*/ 18 h 18"/>
                  <a:gd name="T8" fmla="*/ 63 w 67"/>
                  <a:gd name="T9" fmla="*/ 18 h 18"/>
                  <a:gd name="T10" fmla="*/ 64 w 67"/>
                  <a:gd name="T11" fmla="*/ 9 h 18"/>
                  <a:gd name="T12" fmla="*/ 67 w 67"/>
                  <a:gd name="T13" fmla="*/ 0 h 18"/>
                  <a:gd name="T14" fmla="*/ 17 w 67"/>
                  <a:gd name="T15" fmla="*/ 0 h 18"/>
                  <a:gd name="T16" fmla="*/ 0 w 67"/>
                  <a:gd name="T17" fmla="*/ 0 h 18"/>
                  <a:gd name="T18" fmla="*/ 3 w 67"/>
                  <a:gd name="T19" fmla="*/ 15 h 18"/>
                  <a:gd name="T20" fmla="*/ 3 w 67"/>
                  <a:gd name="T21" fmla="*/ 18 h 18"/>
                  <a:gd name="T22" fmla="*/ 21 w 67"/>
                  <a:gd name="T23" fmla="*/ 18 h 18"/>
                  <a:gd name="T24" fmla="*/ 19 w 67"/>
                  <a:gd name="T25" fmla="*/ 15 h 18"/>
                  <a:gd name="T26" fmla="*/ 17 w 67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7" h="18">
                    <a:moveTo>
                      <a:pt x="67" y="0"/>
                    </a:moveTo>
                    <a:cubicBezTo>
                      <a:pt x="47" y="0"/>
                      <a:pt x="47" y="0"/>
                      <a:pt x="47" y="0"/>
                    </a:cubicBezTo>
                    <a:cubicBezTo>
                      <a:pt x="47" y="2"/>
                      <a:pt x="47" y="5"/>
                      <a:pt x="47" y="8"/>
                    </a:cubicBezTo>
                    <a:cubicBezTo>
                      <a:pt x="47" y="12"/>
                      <a:pt x="44" y="15"/>
                      <a:pt x="44" y="18"/>
                    </a:cubicBezTo>
                    <a:cubicBezTo>
                      <a:pt x="63" y="18"/>
                      <a:pt x="63" y="18"/>
                      <a:pt x="63" y="18"/>
                    </a:cubicBezTo>
                    <a:cubicBezTo>
                      <a:pt x="65" y="16"/>
                      <a:pt x="65" y="12"/>
                      <a:pt x="64" y="9"/>
                    </a:cubicBezTo>
                    <a:cubicBezTo>
                      <a:pt x="63" y="7"/>
                      <a:pt x="65" y="4"/>
                      <a:pt x="67" y="0"/>
                    </a:cubicBezTo>
                    <a:close/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3" y="12"/>
                      <a:pt x="3" y="15"/>
                    </a:cubicBezTo>
                    <a:cubicBezTo>
                      <a:pt x="3" y="16"/>
                      <a:pt x="3" y="17"/>
                      <a:pt x="3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0" y="17"/>
                      <a:pt x="20" y="16"/>
                      <a:pt x="19" y="15"/>
                    </a:cubicBezTo>
                    <a:cubicBezTo>
                      <a:pt x="16" y="11"/>
                      <a:pt x="18" y="2"/>
                      <a:pt x="17" y="0"/>
                    </a:cubicBezTo>
                    <a:close/>
                  </a:path>
                </a:pathLst>
              </a:custGeom>
              <a:solidFill>
                <a:srgbClr val="EBEA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54" name="任意多边形: 形状 253">
                <a:extLst>
                  <a:ext uri="{FF2B5EF4-FFF2-40B4-BE49-F238E27FC236}">
                    <a16:creationId xmlns:a16="http://schemas.microsoft.com/office/drawing/2014/main" id="{DBB5A5B1-FD48-475A-8BC0-B55277D9C8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0" y="1217"/>
                <a:ext cx="126" cy="34"/>
              </a:xfrm>
              <a:custGeom>
                <a:avLst/>
                <a:gdLst>
                  <a:gd name="T0" fmla="*/ 66 w 66"/>
                  <a:gd name="T1" fmla="*/ 0 h 18"/>
                  <a:gd name="T2" fmla="*/ 47 w 66"/>
                  <a:gd name="T3" fmla="*/ 0 h 18"/>
                  <a:gd name="T4" fmla="*/ 47 w 66"/>
                  <a:gd name="T5" fmla="*/ 7 h 18"/>
                  <a:gd name="T6" fmla="*/ 43 w 66"/>
                  <a:gd name="T7" fmla="*/ 18 h 18"/>
                  <a:gd name="T8" fmla="*/ 62 w 66"/>
                  <a:gd name="T9" fmla="*/ 18 h 18"/>
                  <a:gd name="T10" fmla="*/ 63 w 66"/>
                  <a:gd name="T11" fmla="*/ 18 h 18"/>
                  <a:gd name="T12" fmla="*/ 64 w 66"/>
                  <a:gd name="T13" fmla="*/ 8 h 18"/>
                  <a:gd name="T14" fmla="*/ 66 w 66"/>
                  <a:gd name="T15" fmla="*/ 0 h 18"/>
                  <a:gd name="T16" fmla="*/ 17 w 66"/>
                  <a:gd name="T17" fmla="*/ 0 h 18"/>
                  <a:gd name="T18" fmla="*/ 0 w 66"/>
                  <a:gd name="T19" fmla="*/ 0 h 18"/>
                  <a:gd name="T20" fmla="*/ 3 w 66"/>
                  <a:gd name="T21" fmla="*/ 14 h 18"/>
                  <a:gd name="T22" fmla="*/ 2 w 66"/>
                  <a:gd name="T23" fmla="*/ 18 h 18"/>
                  <a:gd name="T24" fmla="*/ 21 w 66"/>
                  <a:gd name="T25" fmla="*/ 18 h 18"/>
                  <a:gd name="T26" fmla="*/ 19 w 66"/>
                  <a:gd name="T27" fmla="*/ 14 h 18"/>
                  <a:gd name="T28" fmla="*/ 17 w 66"/>
                  <a:gd name="T2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6" h="18">
                    <a:moveTo>
                      <a:pt x="66" y="0"/>
                    </a:moveTo>
                    <a:cubicBezTo>
                      <a:pt x="47" y="0"/>
                      <a:pt x="47" y="0"/>
                      <a:pt x="47" y="0"/>
                    </a:cubicBezTo>
                    <a:cubicBezTo>
                      <a:pt x="47" y="2"/>
                      <a:pt x="47" y="4"/>
                      <a:pt x="47" y="7"/>
                    </a:cubicBezTo>
                    <a:cubicBezTo>
                      <a:pt x="47" y="12"/>
                      <a:pt x="44" y="15"/>
                      <a:pt x="43" y="18"/>
                    </a:cubicBezTo>
                    <a:cubicBezTo>
                      <a:pt x="62" y="18"/>
                      <a:pt x="62" y="18"/>
                      <a:pt x="62" y="18"/>
                    </a:cubicBezTo>
                    <a:cubicBezTo>
                      <a:pt x="62" y="18"/>
                      <a:pt x="63" y="18"/>
                      <a:pt x="63" y="18"/>
                    </a:cubicBezTo>
                    <a:cubicBezTo>
                      <a:pt x="66" y="15"/>
                      <a:pt x="65" y="11"/>
                      <a:pt x="64" y="8"/>
                    </a:cubicBezTo>
                    <a:cubicBezTo>
                      <a:pt x="63" y="7"/>
                      <a:pt x="64" y="4"/>
                      <a:pt x="66" y="0"/>
                    </a:cubicBezTo>
                    <a:close/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3" y="12"/>
                      <a:pt x="3" y="14"/>
                    </a:cubicBezTo>
                    <a:cubicBezTo>
                      <a:pt x="3" y="16"/>
                      <a:pt x="3" y="17"/>
                      <a:pt x="2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7"/>
                      <a:pt x="20" y="16"/>
                      <a:pt x="19" y="14"/>
                    </a:cubicBezTo>
                    <a:cubicBezTo>
                      <a:pt x="16" y="10"/>
                      <a:pt x="18" y="3"/>
                      <a:pt x="17" y="0"/>
                    </a:cubicBez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55" name="任意多边形: 形状 254">
                <a:extLst>
                  <a:ext uri="{FF2B5EF4-FFF2-40B4-BE49-F238E27FC236}">
                    <a16:creationId xmlns:a16="http://schemas.microsoft.com/office/drawing/2014/main" id="{2651D0EC-6692-456F-8464-BF6C9B9C3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0" y="1219"/>
                <a:ext cx="126" cy="36"/>
              </a:xfrm>
              <a:custGeom>
                <a:avLst/>
                <a:gdLst>
                  <a:gd name="T0" fmla="*/ 65 w 66"/>
                  <a:gd name="T1" fmla="*/ 0 h 19"/>
                  <a:gd name="T2" fmla="*/ 47 w 66"/>
                  <a:gd name="T3" fmla="*/ 0 h 19"/>
                  <a:gd name="T4" fmla="*/ 47 w 66"/>
                  <a:gd name="T5" fmla="*/ 6 h 19"/>
                  <a:gd name="T6" fmla="*/ 43 w 66"/>
                  <a:gd name="T7" fmla="*/ 18 h 19"/>
                  <a:gd name="T8" fmla="*/ 43 w 66"/>
                  <a:gd name="T9" fmla="*/ 19 h 19"/>
                  <a:gd name="T10" fmla="*/ 62 w 66"/>
                  <a:gd name="T11" fmla="*/ 19 h 19"/>
                  <a:gd name="T12" fmla="*/ 63 w 66"/>
                  <a:gd name="T13" fmla="*/ 17 h 19"/>
                  <a:gd name="T14" fmla="*/ 64 w 66"/>
                  <a:gd name="T15" fmla="*/ 7 h 19"/>
                  <a:gd name="T16" fmla="*/ 65 w 66"/>
                  <a:gd name="T17" fmla="*/ 0 h 19"/>
                  <a:gd name="T18" fmla="*/ 17 w 66"/>
                  <a:gd name="T19" fmla="*/ 0 h 19"/>
                  <a:gd name="T20" fmla="*/ 0 w 66"/>
                  <a:gd name="T21" fmla="*/ 0 h 19"/>
                  <a:gd name="T22" fmla="*/ 3 w 66"/>
                  <a:gd name="T23" fmla="*/ 13 h 19"/>
                  <a:gd name="T24" fmla="*/ 2 w 66"/>
                  <a:gd name="T25" fmla="*/ 19 h 19"/>
                  <a:gd name="T26" fmla="*/ 20 w 66"/>
                  <a:gd name="T27" fmla="*/ 19 h 19"/>
                  <a:gd name="T28" fmla="*/ 19 w 66"/>
                  <a:gd name="T29" fmla="*/ 13 h 19"/>
                  <a:gd name="T30" fmla="*/ 17 w 66"/>
                  <a:gd name="T3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6" h="19">
                    <a:moveTo>
                      <a:pt x="65" y="0"/>
                    </a:moveTo>
                    <a:cubicBezTo>
                      <a:pt x="47" y="0"/>
                      <a:pt x="47" y="0"/>
                      <a:pt x="47" y="0"/>
                    </a:cubicBezTo>
                    <a:cubicBezTo>
                      <a:pt x="47" y="2"/>
                      <a:pt x="47" y="4"/>
                      <a:pt x="47" y="6"/>
                    </a:cubicBezTo>
                    <a:cubicBezTo>
                      <a:pt x="47" y="11"/>
                      <a:pt x="43" y="14"/>
                      <a:pt x="43" y="18"/>
                    </a:cubicBezTo>
                    <a:cubicBezTo>
                      <a:pt x="43" y="18"/>
                      <a:pt x="43" y="19"/>
                      <a:pt x="43" y="19"/>
                    </a:cubicBezTo>
                    <a:cubicBezTo>
                      <a:pt x="62" y="19"/>
                      <a:pt x="62" y="19"/>
                      <a:pt x="62" y="19"/>
                    </a:cubicBezTo>
                    <a:cubicBezTo>
                      <a:pt x="62" y="18"/>
                      <a:pt x="62" y="17"/>
                      <a:pt x="63" y="17"/>
                    </a:cubicBezTo>
                    <a:cubicBezTo>
                      <a:pt x="66" y="14"/>
                      <a:pt x="65" y="10"/>
                      <a:pt x="64" y="7"/>
                    </a:cubicBezTo>
                    <a:cubicBezTo>
                      <a:pt x="63" y="6"/>
                      <a:pt x="64" y="3"/>
                      <a:pt x="65" y="0"/>
                    </a:cubicBezTo>
                    <a:close/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6"/>
                      <a:pt x="3" y="11"/>
                      <a:pt x="3" y="13"/>
                    </a:cubicBezTo>
                    <a:cubicBezTo>
                      <a:pt x="3" y="15"/>
                      <a:pt x="3" y="17"/>
                      <a:pt x="2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1" y="17"/>
                      <a:pt x="21" y="16"/>
                      <a:pt x="19" y="13"/>
                    </a:cubicBezTo>
                    <a:cubicBezTo>
                      <a:pt x="16" y="10"/>
                      <a:pt x="17" y="4"/>
                      <a:pt x="17" y="0"/>
                    </a:cubicBezTo>
                    <a:close/>
                  </a:path>
                </a:pathLst>
              </a:custGeom>
              <a:solidFill>
                <a:srgbClr val="ECEC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56" name="任意多边形: 形状 255">
                <a:extLst>
                  <a:ext uri="{FF2B5EF4-FFF2-40B4-BE49-F238E27FC236}">
                    <a16:creationId xmlns:a16="http://schemas.microsoft.com/office/drawing/2014/main" id="{697A6BB9-7B01-458C-B25A-5345383045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1" y="1223"/>
                <a:ext cx="125" cy="34"/>
              </a:xfrm>
              <a:custGeom>
                <a:avLst/>
                <a:gdLst>
                  <a:gd name="T0" fmla="*/ 64 w 65"/>
                  <a:gd name="T1" fmla="*/ 0 h 18"/>
                  <a:gd name="T2" fmla="*/ 46 w 65"/>
                  <a:gd name="T3" fmla="*/ 0 h 18"/>
                  <a:gd name="T4" fmla="*/ 46 w 65"/>
                  <a:gd name="T5" fmla="*/ 4 h 18"/>
                  <a:gd name="T6" fmla="*/ 42 w 65"/>
                  <a:gd name="T7" fmla="*/ 16 h 18"/>
                  <a:gd name="T8" fmla="*/ 43 w 65"/>
                  <a:gd name="T9" fmla="*/ 18 h 18"/>
                  <a:gd name="T10" fmla="*/ 61 w 65"/>
                  <a:gd name="T11" fmla="*/ 18 h 18"/>
                  <a:gd name="T12" fmla="*/ 62 w 65"/>
                  <a:gd name="T13" fmla="*/ 15 h 18"/>
                  <a:gd name="T14" fmla="*/ 63 w 65"/>
                  <a:gd name="T15" fmla="*/ 5 h 18"/>
                  <a:gd name="T16" fmla="*/ 64 w 65"/>
                  <a:gd name="T17" fmla="*/ 0 h 18"/>
                  <a:gd name="T18" fmla="*/ 16 w 65"/>
                  <a:gd name="T19" fmla="*/ 0 h 18"/>
                  <a:gd name="T20" fmla="*/ 0 w 65"/>
                  <a:gd name="T21" fmla="*/ 0 h 18"/>
                  <a:gd name="T22" fmla="*/ 2 w 65"/>
                  <a:gd name="T23" fmla="*/ 11 h 18"/>
                  <a:gd name="T24" fmla="*/ 0 w 65"/>
                  <a:gd name="T25" fmla="*/ 18 h 18"/>
                  <a:gd name="T26" fmla="*/ 19 w 65"/>
                  <a:gd name="T27" fmla="*/ 18 h 18"/>
                  <a:gd name="T28" fmla="*/ 18 w 65"/>
                  <a:gd name="T29" fmla="*/ 11 h 18"/>
                  <a:gd name="T30" fmla="*/ 16 w 65"/>
                  <a:gd name="T3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5" h="18">
                    <a:moveTo>
                      <a:pt x="64" y="0"/>
                    </a:moveTo>
                    <a:cubicBezTo>
                      <a:pt x="46" y="0"/>
                      <a:pt x="46" y="0"/>
                      <a:pt x="46" y="0"/>
                    </a:cubicBezTo>
                    <a:cubicBezTo>
                      <a:pt x="46" y="1"/>
                      <a:pt x="46" y="2"/>
                      <a:pt x="46" y="4"/>
                    </a:cubicBezTo>
                    <a:cubicBezTo>
                      <a:pt x="46" y="9"/>
                      <a:pt x="42" y="12"/>
                      <a:pt x="42" y="16"/>
                    </a:cubicBezTo>
                    <a:cubicBezTo>
                      <a:pt x="42" y="17"/>
                      <a:pt x="42" y="17"/>
                      <a:pt x="43" y="18"/>
                    </a:cubicBezTo>
                    <a:cubicBezTo>
                      <a:pt x="61" y="18"/>
                      <a:pt x="61" y="18"/>
                      <a:pt x="61" y="18"/>
                    </a:cubicBezTo>
                    <a:cubicBezTo>
                      <a:pt x="61" y="17"/>
                      <a:pt x="61" y="16"/>
                      <a:pt x="62" y="15"/>
                    </a:cubicBezTo>
                    <a:cubicBezTo>
                      <a:pt x="65" y="12"/>
                      <a:pt x="64" y="8"/>
                      <a:pt x="63" y="5"/>
                    </a:cubicBezTo>
                    <a:cubicBezTo>
                      <a:pt x="62" y="4"/>
                      <a:pt x="63" y="2"/>
                      <a:pt x="64" y="0"/>
                    </a:cubicBezTo>
                    <a:close/>
                    <a:moveTo>
                      <a:pt x="1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9"/>
                      <a:pt x="2" y="11"/>
                    </a:cubicBezTo>
                    <a:cubicBezTo>
                      <a:pt x="2" y="14"/>
                      <a:pt x="2" y="15"/>
                      <a:pt x="0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6"/>
                      <a:pt x="21" y="15"/>
                      <a:pt x="18" y="11"/>
                    </a:cubicBezTo>
                    <a:cubicBezTo>
                      <a:pt x="16" y="8"/>
                      <a:pt x="16" y="3"/>
                      <a:pt x="16" y="0"/>
                    </a:cubicBezTo>
                    <a:close/>
                  </a:path>
                </a:pathLst>
              </a:custGeom>
              <a:solidFill>
                <a:srgbClr val="EDEC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57" name="任意多边形: 形状 256">
                <a:extLst>
                  <a:ext uri="{FF2B5EF4-FFF2-40B4-BE49-F238E27FC236}">
                    <a16:creationId xmlns:a16="http://schemas.microsoft.com/office/drawing/2014/main" id="{36D76A77-D25C-4F93-A269-BCD139BBF4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0" y="1225"/>
                <a:ext cx="126" cy="34"/>
              </a:xfrm>
              <a:custGeom>
                <a:avLst/>
                <a:gdLst>
                  <a:gd name="T0" fmla="*/ 64 w 66"/>
                  <a:gd name="T1" fmla="*/ 0 h 18"/>
                  <a:gd name="T2" fmla="*/ 47 w 66"/>
                  <a:gd name="T3" fmla="*/ 0 h 18"/>
                  <a:gd name="T4" fmla="*/ 47 w 66"/>
                  <a:gd name="T5" fmla="*/ 3 h 18"/>
                  <a:gd name="T6" fmla="*/ 43 w 66"/>
                  <a:gd name="T7" fmla="*/ 15 h 18"/>
                  <a:gd name="T8" fmla="*/ 44 w 66"/>
                  <a:gd name="T9" fmla="*/ 18 h 18"/>
                  <a:gd name="T10" fmla="*/ 62 w 66"/>
                  <a:gd name="T11" fmla="*/ 18 h 18"/>
                  <a:gd name="T12" fmla="*/ 63 w 66"/>
                  <a:gd name="T13" fmla="*/ 14 h 18"/>
                  <a:gd name="T14" fmla="*/ 64 w 66"/>
                  <a:gd name="T15" fmla="*/ 4 h 18"/>
                  <a:gd name="T16" fmla="*/ 64 w 66"/>
                  <a:gd name="T17" fmla="*/ 0 h 18"/>
                  <a:gd name="T18" fmla="*/ 17 w 66"/>
                  <a:gd name="T19" fmla="*/ 0 h 18"/>
                  <a:gd name="T20" fmla="*/ 1 w 66"/>
                  <a:gd name="T21" fmla="*/ 0 h 18"/>
                  <a:gd name="T22" fmla="*/ 3 w 66"/>
                  <a:gd name="T23" fmla="*/ 10 h 18"/>
                  <a:gd name="T24" fmla="*/ 0 w 66"/>
                  <a:gd name="T25" fmla="*/ 18 h 18"/>
                  <a:gd name="T26" fmla="*/ 20 w 66"/>
                  <a:gd name="T27" fmla="*/ 18 h 18"/>
                  <a:gd name="T28" fmla="*/ 19 w 66"/>
                  <a:gd name="T29" fmla="*/ 10 h 18"/>
                  <a:gd name="T30" fmla="*/ 17 w 66"/>
                  <a:gd name="T3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6" h="18">
                    <a:moveTo>
                      <a:pt x="64" y="0"/>
                    </a:moveTo>
                    <a:cubicBezTo>
                      <a:pt x="47" y="0"/>
                      <a:pt x="47" y="0"/>
                      <a:pt x="47" y="0"/>
                    </a:cubicBezTo>
                    <a:cubicBezTo>
                      <a:pt x="47" y="1"/>
                      <a:pt x="47" y="2"/>
                      <a:pt x="47" y="3"/>
                    </a:cubicBezTo>
                    <a:cubicBezTo>
                      <a:pt x="47" y="8"/>
                      <a:pt x="43" y="11"/>
                      <a:pt x="43" y="15"/>
                    </a:cubicBezTo>
                    <a:cubicBezTo>
                      <a:pt x="43" y="16"/>
                      <a:pt x="44" y="17"/>
                      <a:pt x="44" y="18"/>
                    </a:cubicBezTo>
                    <a:cubicBezTo>
                      <a:pt x="62" y="18"/>
                      <a:pt x="62" y="18"/>
                      <a:pt x="62" y="18"/>
                    </a:cubicBezTo>
                    <a:cubicBezTo>
                      <a:pt x="62" y="17"/>
                      <a:pt x="61" y="15"/>
                      <a:pt x="63" y="14"/>
                    </a:cubicBezTo>
                    <a:cubicBezTo>
                      <a:pt x="66" y="11"/>
                      <a:pt x="65" y="7"/>
                      <a:pt x="64" y="4"/>
                    </a:cubicBezTo>
                    <a:cubicBezTo>
                      <a:pt x="63" y="3"/>
                      <a:pt x="64" y="2"/>
                      <a:pt x="64" y="0"/>
                    </a:cubicBezTo>
                    <a:close/>
                    <a:moveTo>
                      <a:pt x="17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4"/>
                      <a:pt x="3" y="8"/>
                      <a:pt x="3" y="10"/>
                    </a:cubicBezTo>
                    <a:cubicBezTo>
                      <a:pt x="3" y="13"/>
                      <a:pt x="2" y="15"/>
                      <a:pt x="0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5"/>
                      <a:pt x="22" y="14"/>
                      <a:pt x="19" y="10"/>
                    </a:cubicBezTo>
                    <a:cubicBezTo>
                      <a:pt x="17" y="7"/>
                      <a:pt x="17" y="3"/>
                      <a:pt x="17" y="0"/>
                    </a:cubicBezTo>
                    <a:close/>
                  </a:path>
                </a:pathLst>
              </a:custGeom>
              <a:solidFill>
                <a:srgbClr val="EEED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58" name="任意多边形: 形状 257">
                <a:extLst>
                  <a:ext uri="{FF2B5EF4-FFF2-40B4-BE49-F238E27FC236}">
                    <a16:creationId xmlns:a16="http://schemas.microsoft.com/office/drawing/2014/main" id="{BBD48EDF-9174-4002-AA79-0FD1B9240A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0" y="1227"/>
                <a:ext cx="126" cy="36"/>
              </a:xfrm>
              <a:custGeom>
                <a:avLst/>
                <a:gdLst>
                  <a:gd name="T0" fmla="*/ 64 w 66"/>
                  <a:gd name="T1" fmla="*/ 0 h 19"/>
                  <a:gd name="T2" fmla="*/ 47 w 66"/>
                  <a:gd name="T3" fmla="*/ 0 h 19"/>
                  <a:gd name="T4" fmla="*/ 47 w 66"/>
                  <a:gd name="T5" fmla="*/ 2 h 19"/>
                  <a:gd name="T6" fmla="*/ 43 w 66"/>
                  <a:gd name="T7" fmla="*/ 14 h 19"/>
                  <a:gd name="T8" fmla="*/ 45 w 66"/>
                  <a:gd name="T9" fmla="*/ 19 h 19"/>
                  <a:gd name="T10" fmla="*/ 63 w 66"/>
                  <a:gd name="T11" fmla="*/ 19 h 19"/>
                  <a:gd name="T12" fmla="*/ 63 w 66"/>
                  <a:gd name="T13" fmla="*/ 13 h 19"/>
                  <a:gd name="T14" fmla="*/ 64 w 66"/>
                  <a:gd name="T15" fmla="*/ 3 h 19"/>
                  <a:gd name="T16" fmla="*/ 64 w 66"/>
                  <a:gd name="T17" fmla="*/ 0 h 19"/>
                  <a:gd name="T18" fmla="*/ 17 w 66"/>
                  <a:gd name="T19" fmla="*/ 0 h 19"/>
                  <a:gd name="T20" fmla="*/ 1 w 66"/>
                  <a:gd name="T21" fmla="*/ 0 h 19"/>
                  <a:gd name="T22" fmla="*/ 3 w 66"/>
                  <a:gd name="T23" fmla="*/ 9 h 19"/>
                  <a:gd name="T24" fmla="*/ 0 w 66"/>
                  <a:gd name="T25" fmla="*/ 19 h 19"/>
                  <a:gd name="T26" fmla="*/ 20 w 66"/>
                  <a:gd name="T27" fmla="*/ 19 h 19"/>
                  <a:gd name="T28" fmla="*/ 19 w 66"/>
                  <a:gd name="T29" fmla="*/ 9 h 19"/>
                  <a:gd name="T30" fmla="*/ 17 w 66"/>
                  <a:gd name="T3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6" h="19">
                    <a:moveTo>
                      <a:pt x="64" y="0"/>
                    </a:moveTo>
                    <a:cubicBezTo>
                      <a:pt x="47" y="0"/>
                      <a:pt x="47" y="0"/>
                      <a:pt x="47" y="0"/>
                    </a:cubicBezTo>
                    <a:cubicBezTo>
                      <a:pt x="47" y="1"/>
                      <a:pt x="47" y="1"/>
                      <a:pt x="47" y="2"/>
                    </a:cubicBezTo>
                    <a:cubicBezTo>
                      <a:pt x="47" y="7"/>
                      <a:pt x="43" y="10"/>
                      <a:pt x="43" y="14"/>
                    </a:cubicBezTo>
                    <a:cubicBezTo>
                      <a:pt x="43" y="16"/>
                      <a:pt x="44" y="17"/>
                      <a:pt x="45" y="19"/>
                    </a:cubicBezTo>
                    <a:cubicBezTo>
                      <a:pt x="63" y="19"/>
                      <a:pt x="63" y="19"/>
                      <a:pt x="63" y="19"/>
                    </a:cubicBezTo>
                    <a:cubicBezTo>
                      <a:pt x="62" y="17"/>
                      <a:pt x="61" y="15"/>
                      <a:pt x="63" y="13"/>
                    </a:cubicBezTo>
                    <a:cubicBezTo>
                      <a:pt x="66" y="10"/>
                      <a:pt x="65" y="6"/>
                      <a:pt x="64" y="3"/>
                    </a:cubicBezTo>
                    <a:cubicBezTo>
                      <a:pt x="63" y="3"/>
                      <a:pt x="63" y="2"/>
                      <a:pt x="64" y="0"/>
                    </a:cubicBezTo>
                    <a:close/>
                    <a:moveTo>
                      <a:pt x="17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4"/>
                      <a:pt x="3" y="7"/>
                      <a:pt x="3" y="9"/>
                    </a:cubicBezTo>
                    <a:cubicBezTo>
                      <a:pt x="3" y="13"/>
                      <a:pt x="2" y="14"/>
                      <a:pt x="0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19" y="15"/>
                      <a:pt x="22" y="14"/>
                      <a:pt x="19" y="9"/>
                    </a:cubicBezTo>
                    <a:cubicBezTo>
                      <a:pt x="17" y="7"/>
                      <a:pt x="17" y="3"/>
                      <a:pt x="17" y="0"/>
                    </a:cubicBezTo>
                    <a:close/>
                  </a:path>
                </a:pathLst>
              </a:custGeom>
              <a:solidFill>
                <a:srgbClr val="EFEE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59" name="任意多边形: 形状 258">
                <a:extLst>
                  <a:ext uri="{FF2B5EF4-FFF2-40B4-BE49-F238E27FC236}">
                    <a16:creationId xmlns:a16="http://schemas.microsoft.com/office/drawing/2014/main" id="{4EA4D6E4-4A47-49FA-9CC2-AC0764D716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8" y="1230"/>
                <a:ext cx="128" cy="35"/>
              </a:xfrm>
              <a:custGeom>
                <a:avLst/>
                <a:gdLst>
                  <a:gd name="T0" fmla="*/ 65 w 67"/>
                  <a:gd name="T1" fmla="*/ 0 h 18"/>
                  <a:gd name="T2" fmla="*/ 48 w 67"/>
                  <a:gd name="T3" fmla="*/ 0 h 18"/>
                  <a:gd name="T4" fmla="*/ 48 w 67"/>
                  <a:gd name="T5" fmla="*/ 0 h 18"/>
                  <a:gd name="T6" fmla="*/ 44 w 67"/>
                  <a:gd name="T7" fmla="*/ 12 h 18"/>
                  <a:gd name="T8" fmla="*/ 48 w 67"/>
                  <a:gd name="T9" fmla="*/ 18 h 18"/>
                  <a:gd name="T10" fmla="*/ 65 w 67"/>
                  <a:gd name="T11" fmla="*/ 18 h 18"/>
                  <a:gd name="T12" fmla="*/ 64 w 67"/>
                  <a:gd name="T13" fmla="*/ 11 h 18"/>
                  <a:gd name="T14" fmla="*/ 65 w 67"/>
                  <a:gd name="T15" fmla="*/ 1 h 18"/>
                  <a:gd name="T16" fmla="*/ 65 w 67"/>
                  <a:gd name="T17" fmla="*/ 0 h 18"/>
                  <a:gd name="T18" fmla="*/ 18 w 67"/>
                  <a:gd name="T19" fmla="*/ 0 h 18"/>
                  <a:gd name="T20" fmla="*/ 3 w 67"/>
                  <a:gd name="T21" fmla="*/ 0 h 18"/>
                  <a:gd name="T22" fmla="*/ 4 w 67"/>
                  <a:gd name="T23" fmla="*/ 7 h 18"/>
                  <a:gd name="T24" fmla="*/ 1 w 67"/>
                  <a:gd name="T25" fmla="*/ 17 h 18"/>
                  <a:gd name="T26" fmla="*/ 0 w 67"/>
                  <a:gd name="T27" fmla="*/ 18 h 18"/>
                  <a:gd name="T28" fmla="*/ 21 w 67"/>
                  <a:gd name="T29" fmla="*/ 18 h 18"/>
                  <a:gd name="T30" fmla="*/ 21 w 67"/>
                  <a:gd name="T31" fmla="*/ 17 h 18"/>
                  <a:gd name="T32" fmla="*/ 20 w 67"/>
                  <a:gd name="T33" fmla="*/ 7 h 18"/>
                  <a:gd name="T34" fmla="*/ 18 w 67"/>
                  <a:gd name="T3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7" h="18">
                    <a:moveTo>
                      <a:pt x="65" y="0"/>
                    </a:moveTo>
                    <a:cubicBezTo>
                      <a:pt x="48" y="0"/>
                      <a:pt x="48" y="0"/>
                      <a:pt x="48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8" y="5"/>
                      <a:pt x="44" y="8"/>
                      <a:pt x="44" y="12"/>
                    </a:cubicBezTo>
                    <a:cubicBezTo>
                      <a:pt x="44" y="15"/>
                      <a:pt x="46" y="17"/>
                      <a:pt x="48" y="18"/>
                    </a:cubicBezTo>
                    <a:cubicBezTo>
                      <a:pt x="65" y="18"/>
                      <a:pt x="65" y="18"/>
                      <a:pt x="65" y="18"/>
                    </a:cubicBezTo>
                    <a:cubicBezTo>
                      <a:pt x="64" y="16"/>
                      <a:pt x="61" y="13"/>
                      <a:pt x="64" y="11"/>
                    </a:cubicBezTo>
                    <a:cubicBezTo>
                      <a:pt x="67" y="8"/>
                      <a:pt x="66" y="4"/>
                      <a:pt x="65" y="1"/>
                    </a:cubicBezTo>
                    <a:cubicBezTo>
                      <a:pt x="64" y="1"/>
                      <a:pt x="64" y="0"/>
                      <a:pt x="65" y="0"/>
                    </a:cubicBezTo>
                    <a:close/>
                    <a:moveTo>
                      <a:pt x="18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3"/>
                      <a:pt x="4" y="5"/>
                      <a:pt x="4" y="7"/>
                    </a:cubicBezTo>
                    <a:cubicBezTo>
                      <a:pt x="4" y="11"/>
                      <a:pt x="3" y="12"/>
                      <a:pt x="1" y="17"/>
                    </a:cubicBezTo>
                    <a:cubicBezTo>
                      <a:pt x="0" y="17"/>
                      <a:pt x="0" y="18"/>
                      <a:pt x="0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8"/>
                      <a:pt x="21" y="18"/>
                      <a:pt x="21" y="17"/>
                    </a:cubicBezTo>
                    <a:cubicBezTo>
                      <a:pt x="20" y="13"/>
                      <a:pt x="24" y="12"/>
                      <a:pt x="20" y="7"/>
                    </a:cubicBezTo>
                    <a:cubicBezTo>
                      <a:pt x="18" y="5"/>
                      <a:pt x="18" y="2"/>
                      <a:pt x="18" y="0"/>
                    </a:cubicBezTo>
                    <a:close/>
                  </a:path>
                </a:pathLst>
              </a:custGeom>
              <a:solidFill>
                <a:srgbClr val="F0E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60" name="任意多边形: 形状 259">
                <a:extLst>
                  <a:ext uri="{FF2B5EF4-FFF2-40B4-BE49-F238E27FC236}">
                    <a16:creationId xmlns:a16="http://schemas.microsoft.com/office/drawing/2014/main" id="{55F65533-7BBC-4E52-9016-BE91FA3418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6" y="1232"/>
                <a:ext cx="130" cy="35"/>
              </a:xfrm>
              <a:custGeom>
                <a:avLst/>
                <a:gdLst>
                  <a:gd name="T0" fmla="*/ 66 w 68"/>
                  <a:gd name="T1" fmla="*/ 0 h 18"/>
                  <a:gd name="T2" fmla="*/ 49 w 68"/>
                  <a:gd name="T3" fmla="*/ 0 h 18"/>
                  <a:gd name="T4" fmla="*/ 45 w 68"/>
                  <a:gd name="T5" fmla="*/ 11 h 18"/>
                  <a:gd name="T6" fmla="*/ 50 w 68"/>
                  <a:gd name="T7" fmla="*/ 18 h 18"/>
                  <a:gd name="T8" fmla="*/ 50 w 68"/>
                  <a:gd name="T9" fmla="*/ 18 h 18"/>
                  <a:gd name="T10" fmla="*/ 67 w 68"/>
                  <a:gd name="T11" fmla="*/ 18 h 18"/>
                  <a:gd name="T12" fmla="*/ 67 w 68"/>
                  <a:gd name="T13" fmla="*/ 17 h 18"/>
                  <a:gd name="T14" fmla="*/ 65 w 68"/>
                  <a:gd name="T15" fmla="*/ 10 h 18"/>
                  <a:gd name="T16" fmla="*/ 66 w 68"/>
                  <a:gd name="T17" fmla="*/ 0 h 18"/>
                  <a:gd name="T18" fmla="*/ 66 w 68"/>
                  <a:gd name="T19" fmla="*/ 0 h 18"/>
                  <a:gd name="T20" fmla="*/ 19 w 68"/>
                  <a:gd name="T21" fmla="*/ 0 h 18"/>
                  <a:gd name="T22" fmla="*/ 4 w 68"/>
                  <a:gd name="T23" fmla="*/ 0 h 18"/>
                  <a:gd name="T24" fmla="*/ 5 w 68"/>
                  <a:gd name="T25" fmla="*/ 6 h 18"/>
                  <a:gd name="T26" fmla="*/ 2 w 68"/>
                  <a:gd name="T27" fmla="*/ 16 h 18"/>
                  <a:gd name="T28" fmla="*/ 0 w 68"/>
                  <a:gd name="T29" fmla="*/ 18 h 18"/>
                  <a:gd name="T30" fmla="*/ 22 w 68"/>
                  <a:gd name="T31" fmla="*/ 18 h 18"/>
                  <a:gd name="T32" fmla="*/ 22 w 68"/>
                  <a:gd name="T33" fmla="*/ 16 h 18"/>
                  <a:gd name="T34" fmla="*/ 21 w 68"/>
                  <a:gd name="T35" fmla="*/ 6 h 18"/>
                  <a:gd name="T36" fmla="*/ 19 w 68"/>
                  <a:gd name="T3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8" h="18">
                    <a:moveTo>
                      <a:pt x="66" y="0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49" y="4"/>
                      <a:pt x="45" y="7"/>
                      <a:pt x="45" y="11"/>
                    </a:cubicBezTo>
                    <a:cubicBezTo>
                      <a:pt x="45" y="15"/>
                      <a:pt x="50" y="18"/>
                      <a:pt x="50" y="18"/>
                    </a:cubicBezTo>
                    <a:cubicBezTo>
                      <a:pt x="50" y="18"/>
                      <a:pt x="50" y="18"/>
                      <a:pt x="50" y="18"/>
                    </a:cubicBezTo>
                    <a:cubicBezTo>
                      <a:pt x="67" y="18"/>
                      <a:pt x="67" y="18"/>
                      <a:pt x="67" y="18"/>
                    </a:cubicBezTo>
                    <a:cubicBezTo>
                      <a:pt x="67" y="18"/>
                      <a:pt x="67" y="18"/>
                      <a:pt x="67" y="17"/>
                    </a:cubicBezTo>
                    <a:cubicBezTo>
                      <a:pt x="65" y="15"/>
                      <a:pt x="62" y="12"/>
                      <a:pt x="65" y="10"/>
                    </a:cubicBezTo>
                    <a:cubicBezTo>
                      <a:pt x="68" y="7"/>
                      <a:pt x="67" y="3"/>
                      <a:pt x="66" y="0"/>
                    </a:cubicBezTo>
                    <a:cubicBezTo>
                      <a:pt x="66" y="0"/>
                      <a:pt x="66" y="0"/>
                      <a:pt x="66" y="0"/>
                    </a:cubicBezTo>
                    <a:close/>
                    <a:moveTo>
                      <a:pt x="1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2"/>
                      <a:pt x="5" y="4"/>
                      <a:pt x="5" y="6"/>
                    </a:cubicBezTo>
                    <a:cubicBezTo>
                      <a:pt x="5" y="10"/>
                      <a:pt x="4" y="11"/>
                      <a:pt x="2" y="16"/>
                    </a:cubicBezTo>
                    <a:cubicBezTo>
                      <a:pt x="1" y="17"/>
                      <a:pt x="1" y="17"/>
                      <a:pt x="0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17"/>
                      <a:pt x="22" y="17"/>
                      <a:pt x="22" y="16"/>
                    </a:cubicBezTo>
                    <a:cubicBezTo>
                      <a:pt x="21" y="12"/>
                      <a:pt x="25" y="11"/>
                      <a:pt x="21" y="6"/>
                    </a:cubicBezTo>
                    <a:cubicBezTo>
                      <a:pt x="20" y="4"/>
                      <a:pt x="19" y="2"/>
                      <a:pt x="19" y="0"/>
                    </a:cubicBezTo>
                    <a:close/>
                  </a:path>
                </a:pathLst>
              </a:custGeom>
              <a:solidFill>
                <a:srgbClr val="F1F0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61" name="任意多边形: 形状 260">
                <a:extLst>
                  <a:ext uri="{FF2B5EF4-FFF2-40B4-BE49-F238E27FC236}">
                    <a16:creationId xmlns:a16="http://schemas.microsoft.com/office/drawing/2014/main" id="{7D3DDC70-2DFD-4744-8CF3-20B508F7D9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6" y="1234"/>
                <a:ext cx="130" cy="35"/>
              </a:xfrm>
              <a:custGeom>
                <a:avLst/>
                <a:gdLst>
                  <a:gd name="T0" fmla="*/ 66 w 68"/>
                  <a:gd name="T1" fmla="*/ 0 h 18"/>
                  <a:gd name="T2" fmla="*/ 49 w 68"/>
                  <a:gd name="T3" fmla="*/ 0 h 18"/>
                  <a:gd name="T4" fmla="*/ 45 w 68"/>
                  <a:gd name="T5" fmla="*/ 10 h 18"/>
                  <a:gd name="T6" fmla="*/ 50 w 68"/>
                  <a:gd name="T7" fmla="*/ 17 h 18"/>
                  <a:gd name="T8" fmla="*/ 50 w 68"/>
                  <a:gd name="T9" fmla="*/ 18 h 18"/>
                  <a:gd name="T10" fmla="*/ 68 w 68"/>
                  <a:gd name="T11" fmla="*/ 18 h 18"/>
                  <a:gd name="T12" fmla="*/ 67 w 68"/>
                  <a:gd name="T13" fmla="*/ 16 h 18"/>
                  <a:gd name="T14" fmla="*/ 65 w 68"/>
                  <a:gd name="T15" fmla="*/ 9 h 18"/>
                  <a:gd name="T16" fmla="*/ 66 w 68"/>
                  <a:gd name="T17" fmla="*/ 0 h 18"/>
                  <a:gd name="T18" fmla="*/ 19 w 68"/>
                  <a:gd name="T19" fmla="*/ 0 h 18"/>
                  <a:gd name="T20" fmla="*/ 4 w 68"/>
                  <a:gd name="T21" fmla="*/ 0 h 18"/>
                  <a:gd name="T22" fmla="*/ 5 w 68"/>
                  <a:gd name="T23" fmla="*/ 5 h 18"/>
                  <a:gd name="T24" fmla="*/ 2 w 68"/>
                  <a:gd name="T25" fmla="*/ 15 h 18"/>
                  <a:gd name="T26" fmla="*/ 0 w 68"/>
                  <a:gd name="T27" fmla="*/ 18 h 18"/>
                  <a:gd name="T28" fmla="*/ 22 w 68"/>
                  <a:gd name="T29" fmla="*/ 18 h 18"/>
                  <a:gd name="T30" fmla="*/ 22 w 68"/>
                  <a:gd name="T31" fmla="*/ 15 h 18"/>
                  <a:gd name="T32" fmla="*/ 21 w 68"/>
                  <a:gd name="T33" fmla="*/ 5 h 18"/>
                  <a:gd name="T34" fmla="*/ 19 w 68"/>
                  <a:gd name="T3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8" h="18">
                    <a:moveTo>
                      <a:pt x="66" y="0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48" y="4"/>
                      <a:pt x="45" y="7"/>
                      <a:pt x="45" y="10"/>
                    </a:cubicBezTo>
                    <a:cubicBezTo>
                      <a:pt x="45" y="14"/>
                      <a:pt x="50" y="17"/>
                      <a:pt x="50" y="17"/>
                    </a:cubicBezTo>
                    <a:cubicBezTo>
                      <a:pt x="50" y="17"/>
                      <a:pt x="50" y="18"/>
                      <a:pt x="50" y="18"/>
                    </a:cubicBezTo>
                    <a:cubicBezTo>
                      <a:pt x="68" y="18"/>
                      <a:pt x="68" y="18"/>
                      <a:pt x="68" y="18"/>
                    </a:cubicBezTo>
                    <a:cubicBezTo>
                      <a:pt x="67" y="18"/>
                      <a:pt x="67" y="17"/>
                      <a:pt x="67" y="16"/>
                    </a:cubicBezTo>
                    <a:cubicBezTo>
                      <a:pt x="65" y="14"/>
                      <a:pt x="62" y="11"/>
                      <a:pt x="65" y="9"/>
                    </a:cubicBezTo>
                    <a:cubicBezTo>
                      <a:pt x="67" y="6"/>
                      <a:pt x="67" y="3"/>
                      <a:pt x="66" y="0"/>
                    </a:cubicBezTo>
                    <a:close/>
                    <a:moveTo>
                      <a:pt x="1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5" y="9"/>
                      <a:pt x="4" y="10"/>
                      <a:pt x="2" y="15"/>
                    </a:cubicBezTo>
                    <a:cubicBezTo>
                      <a:pt x="1" y="16"/>
                      <a:pt x="0" y="17"/>
                      <a:pt x="0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17"/>
                      <a:pt x="22" y="16"/>
                      <a:pt x="22" y="15"/>
                    </a:cubicBezTo>
                    <a:cubicBezTo>
                      <a:pt x="21" y="11"/>
                      <a:pt x="25" y="10"/>
                      <a:pt x="21" y="5"/>
                    </a:cubicBezTo>
                    <a:cubicBezTo>
                      <a:pt x="20" y="4"/>
                      <a:pt x="20" y="2"/>
                      <a:pt x="19" y="0"/>
                    </a:cubicBezTo>
                    <a:close/>
                  </a:path>
                </a:pathLst>
              </a:custGeom>
              <a:solidFill>
                <a:srgbClr val="F2F1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62" name="任意多边形: 形状 261">
                <a:extLst>
                  <a:ext uri="{FF2B5EF4-FFF2-40B4-BE49-F238E27FC236}">
                    <a16:creationId xmlns:a16="http://schemas.microsoft.com/office/drawing/2014/main" id="{4A25B190-4CC2-4AF3-8887-3EEFB267E5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6" y="1236"/>
                <a:ext cx="130" cy="37"/>
              </a:xfrm>
              <a:custGeom>
                <a:avLst/>
                <a:gdLst>
                  <a:gd name="T0" fmla="*/ 66 w 68"/>
                  <a:gd name="T1" fmla="*/ 0 h 19"/>
                  <a:gd name="T2" fmla="*/ 48 w 68"/>
                  <a:gd name="T3" fmla="*/ 0 h 19"/>
                  <a:gd name="T4" fmla="*/ 45 w 68"/>
                  <a:gd name="T5" fmla="*/ 9 h 19"/>
                  <a:gd name="T6" fmla="*/ 50 w 68"/>
                  <a:gd name="T7" fmla="*/ 16 h 19"/>
                  <a:gd name="T8" fmla="*/ 49 w 68"/>
                  <a:gd name="T9" fmla="*/ 19 h 19"/>
                  <a:gd name="T10" fmla="*/ 68 w 68"/>
                  <a:gd name="T11" fmla="*/ 19 h 19"/>
                  <a:gd name="T12" fmla="*/ 67 w 68"/>
                  <a:gd name="T13" fmla="*/ 15 h 19"/>
                  <a:gd name="T14" fmla="*/ 65 w 68"/>
                  <a:gd name="T15" fmla="*/ 8 h 19"/>
                  <a:gd name="T16" fmla="*/ 66 w 68"/>
                  <a:gd name="T17" fmla="*/ 0 h 19"/>
                  <a:gd name="T18" fmla="*/ 19 w 68"/>
                  <a:gd name="T19" fmla="*/ 0 h 19"/>
                  <a:gd name="T20" fmla="*/ 4 w 68"/>
                  <a:gd name="T21" fmla="*/ 0 h 19"/>
                  <a:gd name="T22" fmla="*/ 5 w 68"/>
                  <a:gd name="T23" fmla="*/ 4 h 19"/>
                  <a:gd name="T24" fmla="*/ 2 w 68"/>
                  <a:gd name="T25" fmla="*/ 14 h 19"/>
                  <a:gd name="T26" fmla="*/ 0 w 68"/>
                  <a:gd name="T27" fmla="*/ 19 h 19"/>
                  <a:gd name="T28" fmla="*/ 22 w 68"/>
                  <a:gd name="T29" fmla="*/ 19 h 19"/>
                  <a:gd name="T30" fmla="*/ 22 w 68"/>
                  <a:gd name="T31" fmla="*/ 14 h 19"/>
                  <a:gd name="T32" fmla="*/ 21 w 68"/>
                  <a:gd name="T33" fmla="*/ 4 h 19"/>
                  <a:gd name="T34" fmla="*/ 19 w 68"/>
                  <a:gd name="T3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8" h="19">
                    <a:moveTo>
                      <a:pt x="66" y="0"/>
                    </a:moveTo>
                    <a:cubicBezTo>
                      <a:pt x="48" y="0"/>
                      <a:pt x="48" y="0"/>
                      <a:pt x="48" y="0"/>
                    </a:cubicBezTo>
                    <a:cubicBezTo>
                      <a:pt x="47" y="4"/>
                      <a:pt x="45" y="6"/>
                      <a:pt x="45" y="9"/>
                    </a:cubicBezTo>
                    <a:cubicBezTo>
                      <a:pt x="45" y="13"/>
                      <a:pt x="50" y="16"/>
                      <a:pt x="50" y="16"/>
                    </a:cubicBezTo>
                    <a:cubicBezTo>
                      <a:pt x="50" y="16"/>
                      <a:pt x="50" y="17"/>
                      <a:pt x="49" y="19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68" y="17"/>
                      <a:pt x="67" y="16"/>
                      <a:pt x="67" y="15"/>
                    </a:cubicBezTo>
                    <a:cubicBezTo>
                      <a:pt x="65" y="13"/>
                      <a:pt x="62" y="10"/>
                      <a:pt x="65" y="8"/>
                    </a:cubicBezTo>
                    <a:cubicBezTo>
                      <a:pt x="67" y="6"/>
                      <a:pt x="67" y="3"/>
                      <a:pt x="66" y="0"/>
                    </a:cubicBezTo>
                    <a:close/>
                    <a:moveTo>
                      <a:pt x="1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5" y="8"/>
                      <a:pt x="4" y="9"/>
                      <a:pt x="2" y="14"/>
                    </a:cubicBezTo>
                    <a:cubicBezTo>
                      <a:pt x="1" y="15"/>
                      <a:pt x="0" y="17"/>
                      <a:pt x="0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7"/>
                      <a:pt x="22" y="15"/>
                      <a:pt x="22" y="14"/>
                    </a:cubicBezTo>
                    <a:cubicBezTo>
                      <a:pt x="21" y="10"/>
                      <a:pt x="25" y="9"/>
                      <a:pt x="21" y="4"/>
                    </a:cubicBezTo>
                    <a:cubicBezTo>
                      <a:pt x="20" y="3"/>
                      <a:pt x="20" y="2"/>
                      <a:pt x="19" y="0"/>
                    </a:cubicBezTo>
                    <a:close/>
                  </a:path>
                </a:pathLst>
              </a:custGeom>
              <a:solidFill>
                <a:srgbClr val="F3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63" name="任意多边形: 形状 262">
                <a:extLst>
                  <a:ext uri="{FF2B5EF4-FFF2-40B4-BE49-F238E27FC236}">
                    <a16:creationId xmlns:a16="http://schemas.microsoft.com/office/drawing/2014/main" id="{0913C05B-8527-43EF-BC8D-918D671142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1240"/>
                <a:ext cx="132" cy="34"/>
              </a:xfrm>
              <a:custGeom>
                <a:avLst/>
                <a:gdLst>
                  <a:gd name="T0" fmla="*/ 68 w 69"/>
                  <a:gd name="T1" fmla="*/ 0 h 18"/>
                  <a:gd name="T2" fmla="*/ 49 w 69"/>
                  <a:gd name="T3" fmla="*/ 0 h 18"/>
                  <a:gd name="T4" fmla="*/ 46 w 69"/>
                  <a:gd name="T5" fmla="*/ 7 h 18"/>
                  <a:gd name="T6" fmla="*/ 51 w 69"/>
                  <a:gd name="T7" fmla="*/ 14 h 18"/>
                  <a:gd name="T8" fmla="*/ 50 w 69"/>
                  <a:gd name="T9" fmla="*/ 18 h 18"/>
                  <a:gd name="T10" fmla="*/ 69 w 69"/>
                  <a:gd name="T11" fmla="*/ 18 h 18"/>
                  <a:gd name="T12" fmla="*/ 68 w 69"/>
                  <a:gd name="T13" fmla="*/ 13 h 18"/>
                  <a:gd name="T14" fmla="*/ 66 w 69"/>
                  <a:gd name="T15" fmla="*/ 6 h 18"/>
                  <a:gd name="T16" fmla="*/ 68 w 69"/>
                  <a:gd name="T17" fmla="*/ 0 h 18"/>
                  <a:gd name="T18" fmla="*/ 21 w 69"/>
                  <a:gd name="T19" fmla="*/ 0 h 18"/>
                  <a:gd name="T20" fmla="*/ 6 w 69"/>
                  <a:gd name="T21" fmla="*/ 0 h 18"/>
                  <a:gd name="T22" fmla="*/ 6 w 69"/>
                  <a:gd name="T23" fmla="*/ 2 h 18"/>
                  <a:gd name="T24" fmla="*/ 3 w 69"/>
                  <a:gd name="T25" fmla="*/ 12 h 18"/>
                  <a:gd name="T26" fmla="*/ 0 w 69"/>
                  <a:gd name="T27" fmla="*/ 18 h 18"/>
                  <a:gd name="T28" fmla="*/ 23 w 69"/>
                  <a:gd name="T29" fmla="*/ 18 h 18"/>
                  <a:gd name="T30" fmla="*/ 23 w 69"/>
                  <a:gd name="T31" fmla="*/ 12 h 18"/>
                  <a:gd name="T32" fmla="*/ 22 w 69"/>
                  <a:gd name="T33" fmla="*/ 2 h 18"/>
                  <a:gd name="T34" fmla="*/ 21 w 69"/>
                  <a:gd name="T3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9" h="18">
                    <a:moveTo>
                      <a:pt x="68" y="0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48" y="2"/>
                      <a:pt x="46" y="5"/>
                      <a:pt x="46" y="7"/>
                    </a:cubicBezTo>
                    <a:cubicBezTo>
                      <a:pt x="46" y="11"/>
                      <a:pt x="51" y="14"/>
                      <a:pt x="51" y="14"/>
                    </a:cubicBezTo>
                    <a:cubicBezTo>
                      <a:pt x="51" y="14"/>
                      <a:pt x="51" y="16"/>
                      <a:pt x="50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9" y="16"/>
                      <a:pt x="68" y="14"/>
                      <a:pt x="68" y="13"/>
                    </a:cubicBezTo>
                    <a:cubicBezTo>
                      <a:pt x="66" y="11"/>
                      <a:pt x="63" y="8"/>
                      <a:pt x="66" y="6"/>
                    </a:cubicBezTo>
                    <a:cubicBezTo>
                      <a:pt x="68" y="4"/>
                      <a:pt x="68" y="2"/>
                      <a:pt x="68" y="0"/>
                    </a:cubicBezTo>
                    <a:close/>
                    <a:moveTo>
                      <a:pt x="21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6" y="6"/>
                      <a:pt x="5" y="7"/>
                      <a:pt x="3" y="12"/>
                    </a:cubicBezTo>
                    <a:cubicBezTo>
                      <a:pt x="2" y="14"/>
                      <a:pt x="1" y="16"/>
                      <a:pt x="0" y="18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3" y="16"/>
                      <a:pt x="23" y="14"/>
                      <a:pt x="23" y="12"/>
                    </a:cubicBezTo>
                    <a:cubicBezTo>
                      <a:pt x="22" y="8"/>
                      <a:pt x="26" y="7"/>
                      <a:pt x="22" y="2"/>
                    </a:cubicBezTo>
                    <a:cubicBezTo>
                      <a:pt x="21" y="2"/>
                      <a:pt x="21" y="1"/>
                      <a:pt x="21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64" name="任意多边形: 形状 263">
                <a:extLst>
                  <a:ext uri="{FF2B5EF4-FFF2-40B4-BE49-F238E27FC236}">
                    <a16:creationId xmlns:a16="http://schemas.microsoft.com/office/drawing/2014/main" id="{454596BA-4662-4B30-8CE2-E1F5BB0E1F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1242"/>
                <a:ext cx="132" cy="34"/>
              </a:xfrm>
              <a:custGeom>
                <a:avLst/>
                <a:gdLst>
                  <a:gd name="T0" fmla="*/ 68 w 69"/>
                  <a:gd name="T1" fmla="*/ 0 h 18"/>
                  <a:gd name="T2" fmla="*/ 48 w 69"/>
                  <a:gd name="T3" fmla="*/ 0 h 18"/>
                  <a:gd name="T4" fmla="*/ 46 w 69"/>
                  <a:gd name="T5" fmla="*/ 6 h 18"/>
                  <a:gd name="T6" fmla="*/ 51 w 69"/>
                  <a:gd name="T7" fmla="*/ 13 h 18"/>
                  <a:gd name="T8" fmla="*/ 49 w 69"/>
                  <a:gd name="T9" fmla="*/ 18 h 18"/>
                  <a:gd name="T10" fmla="*/ 69 w 69"/>
                  <a:gd name="T11" fmla="*/ 18 h 18"/>
                  <a:gd name="T12" fmla="*/ 68 w 69"/>
                  <a:gd name="T13" fmla="*/ 12 h 18"/>
                  <a:gd name="T14" fmla="*/ 66 w 69"/>
                  <a:gd name="T15" fmla="*/ 5 h 18"/>
                  <a:gd name="T16" fmla="*/ 68 w 69"/>
                  <a:gd name="T17" fmla="*/ 0 h 18"/>
                  <a:gd name="T18" fmla="*/ 21 w 69"/>
                  <a:gd name="T19" fmla="*/ 0 h 18"/>
                  <a:gd name="T20" fmla="*/ 6 w 69"/>
                  <a:gd name="T21" fmla="*/ 0 h 18"/>
                  <a:gd name="T22" fmla="*/ 6 w 69"/>
                  <a:gd name="T23" fmla="*/ 1 h 18"/>
                  <a:gd name="T24" fmla="*/ 3 w 69"/>
                  <a:gd name="T25" fmla="*/ 11 h 18"/>
                  <a:gd name="T26" fmla="*/ 0 w 69"/>
                  <a:gd name="T27" fmla="*/ 18 h 18"/>
                  <a:gd name="T28" fmla="*/ 23 w 69"/>
                  <a:gd name="T29" fmla="*/ 18 h 18"/>
                  <a:gd name="T30" fmla="*/ 23 w 69"/>
                  <a:gd name="T31" fmla="*/ 11 h 18"/>
                  <a:gd name="T32" fmla="*/ 22 w 69"/>
                  <a:gd name="T33" fmla="*/ 1 h 18"/>
                  <a:gd name="T34" fmla="*/ 21 w 69"/>
                  <a:gd name="T3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9" h="18">
                    <a:moveTo>
                      <a:pt x="68" y="0"/>
                    </a:moveTo>
                    <a:cubicBezTo>
                      <a:pt x="48" y="0"/>
                      <a:pt x="48" y="0"/>
                      <a:pt x="48" y="0"/>
                    </a:cubicBezTo>
                    <a:cubicBezTo>
                      <a:pt x="47" y="2"/>
                      <a:pt x="46" y="4"/>
                      <a:pt x="46" y="6"/>
                    </a:cubicBezTo>
                    <a:cubicBezTo>
                      <a:pt x="46" y="10"/>
                      <a:pt x="51" y="13"/>
                      <a:pt x="51" y="13"/>
                    </a:cubicBezTo>
                    <a:cubicBezTo>
                      <a:pt x="51" y="13"/>
                      <a:pt x="51" y="16"/>
                      <a:pt x="4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9" y="16"/>
                      <a:pt x="68" y="13"/>
                      <a:pt x="68" y="12"/>
                    </a:cubicBezTo>
                    <a:cubicBezTo>
                      <a:pt x="66" y="10"/>
                      <a:pt x="63" y="7"/>
                      <a:pt x="66" y="5"/>
                    </a:cubicBezTo>
                    <a:cubicBezTo>
                      <a:pt x="67" y="3"/>
                      <a:pt x="68" y="2"/>
                      <a:pt x="68" y="0"/>
                    </a:cubicBezTo>
                    <a:close/>
                    <a:moveTo>
                      <a:pt x="21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1"/>
                    </a:cubicBezTo>
                    <a:cubicBezTo>
                      <a:pt x="6" y="5"/>
                      <a:pt x="5" y="6"/>
                      <a:pt x="3" y="11"/>
                    </a:cubicBezTo>
                    <a:cubicBezTo>
                      <a:pt x="1" y="13"/>
                      <a:pt x="1" y="15"/>
                      <a:pt x="0" y="18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3" y="15"/>
                      <a:pt x="23" y="13"/>
                      <a:pt x="23" y="11"/>
                    </a:cubicBezTo>
                    <a:cubicBezTo>
                      <a:pt x="22" y="7"/>
                      <a:pt x="26" y="6"/>
                      <a:pt x="22" y="1"/>
                    </a:cubicBezTo>
                    <a:cubicBezTo>
                      <a:pt x="22" y="1"/>
                      <a:pt x="21" y="0"/>
                      <a:pt x="21" y="0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65" name="任意多边形: 形状 264">
                <a:extLst>
                  <a:ext uri="{FF2B5EF4-FFF2-40B4-BE49-F238E27FC236}">
                    <a16:creationId xmlns:a16="http://schemas.microsoft.com/office/drawing/2014/main" id="{AE89358F-518B-464C-B764-BCFC82A68D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1244"/>
                <a:ext cx="132" cy="36"/>
              </a:xfrm>
              <a:custGeom>
                <a:avLst/>
                <a:gdLst>
                  <a:gd name="T0" fmla="*/ 68 w 69"/>
                  <a:gd name="T1" fmla="*/ 0 h 19"/>
                  <a:gd name="T2" fmla="*/ 48 w 69"/>
                  <a:gd name="T3" fmla="*/ 0 h 19"/>
                  <a:gd name="T4" fmla="*/ 46 w 69"/>
                  <a:gd name="T5" fmla="*/ 5 h 19"/>
                  <a:gd name="T6" fmla="*/ 51 w 69"/>
                  <a:gd name="T7" fmla="*/ 12 h 19"/>
                  <a:gd name="T8" fmla="*/ 48 w 69"/>
                  <a:gd name="T9" fmla="*/ 18 h 19"/>
                  <a:gd name="T10" fmla="*/ 48 w 69"/>
                  <a:gd name="T11" fmla="*/ 19 h 19"/>
                  <a:gd name="T12" fmla="*/ 69 w 69"/>
                  <a:gd name="T13" fmla="*/ 19 h 19"/>
                  <a:gd name="T14" fmla="*/ 68 w 69"/>
                  <a:gd name="T15" fmla="*/ 11 h 19"/>
                  <a:gd name="T16" fmla="*/ 66 w 69"/>
                  <a:gd name="T17" fmla="*/ 4 h 19"/>
                  <a:gd name="T18" fmla="*/ 68 w 69"/>
                  <a:gd name="T19" fmla="*/ 0 h 19"/>
                  <a:gd name="T20" fmla="*/ 22 w 69"/>
                  <a:gd name="T21" fmla="*/ 0 h 19"/>
                  <a:gd name="T22" fmla="*/ 6 w 69"/>
                  <a:gd name="T23" fmla="*/ 0 h 19"/>
                  <a:gd name="T24" fmla="*/ 3 w 69"/>
                  <a:gd name="T25" fmla="*/ 10 h 19"/>
                  <a:gd name="T26" fmla="*/ 0 w 69"/>
                  <a:gd name="T27" fmla="*/ 19 h 19"/>
                  <a:gd name="T28" fmla="*/ 23 w 69"/>
                  <a:gd name="T29" fmla="*/ 19 h 19"/>
                  <a:gd name="T30" fmla="*/ 23 w 69"/>
                  <a:gd name="T31" fmla="*/ 10 h 19"/>
                  <a:gd name="T32" fmla="*/ 22 w 69"/>
                  <a:gd name="T3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9" h="19">
                    <a:moveTo>
                      <a:pt x="68" y="0"/>
                    </a:moveTo>
                    <a:cubicBezTo>
                      <a:pt x="48" y="0"/>
                      <a:pt x="48" y="0"/>
                      <a:pt x="48" y="0"/>
                    </a:cubicBezTo>
                    <a:cubicBezTo>
                      <a:pt x="47" y="2"/>
                      <a:pt x="46" y="3"/>
                      <a:pt x="46" y="5"/>
                    </a:cubicBezTo>
                    <a:cubicBezTo>
                      <a:pt x="46" y="9"/>
                      <a:pt x="51" y="12"/>
                      <a:pt x="51" y="12"/>
                    </a:cubicBezTo>
                    <a:cubicBezTo>
                      <a:pt x="51" y="12"/>
                      <a:pt x="50" y="15"/>
                      <a:pt x="48" y="18"/>
                    </a:cubicBezTo>
                    <a:cubicBezTo>
                      <a:pt x="48" y="18"/>
                      <a:pt x="48" y="18"/>
                      <a:pt x="48" y="19"/>
                    </a:cubicBezTo>
                    <a:cubicBezTo>
                      <a:pt x="69" y="19"/>
                      <a:pt x="69" y="19"/>
                      <a:pt x="69" y="19"/>
                    </a:cubicBezTo>
                    <a:cubicBezTo>
                      <a:pt x="69" y="15"/>
                      <a:pt x="69" y="13"/>
                      <a:pt x="68" y="11"/>
                    </a:cubicBezTo>
                    <a:cubicBezTo>
                      <a:pt x="66" y="9"/>
                      <a:pt x="63" y="6"/>
                      <a:pt x="66" y="4"/>
                    </a:cubicBezTo>
                    <a:cubicBezTo>
                      <a:pt x="67" y="3"/>
                      <a:pt x="67" y="1"/>
                      <a:pt x="68" y="0"/>
                    </a:cubicBezTo>
                    <a:close/>
                    <a:moveTo>
                      <a:pt x="22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6" y="4"/>
                      <a:pt x="5" y="6"/>
                      <a:pt x="3" y="10"/>
                    </a:cubicBezTo>
                    <a:cubicBezTo>
                      <a:pt x="1" y="12"/>
                      <a:pt x="0" y="15"/>
                      <a:pt x="0" y="19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3" y="15"/>
                      <a:pt x="23" y="12"/>
                      <a:pt x="23" y="10"/>
                    </a:cubicBezTo>
                    <a:cubicBezTo>
                      <a:pt x="22" y="6"/>
                      <a:pt x="26" y="5"/>
                      <a:pt x="22" y="0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66" name="任意多边形: 形状 265">
                <a:extLst>
                  <a:ext uri="{FF2B5EF4-FFF2-40B4-BE49-F238E27FC236}">
                    <a16:creationId xmlns:a16="http://schemas.microsoft.com/office/drawing/2014/main" id="{5E87503A-C9BD-4AC1-891C-13B03D5A47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1248"/>
                <a:ext cx="132" cy="34"/>
              </a:xfrm>
              <a:custGeom>
                <a:avLst/>
                <a:gdLst>
                  <a:gd name="T0" fmla="*/ 67 w 69"/>
                  <a:gd name="T1" fmla="*/ 0 h 18"/>
                  <a:gd name="T2" fmla="*/ 47 w 69"/>
                  <a:gd name="T3" fmla="*/ 0 h 18"/>
                  <a:gd name="T4" fmla="*/ 46 w 69"/>
                  <a:gd name="T5" fmla="*/ 3 h 18"/>
                  <a:gd name="T6" fmla="*/ 51 w 69"/>
                  <a:gd name="T7" fmla="*/ 10 h 18"/>
                  <a:gd name="T8" fmla="*/ 48 w 69"/>
                  <a:gd name="T9" fmla="*/ 16 h 18"/>
                  <a:gd name="T10" fmla="*/ 48 w 69"/>
                  <a:gd name="T11" fmla="*/ 18 h 18"/>
                  <a:gd name="T12" fmla="*/ 69 w 69"/>
                  <a:gd name="T13" fmla="*/ 18 h 18"/>
                  <a:gd name="T14" fmla="*/ 68 w 69"/>
                  <a:gd name="T15" fmla="*/ 9 h 18"/>
                  <a:gd name="T16" fmla="*/ 66 w 69"/>
                  <a:gd name="T17" fmla="*/ 2 h 18"/>
                  <a:gd name="T18" fmla="*/ 67 w 69"/>
                  <a:gd name="T19" fmla="*/ 0 h 18"/>
                  <a:gd name="T20" fmla="*/ 23 w 69"/>
                  <a:gd name="T21" fmla="*/ 0 h 18"/>
                  <a:gd name="T22" fmla="*/ 6 w 69"/>
                  <a:gd name="T23" fmla="*/ 0 h 18"/>
                  <a:gd name="T24" fmla="*/ 3 w 69"/>
                  <a:gd name="T25" fmla="*/ 8 h 18"/>
                  <a:gd name="T26" fmla="*/ 0 w 69"/>
                  <a:gd name="T27" fmla="*/ 18 h 18"/>
                  <a:gd name="T28" fmla="*/ 23 w 69"/>
                  <a:gd name="T29" fmla="*/ 18 h 18"/>
                  <a:gd name="T30" fmla="*/ 23 w 69"/>
                  <a:gd name="T31" fmla="*/ 8 h 18"/>
                  <a:gd name="T32" fmla="*/ 23 w 69"/>
                  <a:gd name="T3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9" h="18">
                    <a:moveTo>
                      <a:pt x="67" y="0"/>
                    </a:moveTo>
                    <a:cubicBezTo>
                      <a:pt x="47" y="0"/>
                      <a:pt x="47" y="0"/>
                      <a:pt x="47" y="0"/>
                    </a:cubicBezTo>
                    <a:cubicBezTo>
                      <a:pt x="47" y="1"/>
                      <a:pt x="46" y="2"/>
                      <a:pt x="46" y="3"/>
                    </a:cubicBezTo>
                    <a:cubicBezTo>
                      <a:pt x="46" y="7"/>
                      <a:pt x="51" y="10"/>
                      <a:pt x="51" y="10"/>
                    </a:cubicBezTo>
                    <a:cubicBezTo>
                      <a:pt x="51" y="10"/>
                      <a:pt x="50" y="13"/>
                      <a:pt x="48" y="16"/>
                    </a:cubicBezTo>
                    <a:cubicBezTo>
                      <a:pt x="48" y="16"/>
                      <a:pt x="48" y="17"/>
                      <a:pt x="48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9" y="14"/>
                      <a:pt x="69" y="11"/>
                      <a:pt x="68" y="9"/>
                    </a:cubicBezTo>
                    <a:cubicBezTo>
                      <a:pt x="66" y="7"/>
                      <a:pt x="63" y="4"/>
                      <a:pt x="66" y="2"/>
                    </a:cubicBezTo>
                    <a:cubicBezTo>
                      <a:pt x="67" y="1"/>
                      <a:pt x="67" y="0"/>
                      <a:pt x="67" y="0"/>
                    </a:cubicBezTo>
                    <a:close/>
                    <a:moveTo>
                      <a:pt x="23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6" y="2"/>
                      <a:pt x="5" y="4"/>
                      <a:pt x="3" y="8"/>
                    </a:cubicBezTo>
                    <a:cubicBezTo>
                      <a:pt x="1" y="10"/>
                      <a:pt x="0" y="14"/>
                      <a:pt x="0" y="18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3" y="14"/>
                      <a:pt x="23" y="10"/>
                      <a:pt x="23" y="8"/>
                    </a:cubicBezTo>
                    <a:cubicBezTo>
                      <a:pt x="22" y="4"/>
                      <a:pt x="25" y="3"/>
                      <a:pt x="23" y="0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67" name="任意多边形: 形状 266">
                <a:extLst>
                  <a:ext uri="{FF2B5EF4-FFF2-40B4-BE49-F238E27FC236}">
                    <a16:creationId xmlns:a16="http://schemas.microsoft.com/office/drawing/2014/main" id="{FE5A9274-4F98-4189-AC87-67827C0FE5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1250"/>
                <a:ext cx="132" cy="34"/>
              </a:xfrm>
              <a:custGeom>
                <a:avLst/>
                <a:gdLst>
                  <a:gd name="T0" fmla="*/ 67 w 69"/>
                  <a:gd name="T1" fmla="*/ 0 h 18"/>
                  <a:gd name="T2" fmla="*/ 47 w 69"/>
                  <a:gd name="T3" fmla="*/ 0 h 18"/>
                  <a:gd name="T4" fmla="*/ 46 w 69"/>
                  <a:gd name="T5" fmla="*/ 2 h 18"/>
                  <a:gd name="T6" fmla="*/ 51 w 69"/>
                  <a:gd name="T7" fmla="*/ 9 h 18"/>
                  <a:gd name="T8" fmla="*/ 48 w 69"/>
                  <a:gd name="T9" fmla="*/ 15 h 18"/>
                  <a:gd name="T10" fmla="*/ 48 w 69"/>
                  <a:gd name="T11" fmla="*/ 18 h 18"/>
                  <a:gd name="T12" fmla="*/ 69 w 69"/>
                  <a:gd name="T13" fmla="*/ 18 h 18"/>
                  <a:gd name="T14" fmla="*/ 68 w 69"/>
                  <a:gd name="T15" fmla="*/ 8 h 18"/>
                  <a:gd name="T16" fmla="*/ 66 w 69"/>
                  <a:gd name="T17" fmla="*/ 1 h 18"/>
                  <a:gd name="T18" fmla="*/ 67 w 69"/>
                  <a:gd name="T19" fmla="*/ 0 h 18"/>
                  <a:gd name="T20" fmla="*/ 23 w 69"/>
                  <a:gd name="T21" fmla="*/ 0 h 18"/>
                  <a:gd name="T22" fmla="*/ 6 w 69"/>
                  <a:gd name="T23" fmla="*/ 0 h 18"/>
                  <a:gd name="T24" fmla="*/ 3 w 69"/>
                  <a:gd name="T25" fmla="*/ 7 h 18"/>
                  <a:gd name="T26" fmla="*/ 0 w 69"/>
                  <a:gd name="T27" fmla="*/ 18 h 18"/>
                  <a:gd name="T28" fmla="*/ 23 w 69"/>
                  <a:gd name="T29" fmla="*/ 18 h 18"/>
                  <a:gd name="T30" fmla="*/ 23 w 69"/>
                  <a:gd name="T31" fmla="*/ 7 h 18"/>
                  <a:gd name="T32" fmla="*/ 23 w 69"/>
                  <a:gd name="T3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9" h="18">
                    <a:moveTo>
                      <a:pt x="67" y="0"/>
                    </a:moveTo>
                    <a:cubicBezTo>
                      <a:pt x="47" y="0"/>
                      <a:pt x="47" y="0"/>
                      <a:pt x="47" y="0"/>
                    </a:cubicBezTo>
                    <a:cubicBezTo>
                      <a:pt x="47" y="1"/>
                      <a:pt x="46" y="1"/>
                      <a:pt x="46" y="2"/>
                    </a:cubicBezTo>
                    <a:cubicBezTo>
                      <a:pt x="46" y="6"/>
                      <a:pt x="51" y="9"/>
                      <a:pt x="51" y="9"/>
                    </a:cubicBezTo>
                    <a:cubicBezTo>
                      <a:pt x="51" y="9"/>
                      <a:pt x="50" y="12"/>
                      <a:pt x="48" y="15"/>
                    </a:cubicBezTo>
                    <a:cubicBezTo>
                      <a:pt x="48" y="15"/>
                      <a:pt x="48" y="17"/>
                      <a:pt x="48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9" y="14"/>
                      <a:pt x="69" y="10"/>
                      <a:pt x="68" y="8"/>
                    </a:cubicBezTo>
                    <a:cubicBezTo>
                      <a:pt x="66" y="6"/>
                      <a:pt x="63" y="3"/>
                      <a:pt x="66" y="1"/>
                    </a:cubicBezTo>
                    <a:cubicBezTo>
                      <a:pt x="66" y="0"/>
                      <a:pt x="66" y="0"/>
                      <a:pt x="67" y="0"/>
                    </a:cubicBezTo>
                    <a:close/>
                    <a:moveTo>
                      <a:pt x="23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5" y="2"/>
                      <a:pt x="4" y="4"/>
                      <a:pt x="3" y="7"/>
                    </a:cubicBezTo>
                    <a:cubicBezTo>
                      <a:pt x="1" y="10"/>
                      <a:pt x="0" y="14"/>
                      <a:pt x="0" y="18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3" y="14"/>
                      <a:pt x="23" y="9"/>
                      <a:pt x="23" y="7"/>
                    </a:cubicBezTo>
                    <a:cubicBezTo>
                      <a:pt x="22" y="4"/>
                      <a:pt x="24" y="3"/>
                      <a:pt x="23" y="0"/>
                    </a:cubicBez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68" name="任意多边形: 形状 267">
                <a:extLst>
                  <a:ext uri="{FF2B5EF4-FFF2-40B4-BE49-F238E27FC236}">
                    <a16:creationId xmlns:a16="http://schemas.microsoft.com/office/drawing/2014/main" id="{9AC59B6C-09A8-4E6E-9DB0-FF76D529C4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2" y="1251"/>
                <a:ext cx="134" cy="35"/>
              </a:xfrm>
              <a:custGeom>
                <a:avLst/>
                <a:gdLst>
                  <a:gd name="T0" fmla="*/ 67 w 70"/>
                  <a:gd name="T1" fmla="*/ 0 h 18"/>
                  <a:gd name="T2" fmla="*/ 47 w 70"/>
                  <a:gd name="T3" fmla="*/ 0 h 18"/>
                  <a:gd name="T4" fmla="*/ 47 w 70"/>
                  <a:gd name="T5" fmla="*/ 1 h 18"/>
                  <a:gd name="T6" fmla="*/ 52 w 70"/>
                  <a:gd name="T7" fmla="*/ 8 h 18"/>
                  <a:gd name="T8" fmla="*/ 49 w 70"/>
                  <a:gd name="T9" fmla="*/ 14 h 18"/>
                  <a:gd name="T10" fmla="*/ 48 w 70"/>
                  <a:gd name="T11" fmla="*/ 18 h 18"/>
                  <a:gd name="T12" fmla="*/ 70 w 70"/>
                  <a:gd name="T13" fmla="*/ 18 h 18"/>
                  <a:gd name="T14" fmla="*/ 69 w 70"/>
                  <a:gd name="T15" fmla="*/ 7 h 18"/>
                  <a:gd name="T16" fmla="*/ 67 w 70"/>
                  <a:gd name="T17" fmla="*/ 0 h 18"/>
                  <a:gd name="T18" fmla="*/ 25 w 70"/>
                  <a:gd name="T19" fmla="*/ 0 h 18"/>
                  <a:gd name="T20" fmla="*/ 6 w 70"/>
                  <a:gd name="T21" fmla="*/ 0 h 18"/>
                  <a:gd name="T22" fmla="*/ 4 w 70"/>
                  <a:gd name="T23" fmla="*/ 6 h 18"/>
                  <a:gd name="T24" fmla="*/ 0 w 70"/>
                  <a:gd name="T25" fmla="*/ 18 h 18"/>
                  <a:gd name="T26" fmla="*/ 24 w 70"/>
                  <a:gd name="T27" fmla="*/ 18 h 18"/>
                  <a:gd name="T28" fmla="*/ 24 w 70"/>
                  <a:gd name="T29" fmla="*/ 6 h 18"/>
                  <a:gd name="T30" fmla="*/ 25 w 70"/>
                  <a:gd name="T3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0" h="18">
                    <a:moveTo>
                      <a:pt x="67" y="0"/>
                    </a:moveTo>
                    <a:cubicBezTo>
                      <a:pt x="47" y="0"/>
                      <a:pt x="47" y="0"/>
                      <a:pt x="47" y="0"/>
                    </a:cubicBezTo>
                    <a:cubicBezTo>
                      <a:pt x="47" y="0"/>
                      <a:pt x="47" y="1"/>
                      <a:pt x="47" y="1"/>
                    </a:cubicBezTo>
                    <a:cubicBezTo>
                      <a:pt x="47" y="5"/>
                      <a:pt x="52" y="8"/>
                      <a:pt x="52" y="8"/>
                    </a:cubicBezTo>
                    <a:cubicBezTo>
                      <a:pt x="52" y="8"/>
                      <a:pt x="51" y="11"/>
                      <a:pt x="49" y="14"/>
                    </a:cubicBezTo>
                    <a:cubicBezTo>
                      <a:pt x="49" y="15"/>
                      <a:pt x="49" y="16"/>
                      <a:pt x="48" y="18"/>
                    </a:cubicBezTo>
                    <a:cubicBezTo>
                      <a:pt x="70" y="18"/>
                      <a:pt x="70" y="18"/>
                      <a:pt x="70" y="18"/>
                    </a:cubicBezTo>
                    <a:cubicBezTo>
                      <a:pt x="70" y="14"/>
                      <a:pt x="70" y="9"/>
                      <a:pt x="69" y="7"/>
                    </a:cubicBezTo>
                    <a:cubicBezTo>
                      <a:pt x="67" y="5"/>
                      <a:pt x="64" y="3"/>
                      <a:pt x="67" y="0"/>
                    </a:cubicBezTo>
                    <a:close/>
                    <a:moveTo>
                      <a:pt x="25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6" y="2"/>
                      <a:pt x="5" y="3"/>
                      <a:pt x="4" y="6"/>
                    </a:cubicBezTo>
                    <a:cubicBezTo>
                      <a:pt x="2" y="9"/>
                      <a:pt x="1" y="14"/>
                      <a:pt x="0" y="18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4" y="13"/>
                      <a:pt x="24" y="9"/>
                      <a:pt x="24" y="6"/>
                    </a:cubicBezTo>
                    <a:cubicBezTo>
                      <a:pt x="23" y="3"/>
                      <a:pt x="25" y="2"/>
                      <a:pt x="25" y="0"/>
                    </a:cubicBezTo>
                    <a:close/>
                  </a:path>
                </a:pathLst>
              </a:custGeom>
              <a:solidFill>
                <a:srgbClr val="F8F8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69" name="任意多边形: 形状 268">
                <a:extLst>
                  <a:ext uri="{FF2B5EF4-FFF2-40B4-BE49-F238E27FC236}">
                    <a16:creationId xmlns:a16="http://schemas.microsoft.com/office/drawing/2014/main" id="{AAB65159-BF4D-4E0B-BD8F-BFB1B8DE12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2" y="1253"/>
                <a:ext cx="134" cy="37"/>
              </a:xfrm>
              <a:custGeom>
                <a:avLst/>
                <a:gdLst>
                  <a:gd name="T0" fmla="*/ 66 w 70"/>
                  <a:gd name="T1" fmla="*/ 0 h 19"/>
                  <a:gd name="T2" fmla="*/ 47 w 70"/>
                  <a:gd name="T3" fmla="*/ 0 h 19"/>
                  <a:gd name="T4" fmla="*/ 52 w 70"/>
                  <a:gd name="T5" fmla="*/ 7 h 19"/>
                  <a:gd name="T6" fmla="*/ 49 w 70"/>
                  <a:gd name="T7" fmla="*/ 13 h 19"/>
                  <a:gd name="T8" fmla="*/ 48 w 70"/>
                  <a:gd name="T9" fmla="*/ 19 h 19"/>
                  <a:gd name="T10" fmla="*/ 70 w 70"/>
                  <a:gd name="T11" fmla="*/ 19 h 19"/>
                  <a:gd name="T12" fmla="*/ 69 w 70"/>
                  <a:gd name="T13" fmla="*/ 6 h 19"/>
                  <a:gd name="T14" fmla="*/ 66 w 70"/>
                  <a:gd name="T15" fmla="*/ 0 h 19"/>
                  <a:gd name="T16" fmla="*/ 24 w 70"/>
                  <a:gd name="T17" fmla="*/ 0 h 19"/>
                  <a:gd name="T18" fmla="*/ 6 w 70"/>
                  <a:gd name="T19" fmla="*/ 0 h 19"/>
                  <a:gd name="T20" fmla="*/ 4 w 70"/>
                  <a:gd name="T21" fmla="*/ 5 h 19"/>
                  <a:gd name="T22" fmla="*/ 0 w 70"/>
                  <a:gd name="T23" fmla="*/ 19 h 19"/>
                  <a:gd name="T24" fmla="*/ 23 w 70"/>
                  <a:gd name="T25" fmla="*/ 19 h 19"/>
                  <a:gd name="T26" fmla="*/ 24 w 70"/>
                  <a:gd name="T27" fmla="*/ 5 h 19"/>
                  <a:gd name="T28" fmla="*/ 24 w 70"/>
                  <a:gd name="T2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0" h="19">
                    <a:moveTo>
                      <a:pt x="66" y="0"/>
                    </a:moveTo>
                    <a:cubicBezTo>
                      <a:pt x="47" y="0"/>
                      <a:pt x="47" y="0"/>
                      <a:pt x="47" y="0"/>
                    </a:cubicBezTo>
                    <a:cubicBezTo>
                      <a:pt x="47" y="4"/>
                      <a:pt x="52" y="7"/>
                      <a:pt x="52" y="7"/>
                    </a:cubicBezTo>
                    <a:cubicBezTo>
                      <a:pt x="52" y="7"/>
                      <a:pt x="51" y="10"/>
                      <a:pt x="49" y="13"/>
                    </a:cubicBezTo>
                    <a:cubicBezTo>
                      <a:pt x="49" y="14"/>
                      <a:pt x="49" y="16"/>
                      <a:pt x="48" y="19"/>
                    </a:cubicBezTo>
                    <a:cubicBezTo>
                      <a:pt x="70" y="19"/>
                      <a:pt x="70" y="19"/>
                      <a:pt x="70" y="19"/>
                    </a:cubicBezTo>
                    <a:cubicBezTo>
                      <a:pt x="70" y="14"/>
                      <a:pt x="70" y="8"/>
                      <a:pt x="69" y="6"/>
                    </a:cubicBezTo>
                    <a:cubicBezTo>
                      <a:pt x="67" y="5"/>
                      <a:pt x="65" y="2"/>
                      <a:pt x="66" y="0"/>
                    </a:cubicBezTo>
                    <a:close/>
                    <a:moveTo>
                      <a:pt x="24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5" y="2"/>
                      <a:pt x="5" y="3"/>
                      <a:pt x="4" y="5"/>
                    </a:cubicBezTo>
                    <a:cubicBezTo>
                      <a:pt x="2" y="8"/>
                      <a:pt x="1" y="13"/>
                      <a:pt x="0" y="19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4" y="13"/>
                      <a:pt x="24" y="8"/>
                      <a:pt x="24" y="5"/>
                    </a:cubicBezTo>
                    <a:cubicBezTo>
                      <a:pt x="23" y="3"/>
                      <a:pt x="24" y="2"/>
                      <a:pt x="24" y="0"/>
                    </a:cubicBezTo>
                    <a:close/>
                  </a:path>
                </a:pathLst>
              </a:custGeom>
              <a:solidFill>
                <a:srgbClr val="F8F8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70" name="任意多边形: 形状 269">
                <a:extLst>
                  <a:ext uri="{FF2B5EF4-FFF2-40B4-BE49-F238E27FC236}">
                    <a16:creationId xmlns:a16="http://schemas.microsoft.com/office/drawing/2014/main" id="{EB8FF27A-E1D8-4CAD-A397-2CCD019113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2" y="1257"/>
                <a:ext cx="134" cy="35"/>
              </a:xfrm>
              <a:custGeom>
                <a:avLst/>
                <a:gdLst>
                  <a:gd name="T0" fmla="*/ 66 w 70"/>
                  <a:gd name="T1" fmla="*/ 0 h 18"/>
                  <a:gd name="T2" fmla="*/ 48 w 70"/>
                  <a:gd name="T3" fmla="*/ 0 h 18"/>
                  <a:gd name="T4" fmla="*/ 52 w 70"/>
                  <a:gd name="T5" fmla="*/ 5 h 18"/>
                  <a:gd name="T6" fmla="*/ 49 w 70"/>
                  <a:gd name="T7" fmla="*/ 11 h 18"/>
                  <a:gd name="T8" fmla="*/ 48 w 70"/>
                  <a:gd name="T9" fmla="*/ 18 h 18"/>
                  <a:gd name="T10" fmla="*/ 70 w 70"/>
                  <a:gd name="T11" fmla="*/ 18 h 18"/>
                  <a:gd name="T12" fmla="*/ 69 w 70"/>
                  <a:gd name="T13" fmla="*/ 4 h 18"/>
                  <a:gd name="T14" fmla="*/ 66 w 70"/>
                  <a:gd name="T15" fmla="*/ 0 h 18"/>
                  <a:gd name="T16" fmla="*/ 24 w 70"/>
                  <a:gd name="T17" fmla="*/ 0 h 18"/>
                  <a:gd name="T18" fmla="*/ 5 w 70"/>
                  <a:gd name="T19" fmla="*/ 0 h 18"/>
                  <a:gd name="T20" fmla="*/ 4 w 70"/>
                  <a:gd name="T21" fmla="*/ 3 h 18"/>
                  <a:gd name="T22" fmla="*/ 0 w 70"/>
                  <a:gd name="T23" fmla="*/ 18 h 18"/>
                  <a:gd name="T24" fmla="*/ 23 w 70"/>
                  <a:gd name="T25" fmla="*/ 18 h 18"/>
                  <a:gd name="T26" fmla="*/ 24 w 70"/>
                  <a:gd name="T27" fmla="*/ 3 h 18"/>
                  <a:gd name="T28" fmla="*/ 24 w 70"/>
                  <a:gd name="T2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0" h="18">
                    <a:moveTo>
                      <a:pt x="66" y="0"/>
                    </a:moveTo>
                    <a:cubicBezTo>
                      <a:pt x="48" y="0"/>
                      <a:pt x="48" y="0"/>
                      <a:pt x="48" y="0"/>
                    </a:cubicBezTo>
                    <a:cubicBezTo>
                      <a:pt x="48" y="3"/>
                      <a:pt x="52" y="5"/>
                      <a:pt x="52" y="5"/>
                    </a:cubicBezTo>
                    <a:cubicBezTo>
                      <a:pt x="52" y="5"/>
                      <a:pt x="51" y="8"/>
                      <a:pt x="49" y="11"/>
                    </a:cubicBezTo>
                    <a:cubicBezTo>
                      <a:pt x="49" y="12"/>
                      <a:pt x="49" y="14"/>
                      <a:pt x="48" y="18"/>
                    </a:cubicBezTo>
                    <a:cubicBezTo>
                      <a:pt x="70" y="18"/>
                      <a:pt x="70" y="18"/>
                      <a:pt x="70" y="18"/>
                    </a:cubicBezTo>
                    <a:cubicBezTo>
                      <a:pt x="70" y="12"/>
                      <a:pt x="70" y="6"/>
                      <a:pt x="69" y="4"/>
                    </a:cubicBezTo>
                    <a:cubicBezTo>
                      <a:pt x="68" y="3"/>
                      <a:pt x="66" y="1"/>
                      <a:pt x="66" y="0"/>
                    </a:cubicBezTo>
                    <a:close/>
                    <a:moveTo>
                      <a:pt x="24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5" y="1"/>
                      <a:pt x="4" y="2"/>
                      <a:pt x="4" y="3"/>
                    </a:cubicBezTo>
                    <a:cubicBezTo>
                      <a:pt x="2" y="6"/>
                      <a:pt x="1" y="12"/>
                      <a:pt x="0" y="18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4" y="12"/>
                      <a:pt x="24" y="6"/>
                      <a:pt x="24" y="3"/>
                    </a:cubicBezTo>
                    <a:cubicBezTo>
                      <a:pt x="23" y="2"/>
                      <a:pt x="24" y="1"/>
                      <a:pt x="24" y="0"/>
                    </a:cubicBezTo>
                    <a:close/>
                  </a:path>
                </a:pathLst>
              </a:custGeom>
              <a:solidFill>
                <a:srgbClr val="F9F9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71" name="任意多边形: 形状 270">
                <a:extLst>
                  <a:ext uri="{FF2B5EF4-FFF2-40B4-BE49-F238E27FC236}">
                    <a16:creationId xmlns:a16="http://schemas.microsoft.com/office/drawing/2014/main" id="{D7521AAB-BC47-43C6-9F4B-4944AC06F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2" y="1259"/>
                <a:ext cx="134" cy="35"/>
              </a:xfrm>
              <a:custGeom>
                <a:avLst/>
                <a:gdLst>
                  <a:gd name="T0" fmla="*/ 66 w 70"/>
                  <a:gd name="T1" fmla="*/ 0 h 18"/>
                  <a:gd name="T2" fmla="*/ 48 w 70"/>
                  <a:gd name="T3" fmla="*/ 0 h 18"/>
                  <a:gd name="T4" fmla="*/ 52 w 70"/>
                  <a:gd name="T5" fmla="*/ 4 h 18"/>
                  <a:gd name="T6" fmla="*/ 49 w 70"/>
                  <a:gd name="T7" fmla="*/ 10 h 18"/>
                  <a:gd name="T8" fmla="*/ 48 w 70"/>
                  <a:gd name="T9" fmla="*/ 18 h 18"/>
                  <a:gd name="T10" fmla="*/ 70 w 70"/>
                  <a:gd name="T11" fmla="*/ 18 h 18"/>
                  <a:gd name="T12" fmla="*/ 69 w 70"/>
                  <a:gd name="T13" fmla="*/ 3 h 18"/>
                  <a:gd name="T14" fmla="*/ 66 w 70"/>
                  <a:gd name="T15" fmla="*/ 0 h 18"/>
                  <a:gd name="T16" fmla="*/ 24 w 70"/>
                  <a:gd name="T17" fmla="*/ 0 h 18"/>
                  <a:gd name="T18" fmla="*/ 5 w 70"/>
                  <a:gd name="T19" fmla="*/ 0 h 18"/>
                  <a:gd name="T20" fmla="*/ 4 w 70"/>
                  <a:gd name="T21" fmla="*/ 2 h 18"/>
                  <a:gd name="T22" fmla="*/ 0 w 70"/>
                  <a:gd name="T23" fmla="*/ 18 h 18"/>
                  <a:gd name="T24" fmla="*/ 23 w 70"/>
                  <a:gd name="T25" fmla="*/ 18 h 18"/>
                  <a:gd name="T26" fmla="*/ 24 w 70"/>
                  <a:gd name="T27" fmla="*/ 2 h 18"/>
                  <a:gd name="T28" fmla="*/ 24 w 70"/>
                  <a:gd name="T2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0" h="18">
                    <a:moveTo>
                      <a:pt x="66" y="0"/>
                    </a:moveTo>
                    <a:cubicBezTo>
                      <a:pt x="48" y="0"/>
                      <a:pt x="48" y="0"/>
                      <a:pt x="48" y="0"/>
                    </a:cubicBezTo>
                    <a:cubicBezTo>
                      <a:pt x="49" y="2"/>
                      <a:pt x="52" y="4"/>
                      <a:pt x="52" y="4"/>
                    </a:cubicBezTo>
                    <a:cubicBezTo>
                      <a:pt x="52" y="4"/>
                      <a:pt x="51" y="7"/>
                      <a:pt x="49" y="10"/>
                    </a:cubicBezTo>
                    <a:cubicBezTo>
                      <a:pt x="49" y="11"/>
                      <a:pt x="48" y="14"/>
                      <a:pt x="48" y="18"/>
                    </a:cubicBezTo>
                    <a:cubicBezTo>
                      <a:pt x="70" y="18"/>
                      <a:pt x="70" y="18"/>
                      <a:pt x="70" y="18"/>
                    </a:cubicBezTo>
                    <a:cubicBezTo>
                      <a:pt x="70" y="12"/>
                      <a:pt x="70" y="5"/>
                      <a:pt x="69" y="3"/>
                    </a:cubicBezTo>
                    <a:cubicBezTo>
                      <a:pt x="68" y="2"/>
                      <a:pt x="67" y="1"/>
                      <a:pt x="66" y="0"/>
                    </a:cubicBezTo>
                    <a:close/>
                    <a:moveTo>
                      <a:pt x="24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4" y="1"/>
                      <a:pt x="4" y="1"/>
                      <a:pt x="4" y="2"/>
                    </a:cubicBezTo>
                    <a:cubicBezTo>
                      <a:pt x="1" y="6"/>
                      <a:pt x="0" y="12"/>
                      <a:pt x="0" y="18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4" y="12"/>
                      <a:pt x="24" y="5"/>
                      <a:pt x="24" y="2"/>
                    </a:cubicBezTo>
                    <a:cubicBezTo>
                      <a:pt x="23" y="1"/>
                      <a:pt x="23" y="1"/>
                      <a:pt x="24" y="0"/>
                    </a:cubicBezTo>
                    <a:close/>
                  </a:path>
                </a:pathLst>
              </a:cu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72" name="任意多边形: 形状 271">
                <a:extLst>
                  <a:ext uri="{FF2B5EF4-FFF2-40B4-BE49-F238E27FC236}">
                    <a16:creationId xmlns:a16="http://schemas.microsoft.com/office/drawing/2014/main" id="{9EC0AD64-3489-43FA-8154-A016F2C09C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2" y="1261"/>
                <a:ext cx="134" cy="34"/>
              </a:xfrm>
              <a:custGeom>
                <a:avLst/>
                <a:gdLst>
                  <a:gd name="T0" fmla="*/ 67 w 70"/>
                  <a:gd name="T1" fmla="*/ 0 h 18"/>
                  <a:gd name="T2" fmla="*/ 49 w 70"/>
                  <a:gd name="T3" fmla="*/ 0 h 18"/>
                  <a:gd name="T4" fmla="*/ 52 w 70"/>
                  <a:gd name="T5" fmla="*/ 3 h 18"/>
                  <a:gd name="T6" fmla="*/ 49 w 70"/>
                  <a:gd name="T7" fmla="*/ 9 h 18"/>
                  <a:gd name="T8" fmla="*/ 48 w 70"/>
                  <a:gd name="T9" fmla="*/ 18 h 18"/>
                  <a:gd name="T10" fmla="*/ 70 w 70"/>
                  <a:gd name="T11" fmla="*/ 18 h 18"/>
                  <a:gd name="T12" fmla="*/ 69 w 70"/>
                  <a:gd name="T13" fmla="*/ 2 h 18"/>
                  <a:gd name="T14" fmla="*/ 67 w 70"/>
                  <a:gd name="T15" fmla="*/ 0 h 18"/>
                  <a:gd name="T16" fmla="*/ 23 w 70"/>
                  <a:gd name="T17" fmla="*/ 0 h 18"/>
                  <a:gd name="T18" fmla="*/ 4 w 70"/>
                  <a:gd name="T19" fmla="*/ 0 h 18"/>
                  <a:gd name="T20" fmla="*/ 4 w 70"/>
                  <a:gd name="T21" fmla="*/ 1 h 18"/>
                  <a:gd name="T22" fmla="*/ 0 w 70"/>
                  <a:gd name="T23" fmla="*/ 18 h 18"/>
                  <a:gd name="T24" fmla="*/ 23 w 70"/>
                  <a:gd name="T25" fmla="*/ 18 h 18"/>
                  <a:gd name="T26" fmla="*/ 24 w 70"/>
                  <a:gd name="T27" fmla="*/ 1 h 18"/>
                  <a:gd name="T28" fmla="*/ 23 w 70"/>
                  <a:gd name="T2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0" h="18">
                    <a:moveTo>
                      <a:pt x="67" y="0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50" y="2"/>
                      <a:pt x="52" y="3"/>
                      <a:pt x="52" y="3"/>
                    </a:cubicBezTo>
                    <a:cubicBezTo>
                      <a:pt x="52" y="3"/>
                      <a:pt x="51" y="6"/>
                      <a:pt x="49" y="9"/>
                    </a:cubicBezTo>
                    <a:cubicBezTo>
                      <a:pt x="49" y="10"/>
                      <a:pt x="48" y="14"/>
                      <a:pt x="48" y="18"/>
                    </a:cubicBezTo>
                    <a:cubicBezTo>
                      <a:pt x="70" y="18"/>
                      <a:pt x="70" y="18"/>
                      <a:pt x="70" y="18"/>
                    </a:cubicBezTo>
                    <a:cubicBezTo>
                      <a:pt x="70" y="13"/>
                      <a:pt x="70" y="4"/>
                      <a:pt x="69" y="2"/>
                    </a:cubicBezTo>
                    <a:cubicBezTo>
                      <a:pt x="68" y="2"/>
                      <a:pt x="68" y="1"/>
                      <a:pt x="67" y="0"/>
                    </a:cubicBezTo>
                    <a:close/>
                    <a:moveTo>
                      <a:pt x="23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1" y="5"/>
                      <a:pt x="0" y="12"/>
                      <a:pt x="0" y="18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4" y="12"/>
                      <a:pt x="24" y="5"/>
                      <a:pt x="24" y="1"/>
                    </a:cubicBezTo>
                    <a:cubicBezTo>
                      <a:pt x="24" y="1"/>
                      <a:pt x="23" y="1"/>
                      <a:pt x="23" y="0"/>
                    </a:cubicBezTo>
                    <a:close/>
                  </a:path>
                </a:pathLst>
              </a:custGeom>
              <a:solidFill>
                <a:srgbClr val="FBFC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73" name="任意多边形: 形状 272">
                <a:extLst>
                  <a:ext uri="{FF2B5EF4-FFF2-40B4-BE49-F238E27FC236}">
                    <a16:creationId xmlns:a16="http://schemas.microsoft.com/office/drawing/2014/main" id="{BF6E99A1-4ECC-425F-AAB7-0AC3630B1B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2" y="1263"/>
                <a:ext cx="134" cy="36"/>
              </a:xfrm>
              <a:custGeom>
                <a:avLst/>
                <a:gdLst>
                  <a:gd name="T0" fmla="*/ 68 w 70"/>
                  <a:gd name="T1" fmla="*/ 0 h 19"/>
                  <a:gd name="T2" fmla="*/ 50 w 70"/>
                  <a:gd name="T3" fmla="*/ 0 h 19"/>
                  <a:gd name="T4" fmla="*/ 52 w 70"/>
                  <a:gd name="T5" fmla="*/ 2 h 19"/>
                  <a:gd name="T6" fmla="*/ 49 w 70"/>
                  <a:gd name="T7" fmla="*/ 8 h 19"/>
                  <a:gd name="T8" fmla="*/ 48 w 70"/>
                  <a:gd name="T9" fmla="*/ 19 h 19"/>
                  <a:gd name="T10" fmla="*/ 70 w 70"/>
                  <a:gd name="T11" fmla="*/ 19 h 19"/>
                  <a:gd name="T12" fmla="*/ 69 w 70"/>
                  <a:gd name="T13" fmla="*/ 1 h 19"/>
                  <a:gd name="T14" fmla="*/ 68 w 70"/>
                  <a:gd name="T15" fmla="*/ 0 h 19"/>
                  <a:gd name="T16" fmla="*/ 24 w 70"/>
                  <a:gd name="T17" fmla="*/ 0 h 19"/>
                  <a:gd name="T18" fmla="*/ 3 w 70"/>
                  <a:gd name="T19" fmla="*/ 0 h 19"/>
                  <a:gd name="T20" fmla="*/ 0 w 70"/>
                  <a:gd name="T21" fmla="*/ 19 h 19"/>
                  <a:gd name="T22" fmla="*/ 23 w 70"/>
                  <a:gd name="T23" fmla="*/ 19 h 19"/>
                  <a:gd name="T24" fmla="*/ 24 w 70"/>
                  <a:gd name="T2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0" h="19">
                    <a:moveTo>
                      <a:pt x="68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51" y="1"/>
                      <a:pt x="52" y="2"/>
                      <a:pt x="52" y="2"/>
                    </a:cubicBezTo>
                    <a:cubicBezTo>
                      <a:pt x="52" y="2"/>
                      <a:pt x="51" y="5"/>
                      <a:pt x="49" y="8"/>
                    </a:cubicBezTo>
                    <a:cubicBezTo>
                      <a:pt x="49" y="9"/>
                      <a:pt x="48" y="13"/>
                      <a:pt x="48" y="19"/>
                    </a:cubicBezTo>
                    <a:cubicBezTo>
                      <a:pt x="70" y="19"/>
                      <a:pt x="70" y="19"/>
                      <a:pt x="70" y="19"/>
                    </a:cubicBezTo>
                    <a:cubicBezTo>
                      <a:pt x="70" y="13"/>
                      <a:pt x="70" y="4"/>
                      <a:pt x="69" y="1"/>
                    </a:cubicBezTo>
                    <a:cubicBezTo>
                      <a:pt x="69" y="1"/>
                      <a:pt x="68" y="1"/>
                      <a:pt x="68" y="0"/>
                    </a:cubicBezTo>
                    <a:close/>
                    <a:moveTo>
                      <a:pt x="2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5"/>
                      <a:pt x="0" y="13"/>
                      <a:pt x="0" y="19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4" y="12"/>
                      <a:pt x="24" y="4"/>
                      <a:pt x="24" y="0"/>
                    </a:cubicBezTo>
                    <a:close/>
                  </a:path>
                </a:pathLst>
              </a:custGeom>
              <a:solidFill>
                <a:srgbClr val="FDFD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74" name="任意多边形: 形状 273">
                <a:extLst>
                  <a:ext uri="{FF2B5EF4-FFF2-40B4-BE49-F238E27FC236}">
                    <a16:creationId xmlns:a16="http://schemas.microsoft.com/office/drawing/2014/main" id="{AEDE19E7-6C8D-46F1-A457-0C012B872F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2" y="1267"/>
                <a:ext cx="134" cy="34"/>
              </a:xfrm>
              <a:custGeom>
                <a:avLst/>
                <a:gdLst>
                  <a:gd name="T0" fmla="*/ 69 w 70"/>
                  <a:gd name="T1" fmla="*/ 0 h 18"/>
                  <a:gd name="T2" fmla="*/ 52 w 70"/>
                  <a:gd name="T3" fmla="*/ 0 h 18"/>
                  <a:gd name="T4" fmla="*/ 52 w 70"/>
                  <a:gd name="T5" fmla="*/ 0 h 18"/>
                  <a:gd name="T6" fmla="*/ 49 w 70"/>
                  <a:gd name="T7" fmla="*/ 6 h 18"/>
                  <a:gd name="T8" fmla="*/ 48 w 70"/>
                  <a:gd name="T9" fmla="*/ 18 h 18"/>
                  <a:gd name="T10" fmla="*/ 70 w 70"/>
                  <a:gd name="T11" fmla="*/ 18 h 18"/>
                  <a:gd name="T12" fmla="*/ 69 w 70"/>
                  <a:gd name="T13" fmla="*/ 0 h 18"/>
                  <a:gd name="T14" fmla="*/ 24 w 70"/>
                  <a:gd name="T15" fmla="*/ 0 h 18"/>
                  <a:gd name="T16" fmla="*/ 3 w 70"/>
                  <a:gd name="T17" fmla="*/ 0 h 18"/>
                  <a:gd name="T18" fmla="*/ 0 w 70"/>
                  <a:gd name="T19" fmla="*/ 18 h 18"/>
                  <a:gd name="T20" fmla="*/ 23 w 70"/>
                  <a:gd name="T21" fmla="*/ 18 h 18"/>
                  <a:gd name="T22" fmla="*/ 24 w 70"/>
                  <a:gd name="T2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0" h="18">
                    <a:moveTo>
                      <a:pt x="69" y="0"/>
                    </a:moveTo>
                    <a:cubicBezTo>
                      <a:pt x="52" y="0"/>
                      <a:pt x="52" y="0"/>
                      <a:pt x="52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2" y="0"/>
                      <a:pt x="51" y="3"/>
                      <a:pt x="49" y="6"/>
                    </a:cubicBezTo>
                    <a:cubicBezTo>
                      <a:pt x="49" y="7"/>
                      <a:pt x="48" y="12"/>
                      <a:pt x="48" y="18"/>
                    </a:cubicBezTo>
                    <a:cubicBezTo>
                      <a:pt x="70" y="18"/>
                      <a:pt x="70" y="18"/>
                      <a:pt x="70" y="18"/>
                    </a:cubicBezTo>
                    <a:cubicBezTo>
                      <a:pt x="70" y="12"/>
                      <a:pt x="70" y="2"/>
                      <a:pt x="69" y="0"/>
                    </a:cubicBezTo>
                    <a:close/>
                    <a:moveTo>
                      <a:pt x="2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5"/>
                      <a:pt x="0" y="12"/>
                      <a:pt x="0" y="18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3" y="12"/>
                      <a:pt x="24" y="4"/>
                      <a:pt x="24" y="0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75" name="任意多边形: 形状 274">
                <a:extLst>
                  <a:ext uri="{FF2B5EF4-FFF2-40B4-BE49-F238E27FC236}">
                    <a16:creationId xmlns:a16="http://schemas.microsoft.com/office/drawing/2014/main" id="{BAC3D2D4-097F-4593-B13F-589351B0AE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2" y="1269"/>
                <a:ext cx="134" cy="34"/>
              </a:xfrm>
              <a:custGeom>
                <a:avLst/>
                <a:gdLst>
                  <a:gd name="T0" fmla="*/ 69 w 70"/>
                  <a:gd name="T1" fmla="*/ 0 h 18"/>
                  <a:gd name="T2" fmla="*/ 52 w 70"/>
                  <a:gd name="T3" fmla="*/ 0 h 18"/>
                  <a:gd name="T4" fmla="*/ 49 w 70"/>
                  <a:gd name="T5" fmla="*/ 5 h 18"/>
                  <a:gd name="T6" fmla="*/ 48 w 70"/>
                  <a:gd name="T7" fmla="*/ 18 h 18"/>
                  <a:gd name="T8" fmla="*/ 70 w 70"/>
                  <a:gd name="T9" fmla="*/ 18 h 18"/>
                  <a:gd name="T10" fmla="*/ 70 w 70"/>
                  <a:gd name="T11" fmla="*/ 17 h 18"/>
                  <a:gd name="T12" fmla="*/ 69 w 70"/>
                  <a:gd name="T13" fmla="*/ 0 h 18"/>
                  <a:gd name="T14" fmla="*/ 24 w 70"/>
                  <a:gd name="T15" fmla="*/ 0 h 18"/>
                  <a:gd name="T16" fmla="*/ 2 w 70"/>
                  <a:gd name="T17" fmla="*/ 0 h 18"/>
                  <a:gd name="T18" fmla="*/ 0 w 70"/>
                  <a:gd name="T19" fmla="*/ 18 h 18"/>
                  <a:gd name="T20" fmla="*/ 23 w 70"/>
                  <a:gd name="T21" fmla="*/ 18 h 18"/>
                  <a:gd name="T22" fmla="*/ 24 w 70"/>
                  <a:gd name="T2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0" h="18">
                    <a:moveTo>
                      <a:pt x="69" y="0"/>
                    </a:moveTo>
                    <a:cubicBezTo>
                      <a:pt x="52" y="0"/>
                      <a:pt x="52" y="0"/>
                      <a:pt x="52" y="0"/>
                    </a:cubicBezTo>
                    <a:cubicBezTo>
                      <a:pt x="52" y="1"/>
                      <a:pt x="51" y="3"/>
                      <a:pt x="49" y="5"/>
                    </a:cubicBezTo>
                    <a:cubicBezTo>
                      <a:pt x="49" y="6"/>
                      <a:pt x="48" y="12"/>
                      <a:pt x="48" y="18"/>
                    </a:cubicBezTo>
                    <a:cubicBezTo>
                      <a:pt x="70" y="18"/>
                      <a:pt x="70" y="18"/>
                      <a:pt x="70" y="18"/>
                    </a:cubicBezTo>
                    <a:cubicBezTo>
                      <a:pt x="70" y="18"/>
                      <a:pt x="70" y="17"/>
                      <a:pt x="70" y="17"/>
                    </a:cubicBezTo>
                    <a:cubicBezTo>
                      <a:pt x="70" y="12"/>
                      <a:pt x="70" y="4"/>
                      <a:pt x="69" y="0"/>
                    </a:cubicBezTo>
                    <a:close/>
                    <a:moveTo>
                      <a:pt x="2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5"/>
                      <a:pt x="0" y="13"/>
                      <a:pt x="0" y="18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3" y="13"/>
                      <a:pt x="24" y="5"/>
                      <a:pt x="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76" name="任意多边形: 形状 275">
                <a:extLst>
                  <a:ext uri="{FF2B5EF4-FFF2-40B4-BE49-F238E27FC236}">
                    <a16:creationId xmlns:a16="http://schemas.microsoft.com/office/drawing/2014/main" id="{0CF2C780-09F5-4D70-8B9D-C1C875BD14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6" y="1144"/>
                <a:ext cx="194" cy="35"/>
              </a:xfrm>
              <a:custGeom>
                <a:avLst/>
                <a:gdLst>
                  <a:gd name="T0" fmla="*/ 9 w 101"/>
                  <a:gd name="T1" fmla="*/ 0 h 18"/>
                  <a:gd name="T2" fmla="*/ 8 w 101"/>
                  <a:gd name="T3" fmla="*/ 0 h 18"/>
                  <a:gd name="T4" fmla="*/ 7 w 101"/>
                  <a:gd name="T5" fmla="*/ 0 h 18"/>
                  <a:gd name="T6" fmla="*/ 2 w 101"/>
                  <a:gd name="T7" fmla="*/ 6 h 18"/>
                  <a:gd name="T8" fmla="*/ 0 w 101"/>
                  <a:gd name="T9" fmla="*/ 12 h 18"/>
                  <a:gd name="T10" fmla="*/ 1 w 101"/>
                  <a:gd name="T11" fmla="*/ 16 h 18"/>
                  <a:gd name="T12" fmla="*/ 1 w 101"/>
                  <a:gd name="T13" fmla="*/ 18 h 18"/>
                  <a:gd name="T14" fmla="*/ 27 w 101"/>
                  <a:gd name="T15" fmla="*/ 18 h 18"/>
                  <a:gd name="T16" fmla="*/ 23 w 101"/>
                  <a:gd name="T17" fmla="*/ 15 h 18"/>
                  <a:gd name="T18" fmla="*/ 9 w 101"/>
                  <a:gd name="T19" fmla="*/ 0 h 18"/>
                  <a:gd name="T20" fmla="*/ 51 w 101"/>
                  <a:gd name="T21" fmla="*/ 18 h 18"/>
                  <a:gd name="T22" fmla="*/ 86 w 101"/>
                  <a:gd name="T23" fmla="*/ 18 h 18"/>
                  <a:gd name="T24" fmla="*/ 91 w 101"/>
                  <a:gd name="T25" fmla="*/ 17 h 18"/>
                  <a:gd name="T26" fmla="*/ 101 w 101"/>
                  <a:gd name="T27" fmla="*/ 12 h 18"/>
                  <a:gd name="T28" fmla="*/ 82 w 101"/>
                  <a:gd name="T29" fmla="*/ 10 h 18"/>
                  <a:gd name="T30" fmla="*/ 71 w 101"/>
                  <a:gd name="T31" fmla="*/ 9 h 18"/>
                  <a:gd name="T32" fmla="*/ 67 w 101"/>
                  <a:gd name="T33" fmla="*/ 1 h 18"/>
                  <a:gd name="T34" fmla="*/ 57 w 101"/>
                  <a:gd name="T35" fmla="*/ 1 h 18"/>
                  <a:gd name="T36" fmla="*/ 50 w 101"/>
                  <a:gd name="T37" fmla="*/ 4 h 18"/>
                  <a:gd name="T38" fmla="*/ 50 w 101"/>
                  <a:gd name="T39" fmla="*/ 8 h 18"/>
                  <a:gd name="T40" fmla="*/ 51 w 101"/>
                  <a:gd name="T4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1" h="18">
                    <a:moveTo>
                      <a:pt x="9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  <a:cubicBezTo>
                      <a:pt x="4" y="3"/>
                      <a:pt x="4" y="5"/>
                      <a:pt x="2" y="6"/>
                    </a:cubicBezTo>
                    <a:cubicBezTo>
                      <a:pt x="0" y="7"/>
                      <a:pt x="0" y="9"/>
                      <a:pt x="0" y="12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6"/>
                      <a:pt x="26" y="15"/>
                      <a:pt x="23" y="15"/>
                    </a:cubicBezTo>
                    <a:cubicBezTo>
                      <a:pt x="19" y="14"/>
                      <a:pt x="13" y="1"/>
                      <a:pt x="9" y="0"/>
                    </a:cubicBezTo>
                    <a:close/>
                    <a:moveTo>
                      <a:pt x="51" y="18"/>
                    </a:moveTo>
                    <a:cubicBezTo>
                      <a:pt x="86" y="18"/>
                      <a:pt x="86" y="18"/>
                      <a:pt x="86" y="18"/>
                    </a:cubicBezTo>
                    <a:cubicBezTo>
                      <a:pt x="88" y="17"/>
                      <a:pt x="89" y="17"/>
                      <a:pt x="91" y="17"/>
                    </a:cubicBezTo>
                    <a:cubicBezTo>
                      <a:pt x="95" y="17"/>
                      <a:pt x="101" y="15"/>
                      <a:pt x="101" y="12"/>
                    </a:cubicBezTo>
                    <a:cubicBezTo>
                      <a:pt x="101" y="8"/>
                      <a:pt x="87" y="10"/>
                      <a:pt x="82" y="10"/>
                    </a:cubicBezTo>
                    <a:cubicBezTo>
                      <a:pt x="77" y="10"/>
                      <a:pt x="74" y="8"/>
                      <a:pt x="71" y="9"/>
                    </a:cubicBezTo>
                    <a:cubicBezTo>
                      <a:pt x="69" y="10"/>
                      <a:pt x="67" y="1"/>
                      <a:pt x="67" y="1"/>
                    </a:cubicBezTo>
                    <a:cubicBezTo>
                      <a:pt x="67" y="1"/>
                      <a:pt x="61" y="1"/>
                      <a:pt x="57" y="1"/>
                    </a:cubicBezTo>
                    <a:cubicBezTo>
                      <a:pt x="52" y="2"/>
                      <a:pt x="50" y="2"/>
                      <a:pt x="50" y="4"/>
                    </a:cubicBezTo>
                    <a:cubicBezTo>
                      <a:pt x="50" y="7"/>
                      <a:pt x="50" y="8"/>
                      <a:pt x="50" y="8"/>
                    </a:cubicBezTo>
                    <a:cubicBezTo>
                      <a:pt x="50" y="8"/>
                      <a:pt x="50" y="12"/>
                      <a:pt x="51" y="18"/>
                    </a:cubicBezTo>
                    <a:close/>
                  </a:path>
                </a:pathLst>
              </a:custGeom>
              <a:solidFill>
                <a:srgbClr val="D2D0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77" name="任意多边形: 形状 276">
                <a:extLst>
                  <a:ext uri="{FF2B5EF4-FFF2-40B4-BE49-F238E27FC236}">
                    <a16:creationId xmlns:a16="http://schemas.microsoft.com/office/drawing/2014/main" id="{D818EF7B-008A-4A24-8298-6E1A5ECA19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6" y="1146"/>
                <a:ext cx="194" cy="35"/>
              </a:xfrm>
              <a:custGeom>
                <a:avLst/>
                <a:gdLst>
                  <a:gd name="T0" fmla="*/ 67 w 101"/>
                  <a:gd name="T1" fmla="*/ 0 h 18"/>
                  <a:gd name="T2" fmla="*/ 59 w 101"/>
                  <a:gd name="T3" fmla="*/ 0 h 18"/>
                  <a:gd name="T4" fmla="*/ 57 w 101"/>
                  <a:gd name="T5" fmla="*/ 0 h 18"/>
                  <a:gd name="T6" fmla="*/ 50 w 101"/>
                  <a:gd name="T7" fmla="*/ 3 h 18"/>
                  <a:gd name="T8" fmla="*/ 50 w 101"/>
                  <a:gd name="T9" fmla="*/ 7 h 18"/>
                  <a:gd name="T10" fmla="*/ 51 w 101"/>
                  <a:gd name="T11" fmla="*/ 18 h 18"/>
                  <a:gd name="T12" fmla="*/ 85 w 101"/>
                  <a:gd name="T13" fmla="*/ 18 h 18"/>
                  <a:gd name="T14" fmla="*/ 91 w 101"/>
                  <a:gd name="T15" fmla="*/ 16 h 18"/>
                  <a:gd name="T16" fmla="*/ 101 w 101"/>
                  <a:gd name="T17" fmla="*/ 11 h 18"/>
                  <a:gd name="T18" fmla="*/ 82 w 101"/>
                  <a:gd name="T19" fmla="*/ 9 h 18"/>
                  <a:gd name="T20" fmla="*/ 71 w 101"/>
                  <a:gd name="T21" fmla="*/ 8 h 18"/>
                  <a:gd name="T22" fmla="*/ 67 w 101"/>
                  <a:gd name="T23" fmla="*/ 0 h 18"/>
                  <a:gd name="T24" fmla="*/ 11 w 101"/>
                  <a:gd name="T25" fmla="*/ 0 h 18"/>
                  <a:gd name="T26" fmla="*/ 6 w 101"/>
                  <a:gd name="T27" fmla="*/ 0 h 18"/>
                  <a:gd name="T28" fmla="*/ 2 w 101"/>
                  <a:gd name="T29" fmla="*/ 5 h 18"/>
                  <a:gd name="T30" fmla="*/ 0 w 101"/>
                  <a:gd name="T31" fmla="*/ 11 h 18"/>
                  <a:gd name="T32" fmla="*/ 1 w 101"/>
                  <a:gd name="T33" fmla="*/ 15 h 18"/>
                  <a:gd name="T34" fmla="*/ 1 w 101"/>
                  <a:gd name="T35" fmla="*/ 18 h 18"/>
                  <a:gd name="T36" fmla="*/ 27 w 101"/>
                  <a:gd name="T37" fmla="*/ 18 h 18"/>
                  <a:gd name="T38" fmla="*/ 23 w 101"/>
                  <a:gd name="T39" fmla="*/ 14 h 18"/>
                  <a:gd name="T40" fmla="*/ 11 w 101"/>
                  <a:gd name="T4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1" h="18">
                    <a:moveTo>
                      <a:pt x="67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8" y="0"/>
                      <a:pt x="57" y="0"/>
                      <a:pt x="57" y="0"/>
                    </a:cubicBezTo>
                    <a:cubicBezTo>
                      <a:pt x="52" y="1"/>
                      <a:pt x="50" y="1"/>
                      <a:pt x="50" y="3"/>
                    </a:cubicBezTo>
                    <a:cubicBezTo>
                      <a:pt x="50" y="6"/>
                      <a:pt x="50" y="7"/>
                      <a:pt x="50" y="7"/>
                    </a:cubicBezTo>
                    <a:cubicBezTo>
                      <a:pt x="50" y="7"/>
                      <a:pt x="50" y="12"/>
                      <a:pt x="51" y="18"/>
                    </a:cubicBezTo>
                    <a:cubicBezTo>
                      <a:pt x="85" y="18"/>
                      <a:pt x="85" y="18"/>
                      <a:pt x="85" y="18"/>
                    </a:cubicBezTo>
                    <a:cubicBezTo>
                      <a:pt x="87" y="17"/>
                      <a:pt x="89" y="16"/>
                      <a:pt x="91" y="16"/>
                    </a:cubicBezTo>
                    <a:cubicBezTo>
                      <a:pt x="95" y="16"/>
                      <a:pt x="101" y="14"/>
                      <a:pt x="101" y="11"/>
                    </a:cubicBezTo>
                    <a:cubicBezTo>
                      <a:pt x="101" y="7"/>
                      <a:pt x="87" y="9"/>
                      <a:pt x="82" y="9"/>
                    </a:cubicBezTo>
                    <a:cubicBezTo>
                      <a:pt x="77" y="9"/>
                      <a:pt x="74" y="7"/>
                      <a:pt x="71" y="8"/>
                    </a:cubicBezTo>
                    <a:cubicBezTo>
                      <a:pt x="69" y="9"/>
                      <a:pt x="68" y="1"/>
                      <a:pt x="67" y="0"/>
                    </a:cubicBezTo>
                    <a:close/>
                    <a:moveTo>
                      <a:pt x="11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2"/>
                      <a:pt x="4" y="4"/>
                      <a:pt x="2" y="5"/>
                    </a:cubicBezTo>
                    <a:cubicBezTo>
                      <a:pt x="0" y="6"/>
                      <a:pt x="0" y="8"/>
                      <a:pt x="0" y="11"/>
                    </a:cubicBezTo>
                    <a:cubicBezTo>
                      <a:pt x="1" y="14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6"/>
                      <a:pt x="26" y="14"/>
                      <a:pt x="23" y="14"/>
                    </a:cubicBezTo>
                    <a:cubicBezTo>
                      <a:pt x="20" y="13"/>
                      <a:pt x="14" y="4"/>
                      <a:pt x="11" y="0"/>
                    </a:cubicBezTo>
                    <a:close/>
                  </a:path>
                </a:pathLst>
              </a:custGeom>
              <a:solidFill>
                <a:srgbClr val="D3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78" name="任意多边形: 形状 277">
                <a:extLst>
                  <a:ext uri="{FF2B5EF4-FFF2-40B4-BE49-F238E27FC236}">
                    <a16:creationId xmlns:a16="http://schemas.microsoft.com/office/drawing/2014/main" id="{F1743D9D-996B-4D90-8BE0-F402C8D3EA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6" y="1148"/>
                <a:ext cx="194" cy="36"/>
              </a:xfrm>
              <a:custGeom>
                <a:avLst/>
                <a:gdLst>
                  <a:gd name="T0" fmla="*/ 68 w 101"/>
                  <a:gd name="T1" fmla="*/ 0 h 19"/>
                  <a:gd name="T2" fmla="*/ 51 w 101"/>
                  <a:gd name="T3" fmla="*/ 0 h 19"/>
                  <a:gd name="T4" fmla="*/ 50 w 101"/>
                  <a:gd name="T5" fmla="*/ 2 h 19"/>
                  <a:gd name="T6" fmla="*/ 50 w 101"/>
                  <a:gd name="T7" fmla="*/ 6 h 19"/>
                  <a:gd name="T8" fmla="*/ 51 w 101"/>
                  <a:gd name="T9" fmla="*/ 19 h 19"/>
                  <a:gd name="T10" fmla="*/ 83 w 101"/>
                  <a:gd name="T11" fmla="*/ 19 h 19"/>
                  <a:gd name="T12" fmla="*/ 91 w 101"/>
                  <a:gd name="T13" fmla="*/ 15 h 19"/>
                  <a:gd name="T14" fmla="*/ 101 w 101"/>
                  <a:gd name="T15" fmla="*/ 10 h 19"/>
                  <a:gd name="T16" fmla="*/ 82 w 101"/>
                  <a:gd name="T17" fmla="*/ 8 h 19"/>
                  <a:gd name="T18" fmla="*/ 71 w 101"/>
                  <a:gd name="T19" fmla="*/ 7 h 19"/>
                  <a:gd name="T20" fmla="*/ 68 w 101"/>
                  <a:gd name="T21" fmla="*/ 0 h 19"/>
                  <a:gd name="T22" fmla="*/ 12 w 101"/>
                  <a:gd name="T23" fmla="*/ 0 h 19"/>
                  <a:gd name="T24" fmla="*/ 5 w 101"/>
                  <a:gd name="T25" fmla="*/ 0 h 19"/>
                  <a:gd name="T26" fmla="*/ 2 w 101"/>
                  <a:gd name="T27" fmla="*/ 4 h 19"/>
                  <a:gd name="T28" fmla="*/ 0 w 101"/>
                  <a:gd name="T29" fmla="*/ 10 h 19"/>
                  <a:gd name="T30" fmla="*/ 1 w 101"/>
                  <a:gd name="T31" fmla="*/ 14 h 19"/>
                  <a:gd name="T32" fmla="*/ 1 w 101"/>
                  <a:gd name="T33" fmla="*/ 19 h 19"/>
                  <a:gd name="T34" fmla="*/ 27 w 101"/>
                  <a:gd name="T35" fmla="*/ 19 h 19"/>
                  <a:gd name="T36" fmla="*/ 23 w 101"/>
                  <a:gd name="T37" fmla="*/ 13 h 19"/>
                  <a:gd name="T38" fmla="*/ 12 w 101"/>
                  <a:gd name="T3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1" h="19">
                    <a:moveTo>
                      <a:pt x="68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1" y="1"/>
                      <a:pt x="50" y="1"/>
                      <a:pt x="50" y="2"/>
                    </a:cubicBezTo>
                    <a:cubicBezTo>
                      <a:pt x="50" y="5"/>
                      <a:pt x="50" y="6"/>
                      <a:pt x="50" y="6"/>
                    </a:cubicBezTo>
                    <a:cubicBezTo>
                      <a:pt x="50" y="6"/>
                      <a:pt x="50" y="12"/>
                      <a:pt x="51" y="19"/>
                    </a:cubicBezTo>
                    <a:cubicBezTo>
                      <a:pt x="83" y="19"/>
                      <a:pt x="83" y="19"/>
                      <a:pt x="83" y="19"/>
                    </a:cubicBezTo>
                    <a:cubicBezTo>
                      <a:pt x="85" y="17"/>
                      <a:pt x="88" y="15"/>
                      <a:pt x="91" y="15"/>
                    </a:cubicBezTo>
                    <a:cubicBezTo>
                      <a:pt x="95" y="15"/>
                      <a:pt x="101" y="13"/>
                      <a:pt x="101" y="10"/>
                    </a:cubicBezTo>
                    <a:cubicBezTo>
                      <a:pt x="101" y="6"/>
                      <a:pt x="87" y="8"/>
                      <a:pt x="82" y="8"/>
                    </a:cubicBezTo>
                    <a:cubicBezTo>
                      <a:pt x="77" y="8"/>
                      <a:pt x="74" y="6"/>
                      <a:pt x="71" y="7"/>
                    </a:cubicBezTo>
                    <a:cubicBezTo>
                      <a:pt x="69" y="8"/>
                      <a:pt x="68" y="3"/>
                      <a:pt x="68" y="0"/>
                    </a:cubicBezTo>
                    <a:close/>
                    <a:moveTo>
                      <a:pt x="12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4" y="2"/>
                      <a:pt x="3" y="3"/>
                      <a:pt x="2" y="4"/>
                    </a:cubicBezTo>
                    <a:cubicBezTo>
                      <a:pt x="0" y="5"/>
                      <a:pt x="0" y="7"/>
                      <a:pt x="0" y="10"/>
                    </a:cubicBezTo>
                    <a:cubicBezTo>
                      <a:pt x="1" y="13"/>
                      <a:pt x="1" y="14"/>
                      <a:pt x="1" y="14"/>
                    </a:cubicBezTo>
                    <a:cubicBezTo>
                      <a:pt x="1" y="14"/>
                      <a:pt x="0" y="14"/>
                      <a:pt x="1" y="19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7" y="15"/>
                      <a:pt x="27" y="13"/>
                      <a:pt x="23" y="13"/>
                    </a:cubicBezTo>
                    <a:cubicBezTo>
                      <a:pt x="20" y="12"/>
                      <a:pt x="16" y="5"/>
                      <a:pt x="12" y="0"/>
                    </a:cubicBezTo>
                    <a:close/>
                  </a:path>
                </a:pathLst>
              </a:custGeom>
              <a:solidFill>
                <a:srgbClr val="D3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79" name="任意多边形: 形状 278">
                <a:extLst>
                  <a:ext uri="{FF2B5EF4-FFF2-40B4-BE49-F238E27FC236}">
                    <a16:creationId xmlns:a16="http://schemas.microsoft.com/office/drawing/2014/main" id="{5BC41EFD-46E9-44ED-A725-052BF8B51D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6" y="1152"/>
                <a:ext cx="194" cy="34"/>
              </a:xfrm>
              <a:custGeom>
                <a:avLst/>
                <a:gdLst>
                  <a:gd name="T0" fmla="*/ 68 w 101"/>
                  <a:gd name="T1" fmla="*/ 0 h 18"/>
                  <a:gd name="T2" fmla="*/ 50 w 101"/>
                  <a:gd name="T3" fmla="*/ 0 h 18"/>
                  <a:gd name="T4" fmla="*/ 50 w 101"/>
                  <a:gd name="T5" fmla="*/ 0 h 18"/>
                  <a:gd name="T6" fmla="*/ 50 w 101"/>
                  <a:gd name="T7" fmla="*/ 4 h 18"/>
                  <a:gd name="T8" fmla="*/ 51 w 101"/>
                  <a:gd name="T9" fmla="*/ 18 h 18"/>
                  <a:gd name="T10" fmla="*/ 82 w 101"/>
                  <a:gd name="T11" fmla="*/ 18 h 18"/>
                  <a:gd name="T12" fmla="*/ 91 w 101"/>
                  <a:gd name="T13" fmla="*/ 13 h 18"/>
                  <a:gd name="T14" fmla="*/ 101 w 101"/>
                  <a:gd name="T15" fmla="*/ 8 h 18"/>
                  <a:gd name="T16" fmla="*/ 82 w 101"/>
                  <a:gd name="T17" fmla="*/ 6 h 18"/>
                  <a:gd name="T18" fmla="*/ 71 w 101"/>
                  <a:gd name="T19" fmla="*/ 5 h 18"/>
                  <a:gd name="T20" fmla="*/ 68 w 101"/>
                  <a:gd name="T21" fmla="*/ 0 h 18"/>
                  <a:gd name="T22" fmla="*/ 13 w 101"/>
                  <a:gd name="T23" fmla="*/ 0 h 18"/>
                  <a:gd name="T24" fmla="*/ 4 w 101"/>
                  <a:gd name="T25" fmla="*/ 0 h 18"/>
                  <a:gd name="T26" fmla="*/ 2 w 101"/>
                  <a:gd name="T27" fmla="*/ 2 h 18"/>
                  <a:gd name="T28" fmla="*/ 0 w 101"/>
                  <a:gd name="T29" fmla="*/ 8 h 18"/>
                  <a:gd name="T30" fmla="*/ 1 w 101"/>
                  <a:gd name="T31" fmla="*/ 12 h 18"/>
                  <a:gd name="T32" fmla="*/ 1 w 101"/>
                  <a:gd name="T33" fmla="*/ 18 h 18"/>
                  <a:gd name="T34" fmla="*/ 27 w 101"/>
                  <a:gd name="T35" fmla="*/ 18 h 18"/>
                  <a:gd name="T36" fmla="*/ 27 w 101"/>
                  <a:gd name="T37" fmla="*/ 18 h 18"/>
                  <a:gd name="T38" fmla="*/ 23 w 101"/>
                  <a:gd name="T39" fmla="*/ 11 h 18"/>
                  <a:gd name="T40" fmla="*/ 13 w 101"/>
                  <a:gd name="T4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1" h="18">
                    <a:moveTo>
                      <a:pt x="68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0" y="3"/>
                      <a:pt x="50" y="4"/>
                      <a:pt x="50" y="4"/>
                    </a:cubicBezTo>
                    <a:cubicBezTo>
                      <a:pt x="50" y="4"/>
                      <a:pt x="50" y="11"/>
                      <a:pt x="51" y="18"/>
                    </a:cubicBezTo>
                    <a:cubicBezTo>
                      <a:pt x="82" y="18"/>
                      <a:pt x="82" y="18"/>
                      <a:pt x="82" y="18"/>
                    </a:cubicBezTo>
                    <a:cubicBezTo>
                      <a:pt x="84" y="16"/>
                      <a:pt x="88" y="13"/>
                      <a:pt x="91" y="13"/>
                    </a:cubicBezTo>
                    <a:cubicBezTo>
                      <a:pt x="95" y="13"/>
                      <a:pt x="101" y="11"/>
                      <a:pt x="101" y="8"/>
                    </a:cubicBezTo>
                    <a:cubicBezTo>
                      <a:pt x="101" y="4"/>
                      <a:pt x="87" y="6"/>
                      <a:pt x="82" y="6"/>
                    </a:cubicBezTo>
                    <a:cubicBezTo>
                      <a:pt x="77" y="6"/>
                      <a:pt x="74" y="4"/>
                      <a:pt x="71" y="5"/>
                    </a:cubicBezTo>
                    <a:cubicBezTo>
                      <a:pt x="70" y="6"/>
                      <a:pt x="68" y="2"/>
                      <a:pt x="68" y="0"/>
                    </a:cubicBezTo>
                    <a:close/>
                    <a:moveTo>
                      <a:pt x="13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1"/>
                      <a:pt x="3" y="2"/>
                      <a:pt x="2" y="2"/>
                    </a:cubicBezTo>
                    <a:cubicBezTo>
                      <a:pt x="0" y="3"/>
                      <a:pt x="0" y="5"/>
                      <a:pt x="0" y="8"/>
                    </a:cubicBezTo>
                    <a:cubicBezTo>
                      <a:pt x="1" y="11"/>
                      <a:pt x="1" y="12"/>
                      <a:pt x="1" y="12"/>
                    </a:cubicBezTo>
                    <a:cubicBezTo>
                      <a:pt x="1" y="12"/>
                      <a:pt x="0" y="12"/>
                      <a:pt x="1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4"/>
                      <a:pt x="27" y="11"/>
                      <a:pt x="23" y="11"/>
                    </a:cubicBezTo>
                    <a:cubicBezTo>
                      <a:pt x="20" y="10"/>
                      <a:pt x="16" y="4"/>
                      <a:pt x="13" y="0"/>
                    </a:cubicBezTo>
                    <a:close/>
                  </a:path>
                </a:pathLst>
              </a:custGeom>
              <a:solidFill>
                <a:srgbClr val="D4D2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80" name="任意多边形: 形状 279">
                <a:extLst>
                  <a:ext uri="{FF2B5EF4-FFF2-40B4-BE49-F238E27FC236}">
                    <a16:creationId xmlns:a16="http://schemas.microsoft.com/office/drawing/2014/main" id="{791CA42E-A0AB-4A12-86EE-4FD0068A6E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6" y="1154"/>
                <a:ext cx="194" cy="34"/>
              </a:xfrm>
              <a:custGeom>
                <a:avLst/>
                <a:gdLst>
                  <a:gd name="T0" fmla="*/ 68 w 101"/>
                  <a:gd name="T1" fmla="*/ 0 h 18"/>
                  <a:gd name="T2" fmla="*/ 50 w 101"/>
                  <a:gd name="T3" fmla="*/ 0 h 18"/>
                  <a:gd name="T4" fmla="*/ 50 w 101"/>
                  <a:gd name="T5" fmla="*/ 3 h 18"/>
                  <a:gd name="T6" fmla="*/ 51 w 101"/>
                  <a:gd name="T7" fmla="*/ 18 h 18"/>
                  <a:gd name="T8" fmla="*/ 51 w 101"/>
                  <a:gd name="T9" fmla="*/ 18 h 18"/>
                  <a:gd name="T10" fmla="*/ 81 w 101"/>
                  <a:gd name="T11" fmla="*/ 18 h 18"/>
                  <a:gd name="T12" fmla="*/ 91 w 101"/>
                  <a:gd name="T13" fmla="*/ 12 h 18"/>
                  <a:gd name="T14" fmla="*/ 101 w 101"/>
                  <a:gd name="T15" fmla="*/ 7 h 18"/>
                  <a:gd name="T16" fmla="*/ 82 w 101"/>
                  <a:gd name="T17" fmla="*/ 5 h 18"/>
                  <a:gd name="T18" fmla="*/ 71 w 101"/>
                  <a:gd name="T19" fmla="*/ 4 h 18"/>
                  <a:gd name="T20" fmla="*/ 68 w 101"/>
                  <a:gd name="T21" fmla="*/ 0 h 18"/>
                  <a:gd name="T22" fmla="*/ 14 w 101"/>
                  <a:gd name="T23" fmla="*/ 0 h 18"/>
                  <a:gd name="T24" fmla="*/ 3 w 101"/>
                  <a:gd name="T25" fmla="*/ 0 h 18"/>
                  <a:gd name="T26" fmla="*/ 2 w 101"/>
                  <a:gd name="T27" fmla="*/ 1 h 18"/>
                  <a:gd name="T28" fmla="*/ 0 w 101"/>
                  <a:gd name="T29" fmla="*/ 7 h 18"/>
                  <a:gd name="T30" fmla="*/ 1 w 101"/>
                  <a:gd name="T31" fmla="*/ 11 h 18"/>
                  <a:gd name="T32" fmla="*/ 1 w 101"/>
                  <a:gd name="T33" fmla="*/ 18 h 18"/>
                  <a:gd name="T34" fmla="*/ 27 w 101"/>
                  <a:gd name="T35" fmla="*/ 18 h 18"/>
                  <a:gd name="T36" fmla="*/ 27 w 101"/>
                  <a:gd name="T37" fmla="*/ 17 h 18"/>
                  <a:gd name="T38" fmla="*/ 23 w 101"/>
                  <a:gd name="T39" fmla="*/ 10 h 18"/>
                  <a:gd name="T40" fmla="*/ 14 w 101"/>
                  <a:gd name="T4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1" h="18">
                    <a:moveTo>
                      <a:pt x="68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50" y="3"/>
                      <a:pt x="50" y="10"/>
                      <a:pt x="51" y="18"/>
                    </a:cubicBezTo>
                    <a:cubicBezTo>
                      <a:pt x="51" y="18"/>
                      <a:pt x="51" y="18"/>
                      <a:pt x="51" y="18"/>
                    </a:cubicBezTo>
                    <a:cubicBezTo>
                      <a:pt x="81" y="18"/>
                      <a:pt x="81" y="18"/>
                      <a:pt x="81" y="18"/>
                    </a:cubicBezTo>
                    <a:cubicBezTo>
                      <a:pt x="83" y="16"/>
                      <a:pt x="87" y="12"/>
                      <a:pt x="91" y="12"/>
                    </a:cubicBezTo>
                    <a:cubicBezTo>
                      <a:pt x="95" y="12"/>
                      <a:pt x="101" y="10"/>
                      <a:pt x="101" y="7"/>
                    </a:cubicBezTo>
                    <a:cubicBezTo>
                      <a:pt x="101" y="3"/>
                      <a:pt x="87" y="5"/>
                      <a:pt x="82" y="5"/>
                    </a:cubicBezTo>
                    <a:cubicBezTo>
                      <a:pt x="77" y="5"/>
                      <a:pt x="74" y="3"/>
                      <a:pt x="71" y="4"/>
                    </a:cubicBezTo>
                    <a:cubicBezTo>
                      <a:pt x="70" y="5"/>
                      <a:pt x="69" y="2"/>
                      <a:pt x="68" y="0"/>
                    </a:cubicBezTo>
                    <a:close/>
                    <a:moveTo>
                      <a:pt x="1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1"/>
                      <a:pt x="2" y="1"/>
                    </a:cubicBezTo>
                    <a:cubicBezTo>
                      <a:pt x="0" y="2"/>
                      <a:pt x="0" y="4"/>
                      <a:pt x="0" y="7"/>
                    </a:cubicBezTo>
                    <a:cubicBezTo>
                      <a:pt x="1" y="10"/>
                      <a:pt x="1" y="11"/>
                      <a:pt x="1" y="11"/>
                    </a:cubicBezTo>
                    <a:cubicBezTo>
                      <a:pt x="1" y="11"/>
                      <a:pt x="0" y="11"/>
                      <a:pt x="1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8"/>
                      <a:pt x="27" y="17"/>
                      <a:pt x="27" y="17"/>
                    </a:cubicBezTo>
                    <a:cubicBezTo>
                      <a:pt x="27" y="13"/>
                      <a:pt x="27" y="10"/>
                      <a:pt x="23" y="10"/>
                    </a:cubicBezTo>
                    <a:cubicBezTo>
                      <a:pt x="21" y="9"/>
                      <a:pt x="17" y="4"/>
                      <a:pt x="14" y="0"/>
                    </a:cubicBezTo>
                    <a:close/>
                  </a:path>
                </a:pathLst>
              </a:custGeom>
              <a:solidFill>
                <a:srgbClr val="D5D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81" name="任意多边形: 形状 280">
                <a:extLst>
                  <a:ext uri="{FF2B5EF4-FFF2-40B4-BE49-F238E27FC236}">
                    <a16:creationId xmlns:a16="http://schemas.microsoft.com/office/drawing/2014/main" id="{F684A006-C67C-4A46-AE86-06B65D109E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6" y="1156"/>
                <a:ext cx="194" cy="36"/>
              </a:xfrm>
              <a:custGeom>
                <a:avLst/>
                <a:gdLst>
                  <a:gd name="T0" fmla="*/ 69 w 101"/>
                  <a:gd name="T1" fmla="*/ 0 h 19"/>
                  <a:gd name="T2" fmla="*/ 50 w 101"/>
                  <a:gd name="T3" fmla="*/ 0 h 19"/>
                  <a:gd name="T4" fmla="*/ 50 w 101"/>
                  <a:gd name="T5" fmla="*/ 2 h 19"/>
                  <a:gd name="T6" fmla="*/ 51 w 101"/>
                  <a:gd name="T7" fmla="*/ 17 h 19"/>
                  <a:gd name="T8" fmla="*/ 52 w 101"/>
                  <a:gd name="T9" fmla="*/ 19 h 19"/>
                  <a:gd name="T10" fmla="*/ 81 w 101"/>
                  <a:gd name="T11" fmla="*/ 19 h 19"/>
                  <a:gd name="T12" fmla="*/ 80 w 101"/>
                  <a:gd name="T13" fmla="*/ 18 h 19"/>
                  <a:gd name="T14" fmla="*/ 91 w 101"/>
                  <a:gd name="T15" fmla="*/ 11 h 19"/>
                  <a:gd name="T16" fmla="*/ 101 w 101"/>
                  <a:gd name="T17" fmla="*/ 6 h 19"/>
                  <a:gd name="T18" fmla="*/ 82 w 101"/>
                  <a:gd name="T19" fmla="*/ 4 h 19"/>
                  <a:gd name="T20" fmla="*/ 71 w 101"/>
                  <a:gd name="T21" fmla="*/ 3 h 19"/>
                  <a:gd name="T22" fmla="*/ 69 w 101"/>
                  <a:gd name="T23" fmla="*/ 0 h 19"/>
                  <a:gd name="T24" fmla="*/ 15 w 101"/>
                  <a:gd name="T25" fmla="*/ 0 h 19"/>
                  <a:gd name="T26" fmla="*/ 2 w 101"/>
                  <a:gd name="T27" fmla="*/ 0 h 19"/>
                  <a:gd name="T28" fmla="*/ 0 w 101"/>
                  <a:gd name="T29" fmla="*/ 6 h 19"/>
                  <a:gd name="T30" fmla="*/ 1 w 101"/>
                  <a:gd name="T31" fmla="*/ 10 h 19"/>
                  <a:gd name="T32" fmla="*/ 1 w 101"/>
                  <a:gd name="T33" fmla="*/ 19 h 19"/>
                  <a:gd name="T34" fmla="*/ 26 w 101"/>
                  <a:gd name="T35" fmla="*/ 19 h 19"/>
                  <a:gd name="T36" fmla="*/ 27 w 101"/>
                  <a:gd name="T37" fmla="*/ 16 h 19"/>
                  <a:gd name="T38" fmla="*/ 23 w 101"/>
                  <a:gd name="T39" fmla="*/ 9 h 19"/>
                  <a:gd name="T40" fmla="*/ 15 w 101"/>
                  <a:gd name="T4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1" h="19">
                    <a:moveTo>
                      <a:pt x="69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50" y="2"/>
                      <a:pt x="50" y="2"/>
                      <a:pt x="50" y="2"/>
                    </a:cubicBezTo>
                    <a:cubicBezTo>
                      <a:pt x="50" y="2"/>
                      <a:pt x="50" y="9"/>
                      <a:pt x="51" y="17"/>
                    </a:cubicBezTo>
                    <a:cubicBezTo>
                      <a:pt x="52" y="17"/>
                      <a:pt x="52" y="18"/>
                      <a:pt x="52" y="19"/>
                    </a:cubicBezTo>
                    <a:cubicBezTo>
                      <a:pt x="81" y="19"/>
                      <a:pt x="81" y="19"/>
                      <a:pt x="81" y="19"/>
                    </a:cubicBezTo>
                    <a:cubicBezTo>
                      <a:pt x="80" y="18"/>
                      <a:pt x="80" y="18"/>
                      <a:pt x="80" y="18"/>
                    </a:cubicBezTo>
                    <a:cubicBezTo>
                      <a:pt x="80" y="18"/>
                      <a:pt x="86" y="11"/>
                      <a:pt x="91" y="11"/>
                    </a:cubicBezTo>
                    <a:cubicBezTo>
                      <a:pt x="95" y="11"/>
                      <a:pt x="101" y="9"/>
                      <a:pt x="101" y="6"/>
                    </a:cubicBezTo>
                    <a:cubicBezTo>
                      <a:pt x="101" y="2"/>
                      <a:pt x="87" y="4"/>
                      <a:pt x="82" y="4"/>
                    </a:cubicBezTo>
                    <a:cubicBezTo>
                      <a:pt x="77" y="4"/>
                      <a:pt x="74" y="2"/>
                      <a:pt x="71" y="3"/>
                    </a:cubicBezTo>
                    <a:cubicBezTo>
                      <a:pt x="70" y="4"/>
                      <a:pt x="69" y="2"/>
                      <a:pt x="69" y="0"/>
                    </a:cubicBezTo>
                    <a:close/>
                    <a:moveTo>
                      <a:pt x="15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1"/>
                      <a:pt x="0" y="3"/>
                      <a:pt x="0" y="6"/>
                    </a:cubicBezTo>
                    <a:cubicBezTo>
                      <a:pt x="1" y="9"/>
                      <a:pt x="1" y="10"/>
                      <a:pt x="1" y="10"/>
                    </a:cubicBezTo>
                    <a:cubicBezTo>
                      <a:pt x="1" y="10"/>
                      <a:pt x="0" y="10"/>
                      <a:pt x="1" y="19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7" y="18"/>
                      <a:pt x="27" y="17"/>
                      <a:pt x="27" y="16"/>
                    </a:cubicBezTo>
                    <a:cubicBezTo>
                      <a:pt x="27" y="12"/>
                      <a:pt x="27" y="9"/>
                      <a:pt x="23" y="9"/>
                    </a:cubicBezTo>
                    <a:cubicBezTo>
                      <a:pt x="21" y="8"/>
                      <a:pt x="18" y="4"/>
                      <a:pt x="15" y="0"/>
                    </a:cubicBezTo>
                    <a:close/>
                  </a:path>
                </a:pathLst>
              </a:custGeom>
              <a:solidFill>
                <a:srgbClr val="D5D4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82" name="任意多边形: 形状 281">
                <a:extLst>
                  <a:ext uri="{FF2B5EF4-FFF2-40B4-BE49-F238E27FC236}">
                    <a16:creationId xmlns:a16="http://schemas.microsoft.com/office/drawing/2014/main" id="{0FAA69AD-63BA-4A72-804B-1ECAA5E1FF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6" y="1160"/>
                <a:ext cx="194" cy="34"/>
              </a:xfrm>
              <a:custGeom>
                <a:avLst/>
                <a:gdLst>
                  <a:gd name="T0" fmla="*/ 69 w 101"/>
                  <a:gd name="T1" fmla="*/ 0 h 18"/>
                  <a:gd name="T2" fmla="*/ 50 w 101"/>
                  <a:gd name="T3" fmla="*/ 0 h 18"/>
                  <a:gd name="T4" fmla="*/ 50 w 101"/>
                  <a:gd name="T5" fmla="*/ 0 h 18"/>
                  <a:gd name="T6" fmla="*/ 51 w 101"/>
                  <a:gd name="T7" fmla="*/ 15 h 18"/>
                  <a:gd name="T8" fmla="*/ 52 w 101"/>
                  <a:gd name="T9" fmla="*/ 18 h 18"/>
                  <a:gd name="T10" fmla="*/ 82 w 101"/>
                  <a:gd name="T11" fmla="*/ 18 h 18"/>
                  <a:gd name="T12" fmla="*/ 82 w 101"/>
                  <a:gd name="T13" fmla="*/ 17 h 18"/>
                  <a:gd name="T14" fmla="*/ 80 w 101"/>
                  <a:gd name="T15" fmla="*/ 16 h 18"/>
                  <a:gd name="T16" fmla="*/ 91 w 101"/>
                  <a:gd name="T17" fmla="*/ 9 h 18"/>
                  <a:gd name="T18" fmla="*/ 101 w 101"/>
                  <a:gd name="T19" fmla="*/ 4 h 18"/>
                  <a:gd name="T20" fmla="*/ 82 w 101"/>
                  <a:gd name="T21" fmla="*/ 2 h 18"/>
                  <a:gd name="T22" fmla="*/ 71 w 101"/>
                  <a:gd name="T23" fmla="*/ 1 h 18"/>
                  <a:gd name="T24" fmla="*/ 69 w 101"/>
                  <a:gd name="T25" fmla="*/ 0 h 18"/>
                  <a:gd name="T26" fmla="*/ 16 w 101"/>
                  <a:gd name="T27" fmla="*/ 0 h 18"/>
                  <a:gd name="T28" fmla="*/ 1 w 101"/>
                  <a:gd name="T29" fmla="*/ 0 h 18"/>
                  <a:gd name="T30" fmla="*/ 0 w 101"/>
                  <a:gd name="T31" fmla="*/ 4 h 18"/>
                  <a:gd name="T32" fmla="*/ 1 w 101"/>
                  <a:gd name="T33" fmla="*/ 8 h 18"/>
                  <a:gd name="T34" fmla="*/ 1 w 101"/>
                  <a:gd name="T35" fmla="*/ 18 h 18"/>
                  <a:gd name="T36" fmla="*/ 26 w 101"/>
                  <a:gd name="T37" fmla="*/ 18 h 18"/>
                  <a:gd name="T38" fmla="*/ 27 w 101"/>
                  <a:gd name="T39" fmla="*/ 14 h 18"/>
                  <a:gd name="T40" fmla="*/ 23 w 101"/>
                  <a:gd name="T41" fmla="*/ 7 h 18"/>
                  <a:gd name="T42" fmla="*/ 16 w 101"/>
                  <a:gd name="T4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1" h="18">
                    <a:moveTo>
                      <a:pt x="69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0" y="0"/>
                      <a:pt x="50" y="7"/>
                      <a:pt x="51" y="15"/>
                    </a:cubicBezTo>
                    <a:cubicBezTo>
                      <a:pt x="52" y="16"/>
                      <a:pt x="52" y="17"/>
                      <a:pt x="52" y="18"/>
                    </a:cubicBezTo>
                    <a:cubicBezTo>
                      <a:pt x="82" y="18"/>
                      <a:pt x="82" y="18"/>
                      <a:pt x="82" y="18"/>
                    </a:cubicBezTo>
                    <a:cubicBezTo>
                      <a:pt x="82" y="17"/>
                      <a:pt x="82" y="17"/>
                      <a:pt x="82" y="17"/>
                    </a:cubicBezTo>
                    <a:cubicBezTo>
                      <a:pt x="80" y="16"/>
                      <a:pt x="80" y="16"/>
                      <a:pt x="80" y="16"/>
                    </a:cubicBezTo>
                    <a:cubicBezTo>
                      <a:pt x="80" y="16"/>
                      <a:pt x="86" y="9"/>
                      <a:pt x="91" y="9"/>
                    </a:cubicBezTo>
                    <a:cubicBezTo>
                      <a:pt x="95" y="9"/>
                      <a:pt x="101" y="7"/>
                      <a:pt x="101" y="4"/>
                    </a:cubicBezTo>
                    <a:cubicBezTo>
                      <a:pt x="101" y="0"/>
                      <a:pt x="87" y="2"/>
                      <a:pt x="82" y="2"/>
                    </a:cubicBezTo>
                    <a:cubicBezTo>
                      <a:pt x="77" y="2"/>
                      <a:pt x="74" y="0"/>
                      <a:pt x="71" y="1"/>
                    </a:cubicBezTo>
                    <a:cubicBezTo>
                      <a:pt x="70" y="2"/>
                      <a:pt x="70" y="1"/>
                      <a:pt x="69" y="0"/>
                    </a:cubicBezTo>
                    <a:close/>
                    <a:moveTo>
                      <a:pt x="1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4"/>
                    </a:cubicBezTo>
                    <a:cubicBezTo>
                      <a:pt x="1" y="7"/>
                      <a:pt x="1" y="8"/>
                      <a:pt x="1" y="8"/>
                    </a:cubicBezTo>
                    <a:cubicBezTo>
                      <a:pt x="1" y="8"/>
                      <a:pt x="0" y="8"/>
                      <a:pt x="1" y="18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6" y="17"/>
                      <a:pt x="27" y="15"/>
                      <a:pt x="27" y="14"/>
                    </a:cubicBezTo>
                    <a:cubicBezTo>
                      <a:pt x="27" y="10"/>
                      <a:pt x="27" y="7"/>
                      <a:pt x="23" y="7"/>
                    </a:cubicBezTo>
                    <a:cubicBezTo>
                      <a:pt x="21" y="6"/>
                      <a:pt x="18" y="3"/>
                      <a:pt x="16" y="0"/>
                    </a:cubicBezTo>
                    <a:close/>
                  </a:path>
                </a:pathLst>
              </a:custGeom>
              <a:solidFill>
                <a:srgbClr val="D6D5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83" name="任意多边形: 形状 282">
                <a:extLst>
                  <a:ext uri="{FF2B5EF4-FFF2-40B4-BE49-F238E27FC236}">
                    <a16:creationId xmlns:a16="http://schemas.microsoft.com/office/drawing/2014/main" id="{E2DCC131-8FAB-4E39-BF07-8EFBF459C4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6" y="1160"/>
                <a:ext cx="194" cy="36"/>
              </a:xfrm>
              <a:custGeom>
                <a:avLst/>
                <a:gdLst>
                  <a:gd name="T0" fmla="*/ 70 w 101"/>
                  <a:gd name="T1" fmla="*/ 1 h 19"/>
                  <a:gd name="T2" fmla="*/ 50 w 101"/>
                  <a:gd name="T3" fmla="*/ 1 h 19"/>
                  <a:gd name="T4" fmla="*/ 51 w 101"/>
                  <a:gd name="T5" fmla="*/ 15 h 19"/>
                  <a:gd name="T6" fmla="*/ 52 w 101"/>
                  <a:gd name="T7" fmla="*/ 19 h 19"/>
                  <a:gd name="T8" fmla="*/ 81 w 101"/>
                  <a:gd name="T9" fmla="*/ 19 h 19"/>
                  <a:gd name="T10" fmla="*/ 82 w 101"/>
                  <a:gd name="T11" fmla="*/ 17 h 19"/>
                  <a:gd name="T12" fmla="*/ 80 w 101"/>
                  <a:gd name="T13" fmla="*/ 16 h 19"/>
                  <a:gd name="T14" fmla="*/ 91 w 101"/>
                  <a:gd name="T15" fmla="*/ 9 h 19"/>
                  <a:gd name="T16" fmla="*/ 101 w 101"/>
                  <a:gd name="T17" fmla="*/ 4 h 19"/>
                  <a:gd name="T18" fmla="*/ 82 w 101"/>
                  <a:gd name="T19" fmla="*/ 2 h 19"/>
                  <a:gd name="T20" fmla="*/ 71 w 101"/>
                  <a:gd name="T21" fmla="*/ 1 h 19"/>
                  <a:gd name="T22" fmla="*/ 70 w 101"/>
                  <a:gd name="T23" fmla="*/ 1 h 19"/>
                  <a:gd name="T24" fmla="*/ 17 w 101"/>
                  <a:gd name="T25" fmla="*/ 1 h 19"/>
                  <a:gd name="T26" fmla="*/ 0 w 101"/>
                  <a:gd name="T27" fmla="*/ 1 h 19"/>
                  <a:gd name="T28" fmla="*/ 0 w 101"/>
                  <a:gd name="T29" fmla="*/ 4 h 19"/>
                  <a:gd name="T30" fmla="*/ 1 w 101"/>
                  <a:gd name="T31" fmla="*/ 8 h 19"/>
                  <a:gd name="T32" fmla="*/ 2 w 101"/>
                  <a:gd name="T33" fmla="*/ 18 h 19"/>
                  <a:gd name="T34" fmla="*/ 2 w 101"/>
                  <a:gd name="T35" fmla="*/ 19 h 19"/>
                  <a:gd name="T36" fmla="*/ 25 w 101"/>
                  <a:gd name="T37" fmla="*/ 19 h 19"/>
                  <a:gd name="T38" fmla="*/ 27 w 101"/>
                  <a:gd name="T39" fmla="*/ 14 h 19"/>
                  <a:gd name="T40" fmla="*/ 23 w 101"/>
                  <a:gd name="T41" fmla="*/ 7 h 19"/>
                  <a:gd name="T42" fmla="*/ 17 w 101"/>
                  <a:gd name="T43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1" h="19">
                    <a:moveTo>
                      <a:pt x="70" y="1"/>
                    </a:moveTo>
                    <a:cubicBezTo>
                      <a:pt x="50" y="1"/>
                      <a:pt x="50" y="1"/>
                      <a:pt x="50" y="1"/>
                    </a:cubicBezTo>
                    <a:cubicBezTo>
                      <a:pt x="50" y="3"/>
                      <a:pt x="51" y="9"/>
                      <a:pt x="51" y="15"/>
                    </a:cubicBezTo>
                    <a:cubicBezTo>
                      <a:pt x="52" y="16"/>
                      <a:pt x="52" y="17"/>
                      <a:pt x="52" y="19"/>
                    </a:cubicBezTo>
                    <a:cubicBezTo>
                      <a:pt x="81" y="19"/>
                      <a:pt x="81" y="19"/>
                      <a:pt x="81" y="19"/>
                    </a:cubicBezTo>
                    <a:cubicBezTo>
                      <a:pt x="82" y="18"/>
                      <a:pt x="82" y="17"/>
                      <a:pt x="82" y="17"/>
                    </a:cubicBezTo>
                    <a:cubicBezTo>
                      <a:pt x="80" y="16"/>
                      <a:pt x="80" y="16"/>
                      <a:pt x="80" y="16"/>
                    </a:cubicBezTo>
                    <a:cubicBezTo>
                      <a:pt x="80" y="16"/>
                      <a:pt x="86" y="9"/>
                      <a:pt x="91" y="9"/>
                    </a:cubicBezTo>
                    <a:cubicBezTo>
                      <a:pt x="95" y="9"/>
                      <a:pt x="101" y="7"/>
                      <a:pt x="101" y="4"/>
                    </a:cubicBezTo>
                    <a:cubicBezTo>
                      <a:pt x="101" y="0"/>
                      <a:pt x="87" y="2"/>
                      <a:pt x="82" y="2"/>
                    </a:cubicBezTo>
                    <a:cubicBezTo>
                      <a:pt x="77" y="2"/>
                      <a:pt x="74" y="0"/>
                      <a:pt x="71" y="1"/>
                    </a:cubicBezTo>
                    <a:cubicBezTo>
                      <a:pt x="71" y="2"/>
                      <a:pt x="70" y="1"/>
                      <a:pt x="70" y="1"/>
                    </a:cubicBezTo>
                    <a:close/>
                    <a:moveTo>
                      <a:pt x="17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ubicBezTo>
                      <a:pt x="1" y="7"/>
                      <a:pt x="1" y="8"/>
                      <a:pt x="1" y="8"/>
                    </a:cubicBezTo>
                    <a:cubicBezTo>
                      <a:pt x="1" y="8"/>
                      <a:pt x="0" y="9"/>
                      <a:pt x="2" y="18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5" y="19"/>
                      <a:pt x="25" y="19"/>
                      <a:pt x="25" y="19"/>
                    </a:cubicBezTo>
                    <a:cubicBezTo>
                      <a:pt x="26" y="18"/>
                      <a:pt x="27" y="16"/>
                      <a:pt x="27" y="14"/>
                    </a:cubicBezTo>
                    <a:cubicBezTo>
                      <a:pt x="27" y="10"/>
                      <a:pt x="27" y="7"/>
                      <a:pt x="23" y="7"/>
                    </a:cubicBezTo>
                    <a:cubicBezTo>
                      <a:pt x="21" y="6"/>
                      <a:pt x="19" y="4"/>
                      <a:pt x="17" y="1"/>
                    </a:cubicBezTo>
                    <a:close/>
                  </a:path>
                </a:pathLst>
              </a:custGeom>
              <a:solidFill>
                <a:srgbClr val="D7D5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84" name="任意多边形: 形状 283">
                <a:extLst>
                  <a:ext uri="{FF2B5EF4-FFF2-40B4-BE49-F238E27FC236}">
                    <a16:creationId xmlns:a16="http://schemas.microsoft.com/office/drawing/2014/main" id="{E491FA6D-7815-40B5-AAE1-B6BEE40CF6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6" y="1163"/>
                <a:ext cx="194" cy="35"/>
              </a:xfrm>
              <a:custGeom>
                <a:avLst/>
                <a:gdLst>
                  <a:gd name="T0" fmla="*/ 100 w 101"/>
                  <a:gd name="T1" fmla="*/ 0 h 18"/>
                  <a:gd name="T2" fmla="*/ 84 w 101"/>
                  <a:gd name="T3" fmla="*/ 0 h 18"/>
                  <a:gd name="T4" fmla="*/ 82 w 101"/>
                  <a:gd name="T5" fmla="*/ 0 h 18"/>
                  <a:gd name="T6" fmla="*/ 80 w 101"/>
                  <a:gd name="T7" fmla="*/ 0 h 18"/>
                  <a:gd name="T8" fmla="*/ 50 w 101"/>
                  <a:gd name="T9" fmla="*/ 0 h 18"/>
                  <a:gd name="T10" fmla="*/ 51 w 101"/>
                  <a:gd name="T11" fmla="*/ 13 h 18"/>
                  <a:gd name="T12" fmla="*/ 52 w 101"/>
                  <a:gd name="T13" fmla="*/ 18 h 18"/>
                  <a:gd name="T14" fmla="*/ 80 w 101"/>
                  <a:gd name="T15" fmla="*/ 18 h 18"/>
                  <a:gd name="T16" fmla="*/ 82 w 101"/>
                  <a:gd name="T17" fmla="*/ 15 h 18"/>
                  <a:gd name="T18" fmla="*/ 80 w 101"/>
                  <a:gd name="T19" fmla="*/ 14 h 18"/>
                  <a:gd name="T20" fmla="*/ 91 w 101"/>
                  <a:gd name="T21" fmla="*/ 7 h 18"/>
                  <a:gd name="T22" fmla="*/ 101 w 101"/>
                  <a:gd name="T23" fmla="*/ 2 h 18"/>
                  <a:gd name="T24" fmla="*/ 100 w 101"/>
                  <a:gd name="T25" fmla="*/ 0 h 18"/>
                  <a:gd name="T26" fmla="*/ 18 w 101"/>
                  <a:gd name="T27" fmla="*/ 0 h 18"/>
                  <a:gd name="T28" fmla="*/ 0 w 101"/>
                  <a:gd name="T29" fmla="*/ 0 h 18"/>
                  <a:gd name="T30" fmla="*/ 0 w 101"/>
                  <a:gd name="T31" fmla="*/ 2 h 18"/>
                  <a:gd name="T32" fmla="*/ 1 w 101"/>
                  <a:gd name="T33" fmla="*/ 6 h 18"/>
                  <a:gd name="T34" fmla="*/ 2 w 101"/>
                  <a:gd name="T35" fmla="*/ 16 h 18"/>
                  <a:gd name="T36" fmla="*/ 2 w 101"/>
                  <a:gd name="T37" fmla="*/ 18 h 18"/>
                  <a:gd name="T38" fmla="*/ 25 w 101"/>
                  <a:gd name="T39" fmla="*/ 18 h 18"/>
                  <a:gd name="T40" fmla="*/ 27 w 101"/>
                  <a:gd name="T41" fmla="*/ 12 h 18"/>
                  <a:gd name="T42" fmla="*/ 23 w 101"/>
                  <a:gd name="T43" fmla="*/ 5 h 18"/>
                  <a:gd name="T44" fmla="*/ 18 w 101"/>
                  <a:gd name="T4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1" h="18">
                    <a:moveTo>
                      <a:pt x="100" y="0"/>
                    </a:moveTo>
                    <a:cubicBezTo>
                      <a:pt x="84" y="0"/>
                      <a:pt x="84" y="0"/>
                      <a:pt x="84" y="0"/>
                    </a:cubicBezTo>
                    <a:cubicBezTo>
                      <a:pt x="83" y="0"/>
                      <a:pt x="83" y="0"/>
                      <a:pt x="82" y="0"/>
                    </a:cubicBezTo>
                    <a:cubicBezTo>
                      <a:pt x="81" y="0"/>
                      <a:pt x="81" y="0"/>
                      <a:pt x="80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0" y="3"/>
                      <a:pt x="51" y="8"/>
                      <a:pt x="51" y="13"/>
                    </a:cubicBezTo>
                    <a:cubicBezTo>
                      <a:pt x="52" y="14"/>
                      <a:pt x="52" y="16"/>
                      <a:pt x="52" y="18"/>
                    </a:cubicBezTo>
                    <a:cubicBezTo>
                      <a:pt x="80" y="18"/>
                      <a:pt x="80" y="18"/>
                      <a:pt x="80" y="18"/>
                    </a:cubicBezTo>
                    <a:cubicBezTo>
                      <a:pt x="81" y="17"/>
                      <a:pt x="82" y="15"/>
                      <a:pt x="82" y="15"/>
                    </a:cubicBezTo>
                    <a:cubicBezTo>
                      <a:pt x="80" y="14"/>
                      <a:pt x="80" y="14"/>
                      <a:pt x="80" y="14"/>
                    </a:cubicBezTo>
                    <a:cubicBezTo>
                      <a:pt x="80" y="14"/>
                      <a:pt x="86" y="7"/>
                      <a:pt x="91" y="7"/>
                    </a:cubicBezTo>
                    <a:cubicBezTo>
                      <a:pt x="95" y="7"/>
                      <a:pt x="101" y="5"/>
                      <a:pt x="101" y="2"/>
                    </a:cubicBezTo>
                    <a:cubicBezTo>
                      <a:pt x="101" y="1"/>
                      <a:pt x="101" y="0"/>
                      <a:pt x="100" y="0"/>
                    </a:cubicBezTo>
                    <a:close/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1" y="6"/>
                      <a:pt x="0" y="7"/>
                      <a:pt x="2" y="16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6" y="17"/>
                      <a:pt x="27" y="14"/>
                      <a:pt x="27" y="12"/>
                    </a:cubicBezTo>
                    <a:cubicBezTo>
                      <a:pt x="27" y="8"/>
                      <a:pt x="27" y="5"/>
                      <a:pt x="23" y="5"/>
                    </a:cubicBezTo>
                    <a:cubicBezTo>
                      <a:pt x="21" y="4"/>
                      <a:pt x="20" y="3"/>
                      <a:pt x="18" y="0"/>
                    </a:cubicBezTo>
                    <a:close/>
                  </a:path>
                </a:pathLst>
              </a:custGeom>
              <a:solidFill>
                <a:srgbClr val="D8D6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85" name="任意多边形: 形状 284">
                <a:extLst>
                  <a:ext uri="{FF2B5EF4-FFF2-40B4-BE49-F238E27FC236}">
                    <a16:creationId xmlns:a16="http://schemas.microsoft.com/office/drawing/2014/main" id="{D4884851-C3A7-4646-AAC7-1DBAE8A066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6" y="1165"/>
                <a:ext cx="194" cy="37"/>
              </a:xfrm>
              <a:custGeom>
                <a:avLst/>
                <a:gdLst>
                  <a:gd name="T0" fmla="*/ 101 w 101"/>
                  <a:gd name="T1" fmla="*/ 0 h 19"/>
                  <a:gd name="T2" fmla="*/ 50 w 101"/>
                  <a:gd name="T3" fmla="*/ 0 h 19"/>
                  <a:gd name="T4" fmla="*/ 51 w 101"/>
                  <a:gd name="T5" fmla="*/ 12 h 19"/>
                  <a:gd name="T6" fmla="*/ 52 w 101"/>
                  <a:gd name="T7" fmla="*/ 19 h 19"/>
                  <a:gd name="T8" fmla="*/ 78 w 101"/>
                  <a:gd name="T9" fmla="*/ 19 h 19"/>
                  <a:gd name="T10" fmla="*/ 82 w 101"/>
                  <a:gd name="T11" fmla="*/ 14 h 19"/>
                  <a:gd name="T12" fmla="*/ 80 w 101"/>
                  <a:gd name="T13" fmla="*/ 13 h 19"/>
                  <a:gd name="T14" fmla="*/ 91 w 101"/>
                  <a:gd name="T15" fmla="*/ 6 h 19"/>
                  <a:gd name="T16" fmla="*/ 101 w 101"/>
                  <a:gd name="T17" fmla="*/ 1 h 19"/>
                  <a:gd name="T18" fmla="*/ 101 w 101"/>
                  <a:gd name="T19" fmla="*/ 0 h 19"/>
                  <a:gd name="T20" fmla="*/ 19 w 101"/>
                  <a:gd name="T21" fmla="*/ 0 h 19"/>
                  <a:gd name="T22" fmla="*/ 0 w 101"/>
                  <a:gd name="T23" fmla="*/ 0 h 19"/>
                  <a:gd name="T24" fmla="*/ 0 w 101"/>
                  <a:gd name="T25" fmla="*/ 1 h 19"/>
                  <a:gd name="T26" fmla="*/ 1 w 101"/>
                  <a:gd name="T27" fmla="*/ 5 h 19"/>
                  <a:gd name="T28" fmla="*/ 2 w 101"/>
                  <a:gd name="T29" fmla="*/ 15 h 19"/>
                  <a:gd name="T30" fmla="*/ 2 w 101"/>
                  <a:gd name="T31" fmla="*/ 19 h 19"/>
                  <a:gd name="T32" fmla="*/ 24 w 101"/>
                  <a:gd name="T33" fmla="*/ 19 h 19"/>
                  <a:gd name="T34" fmla="*/ 27 w 101"/>
                  <a:gd name="T35" fmla="*/ 11 h 19"/>
                  <a:gd name="T36" fmla="*/ 23 w 101"/>
                  <a:gd name="T37" fmla="*/ 4 h 19"/>
                  <a:gd name="T38" fmla="*/ 19 w 101"/>
                  <a:gd name="T3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1" h="19">
                    <a:moveTo>
                      <a:pt x="101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51" y="3"/>
                      <a:pt x="51" y="7"/>
                      <a:pt x="51" y="12"/>
                    </a:cubicBezTo>
                    <a:cubicBezTo>
                      <a:pt x="52" y="13"/>
                      <a:pt x="52" y="16"/>
                      <a:pt x="52" y="19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80" y="16"/>
                      <a:pt x="82" y="14"/>
                      <a:pt x="82" y="14"/>
                    </a:cubicBezTo>
                    <a:cubicBezTo>
                      <a:pt x="80" y="13"/>
                      <a:pt x="80" y="13"/>
                      <a:pt x="80" y="13"/>
                    </a:cubicBezTo>
                    <a:cubicBezTo>
                      <a:pt x="80" y="13"/>
                      <a:pt x="86" y="6"/>
                      <a:pt x="91" y="6"/>
                    </a:cubicBezTo>
                    <a:cubicBezTo>
                      <a:pt x="95" y="6"/>
                      <a:pt x="101" y="4"/>
                      <a:pt x="101" y="1"/>
                    </a:cubicBezTo>
                    <a:cubicBezTo>
                      <a:pt x="101" y="0"/>
                      <a:pt x="101" y="0"/>
                      <a:pt x="101" y="0"/>
                    </a:cubicBezTo>
                    <a:close/>
                    <a:moveTo>
                      <a:pt x="1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0" y="6"/>
                      <a:pt x="2" y="15"/>
                    </a:cubicBezTo>
                    <a:cubicBezTo>
                      <a:pt x="2" y="16"/>
                      <a:pt x="2" y="17"/>
                      <a:pt x="2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5" y="17"/>
                      <a:pt x="27" y="14"/>
                      <a:pt x="27" y="11"/>
                    </a:cubicBezTo>
                    <a:cubicBezTo>
                      <a:pt x="27" y="7"/>
                      <a:pt x="27" y="4"/>
                      <a:pt x="23" y="4"/>
                    </a:cubicBezTo>
                    <a:cubicBezTo>
                      <a:pt x="22" y="4"/>
                      <a:pt x="20" y="2"/>
                      <a:pt x="19" y="0"/>
                    </a:cubicBezTo>
                    <a:close/>
                  </a:path>
                </a:pathLst>
              </a:custGeom>
              <a:solidFill>
                <a:srgbClr val="D9D7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86" name="任意多边形: 形状 285">
                <a:extLst>
                  <a:ext uri="{FF2B5EF4-FFF2-40B4-BE49-F238E27FC236}">
                    <a16:creationId xmlns:a16="http://schemas.microsoft.com/office/drawing/2014/main" id="{6BC6F115-DE67-41FD-AB93-C914BAE568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6" y="1169"/>
                <a:ext cx="194" cy="35"/>
              </a:xfrm>
              <a:custGeom>
                <a:avLst/>
                <a:gdLst>
                  <a:gd name="T0" fmla="*/ 101 w 101"/>
                  <a:gd name="T1" fmla="*/ 0 h 18"/>
                  <a:gd name="T2" fmla="*/ 50 w 101"/>
                  <a:gd name="T3" fmla="*/ 0 h 18"/>
                  <a:gd name="T4" fmla="*/ 51 w 101"/>
                  <a:gd name="T5" fmla="*/ 10 h 18"/>
                  <a:gd name="T6" fmla="*/ 52 w 101"/>
                  <a:gd name="T7" fmla="*/ 18 h 18"/>
                  <a:gd name="T8" fmla="*/ 77 w 101"/>
                  <a:gd name="T9" fmla="*/ 18 h 18"/>
                  <a:gd name="T10" fmla="*/ 82 w 101"/>
                  <a:gd name="T11" fmla="*/ 12 h 18"/>
                  <a:gd name="T12" fmla="*/ 80 w 101"/>
                  <a:gd name="T13" fmla="*/ 11 h 18"/>
                  <a:gd name="T14" fmla="*/ 91 w 101"/>
                  <a:gd name="T15" fmla="*/ 4 h 18"/>
                  <a:gd name="T16" fmla="*/ 101 w 101"/>
                  <a:gd name="T17" fmla="*/ 0 h 18"/>
                  <a:gd name="T18" fmla="*/ 20 w 101"/>
                  <a:gd name="T19" fmla="*/ 0 h 18"/>
                  <a:gd name="T20" fmla="*/ 1 w 101"/>
                  <a:gd name="T21" fmla="*/ 0 h 18"/>
                  <a:gd name="T22" fmla="*/ 1 w 101"/>
                  <a:gd name="T23" fmla="*/ 3 h 18"/>
                  <a:gd name="T24" fmla="*/ 2 w 101"/>
                  <a:gd name="T25" fmla="*/ 13 h 18"/>
                  <a:gd name="T26" fmla="*/ 2 w 101"/>
                  <a:gd name="T27" fmla="*/ 18 h 18"/>
                  <a:gd name="T28" fmla="*/ 23 w 101"/>
                  <a:gd name="T29" fmla="*/ 18 h 18"/>
                  <a:gd name="T30" fmla="*/ 23 w 101"/>
                  <a:gd name="T31" fmla="*/ 17 h 18"/>
                  <a:gd name="T32" fmla="*/ 27 w 101"/>
                  <a:gd name="T33" fmla="*/ 9 h 18"/>
                  <a:gd name="T34" fmla="*/ 23 w 101"/>
                  <a:gd name="T35" fmla="*/ 2 h 18"/>
                  <a:gd name="T36" fmla="*/ 20 w 101"/>
                  <a:gd name="T3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1" h="18">
                    <a:moveTo>
                      <a:pt x="101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51" y="2"/>
                      <a:pt x="51" y="6"/>
                      <a:pt x="51" y="10"/>
                    </a:cubicBezTo>
                    <a:cubicBezTo>
                      <a:pt x="52" y="11"/>
                      <a:pt x="52" y="14"/>
                      <a:pt x="52" y="18"/>
                    </a:cubicBezTo>
                    <a:cubicBezTo>
                      <a:pt x="77" y="18"/>
                      <a:pt x="77" y="18"/>
                      <a:pt x="77" y="18"/>
                    </a:cubicBezTo>
                    <a:cubicBezTo>
                      <a:pt x="80" y="15"/>
                      <a:pt x="83" y="13"/>
                      <a:pt x="82" y="12"/>
                    </a:cubicBezTo>
                    <a:cubicBezTo>
                      <a:pt x="80" y="11"/>
                      <a:pt x="80" y="11"/>
                      <a:pt x="80" y="11"/>
                    </a:cubicBezTo>
                    <a:cubicBezTo>
                      <a:pt x="80" y="11"/>
                      <a:pt x="86" y="4"/>
                      <a:pt x="91" y="4"/>
                    </a:cubicBezTo>
                    <a:cubicBezTo>
                      <a:pt x="95" y="4"/>
                      <a:pt x="100" y="2"/>
                      <a:pt x="101" y="0"/>
                    </a:cubicBezTo>
                    <a:close/>
                    <a:moveTo>
                      <a:pt x="2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2" y="13"/>
                    </a:cubicBezTo>
                    <a:cubicBezTo>
                      <a:pt x="2" y="14"/>
                      <a:pt x="2" y="16"/>
                      <a:pt x="2" y="18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3" y="18"/>
                      <a:pt x="23" y="17"/>
                      <a:pt x="23" y="17"/>
                    </a:cubicBezTo>
                    <a:cubicBezTo>
                      <a:pt x="23" y="17"/>
                      <a:pt x="26" y="13"/>
                      <a:pt x="27" y="9"/>
                    </a:cubicBezTo>
                    <a:cubicBezTo>
                      <a:pt x="27" y="5"/>
                      <a:pt x="27" y="2"/>
                      <a:pt x="23" y="2"/>
                    </a:cubicBezTo>
                    <a:cubicBezTo>
                      <a:pt x="22" y="2"/>
                      <a:pt x="21" y="1"/>
                      <a:pt x="20" y="0"/>
                    </a:cubicBezTo>
                    <a:close/>
                  </a:path>
                </a:pathLst>
              </a:custGeom>
              <a:solidFill>
                <a:srgbClr val="DAD8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87" name="任意多边形: 形状 286">
                <a:extLst>
                  <a:ext uri="{FF2B5EF4-FFF2-40B4-BE49-F238E27FC236}">
                    <a16:creationId xmlns:a16="http://schemas.microsoft.com/office/drawing/2014/main" id="{07BBFEFF-7479-4CCB-8A0C-11A2416CB9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6" y="1171"/>
                <a:ext cx="192" cy="35"/>
              </a:xfrm>
              <a:custGeom>
                <a:avLst/>
                <a:gdLst>
                  <a:gd name="T0" fmla="*/ 100 w 100"/>
                  <a:gd name="T1" fmla="*/ 0 h 18"/>
                  <a:gd name="T2" fmla="*/ 51 w 100"/>
                  <a:gd name="T3" fmla="*/ 0 h 18"/>
                  <a:gd name="T4" fmla="*/ 51 w 100"/>
                  <a:gd name="T5" fmla="*/ 9 h 18"/>
                  <a:gd name="T6" fmla="*/ 52 w 100"/>
                  <a:gd name="T7" fmla="*/ 18 h 18"/>
                  <a:gd name="T8" fmla="*/ 76 w 100"/>
                  <a:gd name="T9" fmla="*/ 18 h 18"/>
                  <a:gd name="T10" fmla="*/ 82 w 100"/>
                  <a:gd name="T11" fmla="*/ 11 h 18"/>
                  <a:gd name="T12" fmla="*/ 80 w 100"/>
                  <a:gd name="T13" fmla="*/ 10 h 18"/>
                  <a:gd name="T14" fmla="*/ 91 w 100"/>
                  <a:gd name="T15" fmla="*/ 3 h 18"/>
                  <a:gd name="T16" fmla="*/ 100 w 100"/>
                  <a:gd name="T17" fmla="*/ 0 h 18"/>
                  <a:gd name="T18" fmla="*/ 21 w 100"/>
                  <a:gd name="T19" fmla="*/ 0 h 18"/>
                  <a:gd name="T20" fmla="*/ 1 w 100"/>
                  <a:gd name="T21" fmla="*/ 0 h 18"/>
                  <a:gd name="T22" fmla="*/ 1 w 100"/>
                  <a:gd name="T23" fmla="*/ 2 h 18"/>
                  <a:gd name="T24" fmla="*/ 2 w 100"/>
                  <a:gd name="T25" fmla="*/ 12 h 18"/>
                  <a:gd name="T26" fmla="*/ 3 w 100"/>
                  <a:gd name="T27" fmla="*/ 18 h 18"/>
                  <a:gd name="T28" fmla="*/ 24 w 100"/>
                  <a:gd name="T29" fmla="*/ 18 h 18"/>
                  <a:gd name="T30" fmla="*/ 23 w 100"/>
                  <a:gd name="T31" fmla="*/ 16 h 18"/>
                  <a:gd name="T32" fmla="*/ 27 w 100"/>
                  <a:gd name="T33" fmla="*/ 8 h 18"/>
                  <a:gd name="T34" fmla="*/ 23 w 100"/>
                  <a:gd name="T35" fmla="*/ 1 h 18"/>
                  <a:gd name="T36" fmla="*/ 21 w 100"/>
                  <a:gd name="T3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0" h="18">
                    <a:moveTo>
                      <a:pt x="100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1" y="2"/>
                      <a:pt x="51" y="6"/>
                      <a:pt x="51" y="9"/>
                    </a:cubicBezTo>
                    <a:cubicBezTo>
                      <a:pt x="52" y="11"/>
                      <a:pt x="52" y="14"/>
                      <a:pt x="52" y="18"/>
                    </a:cubicBezTo>
                    <a:cubicBezTo>
                      <a:pt x="76" y="18"/>
                      <a:pt x="76" y="18"/>
                      <a:pt x="76" y="18"/>
                    </a:cubicBezTo>
                    <a:cubicBezTo>
                      <a:pt x="78" y="15"/>
                      <a:pt x="83" y="12"/>
                      <a:pt x="82" y="11"/>
                    </a:cubicBezTo>
                    <a:cubicBezTo>
                      <a:pt x="80" y="10"/>
                      <a:pt x="80" y="10"/>
                      <a:pt x="80" y="10"/>
                    </a:cubicBezTo>
                    <a:cubicBezTo>
                      <a:pt x="80" y="10"/>
                      <a:pt x="86" y="3"/>
                      <a:pt x="91" y="3"/>
                    </a:cubicBezTo>
                    <a:cubicBezTo>
                      <a:pt x="94" y="3"/>
                      <a:pt x="98" y="2"/>
                      <a:pt x="100" y="0"/>
                    </a:cubicBezTo>
                    <a:close/>
                    <a:moveTo>
                      <a:pt x="2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0" y="3"/>
                      <a:pt x="2" y="12"/>
                    </a:cubicBezTo>
                    <a:cubicBezTo>
                      <a:pt x="2" y="14"/>
                      <a:pt x="2" y="16"/>
                      <a:pt x="3" y="18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3" y="17"/>
                      <a:pt x="23" y="16"/>
                      <a:pt x="23" y="16"/>
                    </a:cubicBezTo>
                    <a:cubicBezTo>
                      <a:pt x="23" y="16"/>
                      <a:pt x="26" y="12"/>
                      <a:pt x="27" y="8"/>
                    </a:cubicBezTo>
                    <a:cubicBezTo>
                      <a:pt x="27" y="4"/>
                      <a:pt x="27" y="1"/>
                      <a:pt x="23" y="1"/>
                    </a:cubicBezTo>
                    <a:cubicBezTo>
                      <a:pt x="22" y="1"/>
                      <a:pt x="22" y="0"/>
                      <a:pt x="21" y="0"/>
                    </a:cubicBezTo>
                    <a:close/>
                  </a:path>
                </a:pathLst>
              </a:custGeom>
              <a:solidFill>
                <a:srgbClr val="DBD9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88" name="任意多边形: 形状 287">
                <a:extLst>
                  <a:ext uri="{FF2B5EF4-FFF2-40B4-BE49-F238E27FC236}">
                    <a16:creationId xmlns:a16="http://schemas.microsoft.com/office/drawing/2014/main" id="{B6573074-53AF-4B6D-AAEE-064D460597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6" y="1173"/>
                <a:ext cx="188" cy="34"/>
              </a:xfrm>
              <a:custGeom>
                <a:avLst/>
                <a:gdLst>
                  <a:gd name="T0" fmla="*/ 98 w 98"/>
                  <a:gd name="T1" fmla="*/ 0 h 18"/>
                  <a:gd name="T2" fmla="*/ 51 w 98"/>
                  <a:gd name="T3" fmla="*/ 0 h 18"/>
                  <a:gd name="T4" fmla="*/ 51 w 98"/>
                  <a:gd name="T5" fmla="*/ 8 h 18"/>
                  <a:gd name="T6" fmla="*/ 52 w 98"/>
                  <a:gd name="T7" fmla="*/ 18 h 18"/>
                  <a:gd name="T8" fmla="*/ 75 w 98"/>
                  <a:gd name="T9" fmla="*/ 18 h 18"/>
                  <a:gd name="T10" fmla="*/ 82 w 98"/>
                  <a:gd name="T11" fmla="*/ 10 h 18"/>
                  <a:gd name="T12" fmla="*/ 80 w 98"/>
                  <a:gd name="T13" fmla="*/ 9 h 18"/>
                  <a:gd name="T14" fmla="*/ 91 w 98"/>
                  <a:gd name="T15" fmla="*/ 2 h 18"/>
                  <a:gd name="T16" fmla="*/ 98 w 98"/>
                  <a:gd name="T17" fmla="*/ 0 h 18"/>
                  <a:gd name="T18" fmla="*/ 25 w 98"/>
                  <a:gd name="T19" fmla="*/ 0 h 18"/>
                  <a:gd name="T20" fmla="*/ 1 w 98"/>
                  <a:gd name="T21" fmla="*/ 0 h 18"/>
                  <a:gd name="T22" fmla="*/ 1 w 98"/>
                  <a:gd name="T23" fmla="*/ 1 h 18"/>
                  <a:gd name="T24" fmla="*/ 2 w 98"/>
                  <a:gd name="T25" fmla="*/ 11 h 18"/>
                  <a:gd name="T26" fmla="*/ 3 w 98"/>
                  <a:gd name="T27" fmla="*/ 18 h 18"/>
                  <a:gd name="T28" fmla="*/ 25 w 98"/>
                  <a:gd name="T29" fmla="*/ 18 h 18"/>
                  <a:gd name="T30" fmla="*/ 25 w 98"/>
                  <a:gd name="T31" fmla="*/ 17 h 18"/>
                  <a:gd name="T32" fmla="*/ 23 w 98"/>
                  <a:gd name="T33" fmla="*/ 15 h 18"/>
                  <a:gd name="T34" fmla="*/ 27 w 98"/>
                  <a:gd name="T35" fmla="*/ 7 h 18"/>
                  <a:gd name="T36" fmla="*/ 25 w 98"/>
                  <a:gd name="T3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8" h="18">
                    <a:moveTo>
                      <a:pt x="98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1" y="2"/>
                      <a:pt x="51" y="5"/>
                      <a:pt x="51" y="8"/>
                    </a:cubicBezTo>
                    <a:cubicBezTo>
                      <a:pt x="52" y="10"/>
                      <a:pt x="52" y="14"/>
                      <a:pt x="52" y="18"/>
                    </a:cubicBezTo>
                    <a:cubicBezTo>
                      <a:pt x="75" y="18"/>
                      <a:pt x="75" y="18"/>
                      <a:pt x="75" y="18"/>
                    </a:cubicBezTo>
                    <a:cubicBezTo>
                      <a:pt x="77" y="15"/>
                      <a:pt x="83" y="11"/>
                      <a:pt x="82" y="10"/>
                    </a:cubicBezTo>
                    <a:cubicBezTo>
                      <a:pt x="80" y="9"/>
                      <a:pt x="80" y="9"/>
                      <a:pt x="80" y="9"/>
                    </a:cubicBezTo>
                    <a:cubicBezTo>
                      <a:pt x="80" y="9"/>
                      <a:pt x="86" y="2"/>
                      <a:pt x="91" y="2"/>
                    </a:cubicBezTo>
                    <a:cubicBezTo>
                      <a:pt x="93" y="2"/>
                      <a:pt x="96" y="1"/>
                      <a:pt x="98" y="0"/>
                    </a:cubicBezTo>
                    <a:close/>
                    <a:moveTo>
                      <a:pt x="2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2"/>
                      <a:pt x="2" y="11"/>
                    </a:cubicBezTo>
                    <a:cubicBezTo>
                      <a:pt x="2" y="13"/>
                      <a:pt x="2" y="15"/>
                      <a:pt x="3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7"/>
                    </a:cubicBezTo>
                    <a:cubicBezTo>
                      <a:pt x="23" y="17"/>
                      <a:pt x="23" y="15"/>
                      <a:pt x="23" y="15"/>
                    </a:cubicBezTo>
                    <a:cubicBezTo>
                      <a:pt x="23" y="15"/>
                      <a:pt x="26" y="11"/>
                      <a:pt x="27" y="7"/>
                    </a:cubicBezTo>
                    <a:cubicBezTo>
                      <a:pt x="27" y="4"/>
                      <a:pt x="27" y="1"/>
                      <a:pt x="25" y="0"/>
                    </a:cubicBezTo>
                    <a:close/>
                  </a:path>
                </a:pathLst>
              </a:custGeom>
              <a:solidFill>
                <a:srgbClr val="DCDA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89" name="任意多边形: 形状 288">
                <a:extLst>
                  <a:ext uri="{FF2B5EF4-FFF2-40B4-BE49-F238E27FC236}">
                    <a16:creationId xmlns:a16="http://schemas.microsoft.com/office/drawing/2014/main" id="{7111A811-A0BE-491D-9001-F2532F1C2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8" y="1175"/>
                <a:ext cx="176" cy="36"/>
              </a:xfrm>
              <a:custGeom>
                <a:avLst/>
                <a:gdLst>
                  <a:gd name="T0" fmla="*/ 92 w 92"/>
                  <a:gd name="T1" fmla="*/ 0 h 19"/>
                  <a:gd name="T2" fmla="*/ 50 w 92"/>
                  <a:gd name="T3" fmla="*/ 0 h 19"/>
                  <a:gd name="T4" fmla="*/ 50 w 92"/>
                  <a:gd name="T5" fmla="*/ 7 h 19"/>
                  <a:gd name="T6" fmla="*/ 51 w 92"/>
                  <a:gd name="T7" fmla="*/ 19 h 19"/>
                  <a:gd name="T8" fmla="*/ 73 w 92"/>
                  <a:gd name="T9" fmla="*/ 19 h 19"/>
                  <a:gd name="T10" fmla="*/ 73 w 92"/>
                  <a:gd name="T11" fmla="*/ 19 h 19"/>
                  <a:gd name="T12" fmla="*/ 81 w 92"/>
                  <a:gd name="T13" fmla="*/ 9 h 19"/>
                  <a:gd name="T14" fmla="*/ 79 w 92"/>
                  <a:gd name="T15" fmla="*/ 8 h 19"/>
                  <a:gd name="T16" fmla="*/ 90 w 92"/>
                  <a:gd name="T17" fmla="*/ 1 h 19"/>
                  <a:gd name="T18" fmla="*/ 92 w 92"/>
                  <a:gd name="T19" fmla="*/ 0 h 19"/>
                  <a:gd name="T20" fmla="*/ 25 w 92"/>
                  <a:gd name="T21" fmla="*/ 0 h 19"/>
                  <a:gd name="T22" fmla="*/ 0 w 92"/>
                  <a:gd name="T23" fmla="*/ 0 h 19"/>
                  <a:gd name="T24" fmla="*/ 1 w 92"/>
                  <a:gd name="T25" fmla="*/ 10 h 19"/>
                  <a:gd name="T26" fmla="*/ 2 w 92"/>
                  <a:gd name="T27" fmla="*/ 19 h 19"/>
                  <a:gd name="T28" fmla="*/ 25 w 92"/>
                  <a:gd name="T29" fmla="*/ 19 h 19"/>
                  <a:gd name="T30" fmla="*/ 24 w 92"/>
                  <a:gd name="T31" fmla="*/ 16 h 19"/>
                  <a:gd name="T32" fmla="*/ 22 w 92"/>
                  <a:gd name="T33" fmla="*/ 14 h 19"/>
                  <a:gd name="T34" fmla="*/ 26 w 92"/>
                  <a:gd name="T35" fmla="*/ 6 h 19"/>
                  <a:gd name="T36" fmla="*/ 25 w 92"/>
                  <a:gd name="T3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2" h="19">
                    <a:moveTo>
                      <a:pt x="92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50" y="2"/>
                      <a:pt x="50" y="5"/>
                      <a:pt x="50" y="7"/>
                    </a:cubicBezTo>
                    <a:cubicBezTo>
                      <a:pt x="51" y="9"/>
                      <a:pt x="51" y="13"/>
                      <a:pt x="51" y="19"/>
                    </a:cubicBezTo>
                    <a:cubicBezTo>
                      <a:pt x="73" y="19"/>
                      <a:pt x="73" y="19"/>
                      <a:pt x="73" y="19"/>
                    </a:cubicBezTo>
                    <a:cubicBezTo>
                      <a:pt x="73" y="19"/>
                      <a:pt x="73" y="19"/>
                      <a:pt x="73" y="19"/>
                    </a:cubicBezTo>
                    <a:cubicBezTo>
                      <a:pt x="74" y="16"/>
                      <a:pt x="82" y="10"/>
                      <a:pt x="81" y="9"/>
                    </a:cubicBezTo>
                    <a:cubicBezTo>
                      <a:pt x="79" y="8"/>
                      <a:pt x="79" y="8"/>
                      <a:pt x="79" y="8"/>
                    </a:cubicBezTo>
                    <a:cubicBezTo>
                      <a:pt x="79" y="8"/>
                      <a:pt x="85" y="1"/>
                      <a:pt x="90" y="1"/>
                    </a:cubicBezTo>
                    <a:cubicBezTo>
                      <a:pt x="91" y="1"/>
                      <a:pt x="92" y="1"/>
                      <a:pt x="92" y="0"/>
                    </a:cubicBezTo>
                    <a:close/>
                    <a:moveTo>
                      <a:pt x="2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4"/>
                      <a:pt x="1" y="10"/>
                    </a:cubicBezTo>
                    <a:cubicBezTo>
                      <a:pt x="1" y="12"/>
                      <a:pt x="1" y="15"/>
                      <a:pt x="2" y="19"/>
                    </a:cubicBezTo>
                    <a:cubicBezTo>
                      <a:pt x="25" y="19"/>
                      <a:pt x="25" y="19"/>
                      <a:pt x="25" y="19"/>
                    </a:cubicBezTo>
                    <a:cubicBezTo>
                      <a:pt x="24" y="17"/>
                      <a:pt x="24" y="17"/>
                      <a:pt x="24" y="16"/>
                    </a:cubicBezTo>
                    <a:cubicBezTo>
                      <a:pt x="22" y="16"/>
                      <a:pt x="22" y="14"/>
                      <a:pt x="22" y="14"/>
                    </a:cubicBezTo>
                    <a:cubicBezTo>
                      <a:pt x="22" y="14"/>
                      <a:pt x="25" y="10"/>
                      <a:pt x="26" y="6"/>
                    </a:cubicBezTo>
                    <a:cubicBezTo>
                      <a:pt x="26" y="4"/>
                      <a:pt x="26" y="2"/>
                      <a:pt x="25" y="0"/>
                    </a:cubicBezTo>
                    <a:close/>
                  </a:path>
                </a:pathLst>
              </a:custGeom>
              <a:solidFill>
                <a:srgbClr val="DCDB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90" name="任意多边形: 形状 289">
                <a:extLst>
                  <a:ext uri="{FF2B5EF4-FFF2-40B4-BE49-F238E27FC236}">
                    <a16:creationId xmlns:a16="http://schemas.microsoft.com/office/drawing/2014/main" id="{15CD4379-8091-483F-8AFC-7FA28FD253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8" y="1179"/>
                <a:ext cx="165" cy="34"/>
              </a:xfrm>
              <a:custGeom>
                <a:avLst/>
                <a:gdLst>
                  <a:gd name="T0" fmla="*/ 86 w 86"/>
                  <a:gd name="T1" fmla="*/ 0 h 18"/>
                  <a:gd name="T2" fmla="*/ 50 w 86"/>
                  <a:gd name="T3" fmla="*/ 0 h 18"/>
                  <a:gd name="T4" fmla="*/ 50 w 86"/>
                  <a:gd name="T5" fmla="*/ 5 h 18"/>
                  <a:gd name="T6" fmla="*/ 51 w 86"/>
                  <a:gd name="T7" fmla="*/ 18 h 18"/>
                  <a:gd name="T8" fmla="*/ 73 w 86"/>
                  <a:gd name="T9" fmla="*/ 18 h 18"/>
                  <a:gd name="T10" fmla="*/ 73 w 86"/>
                  <a:gd name="T11" fmla="*/ 17 h 18"/>
                  <a:gd name="T12" fmla="*/ 81 w 86"/>
                  <a:gd name="T13" fmla="*/ 7 h 18"/>
                  <a:gd name="T14" fmla="*/ 79 w 86"/>
                  <a:gd name="T15" fmla="*/ 6 h 18"/>
                  <a:gd name="T16" fmla="*/ 86 w 86"/>
                  <a:gd name="T17" fmla="*/ 0 h 18"/>
                  <a:gd name="T18" fmla="*/ 26 w 86"/>
                  <a:gd name="T19" fmla="*/ 0 h 18"/>
                  <a:gd name="T20" fmla="*/ 0 w 86"/>
                  <a:gd name="T21" fmla="*/ 0 h 18"/>
                  <a:gd name="T22" fmla="*/ 1 w 86"/>
                  <a:gd name="T23" fmla="*/ 8 h 18"/>
                  <a:gd name="T24" fmla="*/ 2 w 86"/>
                  <a:gd name="T25" fmla="*/ 18 h 18"/>
                  <a:gd name="T26" fmla="*/ 26 w 86"/>
                  <a:gd name="T27" fmla="*/ 18 h 18"/>
                  <a:gd name="T28" fmla="*/ 24 w 86"/>
                  <a:gd name="T29" fmla="*/ 14 h 18"/>
                  <a:gd name="T30" fmla="*/ 22 w 86"/>
                  <a:gd name="T31" fmla="*/ 12 h 18"/>
                  <a:gd name="T32" fmla="*/ 26 w 86"/>
                  <a:gd name="T33" fmla="*/ 4 h 18"/>
                  <a:gd name="T34" fmla="*/ 26 w 86"/>
                  <a:gd name="T3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6" h="18">
                    <a:moveTo>
                      <a:pt x="86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50" y="1"/>
                      <a:pt x="50" y="3"/>
                      <a:pt x="50" y="5"/>
                    </a:cubicBezTo>
                    <a:cubicBezTo>
                      <a:pt x="51" y="7"/>
                      <a:pt x="51" y="12"/>
                      <a:pt x="51" y="18"/>
                    </a:cubicBezTo>
                    <a:cubicBezTo>
                      <a:pt x="73" y="18"/>
                      <a:pt x="73" y="18"/>
                      <a:pt x="73" y="18"/>
                    </a:cubicBezTo>
                    <a:cubicBezTo>
                      <a:pt x="73" y="18"/>
                      <a:pt x="73" y="17"/>
                      <a:pt x="73" y="17"/>
                    </a:cubicBezTo>
                    <a:cubicBezTo>
                      <a:pt x="74" y="14"/>
                      <a:pt x="82" y="8"/>
                      <a:pt x="81" y="7"/>
                    </a:cubicBezTo>
                    <a:cubicBezTo>
                      <a:pt x="79" y="6"/>
                      <a:pt x="79" y="6"/>
                      <a:pt x="79" y="6"/>
                    </a:cubicBezTo>
                    <a:cubicBezTo>
                      <a:pt x="79" y="6"/>
                      <a:pt x="83" y="2"/>
                      <a:pt x="86" y="0"/>
                    </a:cubicBezTo>
                    <a:close/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4"/>
                      <a:pt x="1" y="8"/>
                    </a:cubicBezTo>
                    <a:cubicBezTo>
                      <a:pt x="1" y="10"/>
                      <a:pt x="1" y="14"/>
                      <a:pt x="2" y="18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5" y="16"/>
                      <a:pt x="24" y="15"/>
                      <a:pt x="24" y="14"/>
                    </a:cubicBezTo>
                    <a:cubicBezTo>
                      <a:pt x="22" y="14"/>
                      <a:pt x="22" y="12"/>
                      <a:pt x="22" y="12"/>
                    </a:cubicBezTo>
                    <a:cubicBezTo>
                      <a:pt x="22" y="12"/>
                      <a:pt x="25" y="8"/>
                      <a:pt x="26" y="4"/>
                    </a:cubicBezTo>
                    <a:cubicBezTo>
                      <a:pt x="26" y="2"/>
                      <a:pt x="26" y="1"/>
                      <a:pt x="26" y="0"/>
                    </a:cubicBezTo>
                    <a:close/>
                  </a:path>
                </a:pathLst>
              </a:custGeom>
              <a:solidFill>
                <a:srgbClr val="DDDC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91" name="任意多边形: 形状 290">
                <a:extLst>
                  <a:ext uri="{FF2B5EF4-FFF2-40B4-BE49-F238E27FC236}">
                    <a16:creationId xmlns:a16="http://schemas.microsoft.com/office/drawing/2014/main" id="{A37A0889-DDA6-4E7A-9675-9B9FEFDBEF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8" y="1181"/>
                <a:ext cx="161" cy="34"/>
              </a:xfrm>
              <a:custGeom>
                <a:avLst/>
                <a:gdLst>
                  <a:gd name="T0" fmla="*/ 84 w 84"/>
                  <a:gd name="T1" fmla="*/ 0 h 18"/>
                  <a:gd name="T2" fmla="*/ 50 w 84"/>
                  <a:gd name="T3" fmla="*/ 0 h 18"/>
                  <a:gd name="T4" fmla="*/ 50 w 84"/>
                  <a:gd name="T5" fmla="*/ 4 h 18"/>
                  <a:gd name="T6" fmla="*/ 51 w 84"/>
                  <a:gd name="T7" fmla="*/ 18 h 18"/>
                  <a:gd name="T8" fmla="*/ 72 w 84"/>
                  <a:gd name="T9" fmla="*/ 18 h 18"/>
                  <a:gd name="T10" fmla="*/ 73 w 84"/>
                  <a:gd name="T11" fmla="*/ 16 h 18"/>
                  <a:gd name="T12" fmla="*/ 81 w 84"/>
                  <a:gd name="T13" fmla="*/ 6 h 18"/>
                  <a:gd name="T14" fmla="*/ 79 w 84"/>
                  <a:gd name="T15" fmla="*/ 5 h 18"/>
                  <a:gd name="T16" fmla="*/ 84 w 84"/>
                  <a:gd name="T17" fmla="*/ 0 h 18"/>
                  <a:gd name="T18" fmla="*/ 26 w 84"/>
                  <a:gd name="T19" fmla="*/ 0 h 18"/>
                  <a:gd name="T20" fmla="*/ 0 w 84"/>
                  <a:gd name="T21" fmla="*/ 0 h 18"/>
                  <a:gd name="T22" fmla="*/ 1 w 84"/>
                  <a:gd name="T23" fmla="*/ 7 h 18"/>
                  <a:gd name="T24" fmla="*/ 2 w 84"/>
                  <a:gd name="T25" fmla="*/ 18 h 18"/>
                  <a:gd name="T26" fmla="*/ 26 w 84"/>
                  <a:gd name="T27" fmla="*/ 18 h 18"/>
                  <a:gd name="T28" fmla="*/ 24 w 84"/>
                  <a:gd name="T29" fmla="*/ 13 h 18"/>
                  <a:gd name="T30" fmla="*/ 22 w 84"/>
                  <a:gd name="T31" fmla="*/ 11 h 18"/>
                  <a:gd name="T32" fmla="*/ 26 w 84"/>
                  <a:gd name="T33" fmla="*/ 3 h 18"/>
                  <a:gd name="T34" fmla="*/ 26 w 84"/>
                  <a:gd name="T3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4" h="18">
                    <a:moveTo>
                      <a:pt x="84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50" y="1"/>
                      <a:pt x="50" y="3"/>
                      <a:pt x="50" y="4"/>
                    </a:cubicBezTo>
                    <a:cubicBezTo>
                      <a:pt x="51" y="6"/>
                      <a:pt x="51" y="12"/>
                      <a:pt x="51" y="18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72" y="17"/>
                      <a:pt x="73" y="17"/>
                      <a:pt x="73" y="16"/>
                    </a:cubicBezTo>
                    <a:cubicBezTo>
                      <a:pt x="74" y="13"/>
                      <a:pt x="82" y="7"/>
                      <a:pt x="81" y="6"/>
                    </a:cubicBezTo>
                    <a:cubicBezTo>
                      <a:pt x="79" y="5"/>
                      <a:pt x="79" y="5"/>
                      <a:pt x="79" y="5"/>
                    </a:cubicBezTo>
                    <a:cubicBezTo>
                      <a:pt x="79" y="5"/>
                      <a:pt x="81" y="2"/>
                      <a:pt x="84" y="0"/>
                    </a:cubicBezTo>
                    <a:close/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4"/>
                      <a:pt x="1" y="7"/>
                    </a:cubicBezTo>
                    <a:cubicBezTo>
                      <a:pt x="1" y="9"/>
                      <a:pt x="2" y="13"/>
                      <a:pt x="2" y="18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5" y="15"/>
                      <a:pt x="24" y="14"/>
                      <a:pt x="24" y="13"/>
                    </a:cubicBezTo>
                    <a:cubicBezTo>
                      <a:pt x="22" y="13"/>
                      <a:pt x="22" y="11"/>
                      <a:pt x="22" y="11"/>
                    </a:cubicBezTo>
                    <a:cubicBezTo>
                      <a:pt x="22" y="11"/>
                      <a:pt x="25" y="7"/>
                      <a:pt x="26" y="3"/>
                    </a:cubicBezTo>
                    <a:cubicBezTo>
                      <a:pt x="26" y="2"/>
                      <a:pt x="26" y="1"/>
                      <a:pt x="26" y="0"/>
                    </a:cubicBezTo>
                    <a:close/>
                  </a:path>
                </a:pathLst>
              </a:custGeom>
              <a:solidFill>
                <a:srgbClr val="DED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92" name="任意多边形: 形状 291">
                <a:extLst>
                  <a:ext uri="{FF2B5EF4-FFF2-40B4-BE49-F238E27FC236}">
                    <a16:creationId xmlns:a16="http://schemas.microsoft.com/office/drawing/2014/main" id="{3899BBBE-012E-4A91-B8AF-0397FC02C7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8" y="1183"/>
                <a:ext cx="159" cy="36"/>
              </a:xfrm>
              <a:custGeom>
                <a:avLst/>
                <a:gdLst>
                  <a:gd name="T0" fmla="*/ 83 w 83"/>
                  <a:gd name="T1" fmla="*/ 0 h 19"/>
                  <a:gd name="T2" fmla="*/ 50 w 83"/>
                  <a:gd name="T3" fmla="*/ 0 h 19"/>
                  <a:gd name="T4" fmla="*/ 50 w 83"/>
                  <a:gd name="T5" fmla="*/ 3 h 19"/>
                  <a:gd name="T6" fmla="*/ 51 w 83"/>
                  <a:gd name="T7" fmla="*/ 19 h 19"/>
                  <a:gd name="T8" fmla="*/ 72 w 83"/>
                  <a:gd name="T9" fmla="*/ 19 h 19"/>
                  <a:gd name="T10" fmla="*/ 73 w 83"/>
                  <a:gd name="T11" fmla="*/ 15 h 19"/>
                  <a:gd name="T12" fmla="*/ 81 w 83"/>
                  <a:gd name="T13" fmla="*/ 5 h 19"/>
                  <a:gd name="T14" fmla="*/ 79 w 83"/>
                  <a:gd name="T15" fmla="*/ 4 h 19"/>
                  <a:gd name="T16" fmla="*/ 83 w 83"/>
                  <a:gd name="T17" fmla="*/ 0 h 19"/>
                  <a:gd name="T18" fmla="*/ 26 w 83"/>
                  <a:gd name="T19" fmla="*/ 0 h 19"/>
                  <a:gd name="T20" fmla="*/ 0 w 83"/>
                  <a:gd name="T21" fmla="*/ 0 h 19"/>
                  <a:gd name="T22" fmla="*/ 1 w 83"/>
                  <a:gd name="T23" fmla="*/ 6 h 19"/>
                  <a:gd name="T24" fmla="*/ 3 w 83"/>
                  <a:gd name="T25" fmla="*/ 19 h 19"/>
                  <a:gd name="T26" fmla="*/ 27 w 83"/>
                  <a:gd name="T27" fmla="*/ 19 h 19"/>
                  <a:gd name="T28" fmla="*/ 24 w 83"/>
                  <a:gd name="T29" fmla="*/ 12 h 19"/>
                  <a:gd name="T30" fmla="*/ 22 w 83"/>
                  <a:gd name="T31" fmla="*/ 10 h 19"/>
                  <a:gd name="T32" fmla="*/ 26 w 83"/>
                  <a:gd name="T33" fmla="*/ 2 h 19"/>
                  <a:gd name="T34" fmla="*/ 26 w 83"/>
                  <a:gd name="T3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3" h="19">
                    <a:moveTo>
                      <a:pt x="83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50" y="1"/>
                      <a:pt x="50" y="2"/>
                      <a:pt x="50" y="3"/>
                    </a:cubicBezTo>
                    <a:cubicBezTo>
                      <a:pt x="51" y="5"/>
                      <a:pt x="51" y="11"/>
                      <a:pt x="51" y="19"/>
                    </a:cubicBezTo>
                    <a:cubicBezTo>
                      <a:pt x="72" y="19"/>
                      <a:pt x="72" y="19"/>
                      <a:pt x="72" y="19"/>
                    </a:cubicBezTo>
                    <a:cubicBezTo>
                      <a:pt x="72" y="17"/>
                      <a:pt x="73" y="16"/>
                      <a:pt x="73" y="15"/>
                    </a:cubicBezTo>
                    <a:cubicBezTo>
                      <a:pt x="74" y="12"/>
                      <a:pt x="82" y="6"/>
                      <a:pt x="81" y="5"/>
                    </a:cubicBezTo>
                    <a:cubicBezTo>
                      <a:pt x="79" y="4"/>
                      <a:pt x="79" y="4"/>
                      <a:pt x="79" y="4"/>
                    </a:cubicBezTo>
                    <a:cubicBezTo>
                      <a:pt x="79" y="4"/>
                      <a:pt x="81" y="2"/>
                      <a:pt x="83" y="0"/>
                    </a:cubicBezTo>
                    <a:close/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4"/>
                      <a:pt x="1" y="6"/>
                    </a:cubicBezTo>
                    <a:cubicBezTo>
                      <a:pt x="1" y="9"/>
                      <a:pt x="2" y="13"/>
                      <a:pt x="3" y="19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5" y="15"/>
                      <a:pt x="24" y="13"/>
                      <a:pt x="24" y="12"/>
                    </a:cubicBezTo>
                    <a:cubicBezTo>
                      <a:pt x="22" y="12"/>
                      <a:pt x="22" y="10"/>
                      <a:pt x="22" y="10"/>
                    </a:cubicBezTo>
                    <a:cubicBezTo>
                      <a:pt x="22" y="10"/>
                      <a:pt x="25" y="6"/>
                      <a:pt x="26" y="2"/>
                    </a:cubicBezTo>
                    <a:cubicBezTo>
                      <a:pt x="26" y="1"/>
                      <a:pt x="26" y="1"/>
                      <a:pt x="26" y="0"/>
                    </a:cubicBezTo>
                    <a:close/>
                  </a:path>
                </a:pathLst>
              </a:custGeom>
              <a:solidFill>
                <a:srgbClr val="DFDE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93" name="任意多边形: 形状 292">
                <a:extLst>
                  <a:ext uri="{FF2B5EF4-FFF2-40B4-BE49-F238E27FC236}">
                    <a16:creationId xmlns:a16="http://schemas.microsoft.com/office/drawing/2014/main" id="{56611D3D-477C-46E5-B86F-4043D0B9F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8" y="1186"/>
                <a:ext cx="157" cy="35"/>
              </a:xfrm>
              <a:custGeom>
                <a:avLst/>
                <a:gdLst>
                  <a:gd name="T0" fmla="*/ 82 w 82"/>
                  <a:gd name="T1" fmla="*/ 0 h 18"/>
                  <a:gd name="T2" fmla="*/ 50 w 82"/>
                  <a:gd name="T3" fmla="*/ 0 h 18"/>
                  <a:gd name="T4" fmla="*/ 50 w 82"/>
                  <a:gd name="T5" fmla="*/ 1 h 18"/>
                  <a:gd name="T6" fmla="*/ 51 w 82"/>
                  <a:gd name="T7" fmla="*/ 18 h 18"/>
                  <a:gd name="T8" fmla="*/ 73 w 82"/>
                  <a:gd name="T9" fmla="*/ 18 h 18"/>
                  <a:gd name="T10" fmla="*/ 73 w 82"/>
                  <a:gd name="T11" fmla="*/ 13 h 18"/>
                  <a:gd name="T12" fmla="*/ 81 w 82"/>
                  <a:gd name="T13" fmla="*/ 3 h 18"/>
                  <a:gd name="T14" fmla="*/ 79 w 82"/>
                  <a:gd name="T15" fmla="*/ 2 h 18"/>
                  <a:gd name="T16" fmla="*/ 82 w 82"/>
                  <a:gd name="T17" fmla="*/ 0 h 18"/>
                  <a:gd name="T18" fmla="*/ 26 w 82"/>
                  <a:gd name="T19" fmla="*/ 0 h 18"/>
                  <a:gd name="T20" fmla="*/ 0 w 82"/>
                  <a:gd name="T21" fmla="*/ 0 h 18"/>
                  <a:gd name="T22" fmla="*/ 1 w 82"/>
                  <a:gd name="T23" fmla="*/ 4 h 18"/>
                  <a:gd name="T24" fmla="*/ 3 w 82"/>
                  <a:gd name="T25" fmla="*/ 18 h 18"/>
                  <a:gd name="T26" fmla="*/ 28 w 82"/>
                  <a:gd name="T27" fmla="*/ 18 h 18"/>
                  <a:gd name="T28" fmla="*/ 24 w 82"/>
                  <a:gd name="T29" fmla="*/ 10 h 18"/>
                  <a:gd name="T30" fmla="*/ 22 w 82"/>
                  <a:gd name="T31" fmla="*/ 8 h 18"/>
                  <a:gd name="T32" fmla="*/ 26 w 82"/>
                  <a:gd name="T3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2" h="18">
                    <a:moveTo>
                      <a:pt x="82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50" y="1"/>
                      <a:pt x="50" y="1"/>
                      <a:pt x="50" y="1"/>
                    </a:cubicBezTo>
                    <a:cubicBezTo>
                      <a:pt x="51" y="4"/>
                      <a:pt x="51" y="10"/>
                      <a:pt x="51" y="18"/>
                    </a:cubicBezTo>
                    <a:cubicBezTo>
                      <a:pt x="73" y="18"/>
                      <a:pt x="73" y="18"/>
                      <a:pt x="73" y="18"/>
                    </a:cubicBezTo>
                    <a:cubicBezTo>
                      <a:pt x="72" y="15"/>
                      <a:pt x="72" y="14"/>
                      <a:pt x="73" y="13"/>
                    </a:cubicBezTo>
                    <a:cubicBezTo>
                      <a:pt x="74" y="10"/>
                      <a:pt x="82" y="4"/>
                      <a:pt x="81" y="3"/>
                    </a:cubicBezTo>
                    <a:cubicBezTo>
                      <a:pt x="79" y="2"/>
                      <a:pt x="79" y="2"/>
                      <a:pt x="79" y="2"/>
                    </a:cubicBezTo>
                    <a:cubicBezTo>
                      <a:pt x="79" y="2"/>
                      <a:pt x="80" y="1"/>
                      <a:pt x="82" y="0"/>
                    </a:cubicBezTo>
                    <a:close/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1" y="4"/>
                    </a:cubicBezTo>
                    <a:cubicBezTo>
                      <a:pt x="1" y="7"/>
                      <a:pt x="2" y="12"/>
                      <a:pt x="3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6" y="13"/>
                      <a:pt x="24" y="11"/>
                      <a:pt x="24" y="10"/>
                    </a:cubicBezTo>
                    <a:cubicBezTo>
                      <a:pt x="22" y="10"/>
                      <a:pt x="22" y="8"/>
                      <a:pt x="22" y="8"/>
                    </a:cubicBezTo>
                    <a:cubicBezTo>
                      <a:pt x="22" y="8"/>
                      <a:pt x="25" y="4"/>
                      <a:pt x="26" y="0"/>
                    </a:cubicBezTo>
                    <a:close/>
                  </a:path>
                </a:pathLst>
              </a:custGeom>
              <a:solidFill>
                <a:srgbClr val="E0DF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94" name="任意多边形: 形状 293">
                <a:extLst>
                  <a:ext uri="{FF2B5EF4-FFF2-40B4-BE49-F238E27FC236}">
                    <a16:creationId xmlns:a16="http://schemas.microsoft.com/office/drawing/2014/main" id="{AE43934B-A423-474E-95D5-76752E3157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8" y="1188"/>
                <a:ext cx="157" cy="35"/>
              </a:xfrm>
              <a:custGeom>
                <a:avLst/>
                <a:gdLst>
                  <a:gd name="T0" fmla="*/ 80 w 82"/>
                  <a:gd name="T1" fmla="*/ 0 h 18"/>
                  <a:gd name="T2" fmla="*/ 50 w 82"/>
                  <a:gd name="T3" fmla="*/ 0 h 18"/>
                  <a:gd name="T4" fmla="*/ 50 w 82"/>
                  <a:gd name="T5" fmla="*/ 0 h 18"/>
                  <a:gd name="T6" fmla="*/ 51 w 82"/>
                  <a:gd name="T7" fmla="*/ 18 h 18"/>
                  <a:gd name="T8" fmla="*/ 73 w 82"/>
                  <a:gd name="T9" fmla="*/ 18 h 18"/>
                  <a:gd name="T10" fmla="*/ 73 w 82"/>
                  <a:gd name="T11" fmla="*/ 12 h 18"/>
                  <a:gd name="T12" fmla="*/ 81 w 82"/>
                  <a:gd name="T13" fmla="*/ 2 h 18"/>
                  <a:gd name="T14" fmla="*/ 79 w 82"/>
                  <a:gd name="T15" fmla="*/ 1 h 18"/>
                  <a:gd name="T16" fmla="*/ 80 w 82"/>
                  <a:gd name="T17" fmla="*/ 0 h 18"/>
                  <a:gd name="T18" fmla="*/ 26 w 82"/>
                  <a:gd name="T19" fmla="*/ 0 h 18"/>
                  <a:gd name="T20" fmla="*/ 0 w 82"/>
                  <a:gd name="T21" fmla="*/ 0 h 18"/>
                  <a:gd name="T22" fmla="*/ 1 w 82"/>
                  <a:gd name="T23" fmla="*/ 3 h 18"/>
                  <a:gd name="T24" fmla="*/ 3 w 82"/>
                  <a:gd name="T25" fmla="*/ 18 h 18"/>
                  <a:gd name="T26" fmla="*/ 28 w 82"/>
                  <a:gd name="T27" fmla="*/ 18 h 18"/>
                  <a:gd name="T28" fmla="*/ 24 w 82"/>
                  <a:gd name="T29" fmla="*/ 9 h 18"/>
                  <a:gd name="T30" fmla="*/ 22 w 82"/>
                  <a:gd name="T31" fmla="*/ 7 h 18"/>
                  <a:gd name="T32" fmla="*/ 26 w 82"/>
                  <a:gd name="T3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2" h="18">
                    <a:moveTo>
                      <a:pt x="80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1" y="3"/>
                      <a:pt x="51" y="10"/>
                      <a:pt x="51" y="18"/>
                    </a:cubicBezTo>
                    <a:cubicBezTo>
                      <a:pt x="73" y="18"/>
                      <a:pt x="73" y="18"/>
                      <a:pt x="73" y="18"/>
                    </a:cubicBezTo>
                    <a:cubicBezTo>
                      <a:pt x="72" y="15"/>
                      <a:pt x="72" y="14"/>
                      <a:pt x="73" y="12"/>
                    </a:cubicBezTo>
                    <a:cubicBezTo>
                      <a:pt x="74" y="9"/>
                      <a:pt x="82" y="3"/>
                      <a:pt x="81" y="2"/>
                    </a:cubicBezTo>
                    <a:cubicBezTo>
                      <a:pt x="79" y="1"/>
                      <a:pt x="79" y="1"/>
                      <a:pt x="79" y="1"/>
                    </a:cubicBezTo>
                    <a:cubicBezTo>
                      <a:pt x="79" y="1"/>
                      <a:pt x="80" y="1"/>
                      <a:pt x="80" y="0"/>
                    </a:cubicBezTo>
                    <a:close/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6"/>
                      <a:pt x="2" y="11"/>
                      <a:pt x="3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6" y="13"/>
                      <a:pt x="24" y="10"/>
                      <a:pt x="24" y="9"/>
                    </a:cubicBezTo>
                    <a:cubicBezTo>
                      <a:pt x="22" y="9"/>
                      <a:pt x="22" y="7"/>
                      <a:pt x="22" y="7"/>
                    </a:cubicBezTo>
                    <a:cubicBezTo>
                      <a:pt x="22" y="7"/>
                      <a:pt x="25" y="4"/>
                      <a:pt x="26" y="0"/>
                    </a:cubicBezTo>
                    <a:close/>
                  </a:path>
                </a:pathLst>
              </a:custGeom>
              <a:solidFill>
                <a:srgbClr val="E1E0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95" name="任意多边形: 形状 294">
                <a:extLst>
                  <a:ext uri="{FF2B5EF4-FFF2-40B4-BE49-F238E27FC236}">
                    <a16:creationId xmlns:a16="http://schemas.microsoft.com/office/drawing/2014/main" id="{A82B9210-E269-45DC-8B61-E3CA5241E6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8" y="1190"/>
                <a:ext cx="157" cy="35"/>
              </a:xfrm>
              <a:custGeom>
                <a:avLst/>
                <a:gdLst>
                  <a:gd name="T0" fmla="*/ 79 w 82"/>
                  <a:gd name="T1" fmla="*/ 0 h 18"/>
                  <a:gd name="T2" fmla="*/ 51 w 82"/>
                  <a:gd name="T3" fmla="*/ 0 h 18"/>
                  <a:gd name="T4" fmla="*/ 51 w 82"/>
                  <a:gd name="T5" fmla="*/ 18 h 18"/>
                  <a:gd name="T6" fmla="*/ 73 w 82"/>
                  <a:gd name="T7" fmla="*/ 18 h 18"/>
                  <a:gd name="T8" fmla="*/ 73 w 82"/>
                  <a:gd name="T9" fmla="*/ 11 h 18"/>
                  <a:gd name="T10" fmla="*/ 81 w 82"/>
                  <a:gd name="T11" fmla="*/ 1 h 18"/>
                  <a:gd name="T12" fmla="*/ 79 w 82"/>
                  <a:gd name="T13" fmla="*/ 0 h 18"/>
                  <a:gd name="T14" fmla="*/ 79 w 82"/>
                  <a:gd name="T15" fmla="*/ 0 h 18"/>
                  <a:gd name="T16" fmla="*/ 25 w 82"/>
                  <a:gd name="T17" fmla="*/ 0 h 18"/>
                  <a:gd name="T18" fmla="*/ 0 w 82"/>
                  <a:gd name="T19" fmla="*/ 0 h 18"/>
                  <a:gd name="T20" fmla="*/ 1 w 82"/>
                  <a:gd name="T21" fmla="*/ 2 h 18"/>
                  <a:gd name="T22" fmla="*/ 3 w 82"/>
                  <a:gd name="T23" fmla="*/ 18 h 18"/>
                  <a:gd name="T24" fmla="*/ 29 w 82"/>
                  <a:gd name="T25" fmla="*/ 18 h 18"/>
                  <a:gd name="T26" fmla="*/ 24 w 82"/>
                  <a:gd name="T27" fmla="*/ 8 h 18"/>
                  <a:gd name="T28" fmla="*/ 22 w 82"/>
                  <a:gd name="T29" fmla="*/ 6 h 18"/>
                  <a:gd name="T30" fmla="*/ 25 w 82"/>
                  <a:gd name="T3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2" h="18">
                    <a:moveTo>
                      <a:pt x="79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1" y="4"/>
                      <a:pt x="51" y="11"/>
                      <a:pt x="51" y="18"/>
                    </a:cubicBezTo>
                    <a:cubicBezTo>
                      <a:pt x="73" y="18"/>
                      <a:pt x="73" y="18"/>
                      <a:pt x="73" y="18"/>
                    </a:cubicBezTo>
                    <a:cubicBezTo>
                      <a:pt x="72" y="14"/>
                      <a:pt x="72" y="13"/>
                      <a:pt x="73" y="11"/>
                    </a:cubicBezTo>
                    <a:cubicBezTo>
                      <a:pt x="74" y="8"/>
                      <a:pt x="82" y="2"/>
                      <a:pt x="81" y="1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79" y="0"/>
                      <a:pt x="79" y="0"/>
                      <a:pt x="79" y="0"/>
                    </a:cubicBezTo>
                    <a:close/>
                    <a:moveTo>
                      <a:pt x="2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5"/>
                      <a:pt x="2" y="11"/>
                      <a:pt x="3" y="18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26" y="13"/>
                      <a:pt x="24" y="9"/>
                      <a:pt x="24" y="8"/>
                    </a:cubicBezTo>
                    <a:cubicBezTo>
                      <a:pt x="22" y="8"/>
                      <a:pt x="22" y="6"/>
                      <a:pt x="22" y="6"/>
                    </a:cubicBezTo>
                    <a:cubicBezTo>
                      <a:pt x="22" y="6"/>
                      <a:pt x="25" y="4"/>
                      <a:pt x="25" y="0"/>
                    </a:cubicBezTo>
                    <a:close/>
                  </a:path>
                </a:pathLst>
              </a:custGeom>
              <a:solidFill>
                <a:srgbClr val="E2E1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96" name="任意多边形: 形状 295">
                <a:extLst>
                  <a:ext uri="{FF2B5EF4-FFF2-40B4-BE49-F238E27FC236}">
                    <a16:creationId xmlns:a16="http://schemas.microsoft.com/office/drawing/2014/main" id="{061BFFC9-7974-4E85-828E-1E765A4916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8" y="1192"/>
                <a:ext cx="155" cy="36"/>
              </a:xfrm>
              <a:custGeom>
                <a:avLst/>
                <a:gdLst>
                  <a:gd name="T0" fmla="*/ 81 w 81"/>
                  <a:gd name="T1" fmla="*/ 0 h 19"/>
                  <a:gd name="T2" fmla="*/ 51 w 81"/>
                  <a:gd name="T3" fmla="*/ 0 h 19"/>
                  <a:gd name="T4" fmla="*/ 51 w 81"/>
                  <a:gd name="T5" fmla="*/ 19 h 19"/>
                  <a:gd name="T6" fmla="*/ 73 w 81"/>
                  <a:gd name="T7" fmla="*/ 19 h 19"/>
                  <a:gd name="T8" fmla="*/ 73 w 81"/>
                  <a:gd name="T9" fmla="*/ 10 h 19"/>
                  <a:gd name="T10" fmla="*/ 81 w 81"/>
                  <a:gd name="T11" fmla="*/ 0 h 19"/>
                  <a:gd name="T12" fmla="*/ 25 w 81"/>
                  <a:gd name="T13" fmla="*/ 0 h 19"/>
                  <a:gd name="T14" fmla="*/ 0 w 81"/>
                  <a:gd name="T15" fmla="*/ 0 h 19"/>
                  <a:gd name="T16" fmla="*/ 1 w 81"/>
                  <a:gd name="T17" fmla="*/ 1 h 19"/>
                  <a:gd name="T18" fmla="*/ 3 w 81"/>
                  <a:gd name="T19" fmla="*/ 19 h 19"/>
                  <a:gd name="T20" fmla="*/ 29 w 81"/>
                  <a:gd name="T21" fmla="*/ 19 h 19"/>
                  <a:gd name="T22" fmla="*/ 24 w 81"/>
                  <a:gd name="T23" fmla="*/ 7 h 19"/>
                  <a:gd name="T24" fmla="*/ 22 w 81"/>
                  <a:gd name="T25" fmla="*/ 5 h 19"/>
                  <a:gd name="T26" fmla="*/ 25 w 81"/>
                  <a:gd name="T2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1" h="19">
                    <a:moveTo>
                      <a:pt x="81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1" y="4"/>
                      <a:pt x="51" y="11"/>
                      <a:pt x="51" y="19"/>
                    </a:cubicBezTo>
                    <a:cubicBezTo>
                      <a:pt x="73" y="19"/>
                      <a:pt x="73" y="19"/>
                      <a:pt x="73" y="19"/>
                    </a:cubicBezTo>
                    <a:cubicBezTo>
                      <a:pt x="72" y="13"/>
                      <a:pt x="72" y="12"/>
                      <a:pt x="73" y="10"/>
                    </a:cubicBezTo>
                    <a:cubicBezTo>
                      <a:pt x="74" y="7"/>
                      <a:pt x="81" y="2"/>
                      <a:pt x="81" y="0"/>
                    </a:cubicBezTo>
                    <a:close/>
                    <a:moveTo>
                      <a:pt x="2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4"/>
                      <a:pt x="2" y="11"/>
                      <a:pt x="3" y="19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27" y="12"/>
                      <a:pt x="24" y="8"/>
                      <a:pt x="24" y="7"/>
                    </a:cubicBezTo>
                    <a:cubicBezTo>
                      <a:pt x="22" y="7"/>
                      <a:pt x="22" y="5"/>
                      <a:pt x="22" y="5"/>
                    </a:cubicBezTo>
                    <a:cubicBezTo>
                      <a:pt x="22" y="5"/>
                      <a:pt x="24" y="3"/>
                      <a:pt x="25" y="0"/>
                    </a:cubicBezTo>
                    <a:close/>
                  </a:path>
                </a:pathLst>
              </a:custGeom>
              <a:solidFill>
                <a:srgbClr val="E3E1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97" name="任意多边形: 形状 296">
                <a:extLst>
                  <a:ext uri="{FF2B5EF4-FFF2-40B4-BE49-F238E27FC236}">
                    <a16:creationId xmlns:a16="http://schemas.microsoft.com/office/drawing/2014/main" id="{F854597F-E06E-4FAF-A360-CAC5C56316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0" y="1196"/>
                <a:ext cx="151" cy="34"/>
              </a:xfrm>
              <a:custGeom>
                <a:avLst/>
                <a:gdLst>
                  <a:gd name="T0" fmla="*/ 79 w 79"/>
                  <a:gd name="T1" fmla="*/ 0 h 18"/>
                  <a:gd name="T2" fmla="*/ 50 w 79"/>
                  <a:gd name="T3" fmla="*/ 0 h 18"/>
                  <a:gd name="T4" fmla="*/ 50 w 79"/>
                  <a:gd name="T5" fmla="*/ 18 h 18"/>
                  <a:gd name="T6" fmla="*/ 72 w 79"/>
                  <a:gd name="T7" fmla="*/ 18 h 18"/>
                  <a:gd name="T8" fmla="*/ 72 w 79"/>
                  <a:gd name="T9" fmla="*/ 18 h 18"/>
                  <a:gd name="T10" fmla="*/ 72 w 79"/>
                  <a:gd name="T11" fmla="*/ 8 h 18"/>
                  <a:gd name="T12" fmla="*/ 79 w 79"/>
                  <a:gd name="T13" fmla="*/ 0 h 18"/>
                  <a:gd name="T14" fmla="*/ 24 w 79"/>
                  <a:gd name="T15" fmla="*/ 0 h 18"/>
                  <a:gd name="T16" fmla="*/ 0 w 79"/>
                  <a:gd name="T17" fmla="*/ 0 h 18"/>
                  <a:gd name="T18" fmla="*/ 2 w 79"/>
                  <a:gd name="T19" fmla="*/ 18 h 18"/>
                  <a:gd name="T20" fmla="*/ 29 w 79"/>
                  <a:gd name="T21" fmla="*/ 18 h 18"/>
                  <a:gd name="T22" fmla="*/ 23 w 79"/>
                  <a:gd name="T23" fmla="*/ 5 h 18"/>
                  <a:gd name="T24" fmla="*/ 21 w 79"/>
                  <a:gd name="T25" fmla="*/ 3 h 18"/>
                  <a:gd name="T26" fmla="*/ 24 w 79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9" h="18">
                    <a:moveTo>
                      <a:pt x="79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50" y="4"/>
                      <a:pt x="50" y="11"/>
                      <a:pt x="50" y="18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71" y="11"/>
                      <a:pt x="71" y="10"/>
                      <a:pt x="72" y="8"/>
                    </a:cubicBezTo>
                    <a:cubicBezTo>
                      <a:pt x="73" y="6"/>
                      <a:pt x="77" y="2"/>
                      <a:pt x="79" y="0"/>
                    </a:cubicBezTo>
                    <a:close/>
                    <a:moveTo>
                      <a:pt x="2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1" y="10"/>
                      <a:pt x="2" y="18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26" y="11"/>
                      <a:pt x="23" y="6"/>
                      <a:pt x="23" y="5"/>
                    </a:cubicBezTo>
                    <a:cubicBezTo>
                      <a:pt x="21" y="5"/>
                      <a:pt x="21" y="3"/>
                      <a:pt x="21" y="3"/>
                    </a:cubicBezTo>
                    <a:cubicBezTo>
                      <a:pt x="21" y="3"/>
                      <a:pt x="23" y="2"/>
                      <a:pt x="24" y="0"/>
                    </a:cubicBezTo>
                    <a:close/>
                  </a:path>
                </a:pathLst>
              </a:custGeom>
              <a:solidFill>
                <a:srgbClr val="E4E2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98" name="任意多边形: 形状 297">
                <a:extLst>
                  <a:ext uri="{FF2B5EF4-FFF2-40B4-BE49-F238E27FC236}">
                    <a16:creationId xmlns:a16="http://schemas.microsoft.com/office/drawing/2014/main" id="{720771AB-015C-4DBD-9113-D05137E957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0" y="1198"/>
                <a:ext cx="149" cy="34"/>
              </a:xfrm>
              <a:custGeom>
                <a:avLst/>
                <a:gdLst>
                  <a:gd name="T0" fmla="*/ 78 w 78"/>
                  <a:gd name="T1" fmla="*/ 0 h 18"/>
                  <a:gd name="T2" fmla="*/ 50 w 78"/>
                  <a:gd name="T3" fmla="*/ 0 h 18"/>
                  <a:gd name="T4" fmla="*/ 50 w 78"/>
                  <a:gd name="T5" fmla="*/ 18 h 18"/>
                  <a:gd name="T6" fmla="*/ 72 w 78"/>
                  <a:gd name="T7" fmla="*/ 18 h 18"/>
                  <a:gd name="T8" fmla="*/ 72 w 78"/>
                  <a:gd name="T9" fmla="*/ 17 h 18"/>
                  <a:gd name="T10" fmla="*/ 72 w 78"/>
                  <a:gd name="T11" fmla="*/ 7 h 18"/>
                  <a:gd name="T12" fmla="*/ 78 w 78"/>
                  <a:gd name="T13" fmla="*/ 0 h 18"/>
                  <a:gd name="T14" fmla="*/ 23 w 78"/>
                  <a:gd name="T15" fmla="*/ 0 h 18"/>
                  <a:gd name="T16" fmla="*/ 0 w 78"/>
                  <a:gd name="T17" fmla="*/ 0 h 18"/>
                  <a:gd name="T18" fmla="*/ 3 w 78"/>
                  <a:gd name="T19" fmla="*/ 18 h 18"/>
                  <a:gd name="T20" fmla="*/ 29 w 78"/>
                  <a:gd name="T21" fmla="*/ 18 h 18"/>
                  <a:gd name="T22" fmla="*/ 23 w 78"/>
                  <a:gd name="T23" fmla="*/ 4 h 18"/>
                  <a:gd name="T24" fmla="*/ 21 w 78"/>
                  <a:gd name="T25" fmla="*/ 2 h 18"/>
                  <a:gd name="T26" fmla="*/ 23 w 78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8" h="18">
                    <a:moveTo>
                      <a:pt x="78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50" y="5"/>
                      <a:pt x="50" y="11"/>
                      <a:pt x="50" y="18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72" y="17"/>
                      <a:pt x="72" y="17"/>
                      <a:pt x="72" y="17"/>
                    </a:cubicBezTo>
                    <a:cubicBezTo>
                      <a:pt x="71" y="10"/>
                      <a:pt x="71" y="9"/>
                      <a:pt x="72" y="7"/>
                    </a:cubicBezTo>
                    <a:cubicBezTo>
                      <a:pt x="73" y="5"/>
                      <a:pt x="76" y="2"/>
                      <a:pt x="78" y="0"/>
                    </a:cubicBezTo>
                    <a:close/>
                    <a:moveTo>
                      <a:pt x="2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10"/>
                      <a:pt x="3" y="18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26" y="10"/>
                      <a:pt x="23" y="5"/>
                      <a:pt x="23" y="4"/>
                    </a:cubicBezTo>
                    <a:cubicBezTo>
                      <a:pt x="21" y="4"/>
                      <a:pt x="21" y="2"/>
                      <a:pt x="21" y="2"/>
                    </a:cubicBezTo>
                    <a:cubicBezTo>
                      <a:pt x="21" y="2"/>
                      <a:pt x="22" y="1"/>
                      <a:pt x="23" y="0"/>
                    </a:cubicBezTo>
                    <a:close/>
                  </a:path>
                </a:pathLst>
              </a:custGeom>
              <a:solidFill>
                <a:srgbClr val="E4E3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99" name="任意多边形: 形状 298">
                <a:extLst>
                  <a:ext uri="{FF2B5EF4-FFF2-40B4-BE49-F238E27FC236}">
                    <a16:creationId xmlns:a16="http://schemas.microsoft.com/office/drawing/2014/main" id="{E41B5FDD-08EB-4177-A4A1-2C323A5FEE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0" y="1200"/>
                <a:ext cx="148" cy="36"/>
              </a:xfrm>
              <a:custGeom>
                <a:avLst/>
                <a:gdLst>
                  <a:gd name="T0" fmla="*/ 77 w 77"/>
                  <a:gd name="T1" fmla="*/ 0 h 19"/>
                  <a:gd name="T2" fmla="*/ 50 w 77"/>
                  <a:gd name="T3" fmla="*/ 0 h 19"/>
                  <a:gd name="T4" fmla="*/ 50 w 77"/>
                  <a:gd name="T5" fmla="*/ 19 h 19"/>
                  <a:gd name="T6" fmla="*/ 72 w 77"/>
                  <a:gd name="T7" fmla="*/ 19 h 19"/>
                  <a:gd name="T8" fmla="*/ 72 w 77"/>
                  <a:gd name="T9" fmla="*/ 16 h 19"/>
                  <a:gd name="T10" fmla="*/ 72 w 77"/>
                  <a:gd name="T11" fmla="*/ 6 h 19"/>
                  <a:gd name="T12" fmla="*/ 77 w 77"/>
                  <a:gd name="T13" fmla="*/ 0 h 19"/>
                  <a:gd name="T14" fmla="*/ 22 w 77"/>
                  <a:gd name="T15" fmla="*/ 0 h 19"/>
                  <a:gd name="T16" fmla="*/ 0 w 77"/>
                  <a:gd name="T17" fmla="*/ 0 h 19"/>
                  <a:gd name="T18" fmla="*/ 3 w 77"/>
                  <a:gd name="T19" fmla="*/ 19 h 19"/>
                  <a:gd name="T20" fmla="*/ 30 w 77"/>
                  <a:gd name="T21" fmla="*/ 19 h 19"/>
                  <a:gd name="T22" fmla="*/ 23 w 77"/>
                  <a:gd name="T23" fmla="*/ 3 h 19"/>
                  <a:gd name="T24" fmla="*/ 21 w 77"/>
                  <a:gd name="T25" fmla="*/ 1 h 19"/>
                  <a:gd name="T26" fmla="*/ 22 w 77"/>
                  <a:gd name="T2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7" h="19">
                    <a:moveTo>
                      <a:pt x="77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50" y="5"/>
                      <a:pt x="50" y="12"/>
                      <a:pt x="50" y="19"/>
                    </a:cubicBezTo>
                    <a:cubicBezTo>
                      <a:pt x="72" y="19"/>
                      <a:pt x="72" y="19"/>
                      <a:pt x="72" y="19"/>
                    </a:cubicBezTo>
                    <a:cubicBezTo>
                      <a:pt x="72" y="17"/>
                      <a:pt x="72" y="16"/>
                      <a:pt x="72" y="16"/>
                    </a:cubicBezTo>
                    <a:cubicBezTo>
                      <a:pt x="71" y="9"/>
                      <a:pt x="71" y="8"/>
                      <a:pt x="72" y="6"/>
                    </a:cubicBezTo>
                    <a:cubicBezTo>
                      <a:pt x="73" y="4"/>
                      <a:pt x="75" y="2"/>
                      <a:pt x="77" y="0"/>
                    </a:cubicBezTo>
                    <a:close/>
                    <a:moveTo>
                      <a:pt x="2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2" y="11"/>
                      <a:pt x="3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26" y="10"/>
                      <a:pt x="23" y="4"/>
                      <a:pt x="23" y="3"/>
                    </a:cubicBezTo>
                    <a:cubicBezTo>
                      <a:pt x="21" y="3"/>
                      <a:pt x="21" y="1"/>
                      <a:pt x="21" y="1"/>
                    </a:cubicBezTo>
                    <a:cubicBezTo>
                      <a:pt x="21" y="1"/>
                      <a:pt x="22" y="1"/>
                      <a:pt x="22" y="0"/>
                    </a:cubicBezTo>
                    <a:close/>
                  </a:path>
                </a:pathLst>
              </a:custGeom>
              <a:solidFill>
                <a:srgbClr val="E5E4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00" name="任意多边形: 形状 299">
                <a:extLst>
                  <a:ext uri="{FF2B5EF4-FFF2-40B4-BE49-F238E27FC236}">
                    <a16:creationId xmlns:a16="http://schemas.microsoft.com/office/drawing/2014/main" id="{0C405698-AF8C-4421-B364-046CCD5772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0" y="1204"/>
                <a:ext cx="144" cy="34"/>
              </a:xfrm>
              <a:custGeom>
                <a:avLst/>
                <a:gdLst>
                  <a:gd name="T0" fmla="*/ 75 w 75"/>
                  <a:gd name="T1" fmla="*/ 0 h 18"/>
                  <a:gd name="T2" fmla="*/ 50 w 75"/>
                  <a:gd name="T3" fmla="*/ 0 h 18"/>
                  <a:gd name="T4" fmla="*/ 50 w 75"/>
                  <a:gd name="T5" fmla="*/ 18 h 18"/>
                  <a:gd name="T6" fmla="*/ 73 w 75"/>
                  <a:gd name="T7" fmla="*/ 18 h 18"/>
                  <a:gd name="T8" fmla="*/ 72 w 75"/>
                  <a:gd name="T9" fmla="*/ 14 h 18"/>
                  <a:gd name="T10" fmla="*/ 72 w 75"/>
                  <a:gd name="T11" fmla="*/ 4 h 18"/>
                  <a:gd name="T12" fmla="*/ 75 w 75"/>
                  <a:gd name="T13" fmla="*/ 0 h 18"/>
                  <a:gd name="T14" fmla="*/ 21 w 75"/>
                  <a:gd name="T15" fmla="*/ 0 h 18"/>
                  <a:gd name="T16" fmla="*/ 0 w 75"/>
                  <a:gd name="T17" fmla="*/ 0 h 18"/>
                  <a:gd name="T18" fmla="*/ 3 w 75"/>
                  <a:gd name="T19" fmla="*/ 18 h 18"/>
                  <a:gd name="T20" fmla="*/ 30 w 75"/>
                  <a:gd name="T21" fmla="*/ 18 h 18"/>
                  <a:gd name="T22" fmla="*/ 23 w 75"/>
                  <a:gd name="T23" fmla="*/ 1 h 18"/>
                  <a:gd name="T24" fmla="*/ 21 w 75"/>
                  <a:gd name="T2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5" h="18">
                    <a:moveTo>
                      <a:pt x="75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50" y="4"/>
                      <a:pt x="50" y="11"/>
                      <a:pt x="50" y="18"/>
                    </a:cubicBezTo>
                    <a:cubicBezTo>
                      <a:pt x="73" y="18"/>
                      <a:pt x="73" y="18"/>
                      <a:pt x="73" y="18"/>
                    </a:cubicBezTo>
                    <a:cubicBezTo>
                      <a:pt x="72" y="16"/>
                      <a:pt x="72" y="15"/>
                      <a:pt x="72" y="14"/>
                    </a:cubicBezTo>
                    <a:cubicBezTo>
                      <a:pt x="71" y="7"/>
                      <a:pt x="71" y="6"/>
                      <a:pt x="72" y="4"/>
                    </a:cubicBezTo>
                    <a:cubicBezTo>
                      <a:pt x="73" y="2"/>
                      <a:pt x="74" y="1"/>
                      <a:pt x="75" y="0"/>
                    </a:cubicBezTo>
                    <a:close/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2" y="10"/>
                      <a:pt x="3" y="18"/>
                    </a:cubicBezTo>
                    <a:cubicBezTo>
                      <a:pt x="30" y="18"/>
                      <a:pt x="30" y="18"/>
                      <a:pt x="30" y="18"/>
                    </a:cubicBezTo>
                    <a:cubicBezTo>
                      <a:pt x="27" y="8"/>
                      <a:pt x="23" y="2"/>
                      <a:pt x="23" y="1"/>
                    </a:cubicBezTo>
                    <a:cubicBezTo>
                      <a:pt x="21" y="1"/>
                      <a:pt x="21" y="0"/>
                      <a:pt x="21" y="0"/>
                    </a:cubicBezTo>
                    <a:close/>
                  </a:path>
                </a:pathLst>
              </a:custGeom>
              <a:solidFill>
                <a:srgbClr val="E6E5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01" name="任意多边形: 形状 300">
                <a:extLst>
                  <a:ext uri="{FF2B5EF4-FFF2-40B4-BE49-F238E27FC236}">
                    <a16:creationId xmlns:a16="http://schemas.microsoft.com/office/drawing/2014/main" id="{91D5837F-82C1-4AB2-B4AA-29BF262F20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0" y="1206"/>
                <a:ext cx="142" cy="34"/>
              </a:xfrm>
              <a:custGeom>
                <a:avLst/>
                <a:gdLst>
                  <a:gd name="T0" fmla="*/ 74 w 74"/>
                  <a:gd name="T1" fmla="*/ 0 h 18"/>
                  <a:gd name="T2" fmla="*/ 50 w 74"/>
                  <a:gd name="T3" fmla="*/ 0 h 18"/>
                  <a:gd name="T4" fmla="*/ 50 w 74"/>
                  <a:gd name="T5" fmla="*/ 18 h 18"/>
                  <a:gd name="T6" fmla="*/ 73 w 74"/>
                  <a:gd name="T7" fmla="*/ 18 h 18"/>
                  <a:gd name="T8" fmla="*/ 72 w 74"/>
                  <a:gd name="T9" fmla="*/ 13 h 18"/>
                  <a:gd name="T10" fmla="*/ 72 w 74"/>
                  <a:gd name="T11" fmla="*/ 3 h 18"/>
                  <a:gd name="T12" fmla="*/ 74 w 74"/>
                  <a:gd name="T13" fmla="*/ 0 h 18"/>
                  <a:gd name="T14" fmla="*/ 22 w 74"/>
                  <a:gd name="T15" fmla="*/ 0 h 18"/>
                  <a:gd name="T16" fmla="*/ 0 w 74"/>
                  <a:gd name="T17" fmla="*/ 0 h 18"/>
                  <a:gd name="T18" fmla="*/ 3 w 74"/>
                  <a:gd name="T19" fmla="*/ 18 h 18"/>
                  <a:gd name="T20" fmla="*/ 31 w 74"/>
                  <a:gd name="T21" fmla="*/ 18 h 18"/>
                  <a:gd name="T22" fmla="*/ 23 w 74"/>
                  <a:gd name="T23" fmla="*/ 0 h 18"/>
                  <a:gd name="T24" fmla="*/ 22 w 74"/>
                  <a:gd name="T2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4" h="18">
                    <a:moveTo>
                      <a:pt x="74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50" y="5"/>
                      <a:pt x="50" y="11"/>
                      <a:pt x="50" y="18"/>
                    </a:cubicBezTo>
                    <a:cubicBezTo>
                      <a:pt x="73" y="18"/>
                      <a:pt x="73" y="18"/>
                      <a:pt x="73" y="18"/>
                    </a:cubicBezTo>
                    <a:cubicBezTo>
                      <a:pt x="73" y="16"/>
                      <a:pt x="72" y="14"/>
                      <a:pt x="72" y="13"/>
                    </a:cubicBezTo>
                    <a:cubicBezTo>
                      <a:pt x="71" y="6"/>
                      <a:pt x="71" y="5"/>
                      <a:pt x="72" y="3"/>
                    </a:cubicBezTo>
                    <a:cubicBezTo>
                      <a:pt x="72" y="2"/>
                      <a:pt x="73" y="1"/>
                      <a:pt x="74" y="0"/>
                    </a:cubicBezTo>
                    <a:close/>
                    <a:moveTo>
                      <a:pt x="2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2" y="11"/>
                      <a:pt x="3" y="18"/>
                    </a:cubicBezTo>
                    <a:cubicBezTo>
                      <a:pt x="31" y="18"/>
                      <a:pt x="31" y="18"/>
                      <a:pt x="31" y="18"/>
                    </a:cubicBezTo>
                    <a:cubicBezTo>
                      <a:pt x="27" y="8"/>
                      <a:pt x="24" y="1"/>
                      <a:pt x="23" y="0"/>
                    </a:cubicBezTo>
                    <a:cubicBezTo>
                      <a:pt x="22" y="0"/>
                      <a:pt x="22" y="0"/>
                      <a:pt x="22" y="0"/>
                    </a:cubicBezTo>
                    <a:close/>
                  </a:path>
                </a:pathLst>
              </a:custGeom>
              <a:solidFill>
                <a:srgbClr val="E7E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02" name="任意多边形: 形状 301">
                <a:extLst>
                  <a:ext uri="{FF2B5EF4-FFF2-40B4-BE49-F238E27FC236}">
                    <a16:creationId xmlns:a16="http://schemas.microsoft.com/office/drawing/2014/main" id="{B7C625A1-9648-451D-A729-1999CB62E6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2" y="1207"/>
                <a:ext cx="138" cy="35"/>
              </a:xfrm>
              <a:custGeom>
                <a:avLst/>
                <a:gdLst>
                  <a:gd name="T0" fmla="*/ 72 w 72"/>
                  <a:gd name="T1" fmla="*/ 0 h 18"/>
                  <a:gd name="T2" fmla="*/ 49 w 72"/>
                  <a:gd name="T3" fmla="*/ 0 h 18"/>
                  <a:gd name="T4" fmla="*/ 49 w 72"/>
                  <a:gd name="T5" fmla="*/ 18 h 18"/>
                  <a:gd name="T6" fmla="*/ 72 w 72"/>
                  <a:gd name="T7" fmla="*/ 18 h 18"/>
                  <a:gd name="T8" fmla="*/ 71 w 72"/>
                  <a:gd name="T9" fmla="*/ 12 h 18"/>
                  <a:gd name="T10" fmla="*/ 71 w 72"/>
                  <a:gd name="T11" fmla="*/ 2 h 18"/>
                  <a:gd name="T12" fmla="*/ 72 w 72"/>
                  <a:gd name="T13" fmla="*/ 0 h 18"/>
                  <a:gd name="T14" fmla="*/ 22 w 72"/>
                  <a:gd name="T15" fmla="*/ 0 h 18"/>
                  <a:gd name="T16" fmla="*/ 0 w 72"/>
                  <a:gd name="T17" fmla="*/ 0 h 18"/>
                  <a:gd name="T18" fmla="*/ 2 w 72"/>
                  <a:gd name="T19" fmla="*/ 18 h 18"/>
                  <a:gd name="T20" fmla="*/ 30 w 72"/>
                  <a:gd name="T21" fmla="*/ 18 h 18"/>
                  <a:gd name="T22" fmla="*/ 22 w 72"/>
                  <a:gd name="T2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2" h="18">
                    <a:moveTo>
                      <a:pt x="72" y="0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49" y="5"/>
                      <a:pt x="49" y="12"/>
                      <a:pt x="49" y="18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72" y="16"/>
                      <a:pt x="71" y="13"/>
                      <a:pt x="71" y="12"/>
                    </a:cubicBezTo>
                    <a:cubicBezTo>
                      <a:pt x="70" y="5"/>
                      <a:pt x="70" y="4"/>
                      <a:pt x="71" y="2"/>
                    </a:cubicBezTo>
                    <a:cubicBezTo>
                      <a:pt x="71" y="1"/>
                      <a:pt x="72" y="1"/>
                      <a:pt x="72" y="0"/>
                    </a:cubicBezTo>
                    <a:close/>
                    <a:moveTo>
                      <a:pt x="2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1" y="11"/>
                      <a:pt x="2" y="18"/>
                    </a:cubicBezTo>
                    <a:cubicBezTo>
                      <a:pt x="30" y="18"/>
                      <a:pt x="30" y="18"/>
                      <a:pt x="30" y="18"/>
                    </a:cubicBezTo>
                    <a:cubicBezTo>
                      <a:pt x="27" y="9"/>
                      <a:pt x="24" y="2"/>
                      <a:pt x="22" y="0"/>
                    </a:cubicBezTo>
                    <a:close/>
                  </a:path>
                </a:pathLst>
              </a:custGeom>
              <a:solidFill>
                <a:srgbClr val="E8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03" name="任意多边形: 形状 302">
                <a:extLst>
                  <a:ext uri="{FF2B5EF4-FFF2-40B4-BE49-F238E27FC236}">
                    <a16:creationId xmlns:a16="http://schemas.microsoft.com/office/drawing/2014/main" id="{2E65FFD9-7949-4685-94C5-E286025DB3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2" y="1209"/>
                <a:ext cx="138" cy="37"/>
              </a:xfrm>
              <a:custGeom>
                <a:avLst/>
                <a:gdLst>
                  <a:gd name="T0" fmla="*/ 71 w 72"/>
                  <a:gd name="T1" fmla="*/ 0 h 19"/>
                  <a:gd name="T2" fmla="*/ 49 w 72"/>
                  <a:gd name="T3" fmla="*/ 0 h 19"/>
                  <a:gd name="T4" fmla="*/ 49 w 72"/>
                  <a:gd name="T5" fmla="*/ 19 h 19"/>
                  <a:gd name="T6" fmla="*/ 72 w 72"/>
                  <a:gd name="T7" fmla="*/ 19 h 19"/>
                  <a:gd name="T8" fmla="*/ 71 w 72"/>
                  <a:gd name="T9" fmla="*/ 11 h 19"/>
                  <a:gd name="T10" fmla="*/ 71 w 72"/>
                  <a:gd name="T11" fmla="*/ 1 h 19"/>
                  <a:gd name="T12" fmla="*/ 71 w 72"/>
                  <a:gd name="T13" fmla="*/ 0 h 19"/>
                  <a:gd name="T14" fmla="*/ 23 w 72"/>
                  <a:gd name="T15" fmla="*/ 0 h 19"/>
                  <a:gd name="T16" fmla="*/ 0 w 72"/>
                  <a:gd name="T17" fmla="*/ 0 h 19"/>
                  <a:gd name="T18" fmla="*/ 3 w 72"/>
                  <a:gd name="T19" fmla="*/ 19 h 19"/>
                  <a:gd name="T20" fmla="*/ 31 w 72"/>
                  <a:gd name="T21" fmla="*/ 19 h 19"/>
                  <a:gd name="T22" fmla="*/ 23 w 72"/>
                  <a:gd name="T2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2" h="19">
                    <a:moveTo>
                      <a:pt x="71" y="0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49" y="6"/>
                      <a:pt x="49" y="12"/>
                      <a:pt x="49" y="19"/>
                    </a:cubicBezTo>
                    <a:cubicBezTo>
                      <a:pt x="72" y="19"/>
                      <a:pt x="72" y="19"/>
                      <a:pt x="72" y="19"/>
                    </a:cubicBezTo>
                    <a:cubicBezTo>
                      <a:pt x="72" y="15"/>
                      <a:pt x="71" y="12"/>
                      <a:pt x="71" y="11"/>
                    </a:cubicBezTo>
                    <a:cubicBezTo>
                      <a:pt x="70" y="4"/>
                      <a:pt x="70" y="3"/>
                      <a:pt x="71" y="1"/>
                    </a:cubicBezTo>
                    <a:cubicBezTo>
                      <a:pt x="71" y="0"/>
                      <a:pt x="71" y="0"/>
                      <a:pt x="71" y="0"/>
                    </a:cubicBezTo>
                    <a:close/>
                    <a:moveTo>
                      <a:pt x="2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2"/>
                      <a:pt x="3" y="19"/>
                    </a:cubicBezTo>
                    <a:cubicBezTo>
                      <a:pt x="31" y="19"/>
                      <a:pt x="31" y="19"/>
                      <a:pt x="31" y="19"/>
                    </a:cubicBezTo>
                    <a:cubicBezTo>
                      <a:pt x="28" y="10"/>
                      <a:pt x="25" y="3"/>
                      <a:pt x="23" y="0"/>
                    </a:cubicBezTo>
                    <a:close/>
                  </a:path>
                </a:pathLst>
              </a:custGeom>
              <a:solidFill>
                <a:srgbClr val="E9E8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04" name="任意多边形: 形状 303">
                <a:extLst>
                  <a:ext uri="{FF2B5EF4-FFF2-40B4-BE49-F238E27FC236}">
                    <a16:creationId xmlns:a16="http://schemas.microsoft.com/office/drawing/2014/main" id="{E0A63A20-31F2-478B-8629-04FE1EB6FD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2" y="1213"/>
                <a:ext cx="138" cy="35"/>
              </a:xfrm>
              <a:custGeom>
                <a:avLst/>
                <a:gdLst>
                  <a:gd name="T0" fmla="*/ 71 w 72"/>
                  <a:gd name="T1" fmla="*/ 0 h 18"/>
                  <a:gd name="T2" fmla="*/ 49 w 72"/>
                  <a:gd name="T3" fmla="*/ 0 h 18"/>
                  <a:gd name="T4" fmla="*/ 49 w 72"/>
                  <a:gd name="T5" fmla="*/ 18 h 18"/>
                  <a:gd name="T6" fmla="*/ 72 w 72"/>
                  <a:gd name="T7" fmla="*/ 18 h 18"/>
                  <a:gd name="T8" fmla="*/ 71 w 72"/>
                  <a:gd name="T9" fmla="*/ 9 h 18"/>
                  <a:gd name="T10" fmla="*/ 71 w 72"/>
                  <a:gd name="T11" fmla="*/ 0 h 18"/>
                  <a:gd name="T12" fmla="*/ 24 w 72"/>
                  <a:gd name="T13" fmla="*/ 0 h 18"/>
                  <a:gd name="T14" fmla="*/ 0 w 72"/>
                  <a:gd name="T15" fmla="*/ 0 h 18"/>
                  <a:gd name="T16" fmla="*/ 3 w 72"/>
                  <a:gd name="T17" fmla="*/ 18 h 18"/>
                  <a:gd name="T18" fmla="*/ 31 w 72"/>
                  <a:gd name="T19" fmla="*/ 18 h 18"/>
                  <a:gd name="T20" fmla="*/ 24 w 72"/>
                  <a:gd name="T2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2" h="18">
                    <a:moveTo>
                      <a:pt x="71" y="0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49" y="5"/>
                      <a:pt x="49" y="12"/>
                      <a:pt x="49" y="18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72" y="14"/>
                      <a:pt x="71" y="11"/>
                      <a:pt x="71" y="9"/>
                    </a:cubicBezTo>
                    <a:cubicBezTo>
                      <a:pt x="70" y="3"/>
                      <a:pt x="70" y="2"/>
                      <a:pt x="71" y="0"/>
                    </a:cubicBezTo>
                    <a:close/>
                    <a:moveTo>
                      <a:pt x="2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1"/>
                      <a:pt x="3" y="18"/>
                    </a:cubicBezTo>
                    <a:cubicBezTo>
                      <a:pt x="31" y="18"/>
                      <a:pt x="31" y="18"/>
                      <a:pt x="31" y="18"/>
                    </a:cubicBezTo>
                    <a:cubicBezTo>
                      <a:pt x="28" y="10"/>
                      <a:pt x="25" y="3"/>
                      <a:pt x="24" y="0"/>
                    </a:cubicBezTo>
                    <a:close/>
                  </a:path>
                </a:pathLst>
              </a:custGeom>
              <a:solidFill>
                <a:srgbClr val="EAE9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05" name="任意多边形: 形状 304">
                <a:extLst>
                  <a:ext uri="{FF2B5EF4-FFF2-40B4-BE49-F238E27FC236}">
                    <a16:creationId xmlns:a16="http://schemas.microsoft.com/office/drawing/2014/main" id="{132BD133-4DA6-4938-B770-E27EA706E9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2" y="1215"/>
                <a:ext cx="138" cy="35"/>
              </a:xfrm>
              <a:custGeom>
                <a:avLst/>
                <a:gdLst>
                  <a:gd name="T0" fmla="*/ 70 w 72"/>
                  <a:gd name="T1" fmla="*/ 0 h 18"/>
                  <a:gd name="T2" fmla="*/ 49 w 72"/>
                  <a:gd name="T3" fmla="*/ 0 h 18"/>
                  <a:gd name="T4" fmla="*/ 49 w 72"/>
                  <a:gd name="T5" fmla="*/ 18 h 18"/>
                  <a:gd name="T6" fmla="*/ 72 w 72"/>
                  <a:gd name="T7" fmla="*/ 18 h 18"/>
                  <a:gd name="T8" fmla="*/ 71 w 72"/>
                  <a:gd name="T9" fmla="*/ 8 h 18"/>
                  <a:gd name="T10" fmla="*/ 70 w 72"/>
                  <a:gd name="T11" fmla="*/ 0 h 18"/>
                  <a:gd name="T12" fmla="*/ 24 w 72"/>
                  <a:gd name="T13" fmla="*/ 0 h 18"/>
                  <a:gd name="T14" fmla="*/ 0 w 72"/>
                  <a:gd name="T15" fmla="*/ 0 h 18"/>
                  <a:gd name="T16" fmla="*/ 3 w 72"/>
                  <a:gd name="T17" fmla="*/ 18 h 18"/>
                  <a:gd name="T18" fmla="*/ 32 w 72"/>
                  <a:gd name="T19" fmla="*/ 18 h 18"/>
                  <a:gd name="T20" fmla="*/ 24 w 72"/>
                  <a:gd name="T2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2" h="18">
                    <a:moveTo>
                      <a:pt x="70" y="0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49" y="5"/>
                      <a:pt x="49" y="12"/>
                      <a:pt x="49" y="18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72" y="14"/>
                      <a:pt x="71" y="10"/>
                      <a:pt x="71" y="8"/>
                    </a:cubicBezTo>
                    <a:cubicBezTo>
                      <a:pt x="71" y="3"/>
                      <a:pt x="70" y="1"/>
                      <a:pt x="70" y="0"/>
                    </a:cubicBezTo>
                    <a:close/>
                    <a:moveTo>
                      <a:pt x="2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1"/>
                      <a:pt x="3" y="18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29" y="10"/>
                      <a:pt x="26" y="4"/>
                      <a:pt x="24" y="0"/>
                    </a:cubicBezTo>
                    <a:close/>
                  </a:path>
                </a:pathLst>
              </a:custGeom>
              <a:solidFill>
                <a:srgbClr val="EBEA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06" name="任意多边形: 形状 305">
                <a:extLst>
                  <a:ext uri="{FF2B5EF4-FFF2-40B4-BE49-F238E27FC236}">
                    <a16:creationId xmlns:a16="http://schemas.microsoft.com/office/drawing/2014/main" id="{34FF8616-925C-4584-A51D-812AABC5A9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2" y="1217"/>
                <a:ext cx="138" cy="34"/>
              </a:xfrm>
              <a:custGeom>
                <a:avLst/>
                <a:gdLst>
                  <a:gd name="T0" fmla="*/ 70 w 72"/>
                  <a:gd name="T1" fmla="*/ 0 h 18"/>
                  <a:gd name="T2" fmla="*/ 49 w 72"/>
                  <a:gd name="T3" fmla="*/ 0 h 18"/>
                  <a:gd name="T4" fmla="*/ 49 w 72"/>
                  <a:gd name="T5" fmla="*/ 18 h 18"/>
                  <a:gd name="T6" fmla="*/ 72 w 72"/>
                  <a:gd name="T7" fmla="*/ 18 h 18"/>
                  <a:gd name="T8" fmla="*/ 71 w 72"/>
                  <a:gd name="T9" fmla="*/ 7 h 18"/>
                  <a:gd name="T10" fmla="*/ 70 w 72"/>
                  <a:gd name="T11" fmla="*/ 0 h 18"/>
                  <a:gd name="T12" fmla="*/ 25 w 72"/>
                  <a:gd name="T13" fmla="*/ 0 h 18"/>
                  <a:gd name="T14" fmla="*/ 0 w 72"/>
                  <a:gd name="T15" fmla="*/ 0 h 18"/>
                  <a:gd name="T16" fmla="*/ 3 w 72"/>
                  <a:gd name="T17" fmla="*/ 18 h 18"/>
                  <a:gd name="T18" fmla="*/ 32 w 72"/>
                  <a:gd name="T19" fmla="*/ 18 h 18"/>
                  <a:gd name="T20" fmla="*/ 25 w 72"/>
                  <a:gd name="T2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2" h="18">
                    <a:moveTo>
                      <a:pt x="70" y="0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49" y="6"/>
                      <a:pt x="49" y="12"/>
                      <a:pt x="49" y="18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72" y="13"/>
                      <a:pt x="71" y="9"/>
                      <a:pt x="71" y="7"/>
                    </a:cubicBezTo>
                    <a:cubicBezTo>
                      <a:pt x="71" y="3"/>
                      <a:pt x="70" y="2"/>
                      <a:pt x="70" y="0"/>
                    </a:cubicBezTo>
                    <a:close/>
                    <a:moveTo>
                      <a:pt x="2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2"/>
                      <a:pt x="3" y="18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29" y="11"/>
                      <a:pt x="27" y="4"/>
                      <a:pt x="25" y="0"/>
                    </a:cubicBez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07" name="任意多边形: 形状 306">
                <a:extLst>
                  <a:ext uri="{FF2B5EF4-FFF2-40B4-BE49-F238E27FC236}">
                    <a16:creationId xmlns:a16="http://schemas.microsoft.com/office/drawing/2014/main" id="{5913DE01-8A21-4A73-AB38-92AE821D02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4" y="1219"/>
                <a:ext cx="138" cy="36"/>
              </a:xfrm>
              <a:custGeom>
                <a:avLst/>
                <a:gdLst>
                  <a:gd name="T0" fmla="*/ 70 w 72"/>
                  <a:gd name="T1" fmla="*/ 0 h 19"/>
                  <a:gd name="T2" fmla="*/ 48 w 72"/>
                  <a:gd name="T3" fmla="*/ 0 h 19"/>
                  <a:gd name="T4" fmla="*/ 48 w 72"/>
                  <a:gd name="T5" fmla="*/ 19 h 19"/>
                  <a:gd name="T6" fmla="*/ 72 w 72"/>
                  <a:gd name="T7" fmla="*/ 19 h 19"/>
                  <a:gd name="T8" fmla="*/ 70 w 72"/>
                  <a:gd name="T9" fmla="*/ 6 h 19"/>
                  <a:gd name="T10" fmla="*/ 70 w 72"/>
                  <a:gd name="T11" fmla="*/ 0 h 19"/>
                  <a:gd name="T12" fmla="*/ 24 w 72"/>
                  <a:gd name="T13" fmla="*/ 0 h 19"/>
                  <a:gd name="T14" fmla="*/ 0 w 72"/>
                  <a:gd name="T15" fmla="*/ 0 h 19"/>
                  <a:gd name="T16" fmla="*/ 3 w 72"/>
                  <a:gd name="T17" fmla="*/ 19 h 19"/>
                  <a:gd name="T18" fmla="*/ 31 w 72"/>
                  <a:gd name="T19" fmla="*/ 19 h 19"/>
                  <a:gd name="T20" fmla="*/ 24 w 72"/>
                  <a:gd name="T2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2" h="19">
                    <a:moveTo>
                      <a:pt x="70" y="0"/>
                    </a:moveTo>
                    <a:cubicBezTo>
                      <a:pt x="48" y="0"/>
                      <a:pt x="48" y="0"/>
                      <a:pt x="48" y="0"/>
                    </a:cubicBezTo>
                    <a:cubicBezTo>
                      <a:pt x="48" y="6"/>
                      <a:pt x="48" y="13"/>
                      <a:pt x="48" y="19"/>
                    </a:cubicBezTo>
                    <a:cubicBezTo>
                      <a:pt x="72" y="19"/>
                      <a:pt x="72" y="19"/>
                      <a:pt x="72" y="19"/>
                    </a:cubicBezTo>
                    <a:cubicBezTo>
                      <a:pt x="71" y="13"/>
                      <a:pt x="70" y="8"/>
                      <a:pt x="70" y="6"/>
                    </a:cubicBezTo>
                    <a:cubicBezTo>
                      <a:pt x="70" y="3"/>
                      <a:pt x="70" y="2"/>
                      <a:pt x="70" y="0"/>
                    </a:cubicBezTo>
                    <a:close/>
                    <a:moveTo>
                      <a:pt x="2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"/>
                      <a:pt x="1" y="12"/>
                      <a:pt x="3" y="19"/>
                    </a:cubicBezTo>
                    <a:cubicBezTo>
                      <a:pt x="31" y="19"/>
                      <a:pt x="31" y="19"/>
                      <a:pt x="31" y="19"/>
                    </a:cubicBezTo>
                    <a:cubicBezTo>
                      <a:pt x="29" y="11"/>
                      <a:pt x="26" y="5"/>
                      <a:pt x="24" y="0"/>
                    </a:cubicBezTo>
                    <a:close/>
                  </a:path>
                </a:pathLst>
              </a:custGeom>
              <a:solidFill>
                <a:srgbClr val="ECEC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08" name="任意多边形: 形状 307">
                <a:extLst>
                  <a:ext uri="{FF2B5EF4-FFF2-40B4-BE49-F238E27FC236}">
                    <a16:creationId xmlns:a16="http://schemas.microsoft.com/office/drawing/2014/main" id="{5074C955-7AEC-45A7-A9CD-F8D668934F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4" y="1223"/>
                <a:ext cx="138" cy="34"/>
              </a:xfrm>
              <a:custGeom>
                <a:avLst/>
                <a:gdLst>
                  <a:gd name="T0" fmla="*/ 70 w 72"/>
                  <a:gd name="T1" fmla="*/ 0 h 18"/>
                  <a:gd name="T2" fmla="*/ 48 w 72"/>
                  <a:gd name="T3" fmla="*/ 0 h 18"/>
                  <a:gd name="T4" fmla="*/ 48 w 72"/>
                  <a:gd name="T5" fmla="*/ 18 h 18"/>
                  <a:gd name="T6" fmla="*/ 72 w 72"/>
                  <a:gd name="T7" fmla="*/ 18 h 18"/>
                  <a:gd name="T8" fmla="*/ 70 w 72"/>
                  <a:gd name="T9" fmla="*/ 4 h 18"/>
                  <a:gd name="T10" fmla="*/ 70 w 72"/>
                  <a:gd name="T11" fmla="*/ 0 h 18"/>
                  <a:gd name="T12" fmla="*/ 25 w 72"/>
                  <a:gd name="T13" fmla="*/ 0 h 18"/>
                  <a:gd name="T14" fmla="*/ 0 w 72"/>
                  <a:gd name="T15" fmla="*/ 0 h 18"/>
                  <a:gd name="T16" fmla="*/ 3 w 72"/>
                  <a:gd name="T17" fmla="*/ 18 h 18"/>
                  <a:gd name="T18" fmla="*/ 32 w 72"/>
                  <a:gd name="T19" fmla="*/ 18 h 18"/>
                  <a:gd name="T20" fmla="*/ 25 w 72"/>
                  <a:gd name="T2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2" h="18">
                    <a:moveTo>
                      <a:pt x="70" y="0"/>
                    </a:moveTo>
                    <a:cubicBezTo>
                      <a:pt x="48" y="0"/>
                      <a:pt x="48" y="0"/>
                      <a:pt x="48" y="0"/>
                    </a:cubicBezTo>
                    <a:cubicBezTo>
                      <a:pt x="48" y="6"/>
                      <a:pt x="48" y="12"/>
                      <a:pt x="48" y="18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71" y="12"/>
                      <a:pt x="70" y="6"/>
                      <a:pt x="70" y="4"/>
                    </a:cubicBezTo>
                    <a:cubicBezTo>
                      <a:pt x="70" y="2"/>
                      <a:pt x="70" y="1"/>
                      <a:pt x="70" y="0"/>
                    </a:cubicBezTo>
                    <a:close/>
                    <a:moveTo>
                      <a:pt x="2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1"/>
                      <a:pt x="3" y="18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29" y="11"/>
                      <a:pt x="27" y="4"/>
                      <a:pt x="25" y="0"/>
                    </a:cubicBezTo>
                    <a:close/>
                  </a:path>
                </a:pathLst>
              </a:custGeom>
              <a:solidFill>
                <a:srgbClr val="EDEC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09" name="任意多边形: 形状 308">
                <a:extLst>
                  <a:ext uri="{FF2B5EF4-FFF2-40B4-BE49-F238E27FC236}">
                    <a16:creationId xmlns:a16="http://schemas.microsoft.com/office/drawing/2014/main" id="{51AC8A9C-1E97-4BA6-B4B2-2D059ACBA9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4" y="1225"/>
                <a:ext cx="138" cy="34"/>
              </a:xfrm>
              <a:custGeom>
                <a:avLst/>
                <a:gdLst>
                  <a:gd name="T0" fmla="*/ 70 w 72"/>
                  <a:gd name="T1" fmla="*/ 0 h 18"/>
                  <a:gd name="T2" fmla="*/ 48 w 72"/>
                  <a:gd name="T3" fmla="*/ 0 h 18"/>
                  <a:gd name="T4" fmla="*/ 48 w 72"/>
                  <a:gd name="T5" fmla="*/ 18 h 18"/>
                  <a:gd name="T6" fmla="*/ 72 w 72"/>
                  <a:gd name="T7" fmla="*/ 18 h 18"/>
                  <a:gd name="T8" fmla="*/ 70 w 72"/>
                  <a:gd name="T9" fmla="*/ 3 h 18"/>
                  <a:gd name="T10" fmla="*/ 70 w 72"/>
                  <a:gd name="T11" fmla="*/ 0 h 18"/>
                  <a:gd name="T12" fmla="*/ 26 w 72"/>
                  <a:gd name="T13" fmla="*/ 0 h 18"/>
                  <a:gd name="T14" fmla="*/ 0 w 72"/>
                  <a:gd name="T15" fmla="*/ 0 h 18"/>
                  <a:gd name="T16" fmla="*/ 3 w 72"/>
                  <a:gd name="T17" fmla="*/ 18 h 18"/>
                  <a:gd name="T18" fmla="*/ 32 w 72"/>
                  <a:gd name="T19" fmla="*/ 18 h 18"/>
                  <a:gd name="T20" fmla="*/ 26 w 72"/>
                  <a:gd name="T2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2" h="18">
                    <a:moveTo>
                      <a:pt x="70" y="0"/>
                    </a:moveTo>
                    <a:cubicBezTo>
                      <a:pt x="48" y="0"/>
                      <a:pt x="48" y="0"/>
                      <a:pt x="48" y="0"/>
                    </a:cubicBezTo>
                    <a:cubicBezTo>
                      <a:pt x="48" y="6"/>
                      <a:pt x="48" y="12"/>
                      <a:pt x="48" y="18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71" y="11"/>
                      <a:pt x="71" y="6"/>
                      <a:pt x="70" y="3"/>
                    </a:cubicBezTo>
                    <a:cubicBezTo>
                      <a:pt x="70" y="0"/>
                      <a:pt x="70" y="0"/>
                      <a:pt x="70" y="0"/>
                    </a:cubicBezTo>
                    <a:close/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2"/>
                      <a:pt x="3" y="18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0" y="11"/>
                      <a:pt x="28" y="5"/>
                      <a:pt x="26" y="0"/>
                    </a:cubicBezTo>
                    <a:close/>
                  </a:path>
                </a:pathLst>
              </a:custGeom>
              <a:solidFill>
                <a:srgbClr val="EEED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10" name="任意多边形: 形状 309">
                <a:extLst>
                  <a:ext uri="{FF2B5EF4-FFF2-40B4-BE49-F238E27FC236}">
                    <a16:creationId xmlns:a16="http://schemas.microsoft.com/office/drawing/2014/main" id="{8450B849-BE1C-4D50-85BF-DEE774F326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4" y="1227"/>
                <a:ext cx="138" cy="36"/>
              </a:xfrm>
              <a:custGeom>
                <a:avLst/>
                <a:gdLst>
                  <a:gd name="T0" fmla="*/ 70 w 72"/>
                  <a:gd name="T1" fmla="*/ 0 h 19"/>
                  <a:gd name="T2" fmla="*/ 48 w 72"/>
                  <a:gd name="T3" fmla="*/ 0 h 19"/>
                  <a:gd name="T4" fmla="*/ 48 w 72"/>
                  <a:gd name="T5" fmla="*/ 19 h 19"/>
                  <a:gd name="T6" fmla="*/ 72 w 72"/>
                  <a:gd name="T7" fmla="*/ 19 h 19"/>
                  <a:gd name="T8" fmla="*/ 70 w 72"/>
                  <a:gd name="T9" fmla="*/ 2 h 19"/>
                  <a:gd name="T10" fmla="*/ 70 w 72"/>
                  <a:gd name="T11" fmla="*/ 0 h 19"/>
                  <a:gd name="T12" fmla="*/ 26 w 72"/>
                  <a:gd name="T13" fmla="*/ 0 h 19"/>
                  <a:gd name="T14" fmla="*/ 0 w 72"/>
                  <a:gd name="T15" fmla="*/ 0 h 19"/>
                  <a:gd name="T16" fmla="*/ 3 w 72"/>
                  <a:gd name="T17" fmla="*/ 19 h 19"/>
                  <a:gd name="T18" fmla="*/ 33 w 72"/>
                  <a:gd name="T19" fmla="*/ 19 h 19"/>
                  <a:gd name="T20" fmla="*/ 26 w 72"/>
                  <a:gd name="T2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2" h="19">
                    <a:moveTo>
                      <a:pt x="70" y="0"/>
                    </a:moveTo>
                    <a:cubicBezTo>
                      <a:pt x="48" y="0"/>
                      <a:pt x="48" y="0"/>
                      <a:pt x="48" y="0"/>
                    </a:cubicBezTo>
                    <a:cubicBezTo>
                      <a:pt x="48" y="6"/>
                      <a:pt x="48" y="13"/>
                      <a:pt x="48" y="19"/>
                    </a:cubicBezTo>
                    <a:cubicBezTo>
                      <a:pt x="72" y="19"/>
                      <a:pt x="72" y="19"/>
                      <a:pt x="72" y="19"/>
                    </a:cubicBezTo>
                    <a:cubicBezTo>
                      <a:pt x="71" y="11"/>
                      <a:pt x="71" y="5"/>
                      <a:pt x="70" y="2"/>
                    </a:cubicBezTo>
                    <a:cubicBezTo>
                      <a:pt x="70" y="0"/>
                      <a:pt x="70" y="0"/>
                      <a:pt x="70" y="0"/>
                    </a:cubicBezTo>
                    <a:close/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2"/>
                      <a:pt x="3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0" y="12"/>
                      <a:pt x="28" y="5"/>
                      <a:pt x="26" y="0"/>
                    </a:cubicBezTo>
                    <a:close/>
                  </a:path>
                </a:pathLst>
              </a:custGeom>
              <a:solidFill>
                <a:srgbClr val="EFEE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11" name="任意多边形: 形状 310">
                <a:extLst>
                  <a:ext uri="{FF2B5EF4-FFF2-40B4-BE49-F238E27FC236}">
                    <a16:creationId xmlns:a16="http://schemas.microsoft.com/office/drawing/2014/main" id="{0F80F29B-C883-438D-9383-EE39FDEB40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4" y="1230"/>
                <a:ext cx="138" cy="35"/>
              </a:xfrm>
              <a:custGeom>
                <a:avLst/>
                <a:gdLst>
                  <a:gd name="T0" fmla="*/ 70 w 72"/>
                  <a:gd name="T1" fmla="*/ 0 h 18"/>
                  <a:gd name="T2" fmla="*/ 48 w 72"/>
                  <a:gd name="T3" fmla="*/ 0 h 18"/>
                  <a:gd name="T4" fmla="*/ 48 w 72"/>
                  <a:gd name="T5" fmla="*/ 18 h 18"/>
                  <a:gd name="T6" fmla="*/ 72 w 72"/>
                  <a:gd name="T7" fmla="*/ 18 h 18"/>
                  <a:gd name="T8" fmla="*/ 70 w 72"/>
                  <a:gd name="T9" fmla="*/ 0 h 18"/>
                  <a:gd name="T10" fmla="*/ 70 w 72"/>
                  <a:gd name="T11" fmla="*/ 0 h 18"/>
                  <a:gd name="T12" fmla="*/ 27 w 72"/>
                  <a:gd name="T13" fmla="*/ 0 h 18"/>
                  <a:gd name="T14" fmla="*/ 0 w 72"/>
                  <a:gd name="T15" fmla="*/ 0 h 18"/>
                  <a:gd name="T16" fmla="*/ 3 w 72"/>
                  <a:gd name="T17" fmla="*/ 18 h 18"/>
                  <a:gd name="T18" fmla="*/ 33 w 72"/>
                  <a:gd name="T19" fmla="*/ 18 h 18"/>
                  <a:gd name="T20" fmla="*/ 27 w 72"/>
                  <a:gd name="T2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2" h="18">
                    <a:moveTo>
                      <a:pt x="70" y="0"/>
                    </a:moveTo>
                    <a:cubicBezTo>
                      <a:pt x="48" y="0"/>
                      <a:pt x="48" y="0"/>
                      <a:pt x="48" y="0"/>
                    </a:cubicBezTo>
                    <a:cubicBezTo>
                      <a:pt x="48" y="6"/>
                      <a:pt x="48" y="12"/>
                      <a:pt x="48" y="18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71" y="10"/>
                      <a:pt x="71" y="3"/>
                      <a:pt x="70" y="0"/>
                    </a:cubicBezTo>
                    <a:cubicBezTo>
                      <a:pt x="70" y="0"/>
                      <a:pt x="70" y="0"/>
                      <a:pt x="70" y="0"/>
                    </a:cubicBezTo>
                    <a:close/>
                    <a:moveTo>
                      <a:pt x="2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1"/>
                      <a:pt x="3" y="18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31" y="11"/>
                      <a:pt x="29" y="5"/>
                      <a:pt x="27" y="0"/>
                    </a:cubicBezTo>
                    <a:close/>
                  </a:path>
                </a:pathLst>
              </a:custGeom>
              <a:solidFill>
                <a:srgbClr val="F0E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12" name="任意多边形: 形状 311">
                <a:extLst>
                  <a:ext uri="{FF2B5EF4-FFF2-40B4-BE49-F238E27FC236}">
                    <a16:creationId xmlns:a16="http://schemas.microsoft.com/office/drawing/2014/main" id="{D76AAF72-11D1-4B08-BFEA-4AE9FBC623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6" y="1232"/>
                <a:ext cx="136" cy="35"/>
              </a:xfrm>
              <a:custGeom>
                <a:avLst/>
                <a:gdLst>
                  <a:gd name="T0" fmla="*/ 69 w 71"/>
                  <a:gd name="T1" fmla="*/ 0 h 18"/>
                  <a:gd name="T2" fmla="*/ 47 w 71"/>
                  <a:gd name="T3" fmla="*/ 0 h 18"/>
                  <a:gd name="T4" fmla="*/ 47 w 71"/>
                  <a:gd name="T5" fmla="*/ 18 h 18"/>
                  <a:gd name="T6" fmla="*/ 71 w 71"/>
                  <a:gd name="T7" fmla="*/ 18 h 18"/>
                  <a:gd name="T8" fmla="*/ 69 w 71"/>
                  <a:gd name="T9" fmla="*/ 0 h 18"/>
                  <a:gd name="T10" fmla="*/ 26 w 71"/>
                  <a:gd name="T11" fmla="*/ 0 h 18"/>
                  <a:gd name="T12" fmla="*/ 0 w 71"/>
                  <a:gd name="T13" fmla="*/ 0 h 18"/>
                  <a:gd name="T14" fmla="*/ 3 w 71"/>
                  <a:gd name="T15" fmla="*/ 18 h 18"/>
                  <a:gd name="T16" fmla="*/ 32 w 71"/>
                  <a:gd name="T17" fmla="*/ 18 h 18"/>
                  <a:gd name="T18" fmla="*/ 26 w 71"/>
                  <a:gd name="T1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1" h="18">
                    <a:moveTo>
                      <a:pt x="69" y="0"/>
                    </a:moveTo>
                    <a:cubicBezTo>
                      <a:pt x="47" y="0"/>
                      <a:pt x="47" y="0"/>
                      <a:pt x="47" y="0"/>
                    </a:cubicBezTo>
                    <a:cubicBezTo>
                      <a:pt x="47" y="6"/>
                      <a:pt x="47" y="12"/>
                      <a:pt x="47" y="18"/>
                    </a:cubicBezTo>
                    <a:cubicBezTo>
                      <a:pt x="71" y="18"/>
                      <a:pt x="71" y="18"/>
                      <a:pt x="71" y="18"/>
                    </a:cubicBezTo>
                    <a:cubicBezTo>
                      <a:pt x="70" y="11"/>
                      <a:pt x="70" y="4"/>
                      <a:pt x="69" y="0"/>
                    </a:cubicBezTo>
                    <a:close/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1" y="12"/>
                      <a:pt x="3" y="18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0" y="11"/>
                      <a:pt x="28" y="5"/>
                      <a:pt x="26" y="0"/>
                    </a:cubicBezTo>
                    <a:close/>
                  </a:path>
                </a:pathLst>
              </a:custGeom>
              <a:solidFill>
                <a:srgbClr val="F1F0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13" name="任意多边形: 形状 312">
                <a:extLst>
                  <a:ext uri="{FF2B5EF4-FFF2-40B4-BE49-F238E27FC236}">
                    <a16:creationId xmlns:a16="http://schemas.microsoft.com/office/drawing/2014/main" id="{654D9797-7503-45D7-B5E8-DD3DD95D57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6" y="1234"/>
                <a:ext cx="136" cy="35"/>
              </a:xfrm>
              <a:custGeom>
                <a:avLst/>
                <a:gdLst>
                  <a:gd name="T0" fmla="*/ 69 w 71"/>
                  <a:gd name="T1" fmla="*/ 0 h 18"/>
                  <a:gd name="T2" fmla="*/ 47 w 71"/>
                  <a:gd name="T3" fmla="*/ 0 h 18"/>
                  <a:gd name="T4" fmla="*/ 47 w 71"/>
                  <a:gd name="T5" fmla="*/ 18 h 18"/>
                  <a:gd name="T6" fmla="*/ 71 w 71"/>
                  <a:gd name="T7" fmla="*/ 18 h 18"/>
                  <a:gd name="T8" fmla="*/ 69 w 71"/>
                  <a:gd name="T9" fmla="*/ 0 h 18"/>
                  <a:gd name="T10" fmla="*/ 27 w 71"/>
                  <a:gd name="T11" fmla="*/ 0 h 18"/>
                  <a:gd name="T12" fmla="*/ 0 w 71"/>
                  <a:gd name="T13" fmla="*/ 0 h 18"/>
                  <a:gd name="T14" fmla="*/ 3 w 71"/>
                  <a:gd name="T15" fmla="*/ 18 h 18"/>
                  <a:gd name="T16" fmla="*/ 33 w 71"/>
                  <a:gd name="T17" fmla="*/ 18 h 18"/>
                  <a:gd name="T18" fmla="*/ 33 w 71"/>
                  <a:gd name="T19" fmla="*/ 18 h 18"/>
                  <a:gd name="T20" fmla="*/ 27 w 71"/>
                  <a:gd name="T2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1" h="18">
                    <a:moveTo>
                      <a:pt x="69" y="0"/>
                    </a:moveTo>
                    <a:cubicBezTo>
                      <a:pt x="47" y="0"/>
                      <a:pt x="47" y="0"/>
                      <a:pt x="47" y="0"/>
                    </a:cubicBezTo>
                    <a:cubicBezTo>
                      <a:pt x="47" y="6"/>
                      <a:pt x="47" y="13"/>
                      <a:pt x="47" y="18"/>
                    </a:cubicBezTo>
                    <a:cubicBezTo>
                      <a:pt x="71" y="18"/>
                      <a:pt x="71" y="18"/>
                      <a:pt x="71" y="18"/>
                    </a:cubicBezTo>
                    <a:cubicBezTo>
                      <a:pt x="71" y="11"/>
                      <a:pt x="70" y="4"/>
                      <a:pt x="69" y="0"/>
                    </a:cubicBezTo>
                    <a:close/>
                    <a:moveTo>
                      <a:pt x="2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2"/>
                      <a:pt x="3" y="18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31" y="11"/>
                      <a:pt x="29" y="5"/>
                      <a:pt x="27" y="0"/>
                    </a:cubicBezTo>
                    <a:close/>
                  </a:path>
                </a:pathLst>
              </a:custGeom>
              <a:solidFill>
                <a:srgbClr val="F2F1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14" name="任意多边形: 形状 313">
                <a:extLst>
                  <a:ext uri="{FF2B5EF4-FFF2-40B4-BE49-F238E27FC236}">
                    <a16:creationId xmlns:a16="http://schemas.microsoft.com/office/drawing/2014/main" id="{6B0C0CE9-2147-4949-A0F2-6470F1F954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6" y="1236"/>
                <a:ext cx="138" cy="37"/>
              </a:xfrm>
              <a:custGeom>
                <a:avLst/>
                <a:gdLst>
                  <a:gd name="T0" fmla="*/ 70 w 72"/>
                  <a:gd name="T1" fmla="*/ 0 h 19"/>
                  <a:gd name="T2" fmla="*/ 47 w 72"/>
                  <a:gd name="T3" fmla="*/ 0 h 19"/>
                  <a:gd name="T4" fmla="*/ 47 w 72"/>
                  <a:gd name="T5" fmla="*/ 19 h 19"/>
                  <a:gd name="T6" fmla="*/ 72 w 72"/>
                  <a:gd name="T7" fmla="*/ 19 h 19"/>
                  <a:gd name="T8" fmla="*/ 70 w 72"/>
                  <a:gd name="T9" fmla="*/ 0 h 19"/>
                  <a:gd name="T10" fmla="*/ 27 w 72"/>
                  <a:gd name="T11" fmla="*/ 0 h 19"/>
                  <a:gd name="T12" fmla="*/ 0 w 72"/>
                  <a:gd name="T13" fmla="*/ 0 h 19"/>
                  <a:gd name="T14" fmla="*/ 3 w 72"/>
                  <a:gd name="T15" fmla="*/ 19 h 19"/>
                  <a:gd name="T16" fmla="*/ 33 w 72"/>
                  <a:gd name="T17" fmla="*/ 19 h 19"/>
                  <a:gd name="T18" fmla="*/ 33 w 72"/>
                  <a:gd name="T19" fmla="*/ 17 h 19"/>
                  <a:gd name="T20" fmla="*/ 27 w 72"/>
                  <a:gd name="T2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2" h="19">
                    <a:moveTo>
                      <a:pt x="70" y="0"/>
                    </a:moveTo>
                    <a:cubicBezTo>
                      <a:pt x="47" y="0"/>
                      <a:pt x="47" y="0"/>
                      <a:pt x="47" y="0"/>
                    </a:cubicBezTo>
                    <a:cubicBezTo>
                      <a:pt x="47" y="7"/>
                      <a:pt x="47" y="13"/>
                      <a:pt x="47" y="19"/>
                    </a:cubicBezTo>
                    <a:cubicBezTo>
                      <a:pt x="72" y="19"/>
                      <a:pt x="72" y="19"/>
                      <a:pt x="72" y="19"/>
                    </a:cubicBezTo>
                    <a:cubicBezTo>
                      <a:pt x="71" y="12"/>
                      <a:pt x="70" y="5"/>
                      <a:pt x="70" y="0"/>
                    </a:cubicBezTo>
                    <a:close/>
                    <a:moveTo>
                      <a:pt x="2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2"/>
                      <a:pt x="3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3" y="17"/>
                      <a:pt x="33" y="17"/>
                      <a:pt x="33" y="17"/>
                    </a:cubicBezTo>
                    <a:cubicBezTo>
                      <a:pt x="31" y="11"/>
                      <a:pt x="29" y="5"/>
                      <a:pt x="27" y="0"/>
                    </a:cubicBezTo>
                    <a:close/>
                  </a:path>
                </a:pathLst>
              </a:custGeom>
              <a:solidFill>
                <a:srgbClr val="F3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15" name="任意多边形: 形状 314">
                <a:extLst>
                  <a:ext uri="{FF2B5EF4-FFF2-40B4-BE49-F238E27FC236}">
                    <a16:creationId xmlns:a16="http://schemas.microsoft.com/office/drawing/2014/main" id="{F437C322-DF0E-424D-AFB8-E6744CEDAE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6" y="1240"/>
                <a:ext cx="138" cy="34"/>
              </a:xfrm>
              <a:custGeom>
                <a:avLst/>
                <a:gdLst>
                  <a:gd name="T0" fmla="*/ 70 w 72"/>
                  <a:gd name="T1" fmla="*/ 0 h 18"/>
                  <a:gd name="T2" fmla="*/ 47 w 72"/>
                  <a:gd name="T3" fmla="*/ 0 h 18"/>
                  <a:gd name="T4" fmla="*/ 47 w 72"/>
                  <a:gd name="T5" fmla="*/ 18 h 18"/>
                  <a:gd name="T6" fmla="*/ 72 w 72"/>
                  <a:gd name="T7" fmla="*/ 18 h 18"/>
                  <a:gd name="T8" fmla="*/ 70 w 72"/>
                  <a:gd name="T9" fmla="*/ 0 h 18"/>
                  <a:gd name="T10" fmla="*/ 28 w 72"/>
                  <a:gd name="T11" fmla="*/ 0 h 18"/>
                  <a:gd name="T12" fmla="*/ 0 w 72"/>
                  <a:gd name="T13" fmla="*/ 0 h 18"/>
                  <a:gd name="T14" fmla="*/ 3 w 72"/>
                  <a:gd name="T15" fmla="*/ 18 h 18"/>
                  <a:gd name="T16" fmla="*/ 33 w 72"/>
                  <a:gd name="T17" fmla="*/ 18 h 18"/>
                  <a:gd name="T18" fmla="*/ 33 w 72"/>
                  <a:gd name="T19" fmla="*/ 15 h 18"/>
                  <a:gd name="T20" fmla="*/ 28 w 72"/>
                  <a:gd name="T2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2" h="18">
                    <a:moveTo>
                      <a:pt x="70" y="0"/>
                    </a:moveTo>
                    <a:cubicBezTo>
                      <a:pt x="47" y="0"/>
                      <a:pt x="47" y="0"/>
                      <a:pt x="47" y="0"/>
                    </a:cubicBezTo>
                    <a:cubicBezTo>
                      <a:pt x="47" y="6"/>
                      <a:pt x="47" y="12"/>
                      <a:pt x="47" y="18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71" y="11"/>
                      <a:pt x="70" y="4"/>
                      <a:pt x="70" y="0"/>
                    </a:cubicBezTo>
                    <a:close/>
                    <a:moveTo>
                      <a:pt x="2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2"/>
                      <a:pt x="3" y="18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33" y="17"/>
                      <a:pt x="33" y="16"/>
                      <a:pt x="33" y="15"/>
                    </a:cubicBezTo>
                    <a:cubicBezTo>
                      <a:pt x="31" y="9"/>
                      <a:pt x="29" y="4"/>
                      <a:pt x="28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16" name="任意多边形: 形状 315">
                <a:extLst>
                  <a:ext uri="{FF2B5EF4-FFF2-40B4-BE49-F238E27FC236}">
                    <a16:creationId xmlns:a16="http://schemas.microsoft.com/office/drawing/2014/main" id="{F8195917-04EB-48DA-8677-83CED591D7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6" y="1242"/>
                <a:ext cx="138" cy="34"/>
              </a:xfrm>
              <a:custGeom>
                <a:avLst/>
                <a:gdLst>
                  <a:gd name="T0" fmla="*/ 70 w 72"/>
                  <a:gd name="T1" fmla="*/ 0 h 18"/>
                  <a:gd name="T2" fmla="*/ 47 w 72"/>
                  <a:gd name="T3" fmla="*/ 0 h 18"/>
                  <a:gd name="T4" fmla="*/ 47 w 72"/>
                  <a:gd name="T5" fmla="*/ 18 h 18"/>
                  <a:gd name="T6" fmla="*/ 72 w 72"/>
                  <a:gd name="T7" fmla="*/ 18 h 18"/>
                  <a:gd name="T8" fmla="*/ 70 w 72"/>
                  <a:gd name="T9" fmla="*/ 0 h 18"/>
                  <a:gd name="T10" fmla="*/ 28 w 72"/>
                  <a:gd name="T11" fmla="*/ 0 h 18"/>
                  <a:gd name="T12" fmla="*/ 0 w 72"/>
                  <a:gd name="T13" fmla="*/ 0 h 18"/>
                  <a:gd name="T14" fmla="*/ 3 w 72"/>
                  <a:gd name="T15" fmla="*/ 18 h 18"/>
                  <a:gd name="T16" fmla="*/ 34 w 72"/>
                  <a:gd name="T17" fmla="*/ 18 h 18"/>
                  <a:gd name="T18" fmla="*/ 33 w 72"/>
                  <a:gd name="T19" fmla="*/ 14 h 18"/>
                  <a:gd name="T20" fmla="*/ 28 w 72"/>
                  <a:gd name="T2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2" h="18">
                    <a:moveTo>
                      <a:pt x="70" y="0"/>
                    </a:moveTo>
                    <a:cubicBezTo>
                      <a:pt x="47" y="0"/>
                      <a:pt x="47" y="0"/>
                      <a:pt x="47" y="0"/>
                    </a:cubicBezTo>
                    <a:cubicBezTo>
                      <a:pt x="47" y="6"/>
                      <a:pt x="47" y="13"/>
                      <a:pt x="47" y="18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71" y="12"/>
                      <a:pt x="70" y="5"/>
                      <a:pt x="70" y="0"/>
                    </a:cubicBezTo>
                    <a:close/>
                    <a:moveTo>
                      <a:pt x="2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2"/>
                      <a:pt x="3" y="18"/>
                    </a:cubicBezTo>
                    <a:cubicBezTo>
                      <a:pt x="34" y="18"/>
                      <a:pt x="34" y="18"/>
                      <a:pt x="34" y="18"/>
                    </a:cubicBezTo>
                    <a:cubicBezTo>
                      <a:pt x="33" y="17"/>
                      <a:pt x="33" y="15"/>
                      <a:pt x="33" y="14"/>
                    </a:cubicBezTo>
                    <a:cubicBezTo>
                      <a:pt x="31" y="9"/>
                      <a:pt x="30" y="4"/>
                      <a:pt x="28" y="0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17" name="任意多边形: 形状 316">
                <a:extLst>
                  <a:ext uri="{FF2B5EF4-FFF2-40B4-BE49-F238E27FC236}">
                    <a16:creationId xmlns:a16="http://schemas.microsoft.com/office/drawing/2014/main" id="{ACB35FC6-7A22-4611-8CD8-8B54D13147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8" y="1244"/>
                <a:ext cx="136" cy="36"/>
              </a:xfrm>
              <a:custGeom>
                <a:avLst/>
                <a:gdLst>
                  <a:gd name="T0" fmla="*/ 69 w 71"/>
                  <a:gd name="T1" fmla="*/ 0 h 19"/>
                  <a:gd name="T2" fmla="*/ 46 w 71"/>
                  <a:gd name="T3" fmla="*/ 0 h 19"/>
                  <a:gd name="T4" fmla="*/ 46 w 71"/>
                  <a:gd name="T5" fmla="*/ 19 h 19"/>
                  <a:gd name="T6" fmla="*/ 71 w 71"/>
                  <a:gd name="T7" fmla="*/ 19 h 19"/>
                  <a:gd name="T8" fmla="*/ 69 w 71"/>
                  <a:gd name="T9" fmla="*/ 0 h 19"/>
                  <a:gd name="T10" fmla="*/ 28 w 71"/>
                  <a:gd name="T11" fmla="*/ 0 h 19"/>
                  <a:gd name="T12" fmla="*/ 0 w 71"/>
                  <a:gd name="T13" fmla="*/ 0 h 19"/>
                  <a:gd name="T14" fmla="*/ 3 w 71"/>
                  <a:gd name="T15" fmla="*/ 19 h 19"/>
                  <a:gd name="T16" fmla="*/ 33 w 71"/>
                  <a:gd name="T17" fmla="*/ 19 h 19"/>
                  <a:gd name="T18" fmla="*/ 32 w 71"/>
                  <a:gd name="T19" fmla="*/ 13 h 19"/>
                  <a:gd name="T20" fmla="*/ 28 w 71"/>
                  <a:gd name="T2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1" h="19">
                    <a:moveTo>
                      <a:pt x="69" y="0"/>
                    </a:moveTo>
                    <a:cubicBezTo>
                      <a:pt x="46" y="0"/>
                      <a:pt x="46" y="0"/>
                      <a:pt x="46" y="0"/>
                    </a:cubicBezTo>
                    <a:cubicBezTo>
                      <a:pt x="46" y="7"/>
                      <a:pt x="46" y="13"/>
                      <a:pt x="46" y="19"/>
                    </a:cubicBezTo>
                    <a:cubicBezTo>
                      <a:pt x="71" y="19"/>
                      <a:pt x="71" y="19"/>
                      <a:pt x="71" y="19"/>
                    </a:cubicBezTo>
                    <a:cubicBezTo>
                      <a:pt x="70" y="12"/>
                      <a:pt x="70" y="5"/>
                      <a:pt x="69" y="0"/>
                    </a:cubicBezTo>
                    <a:close/>
                    <a:moveTo>
                      <a:pt x="2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2"/>
                      <a:pt x="3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3" y="17"/>
                      <a:pt x="32" y="15"/>
                      <a:pt x="32" y="13"/>
                    </a:cubicBezTo>
                    <a:cubicBezTo>
                      <a:pt x="30" y="9"/>
                      <a:pt x="29" y="4"/>
                      <a:pt x="28" y="0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18" name="任意多边形: 形状 317">
                <a:extLst>
                  <a:ext uri="{FF2B5EF4-FFF2-40B4-BE49-F238E27FC236}">
                    <a16:creationId xmlns:a16="http://schemas.microsoft.com/office/drawing/2014/main" id="{7553C23F-E3C5-47BA-A5C3-C4FAAC58D2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8" y="1248"/>
                <a:ext cx="136" cy="34"/>
              </a:xfrm>
              <a:custGeom>
                <a:avLst/>
                <a:gdLst>
                  <a:gd name="T0" fmla="*/ 69 w 71"/>
                  <a:gd name="T1" fmla="*/ 0 h 18"/>
                  <a:gd name="T2" fmla="*/ 46 w 71"/>
                  <a:gd name="T3" fmla="*/ 0 h 18"/>
                  <a:gd name="T4" fmla="*/ 46 w 71"/>
                  <a:gd name="T5" fmla="*/ 18 h 18"/>
                  <a:gd name="T6" fmla="*/ 71 w 71"/>
                  <a:gd name="T7" fmla="*/ 18 h 18"/>
                  <a:gd name="T8" fmla="*/ 69 w 71"/>
                  <a:gd name="T9" fmla="*/ 0 h 18"/>
                  <a:gd name="T10" fmla="*/ 28 w 71"/>
                  <a:gd name="T11" fmla="*/ 0 h 18"/>
                  <a:gd name="T12" fmla="*/ 0 w 71"/>
                  <a:gd name="T13" fmla="*/ 0 h 18"/>
                  <a:gd name="T14" fmla="*/ 3 w 71"/>
                  <a:gd name="T15" fmla="*/ 18 h 18"/>
                  <a:gd name="T16" fmla="*/ 34 w 71"/>
                  <a:gd name="T17" fmla="*/ 18 h 18"/>
                  <a:gd name="T18" fmla="*/ 32 w 71"/>
                  <a:gd name="T19" fmla="*/ 11 h 18"/>
                  <a:gd name="T20" fmla="*/ 28 w 71"/>
                  <a:gd name="T2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1" h="18">
                    <a:moveTo>
                      <a:pt x="69" y="0"/>
                    </a:moveTo>
                    <a:cubicBezTo>
                      <a:pt x="46" y="0"/>
                      <a:pt x="46" y="0"/>
                      <a:pt x="46" y="0"/>
                    </a:cubicBezTo>
                    <a:cubicBezTo>
                      <a:pt x="46" y="6"/>
                      <a:pt x="46" y="13"/>
                      <a:pt x="46" y="18"/>
                    </a:cubicBezTo>
                    <a:cubicBezTo>
                      <a:pt x="71" y="18"/>
                      <a:pt x="71" y="18"/>
                      <a:pt x="71" y="18"/>
                    </a:cubicBezTo>
                    <a:cubicBezTo>
                      <a:pt x="70" y="11"/>
                      <a:pt x="70" y="5"/>
                      <a:pt x="69" y="0"/>
                    </a:cubicBezTo>
                    <a:close/>
                    <a:moveTo>
                      <a:pt x="2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2"/>
                      <a:pt x="3" y="18"/>
                    </a:cubicBezTo>
                    <a:cubicBezTo>
                      <a:pt x="34" y="18"/>
                      <a:pt x="34" y="18"/>
                      <a:pt x="34" y="18"/>
                    </a:cubicBezTo>
                    <a:cubicBezTo>
                      <a:pt x="33" y="16"/>
                      <a:pt x="32" y="13"/>
                      <a:pt x="32" y="11"/>
                    </a:cubicBezTo>
                    <a:cubicBezTo>
                      <a:pt x="30" y="7"/>
                      <a:pt x="29" y="3"/>
                      <a:pt x="28" y="0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19" name="任意多边形: 形状 318">
                <a:extLst>
                  <a:ext uri="{FF2B5EF4-FFF2-40B4-BE49-F238E27FC236}">
                    <a16:creationId xmlns:a16="http://schemas.microsoft.com/office/drawing/2014/main" id="{D2F9B963-BE3B-4102-A554-0F7187884F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8" y="1250"/>
                <a:ext cx="136" cy="34"/>
              </a:xfrm>
              <a:custGeom>
                <a:avLst/>
                <a:gdLst>
                  <a:gd name="T0" fmla="*/ 69 w 71"/>
                  <a:gd name="T1" fmla="*/ 0 h 18"/>
                  <a:gd name="T2" fmla="*/ 46 w 71"/>
                  <a:gd name="T3" fmla="*/ 0 h 18"/>
                  <a:gd name="T4" fmla="*/ 46 w 71"/>
                  <a:gd name="T5" fmla="*/ 18 h 18"/>
                  <a:gd name="T6" fmla="*/ 71 w 71"/>
                  <a:gd name="T7" fmla="*/ 18 h 18"/>
                  <a:gd name="T8" fmla="*/ 69 w 71"/>
                  <a:gd name="T9" fmla="*/ 0 h 18"/>
                  <a:gd name="T10" fmla="*/ 28 w 71"/>
                  <a:gd name="T11" fmla="*/ 0 h 18"/>
                  <a:gd name="T12" fmla="*/ 0 w 71"/>
                  <a:gd name="T13" fmla="*/ 0 h 18"/>
                  <a:gd name="T14" fmla="*/ 3 w 71"/>
                  <a:gd name="T15" fmla="*/ 18 h 18"/>
                  <a:gd name="T16" fmla="*/ 34 w 71"/>
                  <a:gd name="T17" fmla="*/ 18 h 18"/>
                  <a:gd name="T18" fmla="*/ 32 w 71"/>
                  <a:gd name="T19" fmla="*/ 10 h 18"/>
                  <a:gd name="T20" fmla="*/ 28 w 71"/>
                  <a:gd name="T2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1" h="18">
                    <a:moveTo>
                      <a:pt x="69" y="0"/>
                    </a:moveTo>
                    <a:cubicBezTo>
                      <a:pt x="46" y="0"/>
                      <a:pt x="46" y="0"/>
                      <a:pt x="46" y="0"/>
                    </a:cubicBezTo>
                    <a:cubicBezTo>
                      <a:pt x="46" y="6"/>
                      <a:pt x="46" y="13"/>
                      <a:pt x="46" y="18"/>
                    </a:cubicBezTo>
                    <a:cubicBezTo>
                      <a:pt x="71" y="18"/>
                      <a:pt x="71" y="18"/>
                      <a:pt x="71" y="18"/>
                    </a:cubicBezTo>
                    <a:cubicBezTo>
                      <a:pt x="71" y="12"/>
                      <a:pt x="70" y="5"/>
                      <a:pt x="69" y="0"/>
                    </a:cubicBezTo>
                    <a:close/>
                    <a:moveTo>
                      <a:pt x="2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2"/>
                      <a:pt x="3" y="18"/>
                    </a:cubicBezTo>
                    <a:cubicBezTo>
                      <a:pt x="34" y="18"/>
                      <a:pt x="34" y="18"/>
                      <a:pt x="34" y="18"/>
                    </a:cubicBezTo>
                    <a:cubicBezTo>
                      <a:pt x="33" y="15"/>
                      <a:pt x="32" y="13"/>
                      <a:pt x="32" y="10"/>
                    </a:cubicBezTo>
                    <a:cubicBezTo>
                      <a:pt x="31" y="6"/>
                      <a:pt x="30" y="3"/>
                      <a:pt x="28" y="0"/>
                    </a:cubicBez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20" name="任意多边形: 形状 319">
                <a:extLst>
                  <a:ext uri="{FF2B5EF4-FFF2-40B4-BE49-F238E27FC236}">
                    <a16:creationId xmlns:a16="http://schemas.microsoft.com/office/drawing/2014/main" id="{2DD8D6DD-625A-4654-82A6-4A767241B3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8" y="1251"/>
                <a:ext cx="136" cy="35"/>
              </a:xfrm>
              <a:custGeom>
                <a:avLst/>
                <a:gdLst>
                  <a:gd name="T0" fmla="*/ 69 w 71"/>
                  <a:gd name="T1" fmla="*/ 0 h 18"/>
                  <a:gd name="T2" fmla="*/ 46 w 71"/>
                  <a:gd name="T3" fmla="*/ 0 h 18"/>
                  <a:gd name="T4" fmla="*/ 46 w 71"/>
                  <a:gd name="T5" fmla="*/ 18 h 18"/>
                  <a:gd name="T6" fmla="*/ 71 w 71"/>
                  <a:gd name="T7" fmla="*/ 18 h 18"/>
                  <a:gd name="T8" fmla="*/ 69 w 71"/>
                  <a:gd name="T9" fmla="*/ 0 h 18"/>
                  <a:gd name="T10" fmla="*/ 29 w 71"/>
                  <a:gd name="T11" fmla="*/ 0 h 18"/>
                  <a:gd name="T12" fmla="*/ 0 w 71"/>
                  <a:gd name="T13" fmla="*/ 0 h 18"/>
                  <a:gd name="T14" fmla="*/ 3 w 71"/>
                  <a:gd name="T15" fmla="*/ 18 h 18"/>
                  <a:gd name="T16" fmla="*/ 34 w 71"/>
                  <a:gd name="T17" fmla="*/ 18 h 18"/>
                  <a:gd name="T18" fmla="*/ 32 w 71"/>
                  <a:gd name="T19" fmla="*/ 9 h 18"/>
                  <a:gd name="T20" fmla="*/ 29 w 71"/>
                  <a:gd name="T2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1" h="18">
                    <a:moveTo>
                      <a:pt x="69" y="0"/>
                    </a:moveTo>
                    <a:cubicBezTo>
                      <a:pt x="46" y="0"/>
                      <a:pt x="46" y="0"/>
                      <a:pt x="46" y="0"/>
                    </a:cubicBezTo>
                    <a:cubicBezTo>
                      <a:pt x="46" y="7"/>
                      <a:pt x="46" y="13"/>
                      <a:pt x="46" y="18"/>
                    </a:cubicBezTo>
                    <a:cubicBezTo>
                      <a:pt x="71" y="18"/>
                      <a:pt x="71" y="18"/>
                      <a:pt x="71" y="18"/>
                    </a:cubicBezTo>
                    <a:cubicBezTo>
                      <a:pt x="71" y="12"/>
                      <a:pt x="70" y="6"/>
                      <a:pt x="69" y="0"/>
                    </a:cubicBezTo>
                    <a:close/>
                    <a:moveTo>
                      <a:pt x="2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2"/>
                      <a:pt x="3" y="18"/>
                    </a:cubicBezTo>
                    <a:cubicBezTo>
                      <a:pt x="34" y="18"/>
                      <a:pt x="34" y="18"/>
                      <a:pt x="34" y="18"/>
                    </a:cubicBezTo>
                    <a:cubicBezTo>
                      <a:pt x="33" y="15"/>
                      <a:pt x="33" y="12"/>
                      <a:pt x="32" y="9"/>
                    </a:cubicBezTo>
                    <a:cubicBezTo>
                      <a:pt x="31" y="6"/>
                      <a:pt x="30" y="3"/>
                      <a:pt x="29" y="0"/>
                    </a:cubicBezTo>
                    <a:close/>
                  </a:path>
                </a:pathLst>
              </a:custGeom>
              <a:solidFill>
                <a:srgbClr val="F8F8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21" name="任意多边形: 形状 320">
                <a:extLst>
                  <a:ext uri="{FF2B5EF4-FFF2-40B4-BE49-F238E27FC236}">
                    <a16:creationId xmlns:a16="http://schemas.microsoft.com/office/drawing/2014/main" id="{01CEDA3B-8AF0-4A77-AF17-8F2E3A9463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8" y="1253"/>
                <a:ext cx="138" cy="37"/>
              </a:xfrm>
              <a:custGeom>
                <a:avLst/>
                <a:gdLst>
                  <a:gd name="T0" fmla="*/ 70 w 72"/>
                  <a:gd name="T1" fmla="*/ 0 h 19"/>
                  <a:gd name="T2" fmla="*/ 46 w 72"/>
                  <a:gd name="T3" fmla="*/ 0 h 19"/>
                  <a:gd name="T4" fmla="*/ 46 w 72"/>
                  <a:gd name="T5" fmla="*/ 19 h 19"/>
                  <a:gd name="T6" fmla="*/ 72 w 72"/>
                  <a:gd name="T7" fmla="*/ 19 h 19"/>
                  <a:gd name="T8" fmla="*/ 70 w 72"/>
                  <a:gd name="T9" fmla="*/ 0 h 19"/>
                  <a:gd name="T10" fmla="*/ 29 w 72"/>
                  <a:gd name="T11" fmla="*/ 0 h 19"/>
                  <a:gd name="T12" fmla="*/ 0 w 72"/>
                  <a:gd name="T13" fmla="*/ 0 h 19"/>
                  <a:gd name="T14" fmla="*/ 3 w 72"/>
                  <a:gd name="T15" fmla="*/ 19 h 19"/>
                  <a:gd name="T16" fmla="*/ 35 w 72"/>
                  <a:gd name="T17" fmla="*/ 19 h 19"/>
                  <a:gd name="T18" fmla="*/ 32 w 72"/>
                  <a:gd name="T19" fmla="*/ 8 h 19"/>
                  <a:gd name="T20" fmla="*/ 29 w 72"/>
                  <a:gd name="T2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2" h="19">
                    <a:moveTo>
                      <a:pt x="70" y="0"/>
                    </a:moveTo>
                    <a:cubicBezTo>
                      <a:pt x="46" y="0"/>
                      <a:pt x="46" y="0"/>
                      <a:pt x="46" y="0"/>
                    </a:cubicBezTo>
                    <a:cubicBezTo>
                      <a:pt x="46" y="7"/>
                      <a:pt x="46" y="14"/>
                      <a:pt x="46" y="19"/>
                    </a:cubicBezTo>
                    <a:cubicBezTo>
                      <a:pt x="72" y="19"/>
                      <a:pt x="72" y="19"/>
                      <a:pt x="72" y="19"/>
                    </a:cubicBezTo>
                    <a:cubicBezTo>
                      <a:pt x="71" y="12"/>
                      <a:pt x="70" y="6"/>
                      <a:pt x="70" y="0"/>
                    </a:cubicBezTo>
                    <a:close/>
                    <a:moveTo>
                      <a:pt x="2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2"/>
                      <a:pt x="3" y="19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4" y="15"/>
                      <a:pt x="33" y="12"/>
                      <a:pt x="32" y="8"/>
                    </a:cubicBezTo>
                    <a:cubicBezTo>
                      <a:pt x="31" y="5"/>
                      <a:pt x="30" y="3"/>
                      <a:pt x="29" y="0"/>
                    </a:cubicBezTo>
                    <a:close/>
                  </a:path>
                </a:pathLst>
              </a:custGeom>
              <a:solidFill>
                <a:srgbClr val="F8F8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22" name="任意多边形: 形状 321">
                <a:extLst>
                  <a:ext uri="{FF2B5EF4-FFF2-40B4-BE49-F238E27FC236}">
                    <a16:creationId xmlns:a16="http://schemas.microsoft.com/office/drawing/2014/main" id="{EC95FBF3-8E28-4106-80CE-019DF0768E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0" y="1257"/>
                <a:ext cx="136" cy="35"/>
              </a:xfrm>
              <a:custGeom>
                <a:avLst/>
                <a:gdLst>
                  <a:gd name="T0" fmla="*/ 69 w 71"/>
                  <a:gd name="T1" fmla="*/ 0 h 18"/>
                  <a:gd name="T2" fmla="*/ 45 w 71"/>
                  <a:gd name="T3" fmla="*/ 0 h 18"/>
                  <a:gd name="T4" fmla="*/ 45 w 71"/>
                  <a:gd name="T5" fmla="*/ 18 h 18"/>
                  <a:gd name="T6" fmla="*/ 71 w 71"/>
                  <a:gd name="T7" fmla="*/ 18 h 18"/>
                  <a:gd name="T8" fmla="*/ 69 w 71"/>
                  <a:gd name="T9" fmla="*/ 0 h 18"/>
                  <a:gd name="T10" fmla="*/ 29 w 71"/>
                  <a:gd name="T11" fmla="*/ 0 h 18"/>
                  <a:gd name="T12" fmla="*/ 0 w 71"/>
                  <a:gd name="T13" fmla="*/ 0 h 18"/>
                  <a:gd name="T14" fmla="*/ 3 w 71"/>
                  <a:gd name="T15" fmla="*/ 18 h 18"/>
                  <a:gd name="T16" fmla="*/ 34 w 71"/>
                  <a:gd name="T17" fmla="*/ 18 h 18"/>
                  <a:gd name="T18" fmla="*/ 31 w 71"/>
                  <a:gd name="T19" fmla="*/ 6 h 18"/>
                  <a:gd name="T20" fmla="*/ 29 w 71"/>
                  <a:gd name="T2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1" h="18">
                    <a:moveTo>
                      <a:pt x="69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45" y="7"/>
                      <a:pt x="45" y="13"/>
                      <a:pt x="45" y="18"/>
                    </a:cubicBezTo>
                    <a:cubicBezTo>
                      <a:pt x="71" y="18"/>
                      <a:pt x="71" y="18"/>
                      <a:pt x="71" y="18"/>
                    </a:cubicBezTo>
                    <a:cubicBezTo>
                      <a:pt x="70" y="12"/>
                      <a:pt x="69" y="5"/>
                      <a:pt x="69" y="0"/>
                    </a:cubicBezTo>
                    <a:close/>
                    <a:moveTo>
                      <a:pt x="2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2"/>
                      <a:pt x="3" y="18"/>
                    </a:cubicBezTo>
                    <a:cubicBezTo>
                      <a:pt x="34" y="18"/>
                      <a:pt x="34" y="18"/>
                      <a:pt x="34" y="18"/>
                    </a:cubicBezTo>
                    <a:cubicBezTo>
                      <a:pt x="33" y="14"/>
                      <a:pt x="32" y="10"/>
                      <a:pt x="31" y="6"/>
                    </a:cubicBezTo>
                    <a:cubicBezTo>
                      <a:pt x="30" y="4"/>
                      <a:pt x="29" y="2"/>
                      <a:pt x="29" y="0"/>
                    </a:cubicBezTo>
                    <a:close/>
                  </a:path>
                </a:pathLst>
              </a:custGeom>
              <a:solidFill>
                <a:srgbClr val="F9F9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23" name="任意多边形: 形状 322">
                <a:extLst>
                  <a:ext uri="{FF2B5EF4-FFF2-40B4-BE49-F238E27FC236}">
                    <a16:creationId xmlns:a16="http://schemas.microsoft.com/office/drawing/2014/main" id="{46503E07-C92B-46A0-93CD-4806983FD6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0" y="1259"/>
                <a:ext cx="136" cy="35"/>
              </a:xfrm>
              <a:custGeom>
                <a:avLst/>
                <a:gdLst>
                  <a:gd name="T0" fmla="*/ 69 w 71"/>
                  <a:gd name="T1" fmla="*/ 0 h 18"/>
                  <a:gd name="T2" fmla="*/ 45 w 71"/>
                  <a:gd name="T3" fmla="*/ 0 h 18"/>
                  <a:gd name="T4" fmla="*/ 45 w 71"/>
                  <a:gd name="T5" fmla="*/ 18 h 18"/>
                  <a:gd name="T6" fmla="*/ 71 w 71"/>
                  <a:gd name="T7" fmla="*/ 18 h 18"/>
                  <a:gd name="T8" fmla="*/ 69 w 71"/>
                  <a:gd name="T9" fmla="*/ 0 h 18"/>
                  <a:gd name="T10" fmla="*/ 29 w 71"/>
                  <a:gd name="T11" fmla="*/ 0 h 18"/>
                  <a:gd name="T12" fmla="*/ 0 w 71"/>
                  <a:gd name="T13" fmla="*/ 0 h 18"/>
                  <a:gd name="T14" fmla="*/ 3 w 71"/>
                  <a:gd name="T15" fmla="*/ 18 h 18"/>
                  <a:gd name="T16" fmla="*/ 35 w 71"/>
                  <a:gd name="T17" fmla="*/ 18 h 18"/>
                  <a:gd name="T18" fmla="*/ 31 w 71"/>
                  <a:gd name="T19" fmla="*/ 5 h 18"/>
                  <a:gd name="T20" fmla="*/ 29 w 71"/>
                  <a:gd name="T2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1" h="18">
                    <a:moveTo>
                      <a:pt x="69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45" y="7"/>
                      <a:pt x="45" y="14"/>
                      <a:pt x="45" y="18"/>
                    </a:cubicBezTo>
                    <a:cubicBezTo>
                      <a:pt x="71" y="18"/>
                      <a:pt x="71" y="18"/>
                      <a:pt x="71" y="18"/>
                    </a:cubicBezTo>
                    <a:cubicBezTo>
                      <a:pt x="70" y="12"/>
                      <a:pt x="69" y="6"/>
                      <a:pt x="69" y="0"/>
                    </a:cubicBezTo>
                    <a:close/>
                    <a:moveTo>
                      <a:pt x="2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2"/>
                      <a:pt x="3" y="18"/>
                    </a:cubicBezTo>
                    <a:cubicBezTo>
                      <a:pt x="35" y="18"/>
                      <a:pt x="35" y="18"/>
                      <a:pt x="35" y="18"/>
                    </a:cubicBezTo>
                    <a:cubicBezTo>
                      <a:pt x="33" y="14"/>
                      <a:pt x="32" y="10"/>
                      <a:pt x="31" y="5"/>
                    </a:cubicBezTo>
                    <a:cubicBezTo>
                      <a:pt x="30" y="3"/>
                      <a:pt x="30" y="2"/>
                      <a:pt x="29" y="0"/>
                    </a:cubicBezTo>
                    <a:close/>
                  </a:path>
                </a:pathLst>
              </a:cu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24" name="任意多边形: 形状 323">
                <a:extLst>
                  <a:ext uri="{FF2B5EF4-FFF2-40B4-BE49-F238E27FC236}">
                    <a16:creationId xmlns:a16="http://schemas.microsoft.com/office/drawing/2014/main" id="{090128AD-E042-442C-8761-E24E1F50B9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0" y="1261"/>
                <a:ext cx="136" cy="34"/>
              </a:xfrm>
              <a:custGeom>
                <a:avLst/>
                <a:gdLst>
                  <a:gd name="T0" fmla="*/ 69 w 71"/>
                  <a:gd name="T1" fmla="*/ 0 h 18"/>
                  <a:gd name="T2" fmla="*/ 45 w 71"/>
                  <a:gd name="T3" fmla="*/ 0 h 18"/>
                  <a:gd name="T4" fmla="*/ 45 w 71"/>
                  <a:gd name="T5" fmla="*/ 18 h 18"/>
                  <a:gd name="T6" fmla="*/ 71 w 71"/>
                  <a:gd name="T7" fmla="*/ 18 h 18"/>
                  <a:gd name="T8" fmla="*/ 69 w 71"/>
                  <a:gd name="T9" fmla="*/ 0 h 18"/>
                  <a:gd name="T10" fmla="*/ 29 w 71"/>
                  <a:gd name="T11" fmla="*/ 0 h 18"/>
                  <a:gd name="T12" fmla="*/ 0 w 71"/>
                  <a:gd name="T13" fmla="*/ 0 h 18"/>
                  <a:gd name="T14" fmla="*/ 3 w 71"/>
                  <a:gd name="T15" fmla="*/ 18 h 18"/>
                  <a:gd name="T16" fmla="*/ 35 w 71"/>
                  <a:gd name="T17" fmla="*/ 18 h 18"/>
                  <a:gd name="T18" fmla="*/ 31 w 71"/>
                  <a:gd name="T19" fmla="*/ 4 h 18"/>
                  <a:gd name="T20" fmla="*/ 29 w 71"/>
                  <a:gd name="T2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1" h="18">
                    <a:moveTo>
                      <a:pt x="69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45" y="8"/>
                      <a:pt x="45" y="14"/>
                      <a:pt x="45" y="18"/>
                    </a:cubicBezTo>
                    <a:cubicBezTo>
                      <a:pt x="71" y="18"/>
                      <a:pt x="71" y="18"/>
                      <a:pt x="71" y="18"/>
                    </a:cubicBezTo>
                    <a:cubicBezTo>
                      <a:pt x="70" y="13"/>
                      <a:pt x="70" y="6"/>
                      <a:pt x="69" y="0"/>
                    </a:cubicBezTo>
                    <a:close/>
                    <a:moveTo>
                      <a:pt x="2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2"/>
                      <a:pt x="3" y="18"/>
                    </a:cubicBezTo>
                    <a:cubicBezTo>
                      <a:pt x="35" y="18"/>
                      <a:pt x="35" y="18"/>
                      <a:pt x="35" y="18"/>
                    </a:cubicBezTo>
                    <a:cubicBezTo>
                      <a:pt x="34" y="14"/>
                      <a:pt x="32" y="9"/>
                      <a:pt x="31" y="4"/>
                    </a:cubicBezTo>
                    <a:cubicBezTo>
                      <a:pt x="30" y="3"/>
                      <a:pt x="30" y="1"/>
                      <a:pt x="29" y="0"/>
                    </a:cubicBezTo>
                    <a:close/>
                  </a:path>
                </a:pathLst>
              </a:custGeom>
              <a:solidFill>
                <a:srgbClr val="FBFC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25" name="任意多边形: 形状 324">
                <a:extLst>
                  <a:ext uri="{FF2B5EF4-FFF2-40B4-BE49-F238E27FC236}">
                    <a16:creationId xmlns:a16="http://schemas.microsoft.com/office/drawing/2014/main" id="{59D4FBB3-46BA-4CEC-8BC8-169A36B149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0" y="1263"/>
                <a:ext cx="136" cy="36"/>
              </a:xfrm>
              <a:custGeom>
                <a:avLst/>
                <a:gdLst>
                  <a:gd name="T0" fmla="*/ 69 w 71"/>
                  <a:gd name="T1" fmla="*/ 0 h 19"/>
                  <a:gd name="T2" fmla="*/ 45 w 71"/>
                  <a:gd name="T3" fmla="*/ 0 h 19"/>
                  <a:gd name="T4" fmla="*/ 45 w 71"/>
                  <a:gd name="T5" fmla="*/ 19 h 19"/>
                  <a:gd name="T6" fmla="*/ 71 w 71"/>
                  <a:gd name="T7" fmla="*/ 19 h 19"/>
                  <a:gd name="T8" fmla="*/ 69 w 71"/>
                  <a:gd name="T9" fmla="*/ 0 h 19"/>
                  <a:gd name="T10" fmla="*/ 30 w 71"/>
                  <a:gd name="T11" fmla="*/ 0 h 19"/>
                  <a:gd name="T12" fmla="*/ 0 w 71"/>
                  <a:gd name="T13" fmla="*/ 0 h 19"/>
                  <a:gd name="T14" fmla="*/ 3 w 71"/>
                  <a:gd name="T15" fmla="*/ 19 h 19"/>
                  <a:gd name="T16" fmla="*/ 36 w 71"/>
                  <a:gd name="T17" fmla="*/ 19 h 19"/>
                  <a:gd name="T18" fmla="*/ 31 w 71"/>
                  <a:gd name="T19" fmla="*/ 3 h 19"/>
                  <a:gd name="T20" fmla="*/ 30 w 71"/>
                  <a:gd name="T2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1" h="19">
                    <a:moveTo>
                      <a:pt x="69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45" y="8"/>
                      <a:pt x="45" y="15"/>
                      <a:pt x="45" y="19"/>
                    </a:cubicBezTo>
                    <a:cubicBezTo>
                      <a:pt x="71" y="19"/>
                      <a:pt x="71" y="19"/>
                      <a:pt x="71" y="19"/>
                    </a:cubicBezTo>
                    <a:cubicBezTo>
                      <a:pt x="70" y="13"/>
                      <a:pt x="70" y="6"/>
                      <a:pt x="69" y="0"/>
                    </a:cubicBezTo>
                    <a:close/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3"/>
                      <a:pt x="3" y="19"/>
                    </a:cubicBezTo>
                    <a:cubicBezTo>
                      <a:pt x="36" y="19"/>
                      <a:pt x="36" y="19"/>
                      <a:pt x="36" y="19"/>
                    </a:cubicBezTo>
                    <a:cubicBezTo>
                      <a:pt x="34" y="14"/>
                      <a:pt x="32" y="8"/>
                      <a:pt x="31" y="3"/>
                    </a:cubicBezTo>
                    <a:cubicBezTo>
                      <a:pt x="30" y="2"/>
                      <a:pt x="30" y="1"/>
                      <a:pt x="30" y="0"/>
                    </a:cubicBezTo>
                    <a:close/>
                  </a:path>
                </a:pathLst>
              </a:custGeom>
              <a:solidFill>
                <a:srgbClr val="FDFD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26" name="任意多边形: 形状 325">
                <a:extLst>
                  <a:ext uri="{FF2B5EF4-FFF2-40B4-BE49-F238E27FC236}">
                    <a16:creationId xmlns:a16="http://schemas.microsoft.com/office/drawing/2014/main" id="{6D284B49-D58E-43F9-9DDB-2147E6ACA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0" y="1267"/>
                <a:ext cx="136" cy="34"/>
              </a:xfrm>
              <a:custGeom>
                <a:avLst/>
                <a:gdLst>
                  <a:gd name="T0" fmla="*/ 69 w 71"/>
                  <a:gd name="T1" fmla="*/ 0 h 18"/>
                  <a:gd name="T2" fmla="*/ 45 w 71"/>
                  <a:gd name="T3" fmla="*/ 0 h 18"/>
                  <a:gd name="T4" fmla="*/ 44 w 71"/>
                  <a:gd name="T5" fmla="*/ 18 h 18"/>
                  <a:gd name="T6" fmla="*/ 44 w 71"/>
                  <a:gd name="T7" fmla="*/ 18 h 18"/>
                  <a:gd name="T8" fmla="*/ 71 w 71"/>
                  <a:gd name="T9" fmla="*/ 18 h 18"/>
                  <a:gd name="T10" fmla="*/ 69 w 71"/>
                  <a:gd name="T11" fmla="*/ 0 h 18"/>
                  <a:gd name="T12" fmla="*/ 30 w 71"/>
                  <a:gd name="T13" fmla="*/ 0 h 18"/>
                  <a:gd name="T14" fmla="*/ 0 w 71"/>
                  <a:gd name="T15" fmla="*/ 0 h 18"/>
                  <a:gd name="T16" fmla="*/ 3 w 71"/>
                  <a:gd name="T17" fmla="*/ 18 h 18"/>
                  <a:gd name="T18" fmla="*/ 36 w 71"/>
                  <a:gd name="T19" fmla="*/ 18 h 18"/>
                  <a:gd name="T20" fmla="*/ 31 w 71"/>
                  <a:gd name="T21" fmla="*/ 1 h 18"/>
                  <a:gd name="T22" fmla="*/ 30 w 71"/>
                  <a:gd name="T2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1" h="18">
                    <a:moveTo>
                      <a:pt x="69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45" y="8"/>
                      <a:pt x="45" y="15"/>
                      <a:pt x="44" y="18"/>
                    </a:cubicBezTo>
                    <a:cubicBezTo>
                      <a:pt x="44" y="18"/>
                      <a:pt x="44" y="18"/>
                      <a:pt x="44" y="18"/>
                    </a:cubicBezTo>
                    <a:cubicBezTo>
                      <a:pt x="71" y="18"/>
                      <a:pt x="71" y="18"/>
                      <a:pt x="71" y="18"/>
                    </a:cubicBezTo>
                    <a:cubicBezTo>
                      <a:pt x="71" y="12"/>
                      <a:pt x="70" y="6"/>
                      <a:pt x="69" y="0"/>
                    </a:cubicBezTo>
                    <a:close/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2"/>
                      <a:pt x="3" y="18"/>
                    </a:cubicBezTo>
                    <a:cubicBezTo>
                      <a:pt x="36" y="18"/>
                      <a:pt x="36" y="18"/>
                      <a:pt x="36" y="18"/>
                    </a:cubicBezTo>
                    <a:cubicBezTo>
                      <a:pt x="34" y="13"/>
                      <a:pt x="32" y="7"/>
                      <a:pt x="31" y="1"/>
                    </a:cubicBez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27" name="任意多边形: 形状 326">
                <a:extLst>
                  <a:ext uri="{FF2B5EF4-FFF2-40B4-BE49-F238E27FC236}">
                    <a16:creationId xmlns:a16="http://schemas.microsoft.com/office/drawing/2014/main" id="{5C8AA5C7-2DB2-4544-BE5B-F37213E605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" y="1269"/>
                <a:ext cx="136" cy="34"/>
              </a:xfrm>
              <a:custGeom>
                <a:avLst/>
                <a:gdLst>
                  <a:gd name="T0" fmla="*/ 68 w 71"/>
                  <a:gd name="T1" fmla="*/ 0 h 18"/>
                  <a:gd name="T2" fmla="*/ 44 w 71"/>
                  <a:gd name="T3" fmla="*/ 0 h 18"/>
                  <a:gd name="T4" fmla="*/ 43 w 71"/>
                  <a:gd name="T5" fmla="*/ 17 h 18"/>
                  <a:gd name="T6" fmla="*/ 43 w 71"/>
                  <a:gd name="T7" fmla="*/ 18 h 18"/>
                  <a:gd name="T8" fmla="*/ 71 w 71"/>
                  <a:gd name="T9" fmla="*/ 18 h 18"/>
                  <a:gd name="T10" fmla="*/ 68 w 71"/>
                  <a:gd name="T11" fmla="*/ 0 h 18"/>
                  <a:gd name="T12" fmla="*/ 30 w 71"/>
                  <a:gd name="T13" fmla="*/ 0 h 18"/>
                  <a:gd name="T14" fmla="*/ 0 w 71"/>
                  <a:gd name="T15" fmla="*/ 0 h 18"/>
                  <a:gd name="T16" fmla="*/ 3 w 71"/>
                  <a:gd name="T17" fmla="*/ 18 h 18"/>
                  <a:gd name="T18" fmla="*/ 36 w 71"/>
                  <a:gd name="T19" fmla="*/ 18 h 18"/>
                  <a:gd name="T20" fmla="*/ 30 w 71"/>
                  <a:gd name="T2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1" h="18">
                    <a:moveTo>
                      <a:pt x="68" y="0"/>
                    </a:moveTo>
                    <a:cubicBezTo>
                      <a:pt x="44" y="0"/>
                      <a:pt x="44" y="0"/>
                      <a:pt x="44" y="0"/>
                    </a:cubicBezTo>
                    <a:cubicBezTo>
                      <a:pt x="44" y="8"/>
                      <a:pt x="44" y="14"/>
                      <a:pt x="43" y="17"/>
                    </a:cubicBezTo>
                    <a:cubicBezTo>
                      <a:pt x="43" y="18"/>
                      <a:pt x="43" y="18"/>
                      <a:pt x="43" y="18"/>
                    </a:cubicBezTo>
                    <a:cubicBezTo>
                      <a:pt x="71" y="18"/>
                      <a:pt x="71" y="18"/>
                      <a:pt x="71" y="18"/>
                    </a:cubicBezTo>
                    <a:cubicBezTo>
                      <a:pt x="70" y="13"/>
                      <a:pt x="69" y="6"/>
                      <a:pt x="68" y="0"/>
                    </a:cubicBezTo>
                    <a:close/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2"/>
                      <a:pt x="3" y="18"/>
                    </a:cubicBezTo>
                    <a:cubicBezTo>
                      <a:pt x="36" y="18"/>
                      <a:pt x="36" y="18"/>
                      <a:pt x="36" y="18"/>
                    </a:cubicBezTo>
                    <a:cubicBezTo>
                      <a:pt x="34" y="13"/>
                      <a:pt x="31" y="6"/>
                      <a:pt x="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28" name="任意多边形: 形状 327">
                <a:extLst>
                  <a:ext uri="{FF2B5EF4-FFF2-40B4-BE49-F238E27FC236}">
                    <a16:creationId xmlns:a16="http://schemas.microsoft.com/office/drawing/2014/main" id="{DF00C86F-EADC-4D68-B82E-17210ED3F7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6" y="1694"/>
                <a:ext cx="75" cy="36"/>
              </a:xfrm>
              <a:custGeom>
                <a:avLst/>
                <a:gdLst>
                  <a:gd name="T0" fmla="*/ 1 w 39"/>
                  <a:gd name="T1" fmla="*/ 0 h 19"/>
                  <a:gd name="T2" fmla="*/ 39 w 39"/>
                  <a:gd name="T3" fmla="*/ 0 h 19"/>
                  <a:gd name="T4" fmla="*/ 36 w 39"/>
                  <a:gd name="T5" fmla="*/ 19 h 19"/>
                  <a:gd name="T6" fmla="*/ 0 w 39"/>
                  <a:gd name="T7" fmla="*/ 19 h 19"/>
                  <a:gd name="T8" fmla="*/ 1 w 3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19">
                    <a:moveTo>
                      <a:pt x="1" y="0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38" y="6"/>
                      <a:pt x="37" y="13"/>
                      <a:pt x="36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3"/>
                      <a:pt x="0" y="6"/>
                      <a:pt x="1" y="0"/>
                    </a:cubicBezTo>
                    <a:close/>
                  </a:path>
                </a:pathLst>
              </a:custGeom>
              <a:solidFill>
                <a:srgbClr val="C0B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29" name="任意多边形: 形状 328">
                <a:extLst>
                  <a:ext uri="{FF2B5EF4-FFF2-40B4-BE49-F238E27FC236}">
                    <a16:creationId xmlns:a16="http://schemas.microsoft.com/office/drawing/2014/main" id="{306A700D-A620-4F1A-860D-8137344754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6" y="1697"/>
                <a:ext cx="73" cy="35"/>
              </a:xfrm>
              <a:custGeom>
                <a:avLst/>
                <a:gdLst>
                  <a:gd name="T0" fmla="*/ 0 w 38"/>
                  <a:gd name="T1" fmla="*/ 0 h 18"/>
                  <a:gd name="T2" fmla="*/ 38 w 38"/>
                  <a:gd name="T3" fmla="*/ 0 h 18"/>
                  <a:gd name="T4" fmla="*/ 35 w 38"/>
                  <a:gd name="T5" fmla="*/ 18 h 18"/>
                  <a:gd name="T6" fmla="*/ 1 w 38"/>
                  <a:gd name="T7" fmla="*/ 18 h 18"/>
                  <a:gd name="T8" fmla="*/ 0 w 3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8">
                    <a:moveTo>
                      <a:pt x="0" y="0"/>
                    </a:moveTo>
                    <a:cubicBezTo>
                      <a:pt x="38" y="0"/>
                      <a:pt x="38" y="0"/>
                      <a:pt x="38" y="0"/>
                    </a:cubicBezTo>
                    <a:cubicBezTo>
                      <a:pt x="38" y="6"/>
                      <a:pt x="36" y="12"/>
                      <a:pt x="35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0" y="12"/>
                      <a:pt x="0" y="5"/>
                      <a:pt x="0" y="0"/>
                    </a:cubicBezTo>
                    <a:close/>
                  </a:path>
                </a:pathLst>
              </a:custGeom>
              <a:solidFill>
                <a:srgbClr val="C1BF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30" name="任意多边形: 形状 329">
                <a:extLst>
                  <a:ext uri="{FF2B5EF4-FFF2-40B4-BE49-F238E27FC236}">
                    <a16:creationId xmlns:a16="http://schemas.microsoft.com/office/drawing/2014/main" id="{C4C3FCDA-B014-44C3-9FC0-6F53178A7D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6" y="1699"/>
                <a:ext cx="73" cy="35"/>
              </a:xfrm>
              <a:custGeom>
                <a:avLst/>
                <a:gdLst>
                  <a:gd name="T0" fmla="*/ 0 w 38"/>
                  <a:gd name="T1" fmla="*/ 0 h 18"/>
                  <a:gd name="T2" fmla="*/ 38 w 38"/>
                  <a:gd name="T3" fmla="*/ 0 h 18"/>
                  <a:gd name="T4" fmla="*/ 35 w 38"/>
                  <a:gd name="T5" fmla="*/ 18 h 18"/>
                  <a:gd name="T6" fmla="*/ 1 w 38"/>
                  <a:gd name="T7" fmla="*/ 18 h 18"/>
                  <a:gd name="T8" fmla="*/ 0 w 3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8">
                    <a:moveTo>
                      <a:pt x="0" y="0"/>
                    </a:moveTo>
                    <a:cubicBezTo>
                      <a:pt x="38" y="0"/>
                      <a:pt x="38" y="0"/>
                      <a:pt x="38" y="0"/>
                    </a:cubicBezTo>
                    <a:cubicBezTo>
                      <a:pt x="37" y="6"/>
                      <a:pt x="36" y="13"/>
                      <a:pt x="35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0" y="13"/>
                      <a:pt x="0" y="6"/>
                      <a:pt x="0" y="0"/>
                    </a:cubicBezTo>
                    <a:close/>
                  </a:path>
                </a:pathLst>
              </a:custGeom>
              <a:solidFill>
                <a:srgbClr val="C2C1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31" name="任意多边形: 形状 330">
                <a:extLst>
                  <a:ext uri="{FF2B5EF4-FFF2-40B4-BE49-F238E27FC236}">
                    <a16:creationId xmlns:a16="http://schemas.microsoft.com/office/drawing/2014/main" id="{AD7DAC72-718D-4543-AC02-372A9A627B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6" y="1701"/>
                <a:ext cx="73" cy="35"/>
              </a:xfrm>
              <a:custGeom>
                <a:avLst/>
                <a:gdLst>
                  <a:gd name="T0" fmla="*/ 0 w 38"/>
                  <a:gd name="T1" fmla="*/ 0 h 18"/>
                  <a:gd name="T2" fmla="*/ 38 w 38"/>
                  <a:gd name="T3" fmla="*/ 0 h 18"/>
                  <a:gd name="T4" fmla="*/ 35 w 38"/>
                  <a:gd name="T5" fmla="*/ 18 h 18"/>
                  <a:gd name="T6" fmla="*/ 1 w 38"/>
                  <a:gd name="T7" fmla="*/ 18 h 18"/>
                  <a:gd name="T8" fmla="*/ 0 w 3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8">
                    <a:moveTo>
                      <a:pt x="0" y="0"/>
                    </a:moveTo>
                    <a:cubicBezTo>
                      <a:pt x="38" y="0"/>
                      <a:pt x="38" y="0"/>
                      <a:pt x="38" y="0"/>
                    </a:cubicBezTo>
                    <a:cubicBezTo>
                      <a:pt x="37" y="7"/>
                      <a:pt x="36" y="13"/>
                      <a:pt x="35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0" y="13"/>
                      <a:pt x="0" y="6"/>
                      <a:pt x="0" y="0"/>
                    </a:cubicBezTo>
                    <a:close/>
                  </a:path>
                </a:pathLst>
              </a:custGeom>
              <a:solidFill>
                <a:srgbClr val="C4C2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32" name="任意多边形: 形状 331">
                <a:extLst>
                  <a:ext uri="{FF2B5EF4-FFF2-40B4-BE49-F238E27FC236}">
                    <a16:creationId xmlns:a16="http://schemas.microsoft.com/office/drawing/2014/main" id="{28FA7686-5A91-42F2-AB61-16C22BF2C9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6" y="1703"/>
                <a:ext cx="73" cy="37"/>
              </a:xfrm>
              <a:custGeom>
                <a:avLst/>
                <a:gdLst>
                  <a:gd name="T0" fmla="*/ 0 w 38"/>
                  <a:gd name="T1" fmla="*/ 0 h 19"/>
                  <a:gd name="T2" fmla="*/ 38 w 38"/>
                  <a:gd name="T3" fmla="*/ 0 h 19"/>
                  <a:gd name="T4" fmla="*/ 35 w 38"/>
                  <a:gd name="T5" fmla="*/ 19 h 19"/>
                  <a:gd name="T6" fmla="*/ 1 w 38"/>
                  <a:gd name="T7" fmla="*/ 19 h 19"/>
                  <a:gd name="T8" fmla="*/ 0 w 38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9">
                    <a:moveTo>
                      <a:pt x="0" y="0"/>
                    </a:moveTo>
                    <a:cubicBezTo>
                      <a:pt x="38" y="0"/>
                      <a:pt x="38" y="0"/>
                      <a:pt x="38" y="0"/>
                    </a:cubicBezTo>
                    <a:cubicBezTo>
                      <a:pt x="37" y="7"/>
                      <a:pt x="36" y="13"/>
                      <a:pt x="35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3"/>
                      <a:pt x="0" y="7"/>
                      <a:pt x="0" y="0"/>
                    </a:cubicBezTo>
                    <a:close/>
                  </a:path>
                </a:pathLst>
              </a:custGeom>
              <a:solidFill>
                <a:srgbClr val="C5C3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33" name="任意多边形: 形状 332">
                <a:extLst>
                  <a:ext uri="{FF2B5EF4-FFF2-40B4-BE49-F238E27FC236}">
                    <a16:creationId xmlns:a16="http://schemas.microsoft.com/office/drawing/2014/main" id="{714DFF95-AB61-4E62-BF29-039FCB83C4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6" y="1707"/>
                <a:ext cx="73" cy="34"/>
              </a:xfrm>
              <a:custGeom>
                <a:avLst/>
                <a:gdLst>
                  <a:gd name="T0" fmla="*/ 0 w 38"/>
                  <a:gd name="T1" fmla="*/ 0 h 18"/>
                  <a:gd name="T2" fmla="*/ 38 w 38"/>
                  <a:gd name="T3" fmla="*/ 0 h 18"/>
                  <a:gd name="T4" fmla="*/ 35 w 38"/>
                  <a:gd name="T5" fmla="*/ 18 h 18"/>
                  <a:gd name="T6" fmla="*/ 1 w 38"/>
                  <a:gd name="T7" fmla="*/ 18 h 18"/>
                  <a:gd name="T8" fmla="*/ 0 w 3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8">
                    <a:moveTo>
                      <a:pt x="0" y="0"/>
                    </a:moveTo>
                    <a:cubicBezTo>
                      <a:pt x="38" y="0"/>
                      <a:pt x="38" y="0"/>
                      <a:pt x="38" y="0"/>
                    </a:cubicBezTo>
                    <a:cubicBezTo>
                      <a:pt x="37" y="6"/>
                      <a:pt x="35" y="13"/>
                      <a:pt x="35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0" y="13"/>
                      <a:pt x="0" y="6"/>
                      <a:pt x="0" y="0"/>
                    </a:cubicBezTo>
                    <a:close/>
                  </a:path>
                </a:pathLst>
              </a:custGeom>
              <a:solidFill>
                <a:srgbClr val="C6C4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34" name="任意多边形: 形状 333">
                <a:extLst>
                  <a:ext uri="{FF2B5EF4-FFF2-40B4-BE49-F238E27FC236}">
                    <a16:creationId xmlns:a16="http://schemas.microsoft.com/office/drawing/2014/main" id="{E4DE0FD0-009C-4950-862F-4738FF05C8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6" y="1709"/>
                <a:ext cx="71" cy="34"/>
              </a:xfrm>
              <a:custGeom>
                <a:avLst/>
                <a:gdLst>
                  <a:gd name="T0" fmla="*/ 0 w 37"/>
                  <a:gd name="T1" fmla="*/ 0 h 18"/>
                  <a:gd name="T2" fmla="*/ 37 w 37"/>
                  <a:gd name="T3" fmla="*/ 0 h 18"/>
                  <a:gd name="T4" fmla="*/ 35 w 37"/>
                  <a:gd name="T5" fmla="*/ 18 h 18"/>
                  <a:gd name="T6" fmla="*/ 2 w 37"/>
                  <a:gd name="T7" fmla="*/ 18 h 18"/>
                  <a:gd name="T8" fmla="*/ 0 w 37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18">
                    <a:moveTo>
                      <a:pt x="0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36" y="7"/>
                      <a:pt x="35" y="13"/>
                      <a:pt x="35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3"/>
                      <a:pt x="0" y="6"/>
                      <a:pt x="0" y="0"/>
                    </a:cubicBezTo>
                    <a:close/>
                  </a:path>
                </a:pathLst>
              </a:custGeom>
              <a:solidFill>
                <a:srgbClr val="C7C6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35" name="任意多边形: 形状 334">
                <a:extLst>
                  <a:ext uri="{FF2B5EF4-FFF2-40B4-BE49-F238E27FC236}">
                    <a16:creationId xmlns:a16="http://schemas.microsoft.com/office/drawing/2014/main" id="{11BB2D05-8F27-405A-817C-8255623F54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6" y="1711"/>
                <a:ext cx="71" cy="36"/>
              </a:xfrm>
              <a:custGeom>
                <a:avLst/>
                <a:gdLst>
                  <a:gd name="T0" fmla="*/ 0 w 37"/>
                  <a:gd name="T1" fmla="*/ 0 h 19"/>
                  <a:gd name="T2" fmla="*/ 37 w 37"/>
                  <a:gd name="T3" fmla="*/ 0 h 19"/>
                  <a:gd name="T4" fmla="*/ 35 w 37"/>
                  <a:gd name="T5" fmla="*/ 19 h 19"/>
                  <a:gd name="T6" fmla="*/ 2 w 37"/>
                  <a:gd name="T7" fmla="*/ 19 h 19"/>
                  <a:gd name="T8" fmla="*/ 0 w 37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19">
                    <a:moveTo>
                      <a:pt x="0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36" y="7"/>
                      <a:pt x="35" y="14"/>
                      <a:pt x="35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1" y="14"/>
                      <a:pt x="0" y="7"/>
                      <a:pt x="0" y="0"/>
                    </a:cubicBezTo>
                    <a:close/>
                  </a:path>
                </a:pathLst>
              </a:custGeom>
              <a:solidFill>
                <a:srgbClr val="C9C7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36" name="任意多边形: 形状 335">
                <a:extLst>
                  <a:ext uri="{FF2B5EF4-FFF2-40B4-BE49-F238E27FC236}">
                    <a16:creationId xmlns:a16="http://schemas.microsoft.com/office/drawing/2014/main" id="{D42EBBD2-A045-445E-BF72-4ED30BCA07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6" y="1715"/>
                <a:ext cx="71" cy="34"/>
              </a:xfrm>
              <a:custGeom>
                <a:avLst/>
                <a:gdLst>
                  <a:gd name="T0" fmla="*/ 0 w 37"/>
                  <a:gd name="T1" fmla="*/ 0 h 18"/>
                  <a:gd name="T2" fmla="*/ 37 w 37"/>
                  <a:gd name="T3" fmla="*/ 0 h 18"/>
                  <a:gd name="T4" fmla="*/ 35 w 37"/>
                  <a:gd name="T5" fmla="*/ 18 h 18"/>
                  <a:gd name="T6" fmla="*/ 2 w 37"/>
                  <a:gd name="T7" fmla="*/ 18 h 18"/>
                  <a:gd name="T8" fmla="*/ 2 w 37"/>
                  <a:gd name="T9" fmla="*/ 17 h 18"/>
                  <a:gd name="T10" fmla="*/ 0 w 37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8">
                    <a:moveTo>
                      <a:pt x="0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36" y="7"/>
                      <a:pt x="35" y="13"/>
                      <a:pt x="35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3"/>
                      <a:pt x="0" y="6"/>
                      <a:pt x="0" y="0"/>
                    </a:cubicBezTo>
                    <a:close/>
                  </a:path>
                </a:pathLst>
              </a:custGeom>
              <a:solidFill>
                <a:srgbClr val="CAC8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37" name="任意多边形: 形状 336">
                <a:extLst>
                  <a:ext uri="{FF2B5EF4-FFF2-40B4-BE49-F238E27FC236}">
                    <a16:creationId xmlns:a16="http://schemas.microsoft.com/office/drawing/2014/main" id="{17D37AAE-4B7E-48F6-9690-D20945C30C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6" y="1717"/>
                <a:ext cx="71" cy="34"/>
              </a:xfrm>
              <a:custGeom>
                <a:avLst/>
                <a:gdLst>
                  <a:gd name="T0" fmla="*/ 0 w 37"/>
                  <a:gd name="T1" fmla="*/ 0 h 18"/>
                  <a:gd name="T2" fmla="*/ 37 w 37"/>
                  <a:gd name="T3" fmla="*/ 0 h 18"/>
                  <a:gd name="T4" fmla="*/ 35 w 37"/>
                  <a:gd name="T5" fmla="*/ 18 h 18"/>
                  <a:gd name="T6" fmla="*/ 3 w 37"/>
                  <a:gd name="T7" fmla="*/ 18 h 18"/>
                  <a:gd name="T8" fmla="*/ 2 w 37"/>
                  <a:gd name="T9" fmla="*/ 16 h 18"/>
                  <a:gd name="T10" fmla="*/ 0 w 37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8">
                    <a:moveTo>
                      <a:pt x="0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36" y="7"/>
                      <a:pt x="34" y="14"/>
                      <a:pt x="35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2" y="18"/>
                      <a:pt x="2" y="17"/>
                      <a:pt x="2" y="16"/>
                    </a:cubicBezTo>
                    <a:cubicBezTo>
                      <a:pt x="1" y="12"/>
                      <a:pt x="0" y="6"/>
                      <a:pt x="0" y="0"/>
                    </a:cubicBezTo>
                    <a:close/>
                  </a:path>
                </a:pathLst>
              </a:custGeom>
              <a:solidFill>
                <a:srgbClr val="CBC9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38" name="任意多边形: 形状 337">
                <a:extLst>
                  <a:ext uri="{FF2B5EF4-FFF2-40B4-BE49-F238E27FC236}">
                    <a16:creationId xmlns:a16="http://schemas.microsoft.com/office/drawing/2014/main" id="{0310A652-19E1-4C22-A4F4-EAE64CC184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6" y="1719"/>
                <a:ext cx="71" cy="34"/>
              </a:xfrm>
              <a:custGeom>
                <a:avLst/>
                <a:gdLst>
                  <a:gd name="T0" fmla="*/ 0 w 37"/>
                  <a:gd name="T1" fmla="*/ 0 h 18"/>
                  <a:gd name="T2" fmla="*/ 37 w 37"/>
                  <a:gd name="T3" fmla="*/ 0 h 18"/>
                  <a:gd name="T4" fmla="*/ 35 w 37"/>
                  <a:gd name="T5" fmla="*/ 18 h 18"/>
                  <a:gd name="T6" fmla="*/ 3 w 37"/>
                  <a:gd name="T7" fmla="*/ 18 h 18"/>
                  <a:gd name="T8" fmla="*/ 2 w 37"/>
                  <a:gd name="T9" fmla="*/ 15 h 18"/>
                  <a:gd name="T10" fmla="*/ 0 w 37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8">
                    <a:moveTo>
                      <a:pt x="0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35" y="7"/>
                      <a:pt x="34" y="14"/>
                      <a:pt x="35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7"/>
                      <a:pt x="2" y="16"/>
                      <a:pt x="2" y="15"/>
                    </a:cubicBezTo>
                    <a:cubicBezTo>
                      <a:pt x="1" y="11"/>
                      <a:pt x="0" y="6"/>
                      <a:pt x="0" y="0"/>
                    </a:cubicBezTo>
                    <a:close/>
                  </a:path>
                </a:pathLst>
              </a:custGeom>
              <a:solidFill>
                <a:srgbClr val="CCCB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39" name="任意多边形: 形状 338">
                <a:extLst>
                  <a:ext uri="{FF2B5EF4-FFF2-40B4-BE49-F238E27FC236}">
                    <a16:creationId xmlns:a16="http://schemas.microsoft.com/office/drawing/2014/main" id="{9404F522-686E-4F10-8B02-0685CE9898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6" y="1720"/>
                <a:ext cx="69" cy="37"/>
              </a:xfrm>
              <a:custGeom>
                <a:avLst/>
                <a:gdLst>
                  <a:gd name="T0" fmla="*/ 0 w 36"/>
                  <a:gd name="T1" fmla="*/ 0 h 19"/>
                  <a:gd name="T2" fmla="*/ 36 w 36"/>
                  <a:gd name="T3" fmla="*/ 0 h 19"/>
                  <a:gd name="T4" fmla="*/ 35 w 36"/>
                  <a:gd name="T5" fmla="*/ 19 h 19"/>
                  <a:gd name="T6" fmla="*/ 3 w 36"/>
                  <a:gd name="T7" fmla="*/ 19 h 19"/>
                  <a:gd name="T8" fmla="*/ 2 w 36"/>
                  <a:gd name="T9" fmla="*/ 14 h 19"/>
                  <a:gd name="T10" fmla="*/ 0 w 36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19">
                    <a:moveTo>
                      <a:pt x="0" y="0"/>
                    </a:moveTo>
                    <a:cubicBezTo>
                      <a:pt x="36" y="0"/>
                      <a:pt x="36" y="0"/>
                      <a:pt x="36" y="0"/>
                    </a:cubicBezTo>
                    <a:cubicBezTo>
                      <a:pt x="35" y="8"/>
                      <a:pt x="34" y="15"/>
                      <a:pt x="35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7"/>
                      <a:pt x="3" y="16"/>
                      <a:pt x="2" y="14"/>
                    </a:cubicBezTo>
                    <a:cubicBezTo>
                      <a:pt x="1" y="11"/>
                      <a:pt x="0" y="6"/>
                      <a:pt x="0" y="0"/>
                    </a:cubicBezTo>
                    <a:close/>
                  </a:path>
                </a:pathLst>
              </a:custGeom>
              <a:solidFill>
                <a:srgbClr val="CDCC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40" name="任意多边形: 形状 339">
                <a:extLst>
                  <a:ext uri="{FF2B5EF4-FFF2-40B4-BE49-F238E27FC236}">
                    <a16:creationId xmlns:a16="http://schemas.microsoft.com/office/drawing/2014/main" id="{5ECBA5E1-1DDB-4E30-9FC1-A658FD0E0D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6" y="1724"/>
                <a:ext cx="69" cy="35"/>
              </a:xfrm>
              <a:custGeom>
                <a:avLst/>
                <a:gdLst>
                  <a:gd name="T0" fmla="*/ 0 w 36"/>
                  <a:gd name="T1" fmla="*/ 0 h 18"/>
                  <a:gd name="T2" fmla="*/ 36 w 36"/>
                  <a:gd name="T3" fmla="*/ 0 h 18"/>
                  <a:gd name="T4" fmla="*/ 35 w 36"/>
                  <a:gd name="T5" fmla="*/ 18 h 18"/>
                  <a:gd name="T6" fmla="*/ 4 w 36"/>
                  <a:gd name="T7" fmla="*/ 18 h 18"/>
                  <a:gd name="T8" fmla="*/ 2 w 36"/>
                  <a:gd name="T9" fmla="*/ 12 h 18"/>
                  <a:gd name="T10" fmla="*/ 0 w 3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18">
                    <a:moveTo>
                      <a:pt x="0" y="0"/>
                    </a:moveTo>
                    <a:cubicBezTo>
                      <a:pt x="36" y="0"/>
                      <a:pt x="36" y="0"/>
                      <a:pt x="36" y="0"/>
                    </a:cubicBezTo>
                    <a:cubicBezTo>
                      <a:pt x="35" y="8"/>
                      <a:pt x="34" y="15"/>
                      <a:pt x="35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3" y="17"/>
                      <a:pt x="3" y="15"/>
                      <a:pt x="2" y="12"/>
                    </a:cubicBezTo>
                    <a:cubicBezTo>
                      <a:pt x="1" y="9"/>
                      <a:pt x="1" y="4"/>
                      <a:pt x="0" y="0"/>
                    </a:cubicBezTo>
                    <a:close/>
                  </a:path>
                </a:pathLst>
              </a:custGeom>
              <a:solidFill>
                <a:srgbClr val="CFCD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41" name="任意多边形: 形状 340">
                <a:extLst>
                  <a:ext uri="{FF2B5EF4-FFF2-40B4-BE49-F238E27FC236}">
                    <a16:creationId xmlns:a16="http://schemas.microsoft.com/office/drawing/2014/main" id="{ABAE56D4-87B1-4D55-93ED-C4ED51D2EB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6" y="1726"/>
                <a:ext cx="69" cy="35"/>
              </a:xfrm>
              <a:custGeom>
                <a:avLst/>
                <a:gdLst>
                  <a:gd name="T0" fmla="*/ 0 w 36"/>
                  <a:gd name="T1" fmla="*/ 0 h 18"/>
                  <a:gd name="T2" fmla="*/ 36 w 36"/>
                  <a:gd name="T3" fmla="*/ 0 h 18"/>
                  <a:gd name="T4" fmla="*/ 36 w 36"/>
                  <a:gd name="T5" fmla="*/ 18 h 18"/>
                  <a:gd name="T6" fmla="*/ 36 w 36"/>
                  <a:gd name="T7" fmla="*/ 18 h 18"/>
                  <a:gd name="T8" fmla="*/ 4 w 36"/>
                  <a:gd name="T9" fmla="*/ 18 h 18"/>
                  <a:gd name="T10" fmla="*/ 2 w 36"/>
                  <a:gd name="T11" fmla="*/ 11 h 18"/>
                  <a:gd name="T12" fmla="*/ 0 w 36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18">
                    <a:moveTo>
                      <a:pt x="0" y="0"/>
                    </a:moveTo>
                    <a:cubicBezTo>
                      <a:pt x="36" y="0"/>
                      <a:pt x="36" y="0"/>
                      <a:pt x="36" y="0"/>
                    </a:cubicBezTo>
                    <a:cubicBezTo>
                      <a:pt x="35" y="8"/>
                      <a:pt x="34" y="15"/>
                      <a:pt x="36" y="18"/>
                    </a:cubicBezTo>
                    <a:cubicBezTo>
                      <a:pt x="36" y="18"/>
                      <a:pt x="36" y="18"/>
                      <a:pt x="36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7"/>
                      <a:pt x="3" y="14"/>
                      <a:pt x="2" y="11"/>
                    </a:cubicBezTo>
                    <a:cubicBezTo>
                      <a:pt x="1" y="8"/>
                      <a:pt x="1" y="4"/>
                      <a:pt x="0" y="0"/>
                    </a:cubicBezTo>
                    <a:close/>
                  </a:path>
                </a:pathLst>
              </a:custGeom>
              <a:solidFill>
                <a:srgbClr val="D0CE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42" name="任意多边形: 形状 341">
                <a:extLst>
                  <a:ext uri="{FF2B5EF4-FFF2-40B4-BE49-F238E27FC236}">
                    <a16:creationId xmlns:a16="http://schemas.microsoft.com/office/drawing/2014/main" id="{64AD446C-B32B-48F0-AB22-E86612BC43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6" y="1728"/>
                <a:ext cx="71" cy="36"/>
              </a:xfrm>
              <a:custGeom>
                <a:avLst/>
                <a:gdLst>
                  <a:gd name="T0" fmla="*/ 0 w 37"/>
                  <a:gd name="T1" fmla="*/ 0 h 19"/>
                  <a:gd name="T2" fmla="*/ 36 w 37"/>
                  <a:gd name="T3" fmla="*/ 0 h 19"/>
                  <a:gd name="T4" fmla="*/ 36 w 37"/>
                  <a:gd name="T5" fmla="*/ 17 h 19"/>
                  <a:gd name="T6" fmla="*/ 37 w 37"/>
                  <a:gd name="T7" fmla="*/ 19 h 19"/>
                  <a:gd name="T8" fmla="*/ 5 w 37"/>
                  <a:gd name="T9" fmla="*/ 19 h 19"/>
                  <a:gd name="T10" fmla="*/ 2 w 37"/>
                  <a:gd name="T11" fmla="*/ 10 h 19"/>
                  <a:gd name="T12" fmla="*/ 0 w 37"/>
                  <a:gd name="T1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19">
                    <a:moveTo>
                      <a:pt x="0" y="0"/>
                    </a:moveTo>
                    <a:cubicBezTo>
                      <a:pt x="36" y="0"/>
                      <a:pt x="36" y="0"/>
                      <a:pt x="36" y="0"/>
                    </a:cubicBezTo>
                    <a:cubicBezTo>
                      <a:pt x="35" y="8"/>
                      <a:pt x="34" y="14"/>
                      <a:pt x="36" y="17"/>
                    </a:cubicBezTo>
                    <a:cubicBezTo>
                      <a:pt x="36" y="17"/>
                      <a:pt x="37" y="18"/>
                      <a:pt x="37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4" y="17"/>
                      <a:pt x="3" y="15"/>
                      <a:pt x="2" y="10"/>
                    </a:cubicBezTo>
                    <a:cubicBezTo>
                      <a:pt x="2" y="8"/>
                      <a:pt x="1" y="4"/>
                      <a:pt x="0" y="0"/>
                    </a:cubicBezTo>
                    <a:close/>
                  </a:path>
                </a:pathLst>
              </a:custGeom>
              <a:solidFill>
                <a:srgbClr val="D2D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43" name="任意多边形: 形状 342">
                <a:extLst>
                  <a:ext uri="{FF2B5EF4-FFF2-40B4-BE49-F238E27FC236}">
                    <a16:creationId xmlns:a16="http://schemas.microsoft.com/office/drawing/2014/main" id="{DBFAAB02-B11D-409A-8A6D-E90B0AB5B3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8" y="1732"/>
                <a:ext cx="71" cy="34"/>
              </a:xfrm>
              <a:custGeom>
                <a:avLst/>
                <a:gdLst>
                  <a:gd name="T0" fmla="*/ 0 w 37"/>
                  <a:gd name="T1" fmla="*/ 0 h 18"/>
                  <a:gd name="T2" fmla="*/ 35 w 37"/>
                  <a:gd name="T3" fmla="*/ 0 h 18"/>
                  <a:gd name="T4" fmla="*/ 35 w 37"/>
                  <a:gd name="T5" fmla="*/ 15 h 18"/>
                  <a:gd name="T6" fmla="*/ 37 w 37"/>
                  <a:gd name="T7" fmla="*/ 18 h 18"/>
                  <a:gd name="T8" fmla="*/ 4 w 37"/>
                  <a:gd name="T9" fmla="*/ 18 h 18"/>
                  <a:gd name="T10" fmla="*/ 1 w 37"/>
                  <a:gd name="T11" fmla="*/ 8 h 18"/>
                  <a:gd name="T12" fmla="*/ 0 w 37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18">
                    <a:moveTo>
                      <a:pt x="0" y="0"/>
                    </a:moveTo>
                    <a:cubicBezTo>
                      <a:pt x="35" y="0"/>
                      <a:pt x="35" y="0"/>
                      <a:pt x="35" y="0"/>
                    </a:cubicBezTo>
                    <a:cubicBezTo>
                      <a:pt x="34" y="6"/>
                      <a:pt x="33" y="12"/>
                      <a:pt x="35" y="15"/>
                    </a:cubicBezTo>
                    <a:cubicBezTo>
                      <a:pt x="36" y="16"/>
                      <a:pt x="36" y="17"/>
                      <a:pt x="37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7"/>
                      <a:pt x="2" y="14"/>
                      <a:pt x="1" y="8"/>
                    </a:cubicBezTo>
                    <a:cubicBezTo>
                      <a:pt x="1" y="6"/>
                      <a:pt x="0" y="3"/>
                      <a:pt x="0" y="0"/>
                    </a:cubicBezTo>
                    <a:close/>
                  </a:path>
                </a:pathLst>
              </a:cu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44" name="任意多边形: 形状 343">
                <a:extLst>
                  <a:ext uri="{FF2B5EF4-FFF2-40B4-BE49-F238E27FC236}">
                    <a16:creationId xmlns:a16="http://schemas.microsoft.com/office/drawing/2014/main" id="{895ED3A2-E134-428A-B2C6-A5A59D85D5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8" y="1734"/>
                <a:ext cx="71" cy="34"/>
              </a:xfrm>
              <a:custGeom>
                <a:avLst/>
                <a:gdLst>
                  <a:gd name="T0" fmla="*/ 0 w 37"/>
                  <a:gd name="T1" fmla="*/ 0 h 18"/>
                  <a:gd name="T2" fmla="*/ 34 w 37"/>
                  <a:gd name="T3" fmla="*/ 0 h 18"/>
                  <a:gd name="T4" fmla="*/ 35 w 37"/>
                  <a:gd name="T5" fmla="*/ 14 h 18"/>
                  <a:gd name="T6" fmla="*/ 37 w 37"/>
                  <a:gd name="T7" fmla="*/ 18 h 18"/>
                  <a:gd name="T8" fmla="*/ 0 w 37"/>
                  <a:gd name="T9" fmla="*/ 18 h 18"/>
                  <a:gd name="T10" fmla="*/ 2 w 37"/>
                  <a:gd name="T11" fmla="*/ 18 h 18"/>
                  <a:gd name="T12" fmla="*/ 1 w 37"/>
                  <a:gd name="T13" fmla="*/ 7 h 18"/>
                  <a:gd name="T14" fmla="*/ 0 w 37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7" h="18">
                    <a:moveTo>
                      <a:pt x="0" y="0"/>
                    </a:moveTo>
                    <a:cubicBezTo>
                      <a:pt x="34" y="0"/>
                      <a:pt x="34" y="0"/>
                      <a:pt x="34" y="0"/>
                    </a:cubicBezTo>
                    <a:cubicBezTo>
                      <a:pt x="33" y="6"/>
                      <a:pt x="33" y="11"/>
                      <a:pt x="35" y="14"/>
                    </a:cubicBezTo>
                    <a:cubicBezTo>
                      <a:pt x="36" y="15"/>
                      <a:pt x="37" y="17"/>
                      <a:pt x="37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1" y="18"/>
                      <a:pt x="2" y="18"/>
                    </a:cubicBezTo>
                    <a:cubicBezTo>
                      <a:pt x="6" y="18"/>
                      <a:pt x="4" y="18"/>
                      <a:pt x="1" y="7"/>
                    </a:cubicBezTo>
                    <a:cubicBezTo>
                      <a:pt x="1" y="5"/>
                      <a:pt x="0" y="3"/>
                      <a:pt x="0" y="0"/>
                    </a:cubicBezTo>
                    <a:close/>
                  </a:path>
                </a:pathLst>
              </a:custGeom>
              <a:solidFill>
                <a:srgbClr val="D3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45" name="任意多边形: 形状 344">
                <a:extLst>
                  <a:ext uri="{FF2B5EF4-FFF2-40B4-BE49-F238E27FC236}">
                    <a16:creationId xmlns:a16="http://schemas.microsoft.com/office/drawing/2014/main" id="{E47768D3-A580-4C19-BA27-45B49180EF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6" y="1736"/>
                <a:ext cx="75" cy="34"/>
              </a:xfrm>
              <a:custGeom>
                <a:avLst/>
                <a:gdLst>
                  <a:gd name="T0" fmla="*/ 1 w 39"/>
                  <a:gd name="T1" fmla="*/ 0 h 18"/>
                  <a:gd name="T2" fmla="*/ 35 w 39"/>
                  <a:gd name="T3" fmla="*/ 0 h 18"/>
                  <a:gd name="T4" fmla="*/ 36 w 39"/>
                  <a:gd name="T5" fmla="*/ 13 h 18"/>
                  <a:gd name="T6" fmla="*/ 39 w 39"/>
                  <a:gd name="T7" fmla="*/ 18 h 18"/>
                  <a:gd name="T8" fmla="*/ 0 w 39"/>
                  <a:gd name="T9" fmla="*/ 18 h 18"/>
                  <a:gd name="T10" fmla="*/ 3 w 39"/>
                  <a:gd name="T11" fmla="*/ 17 h 18"/>
                  <a:gd name="T12" fmla="*/ 2 w 39"/>
                  <a:gd name="T13" fmla="*/ 6 h 18"/>
                  <a:gd name="T14" fmla="*/ 1 w 39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18">
                    <a:moveTo>
                      <a:pt x="1" y="0"/>
                    </a:moveTo>
                    <a:cubicBezTo>
                      <a:pt x="35" y="0"/>
                      <a:pt x="35" y="0"/>
                      <a:pt x="35" y="0"/>
                    </a:cubicBezTo>
                    <a:cubicBezTo>
                      <a:pt x="34" y="6"/>
                      <a:pt x="34" y="10"/>
                      <a:pt x="36" y="13"/>
                    </a:cubicBezTo>
                    <a:cubicBezTo>
                      <a:pt x="37" y="14"/>
                      <a:pt x="38" y="16"/>
                      <a:pt x="39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7"/>
                      <a:pt x="2" y="17"/>
                      <a:pt x="3" y="17"/>
                    </a:cubicBezTo>
                    <a:cubicBezTo>
                      <a:pt x="7" y="17"/>
                      <a:pt x="5" y="17"/>
                      <a:pt x="2" y="6"/>
                    </a:cubicBezTo>
                    <a:cubicBezTo>
                      <a:pt x="2" y="4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D5D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46" name="任意多边形: 形状 345">
                <a:extLst>
                  <a:ext uri="{FF2B5EF4-FFF2-40B4-BE49-F238E27FC236}">
                    <a16:creationId xmlns:a16="http://schemas.microsoft.com/office/drawing/2014/main" id="{115AE16A-1BAD-481D-A4F6-0459829279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6" y="1738"/>
                <a:ext cx="75" cy="36"/>
              </a:xfrm>
              <a:custGeom>
                <a:avLst/>
                <a:gdLst>
                  <a:gd name="T0" fmla="*/ 1 w 39"/>
                  <a:gd name="T1" fmla="*/ 0 h 19"/>
                  <a:gd name="T2" fmla="*/ 35 w 39"/>
                  <a:gd name="T3" fmla="*/ 0 h 19"/>
                  <a:gd name="T4" fmla="*/ 36 w 39"/>
                  <a:gd name="T5" fmla="*/ 12 h 19"/>
                  <a:gd name="T6" fmla="*/ 39 w 39"/>
                  <a:gd name="T7" fmla="*/ 19 h 19"/>
                  <a:gd name="T8" fmla="*/ 0 w 39"/>
                  <a:gd name="T9" fmla="*/ 19 h 19"/>
                  <a:gd name="T10" fmla="*/ 3 w 39"/>
                  <a:gd name="T11" fmla="*/ 16 h 19"/>
                  <a:gd name="T12" fmla="*/ 2 w 39"/>
                  <a:gd name="T13" fmla="*/ 5 h 19"/>
                  <a:gd name="T14" fmla="*/ 1 w 39"/>
                  <a:gd name="T1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19">
                    <a:moveTo>
                      <a:pt x="1" y="0"/>
                    </a:moveTo>
                    <a:cubicBezTo>
                      <a:pt x="35" y="0"/>
                      <a:pt x="35" y="0"/>
                      <a:pt x="35" y="0"/>
                    </a:cubicBezTo>
                    <a:cubicBezTo>
                      <a:pt x="34" y="5"/>
                      <a:pt x="34" y="9"/>
                      <a:pt x="36" y="12"/>
                    </a:cubicBezTo>
                    <a:cubicBezTo>
                      <a:pt x="37" y="14"/>
                      <a:pt x="38" y="16"/>
                      <a:pt x="39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6"/>
                      <a:pt x="1" y="16"/>
                      <a:pt x="3" y="16"/>
                    </a:cubicBezTo>
                    <a:cubicBezTo>
                      <a:pt x="7" y="16"/>
                      <a:pt x="5" y="16"/>
                      <a:pt x="2" y="5"/>
                    </a:cubicBezTo>
                    <a:cubicBezTo>
                      <a:pt x="2" y="4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D6D5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47" name="任意多边形: 形状 346">
                <a:extLst>
                  <a:ext uri="{FF2B5EF4-FFF2-40B4-BE49-F238E27FC236}">
                    <a16:creationId xmlns:a16="http://schemas.microsoft.com/office/drawing/2014/main" id="{0FF7921D-49F9-4E89-81A7-095335C78B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6" y="1741"/>
                <a:ext cx="77" cy="35"/>
              </a:xfrm>
              <a:custGeom>
                <a:avLst/>
                <a:gdLst>
                  <a:gd name="T0" fmla="*/ 1 w 40"/>
                  <a:gd name="T1" fmla="*/ 0 h 18"/>
                  <a:gd name="T2" fmla="*/ 35 w 40"/>
                  <a:gd name="T3" fmla="*/ 0 h 18"/>
                  <a:gd name="T4" fmla="*/ 36 w 40"/>
                  <a:gd name="T5" fmla="*/ 10 h 18"/>
                  <a:gd name="T6" fmla="*/ 40 w 40"/>
                  <a:gd name="T7" fmla="*/ 18 h 18"/>
                  <a:gd name="T8" fmla="*/ 0 w 40"/>
                  <a:gd name="T9" fmla="*/ 18 h 18"/>
                  <a:gd name="T10" fmla="*/ 3 w 40"/>
                  <a:gd name="T11" fmla="*/ 14 h 18"/>
                  <a:gd name="T12" fmla="*/ 2 w 40"/>
                  <a:gd name="T13" fmla="*/ 3 h 18"/>
                  <a:gd name="T14" fmla="*/ 1 w 40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" h="18">
                    <a:moveTo>
                      <a:pt x="1" y="0"/>
                    </a:moveTo>
                    <a:cubicBezTo>
                      <a:pt x="35" y="0"/>
                      <a:pt x="35" y="0"/>
                      <a:pt x="35" y="0"/>
                    </a:cubicBezTo>
                    <a:cubicBezTo>
                      <a:pt x="34" y="4"/>
                      <a:pt x="35" y="8"/>
                      <a:pt x="36" y="10"/>
                    </a:cubicBezTo>
                    <a:cubicBezTo>
                      <a:pt x="38" y="12"/>
                      <a:pt x="39" y="15"/>
                      <a:pt x="4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4"/>
                      <a:pt x="1" y="14"/>
                      <a:pt x="3" y="14"/>
                    </a:cubicBezTo>
                    <a:cubicBezTo>
                      <a:pt x="7" y="14"/>
                      <a:pt x="5" y="14"/>
                      <a:pt x="2" y="3"/>
                    </a:cubicBezTo>
                    <a:cubicBezTo>
                      <a:pt x="2" y="2"/>
                      <a:pt x="2" y="1"/>
                      <a:pt x="1" y="0"/>
                    </a:cubicBezTo>
                    <a:close/>
                  </a:path>
                </a:pathLst>
              </a:custGeom>
              <a:solidFill>
                <a:srgbClr val="D7D6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48" name="任意多边形: 形状 347">
                <a:extLst>
                  <a:ext uri="{FF2B5EF4-FFF2-40B4-BE49-F238E27FC236}">
                    <a16:creationId xmlns:a16="http://schemas.microsoft.com/office/drawing/2014/main" id="{67B0CE13-246C-4B96-AC79-12BC36524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6" y="1743"/>
                <a:ext cx="77" cy="35"/>
              </a:xfrm>
              <a:custGeom>
                <a:avLst/>
                <a:gdLst>
                  <a:gd name="T0" fmla="*/ 2 w 40"/>
                  <a:gd name="T1" fmla="*/ 0 h 18"/>
                  <a:gd name="T2" fmla="*/ 35 w 40"/>
                  <a:gd name="T3" fmla="*/ 0 h 18"/>
                  <a:gd name="T4" fmla="*/ 36 w 40"/>
                  <a:gd name="T5" fmla="*/ 9 h 18"/>
                  <a:gd name="T6" fmla="*/ 40 w 40"/>
                  <a:gd name="T7" fmla="*/ 18 h 18"/>
                  <a:gd name="T8" fmla="*/ 0 w 40"/>
                  <a:gd name="T9" fmla="*/ 18 h 18"/>
                  <a:gd name="T10" fmla="*/ 3 w 40"/>
                  <a:gd name="T11" fmla="*/ 13 h 18"/>
                  <a:gd name="T12" fmla="*/ 2 w 40"/>
                  <a:gd name="T13" fmla="*/ 2 h 18"/>
                  <a:gd name="T14" fmla="*/ 2 w 40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" h="18">
                    <a:moveTo>
                      <a:pt x="2" y="0"/>
                    </a:moveTo>
                    <a:cubicBezTo>
                      <a:pt x="35" y="0"/>
                      <a:pt x="35" y="0"/>
                      <a:pt x="35" y="0"/>
                    </a:cubicBezTo>
                    <a:cubicBezTo>
                      <a:pt x="34" y="4"/>
                      <a:pt x="35" y="7"/>
                      <a:pt x="36" y="9"/>
                    </a:cubicBezTo>
                    <a:cubicBezTo>
                      <a:pt x="38" y="12"/>
                      <a:pt x="39" y="15"/>
                      <a:pt x="4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3"/>
                      <a:pt x="1" y="13"/>
                      <a:pt x="3" y="13"/>
                    </a:cubicBezTo>
                    <a:cubicBezTo>
                      <a:pt x="7" y="13"/>
                      <a:pt x="5" y="13"/>
                      <a:pt x="2" y="2"/>
                    </a:cubicBezTo>
                    <a:cubicBezTo>
                      <a:pt x="2" y="1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D8D7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49" name="任意多边形: 形状 348">
                <a:extLst>
                  <a:ext uri="{FF2B5EF4-FFF2-40B4-BE49-F238E27FC236}">
                    <a16:creationId xmlns:a16="http://schemas.microsoft.com/office/drawing/2014/main" id="{FBD86A93-C937-4E48-A1EB-ABA592F748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6" y="1745"/>
                <a:ext cx="77" cy="35"/>
              </a:xfrm>
              <a:custGeom>
                <a:avLst/>
                <a:gdLst>
                  <a:gd name="T0" fmla="*/ 2 w 40"/>
                  <a:gd name="T1" fmla="*/ 0 h 18"/>
                  <a:gd name="T2" fmla="*/ 35 w 40"/>
                  <a:gd name="T3" fmla="*/ 0 h 18"/>
                  <a:gd name="T4" fmla="*/ 36 w 40"/>
                  <a:gd name="T5" fmla="*/ 8 h 18"/>
                  <a:gd name="T6" fmla="*/ 40 w 40"/>
                  <a:gd name="T7" fmla="*/ 18 h 18"/>
                  <a:gd name="T8" fmla="*/ 0 w 40"/>
                  <a:gd name="T9" fmla="*/ 18 h 18"/>
                  <a:gd name="T10" fmla="*/ 3 w 40"/>
                  <a:gd name="T11" fmla="*/ 12 h 18"/>
                  <a:gd name="T12" fmla="*/ 2 w 40"/>
                  <a:gd name="T13" fmla="*/ 1 h 18"/>
                  <a:gd name="T14" fmla="*/ 2 w 40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" h="18">
                    <a:moveTo>
                      <a:pt x="2" y="0"/>
                    </a:moveTo>
                    <a:cubicBezTo>
                      <a:pt x="35" y="0"/>
                      <a:pt x="35" y="0"/>
                      <a:pt x="35" y="0"/>
                    </a:cubicBezTo>
                    <a:cubicBezTo>
                      <a:pt x="35" y="3"/>
                      <a:pt x="35" y="6"/>
                      <a:pt x="36" y="8"/>
                    </a:cubicBezTo>
                    <a:cubicBezTo>
                      <a:pt x="38" y="11"/>
                      <a:pt x="39" y="15"/>
                      <a:pt x="4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2"/>
                      <a:pt x="0" y="12"/>
                      <a:pt x="3" y="12"/>
                    </a:cubicBezTo>
                    <a:cubicBezTo>
                      <a:pt x="7" y="12"/>
                      <a:pt x="5" y="12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AD8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50" name="任意多边形: 形状 349">
                <a:extLst>
                  <a:ext uri="{FF2B5EF4-FFF2-40B4-BE49-F238E27FC236}">
                    <a16:creationId xmlns:a16="http://schemas.microsoft.com/office/drawing/2014/main" id="{306219AA-6EB5-4346-806D-116BBBF53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6" y="1747"/>
                <a:ext cx="77" cy="37"/>
              </a:xfrm>
              <a:custGeom>
                <a:avLst/>
                <a:gdLst>
                  <a:gd name="T0" fmla="*/ 2 w 40"/>
                  <a:gd name="T1" fmla="*/ 0 h 19"/>
                  <a:gd name="T2" fmla="*/ 35 w 40"/>
                  <a:gd name="T3" fmla="*/ 0 h 19"/>
                  <a:gd name="T4" fmla="*/ 36 w 40"/>
                  <a:gd name="T5" fmla="*/ 7 h 19"/>
                  <a:gd name="T6" fmla="*/ 40 w 40"/>
                  <a:gd name="T7" fmla="*/ 19 h 19"/>
                  <a:gd name="T8" fmla="*/ 0 w 40"/>
                  <a:gd name="T9" fmla="*/ 19 h 19"/>
                  <a:gd name="T10" fmla="*/ 3 w 40"/>
                  <a:gd name="T11" fmla="*/ 11 h 19"/>
                  <a:gd name="T12" fmla="*/ 2 w 40"/>
                  <a:gd name="T1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" h="19">
                    <a:moveTo>
                      <a:pt x="2" y="0"/>
                    </a:moveTo>
                    <a:cubicBezTo>
                      <a:pt x="35" y="0"/>
                      <a:pt x="35" y="0"/>
                      <a:pt x="35" y="0"/>
                    </a:cubicBezTo>
                    <a:cubicBezTo>
                      <a:pt x="35" y="3"/>
                      <a:pt x="35" y="5"/>
                      <a:pt x="36" y="7"/>
                    </a:cubicBezTo>
                    <a:cubicBezTo>
                      <a:pt x="38" y="10"/>
                      <a:pt x="40" y="14"/>
                      <a:pt x="4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1"/>
                      <a:pt x="0" y="11"/>
                      <a:pt x="3" y="11"/>
                    </a:cubicBezTo>
                    <a:cubicBezTo>
                      <a:pt x="7" y="11"/>
                      <a:pt x="5" y="11"/>
                      <a:pt x="2" y="0"/>
                    </a:cubicBezTo>
                    <a:close/>
                  </a:path>
                </a:pathLst>
              </a:custGeom>
              <a:solidFill>
                <a:srgbClr val="DBDA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51" name="任意多边形: 形状 350">
                <a:extLst>
                  <a:ext uri="{FF2B5EF4-FFF2-40B4-BE49-F238E27FC236}">
                    <a16:creationId xmlns:a16="http://schemas.microsoft.com/office/drawing/2014/main" id="{861A81B1-94F6-405B-AA4D-94398505D5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6" y="1751"/>
                <a:ext cx="79" cy="35"/>
              </a:xfrm>
              <a:custGeom>
                <a:avLst/>
                <a:gdLst>
                  <a:gd name="T0" fmla="*/ 2 w 41"/>
                  <a:gd name="T1" fmla="*/ 0 h 18"/>
                  <a:gd name="T2" fmla="*/ 35 w 41"/>
                  <a:gd name="T3" fmla="*/ 0 h 18"/>
                  <a:gd name="T4" fmla="*/ 36 w 41"/>
                  <a:gd name="T5" fmla="*/ 5 h 18"/>
                  <a:gd name="T6" fmla="*/ 41 w 41"/>
                  <a:gd name="T7" fmla="*/ 18 h 18"/>
                  <a:gd name="T8" fmla="*/ 0 w 41"/>
                  <a:gd name="T9" fmla="*/ 18 h 18"/>
                  <a:gd name="T10" fmla="*/ 3 w 41"/>
                  <a:gd name="T11" fmla="*/ 9 h 18"/>
                  <a:gd name="T12" fmla="*/ 2 w 41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8">
                    <a:moveTo>
                      <a:pt x="2" y="0"/>
                    </a:moveTo>
                    <a:cubicBezTo>
                      <a:pt x="35" y="0"/>
                      <a:pt x="35" y="0"/>
                      <a:pt x="35" y="0"/>
                    </a:cubicBezTo>
                    <a:cubicBezTo>
                      <a:pt x="35" y="2"/>
                      <a:pt x="35" y="3"/>
                      <a:pt x="36" y="5"/>
                    </a:cubicBezTo>
                    <a:cubicBezTo>
                      <a:pt x="39" y="9"/>
                      <a:pt x="40" y="13"/>
                      <a:pt x="41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9"/>
                      <a:pt x="0" y="9"/>
                      <a:pt x="3" y="9"/>
                    </a:cubicBezTo>
                    <a:cubicBezTo>
                      <a:pt x="7" y="9"/>
                      <a:pt x="5" y="9"/>
                      <a:pt x="2" y="0"/>
                    </a:cubicBezTo>
                    <a:close/>
                  </a:path>
                </a:pathLst>
              </a:custGeom>
              <a:solidFill>
                <a:srgbClr val="DCDB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52" name="任意多边形: 形状 351">
                <a:extLst>
                  <a:ext uri="{FF2B5EF4-FFF2-40B4-BE49-F238E27FC236}">
                    <a16:creationId xmlns:a16="http://schemas.microsoft.com/office/drawing/2014/main" id="{F1B16AAE-6F6D-46ED-BCE4-EA3FE72EDF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6" y="1753"/>
                <a:ext cx="79" cy="34"/>
              </a:xfrm>
              <a:custGeom>
                <a:avLst/>
                <a:gdLst>
                  <a:gd name="T0" fmla="*/ 3 w 41"/>
                  <a:gd name="T1" fmla="*/ 0 h 18"/>
                  <a:gd name="T2" fmla="*/ 35 w 41"/>
                  <a:gd name="T3" fmla="*/ 0 h 18"/>
                  <a:gd name="T4" fmla="*/ 36 w 41"/>
                  <a:gd name="T5" fmla="*/ 4 h 18"/>
                  <a:gd name="T6" fmla="*/ 41 w 41"/>
                  <a:gd name="T7" fmla="*/ 18 h 18"/>
                  <a:gd name="T8" fmla="*/ 0 w 41"/>
                  <a:gd name="T9" fmla="*/ 18 h 18"/>
                  <a:gd name="T10" fmla="*/ 3 w 41"/>
                  <a:gd name="T11" fmla="*/ 8 h 18"/>
                  <a:gd name="T12" fmla="*/ 3 w 41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8">
                    <a:moveTo>
                      <a:pt x="3" y="0"/>
                    </a:moveTo>
                    <a:cubicBezTo>
                      <a:pt x="35" y="0"/>
                      <a:pt x="35" y="0"/>
                      <a:pt x="35" y="0"/>
                    </a:cubicBezTo>
                    <a:cubicBezTo>
                      <a:pt x="35" y="1"/>
                      <a:pt x="35" y="3"/>
                      <a:pt x="36" y="4"/>
                    </a:cubicBezTo>
                    <a:cubicBezTo>
                      <a:pt x="39" y="8"/>
                      <a:pt x="40" y="13"/>
                      <a:pt x="41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8"/>
                      <a:pt x="0" y="8"/>
                      <a:pt x="3" y="8"/>
                    </a:cubicBezTo>
                    <a:cubicBezTo>
                      <a:pt x="6" y="8"/>
                      <a:pt x="5" y="8"/>
                      <a:pt x="3" y="0"/>
                    </a:cubicBezTo>
                    <a:close/>
                  </a:path>
                </a:pathLst>
              </a:custGeom>
              <a:solidFill>
                <a:srgbClr val="DDDC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53" name="任意多边形: 形状 352">
                <a:extLst>
                  <a:ext uri="{FF2B5EF4-FFF2-40B4-BE49-F238E27FC236}">
                    <a16:creationId xmlns:a16="http://schemas.microsoft.com/office/drawing/2014/main" id="{6152C678-245A-4C46-A623-E6C4E2E559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6" y="1755"/>
                <a:ext cx="79" cy="36"/>
              </a:xfrm>
              <a:custGeom>
                <a:avLst/>
                <a:gdLst>
                  <a:gd name="T0" fmla="*/ 3 w 41"/>
                  <a:gd name="T1" fmla="*/ 0 h 19"/>
                  <a:gd name="T2" fmla="*/ 35 w 41"/>
                  <a:gd name="T3" fmla="*/ 0 h 19"/>
                  <a:gd name="T4" fmla="*/ 36 w 41"/>
                  <a:gd name="T5" fmla="*/ 3 h 19"/>
                  <a:gd name="T6" fmla="*/ 41 w 41"/>
                  <a:gd name="T7" fmla="*/ 19 h 19"/>
                  <a:gd name="T8" fmla="*/ 0 w 41"/>
                  <a:gd name="T9" fmla="*/ 19 h 19"/>
                  <a:gd name="T10" fmla="*/ 3 w 41"/>
                  <a:gd name="T11" fmla="*/ 7 h 19"/>
                  <a:gd name="T12" fmla="*/ 3 w 41"/>
                  <a:gd name="T1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9">
                    <a:moveTo>
                      <a:pt x="3" y="0"/>
                    </a:moveTo>
                    <a:cubicBezTo>
                      <a:pt x="35" y="0"/>
                      <a:pt x="35" y="0"/>
                      <a:pt x="35" y="0"/>
                    </a:cubicBezTo>
                    <a:cubicBezTo>
                      <a:pt x="35" y="1"/>
                      <a:pt x="35" y="2"/>
                      <a:pt x="36" y="3"/>
                    </a:cubicBezTo>
                    <a:cubicBezTo>
                      <a:pt x="39" y="7"/>
                      <a:pt x="40" y="13"/>
                      <a:pt x="41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7"/>
                      <a:pt x="0" y="7"/>
                      <a:pt x="3" y="7"/>
                    </a:cubicBezTo>
                    <a:cubicBezTo>
                      <a:pt x="6" y="7"/>
                      <a:pt x="5" y="7"/>
                      <a:pt x="3" y="0"/>
                    </a:cubicBezTo>
                    <a:close/>
                  </a:path>
                </a:pathLst>
              </a:custGeom>
              <a:solidFill>
                <a:srgbClr val="DED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54" name="任意多边形: 形状 353">
                <a:extLst>
                  <a:ext uri="{FF2B5EF4-FFF2-40B4-BE49-F238E27FC236}">
                    <a16:creationId xmlns:a16="http://schemas.microsoft.com/office/drawing/2014/main" id="{CCD1D017-E8DA-4B04-AAF4-F5AED1D2F6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6" y="1759"/>
                <a:ext cx="79" cy="34"/>
              </a:xfrm>
              <a:custGeom>
                <a:avLst/>
                <a:gdLst>
                  <a:gd name="T0" fmla="*/ 4 w 41"/>
                  <a:gd name="T1" fmla="*/ 0 h 18"/>
                  <a:gd name="T2" fmla="*/ 35 w 41"/>
                  <a:gd name="T3" fmla="*/ 0 h 18"/>
                  <a:gd name="T4" fmla="*/ 36 w 41"/>
                  <a:gd name="T5" fmla="*/ 1 h 18"/>
                  <a:gd name="T6" fmla="*/ 41 w 41"/>
                  <a:gd name="T7" fmla="*/ 18 h 18"/>
                  <a:gd name="T8" fmla="*/ 0 w 41"/>
                  <a:gd name="T9" fmla="*/ 18 h 18"/>
                  <a:gd name="T10" fmla="*/ 3 w 41"/>
                  <a:gd name="T11" fmla="*/ 5 h 18"/>
                  <a:gd name="T12" fmla="*/ 4 w 41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8">
                    <a:moveTo>
                      <a:pt x="4" y="0"/>
                    </a:moveTo>
                    <a:cubicBezTo>
                      <a:pt x="35" y="0"/>
                      <a:pt x="35" y="0"/>
                      <a:pt x="35" y="0"/>
                    </a:cubicBezTo>
                    <a:cubicBezTo>
                      <a:pt x="35" y="0"/>
                      <a:pt x="36" y="0"/>
                      <a:pt x="36" y="1"/>
                    </a:cubicBezTo>
                    <a:cubicBezTo>
                      <a:pt x="39" y="6"/>
                      <a:pt x="41" y="11"/>
                      <a:pt x="41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6"/>
                      <a:pt x="0" y="5"/>
                      <a:pt x="3" y="5"/>
                    </a:cubicBezTo>
                    <a:cubicBezTo>
                      <a:pt x="6" y="5"/>
                      <a:pt x="5" y="5"/>
                      <a:pt x="4" y="0"/>
                    </a:cubicBezTo>
                    <a:close/>
                  </a:path>
                </a:pathLst>
              </a:custGeom>
              <a:solidFill>
                <a:srgbClr val="E0DF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55" name="任意多边形: 形状 354">
                <a:extLst>
                  <a:ext uri="{FF2B5EF4-FFF2-40B4-BE49-F238E27FC236}">
                    <a16:creationId xmlns:a16="http://schemas.microsoft.com/office/drawing/2014/main" id="{89EC2D3E-FBDC-493B-85AF-ED8EDF8B32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5" y="1761"/>
                <a:ext cx="80" cy="34"/>
              </a:xfrm>
              <a:custGeom>
                <a:avLst/>
                <a:gdLst>
                  <a:gd name="T0" fmla="*/ 5 w 42"/>
                  <a:gd name="T1" fmla="*/ 0 h 18"/>
                  <a:gd name="T2" fmla="*/ 37 w 42"/>
                  <a:gd name="T3" fmla="*/ 0 h 18"/>
                  <a:gd name="T4" fmla="*/ 42 w 42"/>
                  <a:gd name="T5" fmla="*/ 18 h 18"/>
                  <a:gd name="T6" fmla="*/ 0 w 42"/>
                  <a:gd name="T7" fmla="*/ 18 h 18"/>
                  <a:gd name="T8" fmla="*/ 1 w 42"/>
                  <a:gd name="T9" fmla="*/ 17 h 18"/>
                  <a:gd name="T10" fmla="*/ 4 w 42"/>
                  <a:gd name="T11" fmla="*/ 4 h 18"/>
                  <a:gd name="T12" fmla="*/ 5 w 42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18">
                    <a:moveTo>
                      <a:pt x="5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41" y="5"/>
                      <a:pt x="42" y="11"/>
                      <a:pt x="4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1" y="17"/>
                      <a:pt x="1" y="17"/>
                    </a:cubicBezTo>
                    <a:cubicBezTo>
                      <a:pt x="1" y="5"/>
                      <a:pt x="1" y="4"/>
                      <a:pt x="4" y="4"/>
                    </a:cubicBezTo>
                    <a:cubicBezTo>
                      <a:pt x="7" y="4"/>
                      <a:pt x="6" y="4"/>
                      <a:pt x="5" y="0"/>
                    </a:cubicBezTo>
                    <a:close/>
                  </a:path>
                </a:pathLst>
              </a:custGeom>
              <a:solidFill>
                <a:srgbClr val="E1E0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AAB45624-1D04-4BDE-B549-0E55B9FD86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5" y="1763"/>
              <a:ext cx="80" cy="34"/>
            </a:xfrm>
            <a:custGeom>
              <a:avLst/>
              <a:gdLst>
                <a:gd name="T0" fmla="*/ 5 w 42"/>
                <a:gd name="T1" fmla="*/ 0 h 18"/>
                <a:gd name="T2" fmla="*/ 38 w 42"/>
                <a:gd name="T3" fmla="*/ 0 h 18"/>
                <a:gd name="T4" fmla="*/ 42 w 42"/>
                <a:gd name="T5" fmla="*/ 18 h 18"/>
                <a:gd name="T6" fmla="*/ 0 w 42"/>
                <a:gd name="T7" fmla="*/ 18 h 18"/>
                <a:gd name="T8" fmla="*/ 1 w 42"/>
                <a:gd name="T9" fmla="*/ 16 h 18"/>
                <a:gd name="T10" fmla="*/ 4 w 42"/>
                <a:gd name="T11" fmla="*/ 3 h 18"/>
                <a:gd name="T12" fmla="*/ 5 w 42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18">
                  <a:moveTo>
                    <a:pt x="5" y="0"/>
                  </a:moveTo>
                  <a:cubicBezTo>
                    <a:pt x="38" y="0"/>
                    <a:pt x="38" y="0"/>
                    <a:pt x="38" y="0"/>
                  </a:cubicBezTo>
                  <a:cubicBezTo>
                    <a:pt x="41" y="6"/>
                    <a:pt x="42" y="11"/>
                    <a:pt x="42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7"/>
                    <a:pt x="1" y="16"/>
                  </a:cubicBezTo>
                  <a:cubicBezTo>
                    <a:pt x="1" y="4"/>
                    <a:pt x="1" y="3"/>
                    <a:pt x="4" y="3"/>
                  </a:cubicBezTo>
                  <a:cubicBezTo>
                    <a:pt x="6" y="3"/>
                    <a:pt x="6" y="3"/>
                    <a:pt x="5" y="0"/>
                  </a:cubicBezTo>
                  <a:close/>
                </a:path>
              </a:pathLst>
            </a:custGeom>
            <a:solidFill>
              <a:srgbClr val="E2E1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DB831BF8-698A-4229-A800-46E5DAFAA5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5" y="1764"/>
              <a:ext cx="80" cy="37"/>
            </a:xfrm>
            <a:custGeom>
              <a:avLst/>
              <a:gdLst>
                <a:gd name="T0" fmla="*/ 6 w 42"/>
                <a:gd name="T1" fmla="*/ 0 h 19"/>
                <a:gd name="T2" fmla="*/ 38 w 42"/>
                <a:gd name="T3" fmla="*/ 0 h 19"/>
                <a:gd name="T4" fmla="*/ 42 w 42"/>
                <a:gd name="T5" fmla="*/ 18 h 19"/>
                <a:gd name="T6" fmla="*/ 42 w 42"/>
                <a:gd name="T7" fmla="*/ 19 h 19"/>
                <a:gd name="T8" fmla="*/ 0 w 42"/>
                <a:gd name="T9" fmla="*/ 19 h 19"/>
                <a:gd name="T10" fmla="*/ 1 w 42"/>
                <a:gd name="T11" fmla="*/ 15 h 19"/>
                <a:gd name="T12" fmla="*/ 4 w 42"/>
                <a:gd name="T13" fmla="*/ 2 h 19"/>
                <a:gd name="T14" fmla="*/ 6 w 42"/>
                <a:gd name="T1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19">
                  <a:moveTo>
                    <a:pt x="6" y="0"/>
                  </a:moveTo>
                  <a:cubicBezTo>
                    <a:pt x="38" y="0"/>
                    <a:pt x="38" y="0"/>
                    <a:pt x="38" y="0"/>
                  </a:cubicBezTo>
                  <a:cubicBezTo>
                    <a:pt x="41" y="6"/>
                    <a:pt x="42" y="11"/>
                    <a:pt x="42" y="18"/>
                  </a:cubicBezTo>
                  <a:cubicBezTo>
                    <a:pt x="42" y="18"/>
                    <a:pt x="42" y="18"/>
                    <a:pt x="42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8"/>
                    <a:pt x="0" y="16"/>
                    <a:pt x="1" y="15"/>
                  </a:cubicBezTo>
                  <a:cubicBezTo>
                    <a:pt x="1" y="3"/>
                    <a:pt x="1" y="2"/>
                    <a:pt x="4" y="2"/>
                  </a:cubicBezTo>
                  <a:cubicBezTo>
                    <a:pt x="6" y="2"/>
                    <a:pt x="6" y="2"/>
                    <a:pt x="6" y="0"/>
                  </a:cubicBezTo>
                  <a:close/>
                </a:path>
              </a:pathLst>
            </a:custGeom>
            <a:solidFill>
              <a:srgbClr val="E3E2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AE2C7DB7-7420-46E4-8784-D8F07A9459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5" y="1768"/>
              <a:ext cx="80" cy="35"/>
            </a:xfrm>
            <a:custGeom>
              <a:avLst/>
              <a:gdLst>
                <a:gd name="T0" fmla="*/ 3 w 42"/>
                <a:gd name="T1" fmla="*/ 0 h 18"/>
                <a:gd name="T2" fmla="*/ 39 w 42"/>
                <a:gd name="T3" fmla="*/ 0 h 18"/>
                <a:gd name="T4" fmla="*/ 42 w 42"/>
                <a:gd name="T5" fmla="*/ 16 h 18"/>
                <a:gd name="T6" fmla="*/ 42 w 42"/>
                <a:gd name="T7" fmla="*/ 18 h 18"/>
                <a:gd name="T8" fmla="*/ 0 w 42"/>
                <a:gd name="T9" fmla="*/ 18 h 18"/>
                <a:gd name="T10" fmla="*/ 1 w 42"/>
                <a:gd name="T11" fmla="*/ 13 h 18"/>
                <a:gd name="T12" fmla="*/ 3 w 42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18">
                  <a:moveTo>
                    <a:pt x="3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41" y="5"/>
                    <a:pt x="42" y="10"/>
                    <a:pt x="42" y="16"/>
                  </a:cubicBezTo>
                  <a:cubicBezTo>
                    <a:pt x="42" y="17"/>
                    <a:pt x="42" y="17"/>
                    <a:pt x="42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6"/>
                    <a:pt x="0" y="15"/>
                    <a:pt x="1" y="13"/>
                  </a:cubicBezTo>
                  <a:cubicBezTo>
                    <a:pt x="1" y="3"/>
                    <a:pt x="1" y="0"/>
                    <a:pt x="3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E04FE0B6-F530-449E-8FF8-57FF794302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5" y="1770"/>
              <a:ext cx="80" cy="35"/>
            </a:xfrm>
            <a:custGeom>
              <a:avLst/>
              <a:gdLst>
                <a:gd name="T0" fmla="*/ 1 w 42"/>
                <a:gd name="T1" fmla="*/ 0 h 18"/>
                <a:gd name="T2" fmla="*/ 40 w 42"/>
                <a:gd name="T3" fmla="*/ 0 h 18"/>
                <a:gd name="T4" fmla="*/ 42 w 42"/>
                <a:gd name="T5" fmla="*/ 15 h 18"/>
                <a:gd name="T6" fmla="*/ 42 w 42"/>
                <a:gd name="T7" fmla="*/ 18 h 18"/>
                <a:gd name="T8" fmla="*/ 0 w 42"/>
                <a:gd name="T9" fmla="*/ 18 h 18"/>
                <a:gd name="T10" fmla="*/ 1 w 42"/>
                <a:gd name="T11" fmla="*/ 12 h 18"/>
                <a:gd name="T12" fmla="*/ 1 w 42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18">
                  <a:moveTo>
                    <a:pt x="1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41" y="4"/>
                    <a:pt x="42" y="9"/>
                    <a:pt x="42" y="15"/>
                  </a:cubicBezTo>
                  <a:cubicBezTo>
                    <a:pt x="42" y="16"/>
                    <a:pt x="42" y="17"/>
                    <a:pt x="42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6"/>
                    <a:pt x="0" y="14"/>
                    <a:pt x="1" y="12"/>
                  </a:cubicBezTo>
                  <a:cubicBezTo>
                    <a:pt x="1" y="5"/>
                    <a:pt x="1" y="2"/>
                    <a:pt x="1" y="0"/>
                  </a:cubicBezTo>
                  <a:close/>
                </a:path>
              </a:pathLst>
            </a:custGeom>
            <a:solidFill>
              <a:srgbClr val="E6E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B9A19F8E-007C-4684-B981-71AD4B6194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3" y="1772"/>
              <a:ext cx="82" cy="36"/>
            </a:xfrm>
            <a:custGeom>
              <a:avLst/>
              <a:gdLst>
                <a:gd name="T0" fmla="*/ 2 w 43"/>
                <a:gd name="T1" fmla="*/ 0 h 19"/>
                <a:gd name="T2" fmla="*/ 41 w 43"/>
                <a:gd name="T3" fmla="*/ 0 h 19"/>
                <a:gd name="T4" fmla="*/ 43 w 43"/>
                <a:gd name="T5" fmla="*/ 14 h 19"/>
                <a:gd name="T6" fmla="*/ 43 w 43"/>
                <a:gd name="T7" fmla="*/ 19 h 19"/>
                <a:gd name="T8" fmla="*/ 0 w 43"/>
                <a:gd name="T9" fmla="*/ 19 h 19"/>
                <a:gd name="T10" fmla="*/ 2 w 43"/>
                <a:gd name="T11" fmla="*/ 11 h 19"/>
                <a:gd name="T12" fmla="*/ 2 w 43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9">
                  <a:moveTo>
                    <a:pt x="2" y="0"/>
                  </a:moveTo>
                  <a:cubicBezTo>
                    <a:pt x="41" y="0"/>
                    <a:pt x="41" y="0"/>
                    <a:pt x="41" y="0"/>
                  </a:cubicBezTo>
                  <a:cubicBezTo>
                    <a:pt x="43" y="4"/>
                    <a:pt x="43" y="9"/>
                    <a:pt x="43" y="14"/>
                  </a:cubicBezTo>
                  <a:cubicBezTo>
                    <a:pt x="42" y="16"/>
                    <a:pt x="43" y="17"/>
                    <a:pt x="43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1" y="16"/>
                    <a:pt x="1" y="14"/>
                    <a:pt x="2" y="11"/>
                  </a:cubicBezTo>
                  <a:cubicBezTo>
                    <a:pt x="2" y="5"/>
                    <a:pt x="2" y="2"/>
                    <a:pt x="2" y="0"/>
                  </a:cubicBezTo>
                  <a:close/>
                </a:path>
              </a:pathLst>
            </a:custGeom>
            <a:solidFill>
              <a:srgbClr val="E7E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889554C7-7BA6-4700-86F2-A146CD3E4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3" y="1774"/>
              <a:ext cx="84" cy="36"/>
            </a:xfrm>
            <a:custGeom>
              <a:avLst/>
              <a:gdLst>
                <a:gd name="T0" fmla="*/ 2 w 44"/>
                <a:gd name="T1" fmla="*/ 0 h 19"/>
                <a:gd name="T2" fmla="*/ 41 w 44"/>
                <a:gd name="T3" fmla="*/ 0 h 19"/>
                <a:gd name="T4" fmla="*/ 43 w 44"/>
                <a:gd name="T5" fmla="*/ 13 h 19"/>
                <a:gd name="T6" fmla="*/ 44 w 44"/>
                <a:gd name="T7" fmla="*/ 19 h 19"/>
                <a:gd name="T8" fmla="*/ 0 w 44"/>
                <a:gd name="T9" fmla="*/ 19 h 19"/>
                <a:gd name="T10" fmla="*/ 2 w 44"/>
                <a:gd name="T11" fmla="*/ 10 h 19"/>
                <a:gd name="T12" fmla="*/ 2 w 44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9">
                  <a:moveTo>
                    <a:pt x="2" y="0"/>
                  </a:moveTo>
                  <a:cubicBezTo>
                    <a:pt x="41" y="0"/>
                    <a:pt x="41" y="0"/>
                    <a:pt x="41" y="0"/>
                  </a:cubicBezTo>
                  <a:cubicBezTo>
                    <a:pt x="43" y="4"/>
                    <a:pt x="43" y="8"/>
                    <a:pt x="43" y="13"/>
                  </a:cubicBezTo>
                  <a:cubicBezTo>
                    <a:pt x="42" y="16"/>
                    <a:pt x="43" y="17"/>
                    <a:pt x="44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1" y="16"/>
                    <a:pt x="1" y="14"/>
                    <a:pt x="2" y="10"/>
                  </a:cubicBezTo>
                  <a:cubicBezTo>
                    <a:pt x="2" y="6"/>
                    <a:pt x="2" y="3"/>
                    <a:pt x="2" y="0"/>
                  </a:cubicBezTo>
                  <a:close/>
                </a:path>
              </a:pathLst>
            </a:custGeom>
            <a:solidFill>
              <a:srgbClr val="E8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1A167C3E-E944-4E8C-A0CD-6C4587803C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1" y="1778"/>
              <a:ext cx="86" cy="34"/>
            </a:xfrm>
            <a:custGeom>
              <a:avLst/>
              <a:gdLst>
                <a:gd name="T0" fmla="*/ 3 w 45"/>
                <a:gd name="T1" fmla="*/ 0 h 18"/>
                <a:gd name="T2" fmla="*/ 43 w 45"/>
                <a:gd name="T3" fmla="*/ 0 h 18"/>
                <a:gd name="T4" fmla="*/ 44 w 45"/>
                <a:gd name="T5" fmla="*/ 11 h 18"/>
                <a:gd name="T6" fmla="*/ 45 w 45"/>
                <a:gd name="T7" fmla="*/ 18 h 18"/>
                <a:gd name="T8" fmla="*/ 0 w 45"/>
                <a:gd name="T9" fmla="*/ 18 h 18"/>
                <a:gd name="T10" fmla="*/ 3 w 45"/>
                <a:gd name="T11" fmla="*/ 8 h 18"/>
                <a:gd name="T12" fmla="*/ 3 w 45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18">
                  <a:moveTo>
                    <a:pt x="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4" y="3"/>
                    <a:pt x="44" y="7"/>
                    <a:pt x="44" y="11"/>
                  </a:cubicBezTo>
                  <a:cubicBezTo>
                    <a:pt x="43" y="15"/>
                    <a:pt x="44" y="16"/>
                    <a:pt x="45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5"/>
                    <a:pt x="2" y="12"/>
                    <a:pt x="3" y="8"/>
                  </a:cubicBezTo>
                  <a:cubicBezTo>
                    <a:pt x="3" y="4"/>
                    <a:pt x="3" y="2"/>
                    <a:pt x="3" y="0"/>
                  </a:cubicBezTo>
                  <a:close/>
                </a:path>
              </a:pathLst>
            </a:custGeom>
            <a:solidFill>
              <a:srgbClr val="E9E9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D2365484-30B7-493C-B3D3-4F39CCA4EA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9" y="1780"/>
              <a:ext cx="90" cy="34"/>
            </a:xfrm>
            <a:custGeom>
              <a:avLst/>
              <a:gdLst>
                <a:gd name="T0" fmla="*/ 4 w 47"/>
                <a:gd name="T1" fmla="*/ 0 h 18"/>
                <a:gd name="T2" fmla="*/ 44 w 47"/>
                <a:gd name="T3" fmla="*/ 0 h 18"/>
                <a:gd name="T4" fmla="*/ 45 w 47"/>
                <a:gd name="T5" fmla="*/ 10 h 18"/>
                <a:gd name="T6" fmla="*/ 47 w 47"/>
                <a:gd name="T7" fmla="*/ 18 h 18"/>
                <a:gd name="T8" fmla="*/ 0 w 47"/>
                <a:gd name="T9" fmla="*/ 18 h 18"/>
                <a:gd name="T10" fmla="*/ 4 w 47"/>
                <a:gd name="T11" fmla="*/ 7 h 18"/>
                <a:gd name="T12" fmla="*/ 4 w 47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18">
                  <a:moveTo>
                    <a:pt x="4" y="0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45" y="3"/>
                    <a:pt x="45" y="6"/>
                    <a:pt x="45" y="10"/>
                  </a:cubicBezTo>
                  <a:cubicBezTo>
                    <a:pt x="44" y="14"/>
                    <a:pt x="46" y="16"/>
                    <a:pt x="47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2" y="15"/>
                    <a:pt x="3" y="12"/>
                    <a:pt x="4" y="7"/>
                  </a:cubicBezTo>
                  <a:cubicBezTo>
                    <a:pt x="4" y="4"/>
                    <a:pt x="4" y="2"/>
                    <a:pt x="4" y="0"/>
                  </a:cubicBezTo>
                  <a:close/>
                </a:path>
              </a:pathLst>
            </a:custGeom>
            <a:solidFill>
              <a:srgbClr val="EBEA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0682B11E-64CF-4BBD-B6F4-25CB3F0ACF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9" y="1782"/>
              <a:ext cx="90" cy="36"/>
            </a:xfrm>
            <a:custGeom>
              <a:avLst/>
              <a:gdLst>
                <a:gd name="T0" fmla="*/ 4 w 47"/>
                <a:gd name="T1" fmla="*/ 0 h 19"/>
                <a:gd name="T2" fmla="*/ 44 w 47"/>
                <a:gd name="T3" fmla="*/ 0 h 19"/>
                <a:gd name="T4" fmla="*/ 45 w 47"/>
                <a:gd name="T5" fmla="*/ 9 h 19"/>
                <a:gd name="T6" fmla="*/ 47 w 47"/>
                <a:gd name="T7" fmla="*/ 19 h 19"/>
                <a:gd name="T8" fmla="*/ 0 w 47"/>
                <a:gd name="T9" fmla="*/ 19 h 19"/>
                <a:gd name="T10" fmla="*/ 4 w 47"/>
                <a:gd name="T11" fmla="*/ 6 h 19"/>
                <a:gd name="T12" fmla="*/ 4 w 47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19">
                  <a:moveTo>
                    <a:pt x="4" y="0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45" y="3"/>
                    <a:pt x="45" y="6"/>
                    <a:pt x="45" y="9"/>
                  </a:cubicBezTo>
                  <a:cubicBezTo>
                    <a:pt x="44" y="14"/>
                    <a:pt x="46" y="15"/>
                    <a:pt x="47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2" y="15"/>
                    <a:pt x="3" y="12"/>
                    <a:pt x="4" y="6"/>
                  </a:cubicBezTo>
                  <a:cubicBezTo>
                    <a:pt x="4" y="4"/>
                    <a:pt x="4" y="2"/>
                    <a:pt x="4" y="0"/>
                  </a:cubicBezTo>
                  <a:close/>
                </a:path>
              </a:pathLst>
            </a:custGeom>
            <a:solidFill>
              <a:srgbClr val="ECEB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85D293BB-4805-4978-9215-DAC8665AE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7" y="1786"/>
              <a:ext cx="92" cy="34"/>
            </a:xfrm>
            <a:custGeom>
              <a:avLst/>
              <a:gdLst>
                <a:gd name="T0" fmla="*/ 5 w 48"/>
                <a:gd name="T1" fmla="*/ 0 h 18"/>
                <a:gd name="T2" fmla="*/ 45 w 48"/>
                <a:gd name="T3" fmla="*/ 0 h 18"/>
                <a:gd name="T4" fmla="*/ 46 w 48"/>
                <a:gd name="T5" fmla="*/ 7 h 18"/>
                <a:gd name="T6" fmla="*/ 48 w 48"/>
                <a:gd name="T7" fmla="*/ 18 h 18"/>
                <a:gd name="T8" fmla="*/ 0 w 48"/>
                <a:gd name="T9" fmla="*/ 18 h 18"/>
                <a:gd name="T10" fmla="*/ 5 w 48"/>
                <a:gd name="T11" fmla="*/ 4 h 18"/>
                <a:gd name="T12" fmla="*/ 5 w 48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18">
                  <a:moveTo>
                    <a:pt x="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46" y="2"/>
                    <a:pt x="46" y="4"/>
                    <a:pt x="46" y="7"/>
                  </a:cubicBezTo>
                  <a:cubicBezTo>
                    <a:pt x="45" y="12"/>
                    <a:pt x="47" y="13"/>
                    <a:pt x="48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2" y="14"/>
                    <a:pt x="4" y="10"/>
                    <a:pt x="5" y="4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EDEC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EA066611-7B35-4486-A205-C5F4FA355B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7" y="1787"/>
              <a:ext cx="92" cy="35"/>
            </a:xfrm>
            <a:custGeom>
              <a:avLst/>
              <a:gdLst>
                <a:gd name="T0" fmla="*/ 5 w 48"/>
                <a:gd name="T1" fmla="*/ 0 h 18"/>
                <a:gd name="T2" fmla="*/ 46 w 48"/>
                <a:gd name="T3" fmla="*/ 0 h 18"/>
                <a:gd name="T4" fmla="*/ 46 w 48"/>
                <a:gd name="T5" fmla="*/ 6 h 18"/>
                <a:gd name="T6" fmla="*/ 48 w 48"/>
                <a:gd name="T7" fmla="*/ 18 h 18"/>
                <a:gd name="T8" fmla="*/ 0 w 48"/>
                <a:gd name="T9" fmla="*/ 18 h 18"/>
                <a:gd name="T10" fmla="*/ 5 w 48"/>
                <a:gd name="T11" fmla="*/ 3 h 18"/>
                <a:gd name="T12" fmla="*/ 5 w 48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18">
                  <a:moveTo>
                    <a:pt x="5" y="0"/>
                  </a:moveTo>
                  <a:cubicBezTo>
                    <a:pt x="46" y="0"/>
                    <a:pt x="46" y="0"/>
                    <a:pt x="46" y="0"/>
                  </a:cubicBezTo>
                  <a:cubicBezTo>
                    <a:pt x="46" y="2"/>
                    <a:pt x="46" y="4"/>
                    <a:pt x="46" y="6"/>
                  </a:cubicBezTo>
                  <a:cubicBezTo>
                    <a:pt x="45" y="12"/>
                    <a:pt x="48" y="12"/>
                    <a:pt x="48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2" y="14"/>
                    <a:pt x="4" y="10"/>
                    <a:pt x="5" y="3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06EE1996-5AB6-4B5A-A113-DAA33AC79D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5" y="1789"/>
              <a:ext cx="94" cy="35"/>
            </a:xfrm>
            <a:custGeom>
              <a:avLst/>
              <a:gdLst>
                <a:gd name="T0" fmla="*/ 6 w 49"/>
                <a:gd name="T1" fmla="*/ 0 h 18"/>
                <a:gd name="T2" fmla="*/ 47 w 49"/>
                <a:gd name="T3" fmla="*/ 0 h 18"/>
                <a:gd name="T4" fmla="*/ 47 w 49"/>
                <a:gd name="T5" fmla="*/ 5 h 18"/>
                <a:gd name="T6" fmla="*/ 49 w 49"/>
                <a:gd name="T7" fmla="*/ 18 h 18"/>
                <a:gd name="T8" fmla="*/ 0 w 49"/>
                <a:gd name="T9" fmla="*/ 18 h 18"/>
                <a:gd name="T10" fmla="*/ 6 w 49"/>
                <a:gd name="T11" fmla="*/ 2 h 18"/>
                <a:gd name="T12" fmla="*/ 6 w 49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18">
                  <a:moveTo>
                    <a:pt x="6" y="0"/>
                  </a:moveTo>
                  <a:cubicBezTo>
                    <a:pt x="47" y="0"/>
                    <a:pt x="47" y="0"/>
                    <a:pt x="47" y="0"/>
                  </a:cubicBezTo>
                  <a:cubicBezTo>
                    <a:pt x="47" y="2"/>
                    <a:pt x="47" y="3"/>
                    <a:pt x="47" y="5"/>
                  </a:cubicBezTo>
                  <a:cubicBezTo>
                    <a:pt x="46" y="11"/>
                    <a:pt x="49" y="11"/>
                    <a:pt x="49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2" y="13"/>
                    <a:pt x="5" y="10"/>
                    <a:pt x="6" y="2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054DCECD-56A7-4B07-9C8A-AA563A6AF4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3" y="1791"/>
              <a:ext cx="98" cy="37"/>
            </a:xfrm>
            <a:custGeom>
              <a:avLst/>
              <a:gdLst>
                <a:gd name="T0" fmla="*/ 7 w 51"/>
                <a:gd name="T1" fmla="*/ 0 h 19"/>
                <a:gd name="T2" fmla="*/ 48 w 51"/>
                <a:gd name="T3" fmla="*/ 0 h 19"/>
                <a:gd name="T4" fmla="*/ 48 w 51"/>
                <a:gd name="T5" fmla="*/ 4 h 19"/>
                <a:gd name="T6" fmla="*/ 51 w 51"/>
                <a:gd name="T7" fmla="*/ 19 h 19"/>
                <a:gd name="T8" fmla="*/ 0 w 51"/>
                <a:gd name="T9" fmla="*/ 19 h 19"/>
                <a:gd name="T10" fmla="*/ 7 w 51"/>
                <a:gd name="T11" fmla="*/ 1 h 19"/>
                <a:gd name="T12" fmla="*/ 7 w 51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19">
                  <a:moveTo>
                    <a:pt x="7" y="0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48" y="2"/>
                    <a:pt x="48" y="3"/>
                    <a:pt x="48" y="4"/>
                  </a:cubicBezTo>
                  <a:cubicBezTo>
                    <a:pt x="47" y="11"/>
                    <a:pt x="50" y="10"/>
                    <a:pt x="51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3" y="13"/>
                    <a:pt x="6" y="9"/>
                    <a:pt x="7" y="1"/>
                  </a:cubicBezTo>
                  <a:lnTo>
                    <a:pt x="7" y="0"/>
                  </a:lnTo>
                  <a:close/>
                </a:path>
              </a:pathLst>
            </a:custGeom>
            <a:solidFill>
              <a:srgbClr val="F1F0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C20ED34C-8F99-4B84-917B-567B7DA800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3" y="1795"/>
              <a:ext cx="98" cy="35"/>
            </a:xfrm>
            <a:custGeom>
              <a:avLst/>
              <a:gdLst>
                <a:gd name="T0" fmla="*/ 6 w 51"/>
                <a:gd name="T1" fmla="*/ 0 h 18"/>
                <a:gd name="T2" fmla="*/ 48 w 51"/>
                <a:gd name="T3" fmla="*/ 0 h 18"/>
                <a:gd name="T4" fmla="*/ 48 w 51"/>
                <a:gd name="T5" fmla="*/ 2 h 18"/>
                <a:gd name="T6" fmla="*/ 51 w 51"/>
                <a:gd name="T7" fmla="*/ 18 h 18"/>
                <a:gd name="T8" fmla="*/ 0 w 51"/>
                <a:gd name="T9" fmla="*/ 18 h 18"/>
                <a:gd name="T10" fmla="*/ 6 w 51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18">
                  <a:moveTo>
                    <a:pt x="6" y="0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48" y="0"/>
                    <a:pt x="48" y="1"/>
                    <a:pt x="48" y="2"/>
                  </a:cubicBezTo>
                  <a:cubicBezTo>
                    <a:pt x="47" y="9"/>
                    <a:pt x="51" y="8"/>
                    <a:pt x="51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2" y="12"/>
                    <a:pt x="6" y="8"/>
                    <a:pt x="6" y="0"/>
                  </a:cubicBezTo>
                  <a:close/>
                </a:path>
              </a:pathLst>
            </a:custGeom>
            <a:solidFill>
              <a:srgbClr val="F2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8F8578B5-7F24-4AEF-A7CC-2151313CAE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1" y="1797"/>
              <a:ext cx="100" cy="34"/>
            </a:xfrm>
            <a:custGeom>
              <a:avLst/>
              <a:gdLst>
                <a:gd name="T0" fmla="*/ 7 w 52"/>
                <a:gd name="T1" fmla="*/ 0 h 18"/>
                <a:gd name="T2" fmla="*/ 49 w 52"/>
                <a:gd name="T3" fmla="*/ 0 h 18"/>
                <a:gd name="T4" fmla="*/ 49 w 52"/>
                <a:gd name="T5" fmla="*/ 1 h 18"/>
                <a:gd name="T6" fmla="*/ 51 w 52"/>
                <a:gd name="T7" fmla="*/ 18 h 18"/>
                <a:gd name="T8" fmla="*/ 0 w 52"/>
                <a:gd name="T9" fmla="*/ 18 h 18"/>
                <a:gd name="T10" fmla="*/ 7 w 52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" h="18">
                  <a:moveTo>
                    <a:pt x="7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1"/>
                    <a:pt x="49" y="1"/>
                  </a:cubicBezTo>
                  <a:cubicBezTo>
                    <a:pt x="48" y="8"/>
                    <a:pt x="52" y="7"/>
                    <a:pt x="51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2" y="12"/>
                    <a:pt x="7" y="8"/>
                    <a:pt x="7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09F8A1CB-84D5-42CB-BACC-F2DF88FF1D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1" y="1799"/>
              <a:ext cx="100" cy="36"/>
            </a:xfrm>
            <a:custGeom>
              <a:avLst/>
              <a:gdLst>
                <a:gd name="T0" fmla="*/ 7 w 52"/>
                <a:gd name="T1" fmla="*/ 0 h 19"/>
                <a:gd name="T2" fmla="*/ 49 w 52"/>
                <a:gd name="T3" fmla="*/ 0 h 19"/>
                <a:gd name="T4" fmla="*/ 51 w 52"/>
                <a:gd name="T5" fmla="*/ 19 h 19"/>
                <a:gd name="T6" fmla="*/ 0 w 52"/>
                <a:gd name="T7" fmla="*/ 19 h 19"/>
                <a:gd name="T8" fmla="*/ 7 w 52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19">
                  <a:moveTo>
                    <a:pt x="7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8" y="7"/>
                    <a:pt x="52" y="6"/>
                    <a:pt x="51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2" y="12"/>
                    <a:pt x="6" y="8"/>
                    <a:pt x="7" y="0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1F91972C-6ED3-4BD5-8C1E-6CD9ADABA2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1" y="1803"/>
              <a:ext cx="100" cy="34"/>
            </a:xfrm>
            <a:custGeom>
              <a:avLst/>
              <a:gdLst>
                <a:gd name="T0" fmla="*/ 7 w 52"/>
                <a:gd name="T1" fmla="*/ 0 h 18"/>
                <a:gd name="T2" fmla="*/ 49 w 52"/>
                <a:gd name="T3" fmla="*/ 0 h 18"/>
                <a:gd name="T4" fmla="*/ 51 w 52"/>
                <a:gd name="T5" fmla="*/ 18 h 18"/>
                <a:gd name="T6" fmla="*/ 0 w 52"/>
                <a:gd name="T7" fmla="*/ 18 h 18"/>
                <a:gd name="T8" fmla="*/ 7 w 52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18">
                  <a:moveTo>
                    <a:pt x="7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5"/>
                    <a:pt x="52" y="5"/>
                    <a:pt x="51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0"/>
                    <a:pt x="5" y="7"/>
                    <a:pt x="7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C547DFA0-7F4C-4E0C-9537-E02DA6341E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9" y="1805"/>
              <a:ext cx="104" cy="34"/>
            </a:xfrm>
            <a:custGeom>
              <a:avLst/>
              <a:gdLst>
                <a:gd name="T0" fmla="*/ 8 w 54"/>
                <a:gd name="T1" fmla="*/ 0 h 18"/>
                <a:gd name="T2" fmla="*/ 50 w 54"/>
                <a:gd name="T3" fmla="*/ 0 h 18"/>
                <a:gd name="T4" fmla="*/ 52 w 54"/>
                <a:gd name="T5" fmla="*/ 18 h 18"/>
                <a:gd name="T6" fmla="*/ 0 w 54"/>
                <a:gd name="T7" fmla="*/ 18 h 18"/>
                <a:gd name="T8" fmla="*/ 8 w 54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8">
                  <a:moveTo>
                    <a:pt x="8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50" y="5"/>
                    <a:pt x="54" y="5"/>
                    <a:pt x="52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2" y="10"/>
                    <a:pt x="6" y="7"/>
                    <a:pt x="8" y="0"/>
                  </a:cubicBezTo>
                  <a:close/>
                </a:path>
              </a:pathLst>
            </a:custGeom>
            <a:solidFill>
              <a:srgbClr val="F7F6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19463715-98BB-42EA-B098-327E1254FE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9" y="1807"/>
              <a:ext cx="104" cy="34"/>
            </a:xfrm>
            <a:custGeom>
              <a:avLst/>
              <a:gdLst>
                <a:gd name="T0" fmla="*/ 7 w 54"/>
                <a:gd name="T1" fmla="*/ 0 h 18"/>
                <a:gd name="T2" fmla="*/ 50 w 54"/>
                <a:gd name="T3" fmla="*/ 0 h 18"/>
                <a:gd name="T4" fmla="*/ 52 w 54"/>
                <a:gd name="T5" fmla="*/ 18 h 18"/>
                <a:gd name="T6" fmla="*/ 52 w 54"/>
                <a:gd name="T7" fmla="*/ 18 h 18"/>
                <a:gd name="T8" fmla="*/ 0 w 54"/>
                <a:gd name="T9" fmla="*/ 18 h 18"/>
                <a:gd name="T10" fmla="*/ 7 w 54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" h="18">
                  <a:moveTo>
                    <a:pt x="7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51" y="4"/>
                    <a:pt x="54" y="5"/>
                    <a:pt x="52" y="18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0"/>
                    <a:pt x="5" y="6"/>
                    <a:pt x="7" y="0"/>
                  </a:cubicBez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A1E6D157-FD57-47A6-A0D2-E78C7758F2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9" y="1808"/>
              <a:ext cx="102" cy="37"/>
            </a:xfrm>
            <a:custGeom>
              <a:avLst/>
              <a:gdLst>
                <a:gd name="T0" fmla="*/ 7 w 53"/>
                <a:gd name="T1" fmla="*/ 0 h 19"/>
                <a:gd name="T2" fmla="*/ 50 w 53"/>
                <a:gd name="T3" fmla="*/ 0 h 19"/>
                <a:gd name="T4" fmla="*/ 52 w 53"/>
                <a:gd name="T5" fmla="*/ 17 h 19"/>
                <a:gd name="T6" fmla="*/ 52 w 53"/>
                <a:gd name="T7" fmla="*/ 19 h 19"/>
                <a:gd name="T8" fmla="*/ 0 w 53"/>
                <a:gd name="T9" fmla="*/ 19 h 19"/>
                <a:gd name="T10" fmla="*/ 7 w 5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19">
                  <a:moveTo>
                    <a:pt x="7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52" y="3"/>
                    <a:pt x="53" y="6"/>
                    <a:pt x="52" y="17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1" y="10"/>
                    <a:pt x="5" y="6"/>
                    <a:pt x="7" y="0"/>
                  </a:cubicBezTo>
                  <a:close/>
                </a:path>
              </a:pathLst>
            </a:custGeom>
            <a:solidFill>
              <a:srgbClr val="F9F9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9213AB25-F4AB-43F1-8C98-F0050887B9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9" y="1812"/>
              <a:ext cx="102" cy="35"/>
            </a:xfrm>
            <a:custGeom>
              <a:avLst/>
              <a:gdLst>
                <a:gd name="T0" fmla="*/ 6 w 53"/>
                <a:gd name="T1" fmla="*/ 0 h 18"/>
                <a:gd name="T2" fmla="*/ 51 w 53"/>
                <a:gd name="T3" fmla="*/ 0 h 18"/>
                <a:gd name="T4" fmla="*/ 52 w 53"/>
                <a:gd name="T5" fmla="*/ 15 h 18"/>
                <a:gd name="T6" fmla="*/ 52 w 53"/>
                <a:gd name="T7" fmla="*/ 18 h 18"/>
                <a:gd name="T8" fmla="*/ 0 w 53"/>
                <a:gd name="T9" fmla="*/ 18 h 18"/>
                <a:gd name="T10" fmla="*/ 6 w 53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18">
                  <a:moveTo>
                    <a:pt x="6" y="0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52" y="2"/>
                    <a:pt x="53" y="5"/>
                    <a:pt x="52" y="15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9"/>
                    <a:pt x="4" y="5"/>
                    <a:pt x="6" y="0"/>
                  </a:cubicBezTo>
                  <a:close/>
                </a:path>
              </a:pathLst>
            </a:cu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F5B82296-EBF2-4819-8834-2C4F8B8B30D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9" y="1814"/>
              <a:ext cx="102" cy="35"/>
            </a:xfrm>
            <a:custGeom>
              <a:avLst/>
              <a:gdLst>
                <a:gd name="T0" fmla="*/ 6 w 53"/>
                <a:gd name="T1" fmla="*/ 0 h 18"/>
                <a:gd name="T2" fmla="*/ 51 w 53"/>
                <a:gd name="T3" fmla="*/ 0 h 18"/>
                <a:gd name="T4" fmla="*/ 52 w 53"/>
                <a:gd name="T5" fmla="*/ 14 h 18"/>
                <a:gd name="T6" fmla="*/ 52 w 53"/>
                <a:gd name="T7" fmla="*/ 18 h 18"/>
                <a:gd name="T8" fmla="*/ 0 w 53"/>
                <a:gd name="T9" fmla="*/ 18 h 18"/>
                <a:gd name="T10" fmla="*/ 6 w 53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18">
                  <a:moveTo>
                    <a:pt x="6" y="0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52" y="2"/>
                    <a:pt x="53" y="6"/>
                    <a:pt x="52" y="14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9"/>
                    <a:pt x="3" y="5"/>
                    <a:pt x="6" y="0"/>
                  </a:cubicBezTo>
                  <a:close/>
                </a:path>
              </a:pathLst>
            </a:custGeom>
            <a:solidFill>
              <a:srgbClr val="FCFC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80E2126F-587E-48B1-949B-BEDA15114B3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9" y="1816"/>
              <a:ext cx="102" cy="37"/>
            </a:xfrm>
            <a:custGeom>
              <a:avLst/>
              <a:gdLst>
                <a:gd name="T0" fmla="*/ 5 w 53"/>
                <a:gd name="T1" fmla="*/ 0 h 19"/>
                <a:gd name="T2" fmla="*/ 52 w 53"/>
                <a:gd name="T3" fmla="*/ 0 h 19"/>
                <a:gd name="T4" fmla="*/ 52 w 53"/>
                <a:gd name="T5" fmla="*/ 13 h 19"/>
                <a:gd name="T6" fmla="*/ 51 w 53"/>
                <a:gd name="T7" fmla="*/ 19 h 19"/>
                <a:gd name="T8" fmla="*/ 0 w 53"/>
                <a:gd name="T9" fmla="*/ 19 h 19"/>
                <a:gd name="T10" fmla="*/ 0 w 53"/>
                <a:gd name="T11" fmla="*/ 17 h 19"/>
                <a:gd name="T12" fmla="*/ 5 w 53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19">
                  <a:moveTo>
                    <a:pt x="5" y="0"/>
                  </a:moveTo>
                  <a:cubicBezTo>
                    <a:pt x="52" y="0"/>
                    <a:pt x="52" y="0"/>
                    <a:pt x="52" y="0"/>
                  </a:cubicBezTo>
                  <a:cubicBezTo>
                    <a:pt x="53" y="3"/>
                    <a:pt x="53" y="6"/>
                    <a:pt x="52" y="13"/>
                  </a:cubicBezTo>
                  <a:cubicBezTo>
                    <a:pt x="51" y="19"/>
                    <a:pt x="51" y="19"/>
                    <a:pt x="51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9"/>
                    <a:pt x="3" y="5"/>
                    <a:pt x="5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F1D8A707-E264-4FAA-8FD7-C7E27ABD7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9" y="1818"/>
              <a:ext cx="102" cy="36"/>
            </a:xfrm>
            <a:custGeom>
              <a:avLst/>
              <a:gdLst>
                <a:gd name="T0" fmla="*/ 4 w 53"/>
                <a:gd name="T1" fmla="*/ 0 h 19"/>
                <a:gd name="T2" fmla="*/ 52 w 53"/>
                <a:gd name="T3" fmla="*/ 0 h 19"/>
                <a:gd name="T4" fmla="*/ 52 w 53"/>
                <a:gd name="T5" fmla="*/ 12 h 19"/>
                <a:gd name="T6" fmla="*/ 51 w 53"/>
                <a:gd name="T7" fmla="*/ 19 h 19"/>
                <a:gd name="T8" fmla="*/ 0 w 53"/>
                <a:gd name="T9" fmla="*/ 19 h 19"/>
                <a:gd name="T10" fmla="*/ 0 w 53"/>
                <a:gd name="T11" fmla="*/ 16 h 19"/>
                <a:gd name="T12" fmla="*/ 4 w 53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19">
                  <a:moveTo>
                    <a:pt x="4" y="0"/>
                  </a:moveTo>
                  <a:cubicBezTo>
                    <a:pt x="52" y="0"/>
                    <a:pt x="52" y="0"/>
                    <a:pt x="52" y="0"/>
                  </a:cubicBezTo>
                  <a:cubicBezTo>
                    <a:pt x="53" y="3"/>
                    <a:pt x="53" y="6"/>
                    <a:pt x="52" y="12"/>
                  </a:cubicBezTo>
                  <a:cubicBezTo>
                    <a:pt x="51" y="19"/>
                    <a:pt x="51" y="19"/>
                    <a:pt x="51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8"/>
                    <a:pt x="0" y="17"/>
                    <a:pt x="0" y="16"/>
                  </a:cubicBezTo>
                  <a:cubicBezTo>
                    <a:pt x="0" y="9"/>
                    <a:pt x="2" y="5"/>
                    <a:pt x="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B5261BCD-37EC-4E42-84E4-A650EA5337F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9" y="545"/>
              <a:ext cx="162" cy="636"/>
            </a:xfrm>
            <a:custGeom>
              <a:avLst/>
              <a:gdLst>
                <a:gd name="T0" fmla="*/ 7 w 85"/>
                <a:gd name="T1" fmla="*/ 8 h 332"/>
                <a:gd name="T2" fmla="*/ 10 w 85"/>
                <a:gd name="T3" fmla="*/ 5 h 332"/>
                <a:gd name="T4" fmla="*/ 15 w 85"/>
                <a:gd name="T5" fmla="*/ 3 h 332"/>
                <a:gd name="T6" fmla="*/ 30 w 85"/>
                <a:gd name="T7" fmla="*/ 2 h 332"/>
                <a:gd name="T8" fmla="*/ 41 w 85"/>
                <a:gd name="T9" fmla="*/ 12 h 332"/>
                <a:gd name="T10" fmla="*/ 43 w 85"/>
                <a:gd name="T11" fmla="*/ 28 h 332"/>
                <a:gd name="T12" fmla="*/ 39 w 85"/>
                <a:gd name="T13" fmla="*/ 39 h 332"/>
                <a:gd name="T14" fmla="*/ 44 w 85"/>
                <a:gd name="T15" fmla="*/ 44 h 332"/>
                <a:gd name="T16" fmla="*/ 64 w 85"/>
                <a:gd name="T17" fmla="*/ 56 h 332"/>
                <a:gd name="T18" fmla="*/ 73 w 85"/>
                <a:gd name="T19" fmla="*/ 80 h 332"/>
                <a:gd name="T20" fmla="*/ 76 w 85"/>
                <a:gd name="T21" fmla="*/ 105 h 332"/>
                <a:gd name="T22" fmla="*/ 75 w 85"/>
                <a:gd name="T23" fmla="*/ 120 h 332"/>
                <a:gd name="T24" fmla="*/ 84 w 85"/>
                <a:gd name="T25" fmla="*/ 171 h 332"/>
                <a:gd name="T26" fmla="*/ 75 w 85"/>
                <a:gd name="T27" fmla="*/ 177 h 332"/>
                <a:gd name="T28" fmla="*/ 65 w 85"/>
                <a:gd name="T29" fmla="*/ 181 h 332"/>
                <a:gd name="T30" fmla="*/ 64 w 85"/>
                <a:gd name="T31" fmla="*/ 198 h 332"/>
                <a:gd name="T32" fmla="*/ 63 w 85"/>
                <a:gd name="T33" fmla="*/ 217 h 332"/>
                <a:gd name="T34" fmla="*/ 70 w 85"/>
                <a:gd name="T35" fmla="*/ 261 h 332"/>
                <a:gd name="T36" fmla="*/ 67 w 85"/>
                <a:gd name="T37" fmla="*/ 319 h 332"/>
                <a:gd name="T38" fmla="*/ 67 w 85"/>
                <a:gd name="T39" fmla="*/ 328 h 332"/>
                <a:gd name="T40" fmla="*/ 59 w 85"/>
                <a:gd name="T41" fmla="*/ 329 h 332"/>
                <a:gd name="T42" fmla="*/ 59 w 85"/>
                <a:gd name="T43" fmla="*/ 326 h 332"/>
                <a:gd name="T44" fmla="*/ 43 w 85"/>
                <a:gd name="T45" fmla="*/ 332 h 332"/>
                <a:gd name="T46" fmla="*/ 23 w 85"/>
                <a:gd name="T47" fmla="*/ 328 h 332"/>
                <a:gd name="T48" fmla="*/ 26 w 85"/>
                <a:gd name="T49" fmla="*/ 323 h 332"/>
                <a:gd name="T50" fmla="*/ 33 w 85"/>
                <a:gd name="T51" fmla="*/ 321 h 332"/>
                <a:gd name="T52" fmla="*/ 32 w 85"/>
                <a:gd name="T53" fmla="*/ 318 h 332"/>
                <a:gd name="T54" fmla="*/ 15 w 85"/>
                <a:gd name="T55" fmla="*/ 320 h 332"/>
                <a:gd name="T56" fmla="*/ 0 w 85"/>
                <a:gd name="T57" fmla="*/ 316 h 332"/>
                <a:gd name="T58" fmla="*/ 5 w 85"/>
                <a:gd name="T59" fmla="*/ 311 h 332"/>
                <a:gd name="T60" fmla="*/ 16 w 85"/>
                <a:gd name="T61" fmla="*/ 310 h 332"/>
                <a:gd name="T62" fmla="*/ 21 w 85"/>
                <a:gd name="T63" fmla="*/ 307 h 332"/>
                <a:gd name="T64" fmla="*/ 25 w 85"/>
                <a:gd name="T65" fmla="*/ 285 h 332"/>
                <a:gd name="T66" fmla="*/ 29 w 85"/>
                <a:gd name="T67" fmla="*/ 268 h 332"/>
                <a:gd name="T68" fmla="*/ 22 w 85"/>
                <a:gd name="T69" fmla="*/ 240 h 332"/>
                <a:gd name="T70" fmla="*/ 20 w 85"/>
                <a:gd name="T71" fmla="*/ 216 h 332"/>
                <a:gd name="T72" fmla="*/ 13 w 85"/>
                <a:gd name="T73" fmla="*/ 166 h 332"/>
                <a:gd name="T74" fmla="*/ 12 w 85"/>
                <a:gd name="T75" fmla="*/ 143 h 332"/>
                <a:gd name="T76" fmla="*/ 12 w 85"/>
                <a:gd name="T77" fmla="*/ 136 h 332"/>
                <a:gd name="T78" fmla="*/ 11 w 85"/>
                <a:gd name="T79" fmla="*/ 133 h 332"/>
                <a:gd name="T80" fmla="*/ 8 w 85"/>
                <a:gd name="T81" fmla="*/ 149 h 332"/>
                <a:gd name="T82" fmla="*/ 7 w 85"/>
                <a:gd name="T83" fmla="*/ 137 h 332"/>
                <a:gd name="T84" fmla="*/ 9 w 85"/>
                <a:gd name="T85" fmla="*/ 119 h 332"/>
                <a:gd name="T86" fmla="*/ 12 w 85"/>
                <a:gd name="T87" fmla="*/ 91 h 332"/>
                <a:gd name="T88" fmla="*/ 16 w 85"/>
                <a:gd name="T89" fmla="*/ 79 h 332"/>
                <a:gd name="T90" fmla="*/ 18 w 85"/>
                <a:gd name="T91" fmla="*/ 65 h 332"/>
                <a:gd name="T92" fmla="*/ 19 w 85"/>
                <a:gd name="T93" fmla="*/ 56 h 332"/>
                <a:gd name="T94" fmla="*/ 18 w 85"/>
                <a:gd name="T95" fmla="*/ 51 h 332"/>
                <a:gd name="T96" fmla="*/ 11 w 85"/>
                <a:gd name="T97" fmla="*/ 46 h 332"/>
                <a:gd name="T98" fmla="*/ 4 w 85"/>
                <a:gd name="T99" fmla="*/ 43 h 332"/>
                <a:gd name="T100" fmla="*/ 5 w 85"/>
                <a:gd name="T101" fmla="*/ 38 h 332"/>
                <a:gd name="T102" fmla="*/ 6 w 85"/>
                <a:gd name="T103" fmla="*/ 37 h 332"/>
                <a:gd name="T104" fmla="*/ 4 w 85"/>
                <a:gd name="T105" fmla="*/ 35 h 332"/>
                <a:gd name="T106" fmla="*/ 1 w 85"/>
                <a:gd name="T107" fmla="*/ 33 h 332"/>
                <a:gd name="T108" fmla="*/ 3 w 85"/>
                <a:gd name="T109" fmla="*/ 27 h 332"/>
                <a:gd name="T110" fmla="*/ 5 w 85"/>
                <a:gd name="T111" fmla="*/ 22 h 332"/>
                <a:gd name="T112" fmla="*/ 7 w 85"/>
                <a:gd name="T113" fmla="*/ 15 h 332"/>
                <a:gd name="T114" fmla="*/ 7 w 85"/>
                <a:gd name="T115" fmla="*/ 8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5" h="332">
                  <a:moveTo>
                    <a:pt x="7" y="8"/>
                  </a:moveTo>
                  <a:cubicBezTo>
                    <a:pt x="5" y="7"/>
                    <a:pt x="7" y="5"/>
                    <a:pt x="10" y="5"/>
                  </a:cubicBezTo>
                  <a:cubicBezTo>
                    <a:pt x="12" y="5"/>
                    <a:pt x="11" y="3"/>
                    <a:pt x="15" y="3"/>
                  </a:cubicBezTo>
                  <a:cubicBezTo>
                    <a:pt x="19" y="3"/>
                    <a:pt x="25" y="0"/>
                    <a:pt x="30" y="2"/>
                  </a:cubicBezTo>
                  <a:cubicBezTo>
                    <a:pt x="34" y="3"/>
                    <a:pt x="38" y="7"/>
                    <a:pt x="41" y="12"/>
                  </a:cubicBezTo>
                  <a:cubicBezTo>
                    <a:pt x="44" y="18"/>
                    <a:pt x="45" y="23"/>
                    <a:pt x="43" y="28"/>
                  </a:cubicBezTo>
                  <a:cubicBezTo>
                    <a:pt x="41" y="32"/>
                    <a:pt x="39" y="39"/>
                    <a:pt x="39" y="39"/>
                  </a:cubicBezTo>
                  <a:cubicBezTo>
                    <a:pt x="39" y="39"/>
                    <a:pt x="40" y="41"/>
                    <a:pt x="44" y="44"/>
                  </a:cubicBezTo>
                  <a:cubicBezTo>
                    <a:pt x="47" y="47"/>
                    <a:pt x="58" y="49"/>
                    <a:pt x="64" y="56"/>
                  </a:cubicBezTo>
                  <a:cubicBezTo>
                    <a:pt x="70" y="63"/>
                    <a:pt x="70" y="76"/>
                    <a:pt x="73" y="80"/>
                  </a:cubicBezTo>
                  <a:cubicBezTo>
                    <a:pt x="76" y="85"/>
                    <a:pt x="74" y="98"/>
                    <a:pt x="76" y="105"/>
                  </a:cubicBezTo>
                  <a:cubicBezTo>
                    <a:pt x="79" y="111"/>
                    <a:pt x="75" y="118"/>
                    <a:pt x="75" y="120"/>
                  </a:cubicBezTo>
                  <a:cubicBezTo>
                    <a:pt x="75" y="122"/>
                    <a:pt x="83" y="168"/>
                    <a:pt x="84" y="171"/>
                  </a:cubicBezTo>
                  <a:cubicBezTo>
                    <a:pt x="85" y="174"/>
                    <a:pt x="82" y="175"/>
                    <a:pt x="75" y="177"/>
                  </a:cubicBezTo>
                  <a:cubicBezTo>
                    <a:pt x="68" y="178"/>
                    <a:pt x="66" y="179"/>
                    <a:pt x="65" y="181"/>
                  </a:cubicBezTo>
                  <a:cubicBezTo>
                    <a:pt x="64" y="183"/>
                    <a:pt x="64" y="193"/>
                    <a:pt x="64" y="198"/>
                  </a:cubicBezTo>
                  <a:cubicBezTo>
                    <a:pt x="64" y="203"/>
                    <a:pt x="63" y="210"/>
                    <a:pt x="63" y="217"/>
                  </a:cubicBezTo>
                  <a:cubicBezTo>
                    <a:pt x="64" y="225"/>
                    <a:pt x="70" y="248"/>
                    <a:pt x="70" y="261"/>
                  </a:cubicBezTo>
                  <a:cubicBezTo>
                    <a:pt x="69" y="273"/>
                    <a:pt x="67" y="314"/>
                    <a:pt x="67" y="319"/>
                  </a:cubicBezTo>
                  <a:cubicBezTo>
                    <a:pt x="67" y="323"/>
                    <a:pt x="67" y="328"/>
                    <a:pt x="67" y="328"/>
                  </a:cubicBezTo>
                  <a:cubicBezTo>
                    <a:pt x="59" y="329"/>
                    <a:pt x="59" y="329"/>
                    <a:pt x="59" y="329"/>
                  </a:cubicBezTo>
                  <a:cubicBezTo>
                    <a:pt x="59" y="326"/>
                    <a:pt x="59" y="326"/>
                    <a:pt x="59" y="326"/>
                  </a:cubicBezTo>
                  <a:cubicBezTo>
                    <a:pt x="59" y="326"/>
                    <a:pt x="54" y="331"/>
                    <a:pt x="43" y="332"/>
                  </a:cubicBezTo>
                  <a:cubicBezTo>
                    <a:pt x="31" y="332"/>
                    <a:pt x="25" y="330"/>
                    <a:pt x="23" y="328"/>
                  </a:cubicBezTo>
                  <a:cubicBezTo>
                    <a:pt x="22" y="327"/>
                    <a:pt x="23" y="323"/>
                    <a:pt x="26" y="323"/>
                  </a:cubicBezTo>
                  <a:cubicBezTo>
                    <a:pt x="30" y="323"/>
                    <a:pt x="32" y="322"/>
                    <a:pt x="33" y="321"/>
                  </a:cubicBezTo>
                  <a:cubicBezTo>
                    <a:pt x="34" y="320"/>
                    <a:pt x="32" y="318"/>
                    <a:pt x="32" y="318"/>
                  </a:cubicBezTo>
                  <a:cubicBezTo>
                    <a:pt x="32" y="318"/>
                    <a:pt x="23" y="321"/>
                    <a:pt x="15" y="320"/>
                  </a:cubicBezTo>
                  <a:cubicBezTo>
                    <a:pt x="6" y="319"/>
                    <a:pt x="1" y="318"/>
                    <a:pt x="0" y="316"/>
                  </a:cubicBezTo>
                  <a:cubicBezTo>
                    <a:pt x="0" y="315"/>
                    <a:pt x="1" y="311"/>
                    <a:pt x="5" y="311"/>
                  </a:cubicBezTo>
                  <a:cubicBezTo>
                    <a:pt x="10" y="311"/>
                    <a:pt x="13" y="311"/>
                    <a:pt x="16" y="310"/>
                  </a:cubicBezTo>
                  <a:cubicBezTo>
                    <a:pt x="19" y="308"/>
                    <a:pt x="21" y="307"/>
                    <a:pt x="21" y="307"/>
                  </a:cubicBezTo>
                  <a:cubicBezTo>
                    <a:pt x="21" y="307"/>
                    <a:pt x="23" y="293"/>
                    <a:pt x="25" y="285"/>
                  </a:cubicBezTo>
                  <a:cubicBezTo>
                    <a:pt x="28" y="276"/>
                    <a:pt x="31" y="271"/>
                    <a:pt x="29" y="268"/>
                  </a:cubicBezTo>
                  <a:cubicBezTo>
                    <a:pt x="27" y="266"/>
                    <a:pt x="22" y="248"/>
                    <a:pt x="22" y="240"/>
                  </a:cubicBezTo>
                  <a:cubicBezTo>
                    <a:pt x="23" y="231"/>
                    <a:pt x="23" y="224"/>
                    <a:pt x="20" y="216"/>
                  </a:cubicBezTo>
                  <a:cubicBezTo>
                    <a:pt x="18" y="208"/>
                    <a:pt x="12" y="181"/>
                    <a:pt x="13" y="166"/>
                  </a:cubicBezTo>
                  <a:cubicBezTo>
                    <a:pt x="13" y="151"/>
                    <a:pt x="12" y="147"/>
                    <a:pt x="12" y="143"/>
                  </a:cubicBezTo>
                  <a:cubicBezTo>
                    <a:pt x="12" y="139"/>
                    <a:pt x="12" y="136"/>
                    <a:pt x="12" y="136"/>
                  </a:cubicBezTo>
                  <a:cubicBezTo>
                    <a:pt x="11" y="135"/>
                    <a:pt x="11" y="134"/>
                    <a:pt x="11" y="133"/>
                  </a:cubicBezTo>
                  <a:cubicBezTo>
                    <a:pt x="9" y="136"/>
                    <a:pt x="8" y="142"/>
                    <a:pt x="8" y="149"/>
                  </a:cubicBezTo>
                  <a:cubicBezTo>
                    <a:pt x="7" y="155"/>
                    <a:pt x="6" y="145"/>
                    <a:pt x="7" y="137"/>
                  </a:cubicBezTo>
                  <a:cubicBezTo>
                    <a:pt x="8" y="129"/>
                    <a:pt x="10" y="125"/>
                    <a:pt x="9" y="119"/>
                  </a:cubicBezTo>
                  <a:cubicBezTo>
                    <a:pt x="9" y="113"/>
                    <a:pt x="8" y="102"/>
                    <a:pt x="12" y="91"/>
                  </a:cubicBezTo>
                  <a:cubicBezTo>
                    <a:pt x="16" y="80"/>
                    <a:pt x="15" y="85"/>
                    <a:pt x="16" y="79"/>
                  </a:cubicBezTo>
                  <a:cubicBezTo>
                    <a:pt x="17" y="73"/>
                    <a:pt x="18" y="68"/>
                    <a:pt x="18" y="65"/>
                  </a:cubicBezTo>
                  <a:cubicBezTo>
                    <a:pt x="18" y="62"/>
                    <a:pt x="19" y="56"/>
                    <a:pt x="19" y="56"/>
                  </a:cubicBezTo>
                  <a:cubicBezTo>
                    <a:pt x="19" y="56"/>
                    <a:pt x="20" y="55"/>
                    <a:pt x="18" y="51"/>
                  </a:cubicBezTo>
                  <a:cubicBezTo>
                    <a:pt x="16" y="47"/>
                    <a:pt x="15" y="46"/>
                    <a:pt x="11" y="46"/>
                  </a:cubicBezTo>
                  <a:cubicBezTo>
                    <a:pt x="6" y="46"/>
                    <a:pt x="3" y="46"/>
                    <a:pt x="4" y="43"/>
                  </a:cubicBezTo>
                  <a:cubicBezTo>
                    <a:pt x="5" y="40"/>
                    <a:pt x="4" y="39"/>
                    <a:pt x="5" y="38"/>
                  </a:cubicBezTo>
                  <a:cubicBezTo>
                    <a:pt x="6" y="38"/>
                    <a:pt x="6" y="37"/>
                    <a:pt x="6" y="37"/>
                  </a:cubicBezTo>
                  <a:cubicBezTo>
                    <a:pt x="5" y="36"/>
                    <a:pt x="4" y="36"/>
                    <a:pt x="4" y="35"/>
                  </a:cubicBezTo>
                  <a:cubicBezTo>
                    <a:pt x="4" y="33"/>
                    <a:pt x="2" y="34"/>
                    <a:pt x="1" y="33"/>
                  </a:cubicBezTo>
                  <a:cubicBezTo>
                    <a:pt x="0" y="32"/>
                    <a:pt x="2" y="29"/>
                    <a:pt x="3" y="27"/>
                  </a:cubicBezTo>
                  <a:cubicBezTo>
                    <a:pt x="5" y="25"/>
                    <a:pt x="6" y="24"/>
                    <a:pt x="5" y="22"/>
                  </a:cubicBezTo>
                  <a:cubicBezTo>
                    <a:pt x="4" y="20"/>
                    <a:pt x="5" y="18"/>
                    <a:pt x="7" y="15"/>
                  </a:cubicBezTo>
                  <a:cubicBezTo>
                    <a:pt x="8" y="12"/>
                    <a:pt x="9" y="11"/>
                    <a:pt x="7" y="8"/>
                  </a:cubicBezTo>
                  <a:close/>
                </a:path>
              </a:pathLst>
            </a:custGeom>
            <a:solidFill>
              <a:srgbClr val="E5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D641705C-7126-43AF-8ACB-F36B30850D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0" y="618"/>
              <a:ext cx="57" cy="189"/>
            </a:xfrm>
            <a:custGeom>
              <a:avLst/>
              <a:gdLst>
                <a:gd name="T0" fmla="*/ 29 w 30"/>
                <a:gd name="T1" fmla="*/ 0 h 99"/>
                <a:gd name="T2" fmla="*/ 28 w 30"/>
                <a:gd name="T3" fmla="*/ 1 h 99"/>
                <a:gd name="T4" fmla="*/ 30 w 30"/>
                <a:gd name="T5" fmla="*/ 4 h 99"/>
                <a:gd name="T6" fmla="*/ 12 w 30"/>
                <a:gd name="T7" fmla="*/ 35 h 99"/>
                <a:gd name="T8" fmla="*/ 7 w 30"/>
                <a:gd name="T9" fmla="*/ 67 h 99"/>
                <a:gd name="T10" fmla="*/ 11 w 30"/>
                <a:gd name="T11" fmla="*/ 87 h 99"/>
                <a:gd name="T12" fmla="*/ 17 w 30"/>
                <a:gd name="T13" fmla="*/ 98 h 99"/>
                <a:gd name="T14" fmla="*/ 9 w 30"/>
                <a:gd name="T15" fmla="*/ 99 h 99"/>
                <a:gd name="T16" fmla="*/ 1 w 30"/>
                <a:gd name="T17" fmla="*/ 99 h 99"/>
                <a:gd name="T18" fmla="*/ 0 w 30"/>
                <a:gd name="T19" fmla="*/ 95 h 99"/>
                <a:gd name="T20" fmla="*/ 0 w 30"/>
                <a:gd name="T21" fmla="*/ 95 h 99"/>
                <a:gd name="T22" fmla="*/ 0 w 30"/>
                <a:gd name="T23" fmla="*/ 95 h 99"/>
                <a:gd name="T24" fmla="*/ 2 w 30"/>
                <a:gd name="T25" fmla="*/ 83 h 99"/>
                <a:gd name="T26" fmla="*/ 6 w 30"/>
                <a:gd name="T27" fmla="*/ 65 h 99"/>
                <a:gd name="T28" fmla="*/ 6 w 30"/>
                <a:gd name="T29" fmla="*/ 51 h 99"/>
                <a:gd name="T30" fmla="*/ 10 w 30"/>
                <a:gd name="T31" fmla="*/ 25 h 99"/>
                <a:gd name="T32" fmla="*/ 8 w 30"/>
                <a:gd name="T33" fmla="*/ 21 h 99"/>
                <a:gd name="T34" fmla="*/ 8 w 30"/>
                <a:gd name="T35" fmla="*/ 18 h 99"/>
                <a:gd name="T36" fmla="*/ 8 w 30"/>
                <a:gd name="T37" fmla="*/ 17 h 99"/>
                <a:gd name="T38" fmla="*/ 29 w 30"/>
                <a:gd name="T39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0" h="99">
                  <a:moveTo>
                    <a:pt x="29" y="0"/>
                  </a:move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28" y="2"/>
                    <a:pt x="30" y="4"/>
                  </a:cubicBezTo>
                  <a:cubicBezTo>
                    <a:pt x="23" y="11"/>
                    <a:pt x="15" y="25"/>
                    <a:pt x="12" y="35"/>
                  </a:cubicBezTo>
                  <a:cubicBezTo>
                    <a:pt x="9" y="45"/>
                    <a:pt x="8" y="58"/>
                    <a:pt x="7" y="67"/>
                  </a:cubicBezTo>
                  <a:cubicBezTo>
                    <a:pt x="6" y="76"/>
                    <a:pt x="8" y="80"/>
                    <a:pt x="11" y="87"/>
                  </a:cubicBezTo>
                  <a:cubicBezTo>
                    <a:pt x="14" y="93"/>
                    <a:pt x="17" y="98"/>
                    <a:pt x="17" y="98"/>
                  </a:cubicBezTo>
                  <a:cubicBezTo>
                    <a:pt x="17" y="98"/>
                    <a:pt x="14" y="98"/>
                    <a:pt x="9" y="99"/>
                  </a:cubicBezTo>
                  <a:cubicBezTo>
                    <a:pt x="5" y="99"/>
                    <a:pt x="1" y="99"/>
                    <a:pt x="1" y="99"/>
                  </a:cubicBezTo>
                  <a:cubicBezTo>
                    <a:pt x="1" y="99"/>
                    <a:pt x="1" y="98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1"/>
                    <a:pt x="1" y="86"/>
                    <a:pt x="2" y="83"/>
                  </a:cubicBezTo>
                  <a:cubicBezTo>
                    <a:pt x="3" y="81"/>
                    <a:pt x="5" y="69"/>
                    <a:pt x="6" y="65"/>
                  </a:cubicBezTo>
                  <a:cubicBezTo>
                    <a:pt x="6" y="62"/>
                    <a:pt x="6" y="57"/>
                    <a:pt x="6" y="51"/>
                  </a:cubicBezTo>
                  <a:cubicBezTo>
                    <a:pt x="6" y="44"/>
                    <a:pt x="12" y="27"/>
                    <a:pt x="10" y="25"/>
                  </a:cubicBezTo>
                  <a:cubicBezTo>
                    <a:pt x="9" y="24"/>
                    <a:pt x="8" y="22"/>
                    <a:pt x="8" y="21"/>
                  </a:cubicBezTo>
                  <a:cubicBezTo>
                    <a:pt x="8" y="19"/>
                    <a:pt x="8" y="18"/>
                    <a:pt x="8" y="18"/>
                  </a:cubicBezTo>
                  <a:cubicBezTo>
                    <a:pt x="8" y="18"/>
                    <a:pt x="8" y="18"/>
                    <a:pt x="8" y="17"/>
                  </a:cubicBezTo>
                  <a:cubicBezTo>
                    <a:pt x="14" y="9"/>
                    <a:pt x="22" y="3"/>
                    <a:pt x="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5714A9E3-2B9E-45E7-A854-D4DEBA5B7B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5" y="545"/>
              <a:ext cx="165" cy="636"/>
            </a:xfrm>
            <a:custGeom>
              <a:avLst/>
              <a:gdLst>
                <a:gd name="T0" fmla="*/ 78 w 86"/>
                <a:gd name="T1" fmla="*/ 8 h 332"/>
                <a:gd name="T2" fmla="*/ 75 w 86"/>
                <a:gd name="T3" fmla="*/ 5 h 332"/>
                <a:gd name="T4" fmla="*/ 71 w 86"/>
                <a:gd name="T5" fmla="*/ 3 h 332"/>
                <a:gd name="T6" fmla="*/ 56 w 86"/>
                <a:gd name="T7" fmla="*/ 2 h 332"/>
                <a:gd name="T8" fmla="*/ 44 w 86"/>
                <a:gd name="T9" fmla="*/ 12 h 332"/>
                <a:gd name="T10" fmla="*/ 42 w 86"/>
                <a:gd name="T11" fmla="*/ 28 h 332"/>
                <a:gd name="T12" fmla="*/ 46 w 86"/>
                <a:gd name="T13" fmla="*/ 39 h 332"/>
                <a:gd name="T14" fmla="*/ 42 w 86"/>
                <a:gd name="T15" fmla="*/ 44 h 332"/>
                <a:gd name="T16" fmla="*/ 21 w 86"/>
                <a:gd name="T17" fmla="*/ 56 h 332"/>
                <a:gd name="T18" fmla="*/ 12 w 86"/>
                <a:gd name="T19" fmla="*/ 80 h 332"/>
                <a:gd name="T20" fmla="*/ 9 w 86"/>
                <a:gd name="T21" fmla="*/ 105 h 332"/>
                <a:gd name="T22" fmla="*/ 10 w 86"/>
                <a:gd name="T23" fmla="*/ 120 h 332"/>
                <a:gd name="T24" fmla="*/ 1 w 86"/>
                <a:gd name="T25" fmla="*/ 171 h 332"/>
                <a:gd name="T26" fmla="*/ 10 w 86"/>
                <a:gd name="T27" fmla="*/ 177 h 332"/>
                <a:gd name="T28" fmla="*/ 20 w 86"/>
                <a:gd name="T29" fmla="*/ 181 h 332"/>
                <a:gd name="T30" fmla="*/ 21 w 86"/>
                <a:gd name="T31" fmla="*/ 198 h 332"/>
                <a:gd name="T32" fmla="*/ 22 w 86"/>
                <a:gd name="T33" fmla="*/ 217 h 332"/>
                <a:gd name="T34" fmla="*/ 15 w 86"/>
                <a:gd name="T35" fmla="*/ 261 h 332"/>
                <a:gd name="T36" fmla="*/ 18 w 86"/>
                <a:gd name="T37" fmla="*/ 319 h 332"/>
                <a:gd name="T38" fmla="*/ 18 w 86"/>
                <a:gd name="T39" fmla="*/ 328 h 332"/>
                <a:gd name="T40" fmla="*/ 26 w 86"/>
                <a:gd name="T41" fmla="*/ 329 h 332"/>
                <a:gd name="T42" fmla="*/ 26 w 86"/>
                <a:gd name="T43" fmla="*/ 326 h 332"/>
                <a:gd name="T44" fmla="*/ 43 w 86"/>
                <a:gd name="T45" fmla="*/ 332 h 332"/>
                <a:gd name="T46" fmla="*/ 62 w 86"/>
                <a:gd name="T47" fmla="*/ 328 h 332"/>
                <a:gd name="T48" fmla="*/ 59 w 86"/>
                <a:gd name="T49" fmla="*/ 323 h 332"/>
                <a:gd name="T50" fmla="*/ 52 w 86"/>
                <a:gd name="T51" fmla="*/ 321 h 332"/>
                <a:gd name="T52" fmla="*/ 53 w 86"/>
                <a:gd name="T53" fmla="*/ 318 h 332"/>
                <a:gd name="T54" fmla="*/ 70 w 86"/>
                <a:gd name="T55" fmla="*/ 320 h 332"/>
                <a:gd name="T56" fmla="*/ 85 w 86"/>
                <a:gd name="T57" fmla="*/ 316 h 332"/>
                <a:gd name="T58" fmla="*/ 80 w 86"/>
                <a:gd name="T59" fmla="*/ 311 h 332"/>
                <a:gd name="T60" fmla="*/ 69 w 86"/>
                <a:gd name="T61" fmla="*/ 310 h 332"/>
                <a:gd name="T62" fmla="*/ 64 w 86"/>
                <a:gd name="T63" fmla="*/ 307 h 332"/>
                <a:gd name="T64" fmla="*/ 60 w 86"/>
                <a:gd name="T65" fmla="*/ 285 h 332"/>
                <a:gd name="T66" fmla="*/ 57 w 86"/>
                <a:gd name="T67" fmla="*/ 268 h 332"/>
                <a:gd name="T68" fmla="*/ 63 w 86"/>
                <a:gd name="T69" fmla="*/ 240 h 332"/>
                <a:gd name="T70" fmla="*/ 65 w 86"/>
                <a:gd name="T71" fmla="*/ 216 h 332"/>
                <a:gd name="T72" fmla="*/ 73 w 86"/>
                <a:gd name="T73" fmla="*/ 166 h 332"/>
                <a:gd name="T74" fmla="*/ 73 w 86"/>
                <a:gd name="T75" fmla="*/ 143 h 332"/>
                <a:gd name="T76" fmla="*/ 74 w 86"/>
                <a:gd name="T77" fmla="*/ 136 h 332"/>
                <a:gd name="T78" fmla="*/ 74 w 86"/>
                <a:gd name="T79" fmla="*/ 133 h 332"/>
                <a:gd name="T80" fmla="*/ 77 w 86"/>
                <a:gd name="T81" fmla="*/ 149 h 332"/>
                <a:gd name="T82" fmla="*/ 78 w 86"/>
                <a:gd name="T83" fmla="*/ 137 h 332"/>
                <a:gd name="T84" fmla="*/ 76 w 86"/>
                <a:gd name="T85" fmla="*/ 119 h 332"/>
                <a:gd name="T86" fmla="*/ 73 w 86"/>
                <a:gd name="T87" fmla="*/ 91 h 332"/>
                <a:gd name="T88" fmla="*/ 69 w 86"/>
                <a:gd name="T89" fmla="*/ 79 h 332"/>
                <a:gd name="T90" fmla="*/ 67 w 86"/>
                <a:gd name="T91" fmla="*/ 65 h 332"/>
                <a:gd name="T92" fmla="*/ 66 w 86"/>
                <a:gd name="T93" fmla="*/ 56 h 332"/>
                <a:gd name="T94" fmla="*/ 67 w 86"/>
                <a:gd name="T95" fmla="*/ 51 h 332"/>
                <a:gd name="T96" fmla="*/ 74 w 86"/>
                <a:gd name="T97" fmla="*/ 46 h 332"/>
                <a:gd name="T98" fmla="*/ 81 w 86"/>
                <a:gd name="T99" fmla="*/ 43 h 332"/>
                <a:gd name="T100" fmla="*/ 80 w 86"/>
                <a:gd name="T101" fmla="*/ 38 h 332"/>
                <a:gd name="T102" fmla="*/ 80 w 86"/>
                <a:gd name="T103" fmla="*/ 37 h 332"/>
                <a:gd name="T104" fmla="*/ 81 w 86"/>
                <a:gd name="T105" fmla="*/ 35 h 332"/>
                <a:gd name="T106" fmla="*/ 84 w 86"/>
                <a:gd name="T107" fmla="*/ 33 h 332"/>
                <a:gd name="T108" fmla="*/ 82 w 86"/>
                <a:gd name="T109" fmla="*/ 27 h 332"/>
                <a:gd name="T110" fmla="*/ 80 w 86"/>
                <a:gd name="T111" fmla="*/ 22 h 332"/>
                <a:gd name="T112" fmla="*/ 78 w 86"/>
                <a:gd name="T113" fmla="*/ 15 h 332"/>
                <a:gd name="T114" fmla="*/ 78 w 86"/>
                <a:gd name="T115" fmla="*/ 8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6" h="332">
                  <a:moveTo>
                    <a:pt x="78" y="8"/>
                  </a:moveTo>
                  <a:cubicBezTo>
                    <a:pt x="80" y="7"/>
                    <a:pt x="78" y="5"/>
                    <a:pt x="75" y="5"/>
                  </a:cubicBezTo>
                  <a:cubicBezTo>
                    <a:pt x="73" y="5"/>
                    <a:pt x="75" y="3"/>
                    <a:pt x="71" y="3"/>
                  </a:cubicBezTo>
                  <a:cubicBezTo>
                    <a:pt x="67" y="3"/>
                    <a:pt x="60" y="0"/>
                    <a:pt x="56" y="2"/>
                  </a:cubicBezTo>
                  <a:cubicBezTo>
                    <a:pt x="51" y="3"/>
                    <a:pt x="47" y="7"/>
                    <a:pt x="44" y="12"/>
                  </a:cubicBezTo>
                  <a:cubicBezTo>
                    <a:pt x="41" y="18"/>
                    <a:pt x="41" y="23"/>
                    <a:pt x="42" y="28"/>
                  </a:cubicBezTo>
                  <a:cubicBezTo>
                    <a:pt x="44" y="32"/>
                    <a:pt x="46" y="39"/>
                    <a:pt x="46" y="39"/>
                  </a:cubicBezTo>
                  <a:cubicBezTo>
                    <a:pt x="46" y="39"/>
                    <a:pt x="45" y="41"/>
                    <a:pt x="42" y="44"/>
                  </a:cubicBezTo>
                  <a:cubicBezTo>
                    <a:pt x="38" y="47"/>
                    <a:pt x="27" y="49"/>
                    <a:pt x="21" y="56"/>
                  </a:cubicBezTo>
                  <a:cubicBezTo>
                    <a:pt x="15" y="63"/>
                    <a:pt x="15" y="76"/>
                    <a:pt x="12" y="80"/>
                  </a:cubicBezTo>
                  <a:cubicBezTo>
                    <a:pt x="9" y="85"/>
                    <a:pt x="11" y="98"/>
                    <a:pt x="9" y="105"/>
                  </a:cubicBezTo>
                  <a:cubicBezTo>
                    <a:pt x="7" y="111"/>
                    <a:pt x="10" y="118"/>
                    <a:pt x="10" y="120"/>
                  </a:cubicBezTo>
                  <a:cubicBezTo>
                    <a:pt x="10" y="122"/>
                    <a:pt x="2" y="168"/>
                    <a:pt x="1" y="171"/>
                  </a:cubicBezTo>
                  <a:cubicBezTo>
                    <a:pt x="0" y="174"/>
                    <a:pt x="3" y="175"/>
                    <a:pt x="10" y="177"/>
                  </a:cubicBezTo>
                  <a:cubicBezTo>
                    <a:pt x="17" y="178"/>
                    <a:pt x="19" y="179"/>
                    <a:pt x="20" y="181"/>
                  </a:cubicBezTo>
                  <a:cubicBezTo>
                    <a:pt x="21" y="183"/>
                    <a:pt x="21" y="193"/>
                    <a:pt x="21" y="198"/>
                  </a:cubicBezTo>
                  <a:cubicBezTo>
                    <a:pt x="21" y="203"/>
                    <a:pt x="23" y="210"/>
                    <a:pt x="22" y="217"/>
                  </a:cubicBezTo>
                  <a:cubicBezTo>
                    <a:pt x="21" y="225"/>
                    <a:pt x="15" y="248"/>
                    <a:pt x="15" y="261"/>
                  </a:cubicBezTo>
                  <a:cubicBezTo>
                    <a:pt x="16" y="273"/>
                    <a:pt x="19" y="314"/>
                    <a:pt x="18" y="319"/>
                  </a:cubicBezTo>
                  <a:cubicBezTo>
                    <a:pt x="18" y="323"/>
                    <a:pt x="18" y="328"/>
                    <a:pt x="18" y="328"/>
                  </a:cubicBezTo>
                  <a:cubicBezTo>
                    <a:pt x="26" y="329"/>
                    <a:pt x="26" y="329"/>
                    <a:pt x="26" y="329"/>
                  </a:cubicBezTo>
                  <a:cubicBezTo>
                    <a:pt x="26" y="326"/>
                    <a:pt x="26" y="326"/>
                    <a:pt x="26" y="326"/>
                  </a:cubicBezTo>
                  <a:cubicBezTo>
                    <a:pt x="26" y="326"/>
                    <a:pt x="31" y="331"/>
                    <a:pt x="43" y="332"/>
                  </a:cubicBezTo>
                  <a:cubicBezTo>
                    <a:pt x="54" y="332"/>
                    <a:pt x="60" y="330"/>
                    <a:pt x="62" y="328"/>
                  </a:cubicBezTo>
                  <a:cubicBezTo>
                    <a:pt x="63" y="327"/>
                    <a:pt x="62" y="323"/>
                    <a:pt x="59" y="323"/>
                  </a:cubicBezTo>
                  <a:cubicBezTo>
                    <a:pt x="55" y="323"/>
                    <a:pt x="54" y="322"/>
                    <a:pt x="52" y="321"/>
                  </a:cubicBezTo>
                  <a:cubicBezTo>
                    <a:pt x="51" y="320"/>
                    <a:pt x="53" y="318"/>
                    <a:pt x="53" y="318"/>
                  </a:cubicBezTo>
                  <a:cubicBezTo>
                    <a:pt x="53" y="318"/>
                    <a:pt x="62" y="321"/>
                    <a:pt x="70" y="320"/>
                  </a:cubicBezTo>
                  <a:cubicBezTo>
                    <a:pt x="79" y="319"/>
                    <a:pt x="85" y="318"/>
                    <a:pt x="85" y="316"/>
                  </a:cubicBezTo>
                  <a:cubicBezTo>
                    <a:pt x="86" y="315"/>
                    <a:pt x="84" y="311"/>
                    <a:pt x="80" y="311"/>
                  </a:cubicBezTo>
                  <a:cubicBezTo>
                    <a:pt x="75" y="311"/>
                    <a:pt x="72" y="311"/>
                    <a:pt x="69" y="310"/>
                  </a:cubicBezTo>
                  <a:cubicBezTo>
                    <a:pt x="66" y="308"/>
                    <a:pt x="64" y="307"/>
                    <a:pt x="64" y="307"/>
                  </a:cubicBezTo>
                  <a:cubicBezTo>
                    <a:pt x="64" y="307"/>
                    <a:pt x="62" y="293"/>
                    <a:pt x="60" y="285"/>
                  </a:cubicBezTo>
                  <a:cubicBezTo>
                    <a:pt x="57" y="276"/>
                    <a:pt x="55" y="271"/>
                    <a:pt x="57" y="268"/>
                  </a:cubicBezTo>
                  <a:cubicBezTo>
                    <a:pt x="59" y="266"/>
                    <a:pt x="63" y="248"/>
                    <a:pt x="63" y="240"/>
                  </a:cubicBezTo>
                  <a:cubicBezTo>
                    <a:pt x="62" y="231"/>
                    <a:pt x="62" y="224"/>
                    <a:pt x="65" y="216"/>
                  </a:cubicBezTo>
                  <a:cubicBezTo>
                    <a:pt x="68" y="208"/>
                    <a:pt x="73" y="181"/>
                    <a:pt x="73" y="166"/>
                  </a:cubicBezTo>
                  <a:cubicBezTo>
                    <a:pt x="72" y="151"/>
                    <a:pt x="73" y="147"/>
                    <a:pt x="73" y="143"/>
                  </a:cubicBezTo>
                  <a:cubicBezTo>
                    <a:pt x="74" y="139"/>
                    <a:pt x="74" y="136"/>
                    <a:pt x="74" y="136"/>
                  </a:cubicBezTo>
                  <a:cubicBezTo>
                    <a:pt x="74" y="135"/>
                    <a:pt x="74" y="134"/>
                    <a:pt x="74" y="133"/>
                  </a:cubicBezTo>
                  <a:cubicBezTo>
                    <a:pt x="76" y="136"/>
                    <a:pt x="77" y="142"/>
                    <a:pt x="77" y="149"/>
                  </a:cubicBezTo>
                  <a:cubicBezTo>
                    <a:pt x="78" y="155"/>
                    <a:pt x="80" y="145"/>
                    <a:pt x="78" y="137"/>
                  </a:cubicBezTo>
                  <a:cubicBezTo>
                    <a:pt x="77" y="129"/>
                    <a:pt x="75" y="125"/>
                    <a:pt x="76" y="119"/>
                  </a:cubicBezTo>
                  <a:cubicBezTo>
                    <a:pt x="76" y="113"/>
                    <a:pt x="77" y="102"/>
                    <a:pt x="73" y="91"/>
                  </a:cubicBezTo>
                  <a:cubicBezTo>
                    <a:pt x="69" y="80"/>
                    <a:pt x="70" y="85"/>
                    <a:pt x="69" y="79"/>
                  </a:cubicBezTo>
                  <a:cubicBezTo>
                    <a:pt x="69" y="73"/>
                    <a:pt x="67" y="68"/>
                    <a:pt x="67" y="65"/>
                  </a:cubicBezTo>
                  <a:cubicBezTo>
                    <a:pt x="67" y="62"/>
                    <a:pt x="66" y="56"/>
                    <a:pt x="66" y="56"/>
                  </a:cubicBezTo>
                  <a:cubicBezTo>
                    <a:pt x="66" y="56"/>
                    <a:pt x="65" y="55"/>
                    <a:pt x="67" y="51"/>
                  </a:cubicBezTo>
                  <a:cubicBezTo>
                    <a:pt x="69" y="47"/>
                    <a:pt x="70" y="46"/>
                    <a:pt x="74" y="46"/>
                  </a:cubicBezTo>
                  <a:cubicBezTo>
                    <a:pt x="79" y="46"/>
                    <a:pt x="82" y="46"/>
                    <a:pt x="81" y="43"/>
                  </a:cubicBezTo>
                  <a:cubicBezTo>
                    <a:pt x="80" y="40"/>
                    <a:pt x="81" y="39"/>
                    <a:pt x="80" y="38"/>
                  </a:cubicBezTo>
                  <a:cubicBezTo>
                    <a:pt x="80" y="38"/>
                    <a:pt x="79" y="37"/>
                    <a:pt x="80" y="37"/>
                  </a:cubicBezTo>
                  <a:cubicBezTo>
                    <a:pt x="81" y="36"/>
                    <a:pt x="81" y="36"/>
                    <a:pt x="81" y="35"/>
                  </a:cubicBezTo>
                  <a:cubicBezTo>
                    <a:pt x="81" y="33"/>
                    <a:pt x="83" y="34"/>
                    <a:pt x="84" y="33"/>
                  </a:cubicBezTo>
                  <a:cubicBezTo>
                    <a:pt x="85" y="32"/>
                    <a:pt x="84" y="29"/>
                    <a:pt x="82" y="27"/>
                  </a:cubicBezTo>
                  <a:cubicBezTo>
                    <a:pt x="81" y="25"/>
                    <a:pt x="80" y="24"/>
                    <a:pt x="80" y="22"/>
                  </a:cubicBezTo>
                  <a:cubicBezTo>
                    <a:pt x="81" y="20"/>
                    <a:pt x="80" y="18"/>
                    <a:pt x="78" y="15"/>
                  </a:cubicBezTo>
                  <a:cubicBezTo>
                    <a:pt x="77" y="12"/>
                    <a:pt x="76" y="11"/>
                    <a:pt x="78" y="8"/>
                  </a:cubicBezTo>
                  <a:close/>
                </a:path>
              </a:pathLst>
            </a:custGeom>
            <a:solidFill>
              <a:srgbClr val="E5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" name="任意多边形: 形状 54">
              <a:extLst>
                <a:ext uri="{FF2B5EF4-FFF2-40B4-BE49-F238E27FC236}">
                  <a16:creationId xmlns:a16="http://schemas.microsoft.com/office/drawing/2014/main" id="{090CBC40-EADA-4CFC-87EF-ACB185BC51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0" y="618"/>
              <a:ext cx="57" cy="189"/>
            </a:xfrm>
            <a:custGeom>
              <a:avLst/>
              <a:gdLst>
                <a:gd name="T0" fmla="*/ 2 w 30"/>
                <a:gd name="T1" fmla="*/ 0 h 99"/>
                <a:gd name="T2" fmla="*/ 2 w 30"/>
                <a:gd name="T3" fmla="*/ 1 h 99"/>
                <a:gd name="T4" fmla="*/ 0 w 30"/>
                <a:gd name="T5" fmla="*/ 4 h 99"/>
                <a:gd name="T6" fmla="*/ 18 w 30"/>
                <a:gd name="T7" fmla="*/ 35 h 99"/>
                <a:gd name="T8" fmla="*/ 24 w 30"/>
                <a:gd name="T9" fmla="*/ 67 h 99"/>
                <a:gd name="T10" fmla="*/ 19 w 30"/>
                <a:gd name="T11" fmla="*/ 87 h 99"/>
                <a:gd name="T12" fmla="*/ 13 w 30"/>
                <a:gd name="T13" fmla="*/ 98 h 99"/>
                <a:gd name="T14" fmla="*/ 21 w 30"/>
                <a:gd name="T15" fmla="*/ 99 h 99"/>
                <a:gd name="T16" fmla="*/ 29 w 30"/>
                <a:gd name="T17" fmla="*/ 99 h 99"/>
                <a:gd name="T18" fmla="*/ 30 w 30"/>
                <a:gd name="T19" fmla="*/ 95 h 99"/>
                <a:gd name="T20" fmla="*/ 30 w 30"/>
                <a:gd name="T21" fmla="*/ 95 h 99"/>
                <a:gd name="T22" fmla="*/ 30 w 30"/>
                <a:gd name="T23" fmla="*/ 95 h 99"/>
                <a:gd name="T24" fmla="*/ 28 w 30"/>
                <a:gd name="T25" fmla="*/ 83 h 99"/>
                <a:gd name="T26" fmla="*/ 25 w 30"/>
                <a:gd name="T27" fmla="*/ 65 h 99"/>
                <a:gd name="T28" fmla="*/ 24 w 30"/>
                <a:gd name="T29" fmla="*/ 51 h 99"/>
                <a:gd name="T30" fmla="*/ 20 w 30"/>
                <a:gd name="T31" fmla="*/ 25 h 99"/>
                <a:gd name="T32" fmla="*/ 23 w 30"/>
                <a:gd name="T33" fmla="*/ 21 h 99"/>
                <a:gd name="T34" fmla="*/ 22 w 30"/>
                <a:gd name="T35" fmla="*/ 18 h 99"/>
                <a:gd name="T36" fmla="*/ 22 w 30"/>
                <a:gd name="T37" fmla="*/ 17 h 99"/>
                <a:gd name="T38" fmla="*/ 2 w 30"/>
                <a:gd name="T39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0" h="99">
                  <a:moveTo>
                    <a:pt x="2" y="0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2"/>
                    <a:pt x="0" y="4"/>
                  </a:cubicBezTo>
                  <a:cubicBezTo>
                    <a:pt x="7" y="11"/>
                    <a:pt x="15" y="25"/>
                    <a:pt x="18" y="35"/>
                  </a:cubicBezTo>
                  <a:cubicBezTo>
                    <a:pt x="21" y="45"/>
                    <a:pt x="23" y="58"/>
                    <a:pt x="24" y="67"/>
                  </a:cubicBezTo>
                  <a:cubicBezTo>
                    <a:pt x="24" y="76"/>
                    <a:pt x="22" y="80"/>
                    <a:pt x="19" y="87"/>
                  </a:cubicBezTo>
                  <a:cubicBezTo>
                    <a:pt x="16" y="93"/>
                    <a:pt x="13" y="98"/>
                    <a:pt x="13" y="98"/>
                  </a:cubicBezTo>
                  <a:cubicBezTo>
                    <a:pt x="13" y="98"/>
                    <a:pt x="17" y="98"/>
                    <a:pt x="21" y="99"/>
                  </a:cubicBezTo>
                  <a:cubicBezTo>
                    <a:pt x="25" y="99"/>
                    <a:pt x="29" y="99"/>
                    <a:pt x="29" y="99"/>
                  </a:cubicBezTo>
                  <a:cubicBezTo>
                    <a:pt x="29" y="99"/>
                    <a:pt x="30" y="98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1"/>
                    <a:pt x="29" y="86"/>
                    <a:pt x="28" y="83"/>
                  </a:cubicBezTo>
                  <a:cubicBezTo>
                    <a:pt x="27" y="81"/>
                    <a:pt x="25" y="69"/>
                    <a:pt x="25" y="65"/>
                  </a:cubicBezTo>
                  <a:cubicBezTo>
                    <a:pt x="24" y="62"/>
                    <a:pt x="24" y="57"/>
                    <a:pt x="24" y="51"/>
                  </a:cubicBezTo>
                  <a:cubicBezTo>
                    <a:pt x="24" y="44"/>
                    <a:pt x="18" y="27"/>
                    <a:pt x="20" y="25"/>
                  </a:cubicBezTo>
                  <a:cubicBezTo>
                    <a:pt x="21" y="24"/>
                    <a:pt x="22" y="22"/>
                    <a:pt x="23" y="21"/>
                  </a:cubicBezTo>
                  <a:cubicBezTo>
                    <a:pt x="22" y="19"/>
                    <a:pt x="22" y="18"/>
                    <a:pt x="22" y="18"/>
                  </a:cubicBezTo>
                  <a:cubicBezTo>
                    <a:pt x="22" y="18"/>
                    <a:pt x="22" y="18"/>
                    <a:pt x="22" y="17"/>
                  </a:cubicBezTo>
                  <a:cubicBezTo>
                    <a:pt x="16" y="9"/>
                    <a:pt x="8" y="3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E547AEB0-6BBB-4BE1-BBFF-B46E763EA7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1" y="528"/>
              <a:ext cx="216" cy="674"/>
            </a:xfrm>
            <a:custGeom>
              <a:avLst/>
              <a:gdLst>
                <a:gd name="T0" fmla="*/ 94 w 113"/>
                <a:gd name="T1" fmla="*/ 71 h 352"/>
                <a:gd name="T2" fmla="*/ 101 w 113"/>
                <a:gd name="T3" fmla="*/ 150 h 352"/>
                <a:gd name="T4" fmla="*/ 101 w 113"/>
                <a:gd name="T5" fmla="*/ 180 h 352"/>
                <a:gd name="T6" fmla="*/ 99 w 113"/>
                <a:gd name="T7" fmla="*/ 193 h 352"/>
                <a:gd name="T8" fmla="*/ 112 w 113"/>
                <a:gd name="T9" fmla="*/ 247 h 352"/>
                <a:gd name="T10" fmla="*/ 84 w 113"/>
                <a:gd name="T11" fmla="*/ 261 h 352"/>
                <a:gd name="T12" fmla="*/ 86 w 113"/>
                <a:gd name="T13" fmla="*/ 194 h 352"/>
                <a:gd name="T14" fmla="*/ 86 w 113"/>
                <a:gd name="T15" fmla="*/ 180 h 352"/>
                <a:gd name="T16" fmla="*/ 84 w 113"/>
                <a:gd name="T17" fmla="*/ 60 h 352"/>
                <a:gd name="T18" fmla="*/ 67 w 113"/>
                <a:gd name="T19" fmla="*/ 11 h 352"/>
                <a:gd name="T20" fmla="*/ 68 w 113"/>
                <a:gd name="T21" fmla="*/ 34 h 352"/>
                <a:gd name="T22" fmla="*/ 61 w 113"/>
                <a:gd name="T23" fmla="*/ 45 h 352"/>
                <a:gd name="T24" fmla="*/ 81 w 113"/>
                <a:gd name="T25" fmla="*/ 60 h 352"/>
                <a:gd name="T26" fmla="*/ 84 w 113"/>
                <a:gd name="T27" fmla="*/ 183 h 352"/>
                <a:gd name="T28" fmla="*/ 80 w 113"/>
                <a:gd name="T29" fmla="*/ 183 h 352"/>
                <a:gd name="T30" fmla="*/ 81 w 113"/>
                <a:gd name="T31" fmla="*/ 195 h 352"/>
                <a:gd name="T32" fmla="*/ 84 w 113"/>
                <a:gd name="T33" fmla="*/ 261 h 352"/>
                <a:gd name="T34" fmla="*/ 78 w 113"/>
                <a:gd name="T35" fmla="*/ 262 h 352"/>
                <a:gd name="T36" fmla="*/ 76 w 113"/>
                <a:gd name="T37" fmla="*/ 306 h 352"/>
                <a:gd name="T38" fmla="*/ 78 w 113"/>
                <a:gd name="T39" fmla="*/ 335 h 352"/>
                <a:gd name="T40" fmla="*/ 60 w 113"/>
                <a:gd name="T41" fmla="*/ 337 h 352"/>
                <a:gd name="T42" fmla="*/ 56 w 113"/>
                <a:gd name="T43" fmla="*/ 316 h 352"/>
                <a:gd name="T44" fmla="*/ 57 w 113"/>
                <a:gd name="T45" fmla="*/ 282 h 352"/>
                <a:gd name="T46" fmla="*/ 48 w 113"/>
                <a:gd name="T47" fmla="*/ 207 h 352"/>
                <a:gd name="T48" fmla="*/ 39 w 113"/>
                <a:gd name="T49" fmla="*/ 223 h 352"/>
                <a:gd name="T50" fmla="*/ 30 w 113"/>
                <a:gd name="T51" fmla="*/ 298 h 352"/>
                <a:gd name="T52" fmla="*/ 32 w 113"/>
                <a:gd name="T53" fmla="*/ 311 h 352"/>
                <a:gd name="T54" fmla="*/ 26 w 113"/>
                <a:gd name="T55" fmla="*/ 334 h 352"/>
                <a:gd name="T56" fmla="*/ 9 w 113"/>
                <a:gd name="T57" fmla="*/ 350 h 352"/>
                <a:gd name="T58" fmla="*/ 12 w 113"/>
                <a:gd name="T59" fmla="*/ 321 h 352"/>
                <a:gd name="T60" fmla="*/ 10 w 113"/>
                <a:gd name="T61" fmla="*/ 304 h 352"/>
                <a:gd name="T62" fmla="*/ 9 w 113"/>
                <a:gd name="T63" fmla="*/ 241 h 352"/>
                <a:gd name="T64" fmla="*/ 9 w 113"/>
                <a:gd name="T65" fmla="*/ 175 h 352"/>
                <a:gd name="T66" fmla="*/ 6 w 113"/>
                <a:gd name="T67" fmla="*/ 164 h 352"/>
                <a:gd name="T68" fmla="*/ 2 w 113"/>
                <a:gd name="T69" fmla="*/ 135 h 352"/>
                <a:gd name="T70" fmla="*/ 7 w 113"/>
                <a:gd name="T71" fmla="*/ 78 h 352"/>
                <a:gd name="T72" fmla="*/ 38 w 113"/>
                <a:gd name="T73" fmla="*/ 53 h 352"/>
                <a:gd name="T74" fmla="*/ 39 w 113"/>
                <a:gd name="T75" fmla="*/ 36 h 352"/>
                <a:gd name="T76" fmla="*/ 34 w 113"/>
                <a:gd name="T77" fmla="*/ 25 h 352"/>
                <a:gd name="T78" fmla="*/ 36 w 113"/>
                <a:gd name="T79" fmla="*/ 11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3" h="352">
                  <a:moveTo>
                    <a:pt x="84" y="60"/>
                  </a:moveTo>
                  <a:cubicBezTo>
                    <a:pt x="89" y="62"/>
                    <a:pt x="94" y="64"/>
                    <a:pt x="94" y="71"/>
                  </a:cubicBezTo>
                  <a:cubicBezTo>
                    <a:pt x="94" y="80"/>
                    <a:pt x="95" y="97"/>
                    <a:pt x="96" y="108"/>
                  </a:cubicBezTo>
                  <a:cubicBezTo>
                    <a:pt x="97" y="119"/>
                    <a:pt x="101" y="143"/>
                    <a:pt x="101" y="150"/>
                  </a:cubicBezTo>
                  <a:cubicBezTo>
                    <a:pt x="101" y="158"/>
                    <a:pt x="102" y="174"/>
                    <a:pt x="101" y="176"/>
                  </a:cubicBezTo>
                  <a:cubicBezTo>
                    <a:pt x="101" y="178"/>
                    <a:pt x="100" y="177"/>
                    <a:pt x="101" y="180"/>
                  </a:cubicBezTo>
                  <a:cubicBezTo>
                    <a:pt x="101" y="183"/>
                    <a:pt x="101" y="186"/>
                    <a:pt x="100" y="188"/>
                  </a:cubicBezTo>
                  <a:cubicBezTo>
                    <a:pt x="98" y="190"/>
                    <a:pt x="99" y="193"/>
                    <a:pt x="99" y="193"/>
                  </a:cubicBezTo>
                  <a:cubicBezTo>
                    <a:pt x="113" y="192"/>
                    <a:pt x="113" y="192"/>
                    <a:pt x="113" y="192"/>
                  </a:cubicBezTo>
                  <a:cubicBezTo>
                    <a:pt x="112" y="247"/>
                    <a:pt x="112" y="247"/>
                    <a:pt x="112" y="247"/>
                  </a:cubicBezTo>
                  <a:cubicBezTo>
                    <a:pt x="90" y="264"/>
                    <a:pt x="90" y="264"/>
                    <a:pt x="90" y="264"/>
                  </a:cubicBezTo>
                  <a:cubicBezTo>
                    <a:pt x="90" y="264"/>
                    <a:pt x="87" y="262"/>
                    <a:pt x="84" y="261"/>
                  </a:cubicBezTo>
                  <a:cubicBezTo>
                    <a:pt x="84" y="194"/>
                    <a:pt x="84" y="194"/>
                    <a:pt x="84" y="194"/>
                  </a:cubicBezTo>
                  <a:cubicBezTo>
                    <a:pt x="86" y="194"/>
                    <a:pt x="86" y="194"/>
                    <a:pt x="86" y="194"/>
                  </a:cubicBezTo>
                  <a:cubicBezTo>
                    <a:pt x="86" y="194"/>
                    <a:pt x="86" y="190"/>
                    <a:pt x="86" y="188"/>
                  </a:cubicBezTo>
                  <a:cubicBezTo>
                    <a:pt x="87" y="185"/>
                    <a:pt x="87" y="183"/>
                    <a:pt x="86" y="180"/>
                  </a:cubicBezTo>
                  <a:cubicBezTo>
                    <a:pt x="86" y="180"/>
                    <a:pt x="85" y="182"/>
                    <a:pt x="84" y="183"/>
                  </a:cubicBezTo>
                  <a:lnTo>
                    <a:pt x="84" y="60"/>
                  </a:lnTo>
                  <a:close/>
                  <a:moveTo>
                    <a:pt x="53" y="0"/>
                  </a:moveTo>
                  <a:cubicBezTo>
                    <a:pt x="59" y="0"/>
                    <a:pt x="66" y="5"/>
                    <a:pt x="67" y="11"/>
                  </a:cubicBezTo>
                  <a:cubicBezTo>
                    <a:pt x="68" y="18"/>
                    <a:pt x="67" y="27"/>
                    <a:pt x="67" y="27"/>
                  </a:cubicBezTo>
                  <a:cubicBezTo>
                    <a:pt x="67" y="27"/>
                    <a:pt x="69" y="31"/>
                    <a:pt x="68" y="34"/>
                  </a:cubicBezTo>
                  <a:cubicBezTo>
                    <a:pt x="66" y="38"/>
                    <a:pt x="62" y="37"/>
                    <a:pt x="62" y="37"/>
                  </a:cubicBezTo>
                  <a:cubicBezTo>
                    <a:pt x="62" y="37"/>
                    <a:pt x="61" y="42"/>
                    <a:pt x="61" y="45"/>
                  </a:cubicBezTo>
                  <a:cubicBezTo>
                    <a:pt x="61" y="48"/>
                    <a:pt x="61" y="50"/>
                    <a:pt x="63" y="52"/>
                  </a:cubicBezTo>
                  <a:cubicBezTo>
                    <a:pt x="66" y="54"/>
                    <a:pt x="75" y="58"/>
                    <a:pt x="81" y="60"/>
                  </a:cubicBezTo>
                  <a:cubicBezTo>
                    <a:pt x="82" y="60"/>
                    <a:pt x="83" y="60"/>
                    <a:pt x="84" y="60"/>
                  </a:cubicBezTo>
                  <a:cubicBezTo>
                    <a:pt x="84" y="183"/>
                    <a:pt x="84" y="183"/>
                    <a:pt x="84" y="183"/>
                  </a:cubicBezTo>
                  <a:cubicBezTo>
                    <a:pt x="83" y="183"/>
                    <a:pt x="83" y="183"/>
                    <a:pt x="83" y="183"/>
                  </a:cubicBezTo>
                  <a:cubicBezTo>
                    <a:pt x="81" y="183"/>
                    <a:pt x="80" y="183"/>
                    <a:pt x="80" y="183"/>
                  </a:cubicBezTo>
                  <a:cubicBezTo>
                    <a:pt x="80" y="183"/>
                    <a:pt x="81" y="186"/>
                    <a:pt x="81" y="189"/>
                  </a:cubicBezTo>
                  <a:cubicBezTo>
                    <a:pt x="81" y="192"/>
                    <a:pt x="81" y="195"/>
                    <a:pt x="81" y="195"/>
                  </a:cubicBezTo>
                  <a:cubicBezTo>
                    <a:pt x="84" y="194"/>
                    <a:pt x="84" y="194"/>
                    <a:pt x="84" y="194"/>
                  </a:cubicBezTo>
                  <a:cubicBezTo>
                    <a:pt x="84" y="261"/>
                    <a:pt x="84" y="261"/>
                    <a:pt x="84" y="261"/>
                  </a:cubicBezTo>
                  <a:cubicBezTo>
                    <a:pt x="83" y="261"/>
                    <a:pt x="83" y="261"/>
                    <a:pt x="83" y="261"/>
                  </a:cubicBezTo>
                  <a:cubicBezTo>
                    <a:pt x="80" y="261"/>
                    <a:pt x="78" y="262"/>
                    <a:pt x="78" y="262"/>
                  </a:cubicBezTo>
                  <a:cubicBezTo>
                    <a:pt x="78" y="262"/>
                    <a:pt x="79" y="278"/>
                    <a:pt x="79" y="284"/>
                  </a:cubicBezTo>
                  <a:cubicBezTo>
                    <a:pt x="79" y="291"/>
                    <a:pt x="79" y="301"/>
                    <a:pt x="76" y="306"/>
                  </a:cubicBezTo>
                  <a:cubicBezTo>
                    <a:pt x="73" y="311"/>
                    <a:pt x="72" y="312"/>
                    <a:pt x="72" y="316"/>
                  </a:cubicBezTo>
                  <a:cubicBezTo>
                    <a:pt x="72" y="320"/>
                    <a:pt x="79" y="332"/>
                    <a:pt x="78" y="335"/>
                  </a:cubicBezTo>
                  <a:cubicBezTo>
                    <a:pt x="78" y="339"/>
                    <a:pt x="77" y="345"/>
                    <a:pt x="71" y="345"/>
                  </a:cubicBezTo>
                  <a:cubicBezTo>
                    <a:pt x="65" y="345"/>
                    <a:pt x="60" y="342"/>
                    <a:pt x="60" y="337"/>
                  </a:cubicBezTo>
                  <a:cubicBezTo>
                    <a:pt x="60" y="332"/>
                    <a:pt x="61" y="329"/>
                    <a:pt x="59" y="327"/>
                  </a:cubicBezTo>
                  <a:cubicBezTo>
                    <a:pt x="57" y="325"/>
                    <a:pt x="60" y="320"/>
                    <a:pt x="56" y="316"/>
                  </a:cubicBezTo>
                  <a:cubicBezTo>
                    <a:pt x="53" y="311"/>
                    <a:pt x="57" y="310"/>
                    <a:pt x="56" y="305"/>
                  </a:cubicBezTo>
                  <a:cubicBezTo>
                    <a:pt x="55" y="301"/>
                    <a:pt x="56" y="287"/>
                    <a:pt x="57" y="282"/>
                  </a:cubicBezTo>
                  <a:cubicBezTo>
                    <a:pt x="57" y="276"/>
                    <a:pt x="56" y="270"/>
                    <a:pt x="53" y="246"/>
                  </a:cubicBezTo>
                  <a:cubicBezTo>
                    <a:pt x="50" y="223"/>
                    <a:pt x="49" y="212"/>
                    <a:pt x="48" y="207"/>
                  </a:cubicBezTo>
                  <a:cubicBezTo>
                    <a:pt x="47" y="202"/>
                    <a:pt x="46" y="196"/>
                    <a:pt x="46" y="196"/>
                  </a:cubicBezTo>
                  <a:cubicBezTo>
                    <a:pt x="46" y="196"/>
                    <a:pt x="42" y="218"/>
                    <a:pt x="39" y="223"/>
                  </a:cubicBezTo>
                  <a:cubicBezTo>
                    <a:pt x="36" y="229"/>
                    <a:pt x="33" y="256"/>
                    <a:pt x="32" y="264"/>
                  </a:cubicBezTo>
                  <a:cubicBezTo>
                    <a:pt x="31" y="272"/>
                    <a:pt x="32" y="295"/>
                    <a:pt x="30" y="298"/>
                  </a:cubicBezTo>
                  <a:cubicBezTo>
                    <a:pt x="28" y="300"/>
                    <a:pt x="27" y="304"/>
                    <a:pt x="27" y="304"/>
                  </a:cubicBezTo>
                  <a:cubicBezTo>
                    <a:pt x="27" y="304"/>
                    <a:pt x="32" y="307"/>
                    <a:pt x="32" y="311"/>
                  </a:cubicBezTo>
                  <a:cubicBezTo>
                    <a:pt x="32" y="315"/>
                    <a:pt x="28" y="318"/>
                    <a:pt x="28" y="323"/>
                  </a:cubicBezTo>
                  <a:cubicBezTo>
                    <a:pt x="29" y="328"/>
                    <a:pt x="28" y="332"/>
                    <a:pt x="26" y="334"/>
                  </a:cubicBezTo>
                  <a:cubicBezTo>
                    <a:pt x="24" y="335"/>
                    <a:pt x="24" y="343"/>
                    <a:pt x="22" y="346"/>
                  </a:cubicBezTo>
                  <a:cubicBezTo>
                    <a:pt x="19" y="350"/>
                    <a:pt x="15" y="352"/>
                    <a:pt x="9" y="350"/>
                  </a:cubicBezTo>
                  <a:cubicBezTo>
                    <a:pt x="4" y="349"/>
                    <a:pt x="4" y="342"/>
                    <a:pt x="7" y="335"/>
                  </a:cubicBezTo>
                  <a:cubicBezTo>
                    <a:pt x="9" y="329"/>
                    <a:pt x="12" y="324"/>
                    <a:pt x="12" y="321"/>
                  </a:cubicBezTo>
                  <a:cubicBezTo>
                    <a:pt x="11" y="319"/>
                    <a:pt x="10" y="315"/>
                    <a:pt x="12" y="312"/>
                  </a:cubicBezTo>
                  <a:cubicBezTo>
                    <a:pt x="15" y="309"/>
                    <a:pt x="12" y="307"/>
                    <a:pt x="10" y="304"/>
                  </a:cubicBezTo>
                  <a:cubicBezTo>
                    <a:pt x="9" y="302"/>
                    <a:pt x="9" y="291"/>
                    <a:pt x="9" y="286"/>
                  </a:cubicBezTo>
                  <a:cubicBezTo>
                    <a:pt x="9" y="280"/>
                    <a:pt x="9" y="252"/>
                    <a:pt x="9" y="241"/>
                  </a:cubicBezTo>
                  <a:cubicBezTo>
                    <a:pt x="9" y="231"/>
                    <a:pt x="8" y="199"/>
                    <a:pt x="9" y="191"/>
                  </a:cubicBezTo>
                  <a:cubicBezTo>
                    <a:pt x="11" y="182"/>
                    <a:pt x="9" y="175"/>
                    <a:pt x="9" y="175"/>
                  </a:cubicBezTo>
                  <a:cubicBezTo>
                    <a:pt x="9" y="175"/>
                    <a:pt x="6" y="177"/>
                    <a:pt x="6" y="174"/>
                  </a:cubicBezTo>
                  <a:cubicBezTo>
                    <a:pt x="6" y="171"/>
                    <a:pt x="7" y="170"/>
                    <a:pt x="6" y="164"/>
                  </a:cubicBezTo>
                  <a:cubicBezTo>
                    <a:pt x="4" y="159"/>
                    <a:pt x="4" y="153"/>
                    <a:pt x="2" y="149"/>
                  </a:cubicBezTo>
                  <a:cubicBezTo>
                    <a:pt x="1" y="145"/>
                    <a:pt x="0" y="137"/>
                    <a:pt x="2" y="135"/>
                  </a:cubicBezTo>
                  <a:cubicBezTo>
                    <a:pt x="4" y="133"/>
                    <a:pt x="1" y="120"/>
                    <a:pt x="3" y="111"/>
                  </a:cubicBezTo>
                  <a:cubicBezTo>
                    <a:pt x="5" y="101"/>
                    <a:pt x="6" y="86"/>
                    <a:pt x="7" y="78"/>
                  </a:cubicBezTo>
                  <a:cubicBezTo>
                    <a:pt x="7" y="70"/>
                    <a:pt x="7" y="64"/>
                    <a:pt x="18" y="61"/>
                  </a:cubicBezTo>
                  <a:cubicBezTo>
                    <a:pt x="28" y="59"/>
                    <a:pt x="36" y="55"/>
                    <a:pt x="38" y="53"/>
                  </a:cubicBezTo>
                  <a:cubicBezTo>
                    <a:pt x="39" y="51"/>
                    <a:pt x="40" y="45"/>
                    <a:pt x="39" y="42"/>
                  </a:cubicBezTo>
                  <a:cubicBezTo>
                    <a:pt x="39" y="40"/>
                    <a:pt x="39" y="38"/>
                    <a:pt x="39" y="36"/>
                  </a:cubicBezTo>
                  <a:cubicBezTo>
                    <a:pt x="39" y="35"/>
                    <a:pt x="36" y="37"/>
                    <a:pt x="35" y="34"/>
                  </a:cubicBezTo>
                  <a:cubicBezTo>
                    <a:pt x="34" y="31"/>
                    <a:pt x="34" y="25"/>
                    <a:pt x="34" y="25"/>
                  </a:cubicBezTo>
                  <a:cubicBezTo>
                    <a:pt x="35" y="24"/>
                    <a:pt x="35" y="24"/>
                    <a:pt x="36" y="24"/>
                  </a:cubicBezTo>
                  <a:cubicBezTo>
                    <a:pt x="36" y="23"/>
                    <a:pt x="36" y="17"/>
                    <a:pt x="36" y="11"/>
                  </a:cubicBezTo>
                  <a:cubicBezTo>
                    <a:pt x="36" y="6"/>
                    <a:pt x="42" y="1"/>
                    <a:pt x="53" y="0"/>
                  </a:cubicBezTo>
                  <a:close/>
                </a:path>
              </a:pathLst>
            </a:custGeom>
            <a:solidFill>
              <a:srgbClr val="E5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2CD26E96-68B4-4286-933B-04E60F24C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1" y="832"/>
              <a:ext cx="23" cy="21"/>
            </a:xfrm>
            <a:custGeom>
              <a:avLst/>
              <a:gdLst>
                <a:gd name="T0" fmla="*/ 3 w 12"/>
                <a:gd name="T1" fmla="*/ 11 h 11"/>
                <a:gd name="T2" fmla="*/ 3 w 12"/>
                <a:gd name="T3" fmla="*/ 3 h 11"/>
                <a:gd name="T4" fmla="*/ 12 w 12"/>
                <a:gd name="T5" fmla="*/ 2 h 11"/>
                <a:gd name="T6" fmla="*/ 5 w 12"/>
                <a:gd name="T7" fmla="*/ 4 h 11"/>
                <a:gd name="T8" fmla="*/ 3 w 1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1">
                  <a:moveTo>
                    <a:pt x="3" y="11"/>
                  </a:moveTo>
                  <a:cubicBezTo>
                    <a:pt x="3" y="11"/>
                    <a:pt x="0" y="7"/>
                    <a:pt x="3" y="3"/>
                  </a:cubicBezTo>
                  <a:cubicBezTo>
                    <a:pt x="6" y="0"/>
                    <a:pt x="12" y="2"/>
                    <a:pt x="12" y="2"/>
                  </a:cubicBezTo>
                  <a:cubicBezTo>
                    <a:pt x="12" y="2"/>
                    <a:pt x="8" y="2"/>
                    <a:pt x="5" y="4"/>
                  </a:cubicBezTo>
                  <a:cubicBezTo>
                    <a:pt x="3" y="6"/>
                    <a:pt x="4" y="8"/>
                    <a:pt x="3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3B690003-2ED9-49FE-846F-8DE174BB78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" y="861"/>
              <a:ext cx="26" cy="10"/>
            </a:xfrm>
            <a:custGeom>
              <a:avLst/>
              <a:gdLst>
                <a:gd name="T0" fmla="*/ 0 w 14"/>
                <a:gd name="T1" fmla="*/ 5 h 5"/>
                <a:gd name="T2" fmla="*/ 7 w 14"/>
                <a:gd name="T3" fmla="*/ 0 h 5"/>
                <a:gd name="T4" fmla="*/ 14 w 14"/>
                <a:gd name="T5" fmla="*/ 5 h 5"/>
                <a:gd name="T6" fmla="*/ 7 w 14"/>
                <a:gd name="T7" fmla="*/ 3 h 5"/>
                <a:gd name="T8" fmla="*/ 0 w 14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0" y="5"/>
                  </a:moveTo>
                  <a:cubicBezTo>
                    <a:pt x="0" y="5"/>
                    <a:pt x="0" y="0"/>
                    <a:pt x="7" y="0"/>
                  </a:cubicBezTo>
                  <a:cubicBezTo>
                    <a:pt x="13" y="0"/>
                    <a:pt x="14" y="5"/>
                    <a:pt x="14" y="5"/>
                  </a:cubicBezTo>
                  <a:cubicBezTo>
                    <a:pt x="14" y="5"/>
                    <a:pt x="11" y="2"/>
                    <a:pt x="7" y="3"/>
                  </a:cubicBezTo>
                  <a:cubicBezTo>
                    <a:pt x="2" y="3"/>
                    <a:pt x="2" y="3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9" name="任意多边形: 形状 58">
              <a:extLst>
                <a:ext uri="{FF2B5EF4-FFF2-40B4-BE49-F238E27FC236}">
                  <a16:creationId xmlns:a16="http://schemas.microsoft.com/office/drawing/2014/main" id="{4EE0B965-C38D-4095-9E7B-B30404F52C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9" y="622"/>
              <a:ext cx="73" cy="187"/>
            </a:xfrm>
            <a:custGeom>
              <a:avLst/>
              <a:gdLst>
                <a:gd name="T0" fmla="*/ 36 w 38"/>
                <a:gd name="T1" fmla="*/ 0 h 98"/>
                <a:gd name="T2" fmla="*/ 38 w 38"/>
                <a:gd name="T3" fmla="*/ 2 h 98"/>
                <a:gd name="T4" fmla="*/ 32 w 38"/>
                <a:gd name="T5" fmla="*/ 46 h 98"/>
                <a:gd name="T6" fmla="*/ 34 w 38"/>
                <a:gd name="T7" fmla="*/ 98 h 98"/>
                <a:gd name="T8" fmla="*/ 24 w 38"/>
                <a:gd name="T9" fmla="*/ 98 h 98"/>
                <a:gd name="T10" fmla="*/ 0 w 38"/>
                <a:gd name="T11" fmla="*/ 93 h 98"/>
                <a:gd name="T12" fmla="*/ 5 w 38"/>
                <a:gd name="T13" fmla="*/ 82 h 98"/>
                <a:gd name="T14" fmla="*/ 12 w 38"/>
                <a:gd name="T15" fmla="*/ 26 h 98"/>
                <a:gd name="T16" fmla="*/ 12 w 38"/>
                <a:gd name="T17" fmla="*/ 5 h 98"/>
                <a:gd name="T18" fmla="*/ 13 w 38"/>
                <a:gd name="T19" fmla="*/ 4 h 98"/>
                <a:gd name="T20" fmla="*/ 14 w 38"/>
                <a:gd name="T21" fmla="*/ 1 h 98"/>
                <a:gd name="T22" fmla="*/ 26 w 38"/>
                <a:gd name="T23" fmla="*/ 11 h 98"/>
                <a:gd name="T24" fmla="*/ 36 w 38"/>
                <a:gd name="T2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98">
                  <a:moveTo>
                    <a:pt x="36" y="0"/>
                  </a:moveTo>
                  <a:cubicBezTo>
                    <a:pt x="36" y="1"/>
                    <a:pt x="37" y="2"/>
                    <a:pt x="38" y="2"/>
                  </a:cubicBezTo>
                  <a:cubicBezTo>
                    <a:pt x="36" y="9"/>
                    <a:pt x="33" y="30"/>
                    <a:pt x="32" y="46"/>
                  </a:cubicBezTo>
                  <a:cubicBezTo>
                    <a:pt x="31" y="64"/>
                    <a:pt x="34" y="98"/>
                    <a:pt x="34" y="98"/>
                  </a:cubicBezTo>
                  <a:cubicBezTo>
                    <a:pt x="34" y="98"/>
                    <a:pt x="32" y="98"/>
                    <a:pt x="24" y="98"/>
                  </a:cubicBezTo>
                  <a:cubicBezTo>
                    <a:pt x="16" y="98"/>
                    <a:pt x="0" y="93"/>
                    <a:pt x="0" y="93"/>
                  </a:cubicBezTo>
                  <a:cubicBezTo>
                    <a:pt x="0" y="93"/>
                    <a:pt x="3" y="88"/>
                    <a:pt x="5" y="82"/>
                  </a:cubicBezTo>
                  <a:cubicBezTo>
                    <a:pt x="7" y="76"/>
                    <a:pt x="11" y="49"/>
                    <a:pt x="12" y="26"/>
                  </a:cubicBezTo>
                  <a:cubicBezTo>
                    <a:pt x="13" y="14"/>
                    <a:pt x="13" y="8"/>
                    <a:pt x="12" y="5"/>
                  </a:cubicBezTo>
                  <a:cubicBezTo>
                    <a:pt x="12" y="5"/>
                    <a:pt x="13" y="4"/>
                    <a:pt x="13" y="4"/>
                  </a:cubicBezTo>
                  <a:cubicBezTo>
                    <a:pt x="13" y="3"/>
                    <a:pt x="14" y="2"/>
                    <a:pt x="14" y="1"/>
                  </a:cubicBezTo>
                  <a:cubicBezTo>
                    <a:pt x="16" y="6"/>
                    <a:pt x="22" y="11"/>
                    <a:pt x="26" y="11"/>
                  </a:cubicBezTo>
                  <a:cubicBezTo>
                    <a:pt x="29" y="11"/>
                    <a:pt x="34" y="4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0" name="任意多边形: 形状 59">
              <a:extLst>
                <a:ext uri="{FF2B5EF4-FFF2-40B4-BE49-F238E27FC236}">
                  <a16:creationId xmlns:a16="http://schemas.microsoft.com/office/drawing/2014/main" id="{4B515DDB-9E80-4D80-9FDC-32708C55B4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2" y="645"/>
              <a:ext cx="30" cy="183"/>
            </a:xfrm>
            <a:custGeom>
              <a:avLst/>
              <a:gdLst>
                <a:gd name="T0" fmla="*/ 0 w 16"/>
                <a:gd name="T1" fmla="*/ 4 h 96"/>
                <a:gd name="T2" fmla="*/ 8 w 16"/>
                <a:gd name="T3" fmla="*/ 0 h 96"/>
                <a:gd name="T4" fmla="*/ 16 w 16"/>
                <a:gd name="T5" fmla="*/ 4 h 96"/>
                <a:gd name="T6" fmla="*/ 11 w 16"/>
                <a:gd name="T7" fmla="*/ 6 h 96"/>
                <a:gd name="T8" fmla="*/ 13 w 16"/>
                <a:gd name="T9" fmla="*/ 40 h 96"/>
                <a:gd name="T10" fmla="*/ 12 w 16"/>
                <a:gd name="T11" fmla="*/ 88 h 96"/>
                <a:gd name="T12" fmla="*/ 6 w 16"/>
                <a:gd name="T13" fmla="*/ 89 h 96"/>
                <a:gd name="T14" fmla="*/ 6 w 16"/>
                <a:gd name="T15" fmla="*/ 33 h 96"/>
                <a:gd name="T16" fmla="*/ 6 w 16"/>
                <a:gd name="T17" fmla="*/ 7 h 96"/>
                <a:gd name="T18" fmla="*/ 0 w 16"/>
                <a:gd name="T19" fmla="*/ 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96">
                  <a:moveTo>
                    <a:pt x="0" y="4"/>
                  </a:moveTo>
                  <a:cubicBezTo>
                    <a:pt x="0" y="4"/>
                    <a:pt x="3" y="0"/>
                    <a:pt x="8" y="0"/>
                  </a:cubicBezTo>
                  <a:cubicBezTo>
                    <a:pt x="13" y="0"/>
                    <a:pt x="16" y="4"/>
                    <a:pt x="16" y="4"/>
                  </a:cubicBezTo>
                  <a:cubicBezTo>
                    <a:pt x="16" y="4"/>
                    <a:pt x="11" y="3"/>
                    <a:pt x="11" y="6"/>
                  </a:cubicBezTo>
                  <a:cubicBezTo>
                    <a:pt x="11" y="10"/>
                    <a:pt x="13" y="28"/>
                    <a:pt x="13" y="40"/>
                  </a:cubicBezTo>
                  <a:cubicBezTo>
                    <a:pt x="13" y="52"/>
                    <a:pt x="14" y="83"/>
                    <a:pt x="12" y="88"/>
                  </a:cubicBezTo>
                  <a:cubicBezTo>
                    <a:pt x="11" y="94"/>
                    <a:pt x="7" y="96"/>
                    <a:pt x="6" y="89"/>
                  </a:cubicBezTo>
                  <a:cubicBezTo>
                    <a:pt x="5" y="81"/>
                    <a:pt x="5" y="41"/>
                    <a:pt x="6" y="33"/>
                  </a:cubicBezTo>
                  <a:cubicBezTo>
                    <a:pt x="6" y="25"/>
                    <a:pt x="7" y="9"/>
                    <a:pt x="6" y="7"/>
                  </a:cubicBezTo>
                  <a:cubicBezTo>
                    <a:pt x="5" y="4"/>
                    <a:pt x="3" y="3"/>
                    <a:pt x="0" y="4"/>
                  </a:cubicBezTo>
                  <a:close/>
                </a:path>
              </a:pathLst>
            </a:custGeom>
            <a:solidFill>
              <a:srgbClr val="E5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1" name="任意多边形: 形状 60">
              <a:extLst>
                <a:ext uri="{FF2B5EF4-FFF2-40B4-BE49-F238E27FC236}">
                  <a16:creationId xmlns:a16="http://schemas.microsoft.com/office/drawing/2014/main" id="{EF73E33F-5867-4D05-B83F-4D001F4C7C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4" y="528"/>
              <a:ext cx="215" cy="674"/>
            </a:xfrm>
            <a:custGeom>
              <a:avLst/>
              <a:gdLst>
                <a:gd name="T0" fmla="*/ 93 w 112"/>
                <a:gd name="T1" fmla="*/ 71 h 352"/>
                <a:gd name="T2" fmla="*/ 100 w 112"/>
                <a:gd name="T3" fmla="*/ 150 h 352"/>
                <a:gd name="T4" fmla="*/ 100 w 112"/>
                <a:gd name="T5" fmla="*/ 180 h 352"/>
                <a:gd name="T6" fmla="*/ 98 w 112"/>
                <a:gd name="T7" fmla="*/ 193 h 352"/>
                <a:gd name="T8" fmla="*/ 111 w 112"/>
                <a:gd name="T9" fmla="*/ 247 h 352"/>
                <a:gd name="T10" fmla="*/ 83 w 112"/>
                <a:gd name="T11" fmla="*/ 261 h 352"/>
                <a:gd name="T12" fmla="*/ 86 w 112"/>
                <a:gd name="T13" fmla="*/ 194 h 352"/>
                <a:gd name="T14" fmla="*/ 86 w 112"/>
                <a:gd name="T15" fmla="*/ 180 h 352"/>
                <a:gd name="T16" fmla="*/ 83 w 112"/>
                <a:gd name="T17" fmla="*/ 60 h 352"/>
                <a:gd name="T18" fmla="*/ 67 w 112"/>
                <a:gd name="T19" fmla="*/ 11 h 352"/>
                <a:gd name="T20" fmla="*/ 67 w 112"/>
                <a:gd name="T21" fmla="*/ 34 h 352"/>
                <a:gd name="T22" fmla="*/ 61 w 112"/>
                <a:gd name="T23" fmla="*/ 45 h 352"/>
                <a:gd name="T24" fmla="*/ 81 w 112"/>
                <a:gd name="T25" fmla="*/ 60 h 352"/>
                <a:gd name="T26" fmla="*/ 83 w 112"/>
                <a:gd name="T27" fmla="*/ 183 h 352"/>
                <a:gd name="T28" fmla="*/ 80 w 112"/>
                <a:gd name="T29" fmla="*/ 183 h 352"/>
                <a:gd name="T30" fmla="*/ 80 w 112"/>
                <a:gd name="T31" fmla="*/ 195 h 352"/>
                <a:gd name="T32" fmla="*/ 83 w 112"/>
                <a:gd name="T33" fmla="*/ 261 h 352"/>
                <a:gd name="T34" fmla="*/ 78 w 112"/>
                <a:gd name="T35" fmla="*/ 262 h 352"/>
                <a:gd name="T36" fmla="*/ 75 w 112"/>
                <a:gd name="T37" fmla="*/ 306 h 352"/>
                <a:gd name="T38" fmla="*/ 78 w 112"/>
                <a:gd name="T39" fmla="*/ 335 h 352"/>
                <a:gd name="T40" fmla="*/ 60 w 112"/>
                <a:gd name="T41" fmla="*/ 337 h 352"/>
                <a:gd name="T42" fmla="*/ 56 w 112"/>
                <a:gd name="T43" fmla="*/ 316 h 352"/>
                <a:gd name="T44" fmla="*/ 56 w 112"/>
                <a:gd name="T45" fmla="*/ 282 h 352"/>
                <a:gd name="T46" fmla="*/ 48 w 112"/>
                <a:gd name="T47" fmla="*/ 207 h 352"/>
                <a:gd name="T48" fmla="*/ 39 w 112"/>
                <a:gd name="T49" fmla="*/ 223 h 352"/>
                <a:gd name="T50" fmla="*/ 29 w 112"/>
                <a:gd name="T51" fmla="*/ 298 h 352"/>
                <a:gd name="T52" fmla="*/ 31 w 112"/>
                <a:gd name="T53" fmla="*/ 311 h 352"/>
                <a:gd name="T54" fmla="*/ 26 w 112"/>
                <a:gd name="T55" fmla="*/ 334 h 352"/>
                <a:gd name="T56" fmla="*/ 9 w 112"/>
                <a:gd name="T57" fmla="*/ 350 h 352"/>
                <a:gd name="T58" fmla="*/ 11 w 112"/>
                <a:gd name="T59" fmla="*/ 321 h 352"/>
                <a:gd name="T60" fmla="*/ 10 w 112"/>
                <a:gd name="T61" fmla="*/ 304 h 352"/>
                <a:gd name="T62" fmla="*/ 9 w 112"/>
                <a:gd name="T63" fmla="*/ 241 h 352"/>
                <a:gd name="T64" fmla="*/ 9 w 112"/>
                <a:gd name="T65" fmla="*/ 175 h 352"/>
                <a:gd name="T66" fmla="*/ 5 w 112"/>
                <a:gd name="T67" fmla="*/ 164 h 352"/>
                <a:gd name="T68" fmla="*/ 2 w 112"/>
                <a:gd name="T69" fmla="*/ 135 h 352"/>
                <a:gd name="T70" fmla="*/ 6 w 112"/>
                <a:gd name="T71" fmla="*/ 78 h 352"/>
                <a:gd name="T72" fmla="*/ 37 w 112"/>
                <a:gd name="T73" fmla="*/ 53 h 352"/>
                <a:gd name="T74" fmla="*/ 38 w 112"/>
                <a:gd name="T75" fmla="*/ 36 h 352"/>
                <a:gd name="T76" fmla="*/ 34 w 112"/>
                <a:gd name="T77" fmla="*/ 25 h 352"/>
                <a:gd name="T78" fmla="*/ 36 w 112"/>
                <a:gd name="T79" fmla="*/ 11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" h="352">
                  <a:moveTo>
                    <a:pt x="83" y="60"/>
                  </a:moveTo>
                  <a:cubicBezTo>
                    <a:pt x="89" y="62"/>
                    <a:pt x="93" y="64"/>
                    <a:pt x="93" y="71"/>
                  </a:cubicBezTo>
                  <a:cubicBezTo>
                    <a:pt x="94" y="80"/>
                    <a:pt x="94" y="97"/>
                    <a:pt x="96" y="108"/>
                  </a:cubicBezTo>
                  <a:cubicBezTo>
                    <a:pt x="97" y="119"/>
                    <a:pt x="100" y="143"/>
                    <a:pt x="100" y="150"/>
                  </a:cubicBezTo>
                  <a:cubicBezTo>
                    <a:pt x="101" y="158"/>
                    <a:pt x="101" y="174"/>
                    <a:pt x="101" y="176"/>
                  </a:cubicBezTo>
                  <a:cubicBezTo>
                    <a:pt x="101" y="178"/>
                    <a:pt x="100" y="177"/>
                    <a:pt x="100" y="180"/>
                  </a:cubicBezTo>
                  <a:cubicBezTo>
                    <a:pt x="101" y="183"/>
                    <a:pt x="101" y="186"/>
                    <a:pt x="99" y="188"/>
                  </a:cubicBezTo>
                  <a:cubicBezTo>
                    <a:pt x="98" y="190"/>
                    <a:pt x="98" y="193"/>
                    <a:pt x="98" y="193"/>
                  </a:cubicBezTo>
                  <a:cubicBezTo>
                    <a:pt x="112" y="192"/>
                    <a:pt x="112" y="192"/>
                    <a:pt x="112" y="192"/>
                  </a:cubicBezTo>
                  <a:cubicBezTo>
                    <a:pt x="111" y="247"/>
                    <a:pt x="111" y="247"/>
                    <a:pt x="111" y="247"/>
                  </a:cubicBezTo>
                  <a:cubicBezTo>
                    <a:pt x="89" y="264"/>
                    <a:pt x="89" y="264"/>
                    <a:pt x="89" y="264"/>
                  </a:cubicBezTo>
                  <a:cubicBezTo>
                    <a:pt x="89" y="264"/>
                    <a:pt x="86" y="262"/>
                    <a:pt x="83" y="261"/>
                  </a:cubicBezTo>
                  <a:cubicBezTo>
                    <a:pt x="83" y="194"/>
                    <a:pt x="83" y="194"/>
                    <a:pt x="83" y="194"/>
                  </a:cubicBezTo>
                  <a:cubicBezTo>
                    <a:pt x="86" y="194"/>
                    <a:pt x="86" y="194"/>
                    <a:pt x="86" y="194"/>
                  </a:cubicBezTo>
                  <a:cubicBezTo>
                    <a:pt x="86" y="194"/>
                    <a:pt x="85" y="190"/>
                    <a:pt x="86" y="188"/>
                  </a:cubicBezTo>
                  <a:cubicBezTo>
                    <a:pt x="87" y="185"/>
                    <a:pt x="86" y="183"/>
                    <a:pt x="86" y="180"/>
                  </a:cubicBezTo>
                  <a:cubicBezTo>
                    <a:pt x="86" y="180"/>
                    <a:pt x="85" y="182"/>
                    <a:pt x="83" y="183"/>
                  </a:cubicBezTo>
                  <a:lnTo>
                    <a:pt x="83" y="60"/>
                  </a:lnTo>
                  <a:close/>
                  <a:moveTo>
                    <a:pt x="52" y="0"/>
                  </a:moveTo>
                  <a:cubicBezTo>
                    <a:pt x="59" y="0"/>
                    <a:pt x="66" y="5"/>
                    <a:pt x="67" y="11"/>
                  </a:cubicBezTo>
                  <a:cubicBezTo>
                    <a:pt x="67" y="18"/>
                    <a:pt x="67" y="27"/>
                    <a:pt x="67" y="27"/>
                  </a:cubicBezTo>
                  <a:cubicBezTo>
                    <a:pt x="67" y="27"/>
                    <a:pt x="69" y="31"/>
                    <a:pt x="67" y="34"/>
                  </a:cubicBezTo>
                  <a:cubicBezTo>
                    <a:pt x="66" y="38"/>
                    <a:pt x="62" y="37"/>
                    <a:pt x="62" y="37"/>
                  </a:cubicBezTo>
                  <a:cubicBezTo>
                    <a:pt x="62" y="37"/>
                    <a:pt x="61" y="42"/>
                    <a:pt x="61" y="45"/>
                  </a:cubicBezTo>
                  <a:cubicBezTo>
                    <a:pt x="61" y="48"/>
                    <a:pt x="61" y="50"/>
                    <a:pt x="63" y="52"/>
                  </a:cubicBezTo>
                  <a:cubicBezTo>
                    <a:pt x="65" y="54"/>
                    <a:pt x="74" y="58"/>
                    <a:pt x="81" y="60"/>
                  </a:cubicBezTo>
                  <a:cubicBezTo>
                    <a:pt x="82" y="60"/>
                    <a:pt x="82" y="60"/>
                    <a:pt x="83" y="60"/>
                  </a:cubicBezTo>
                  <a:cubicBezTo>
                    <a:pt x="83" y="183"/>
                    <a:pt x="83" y="183"/>
                    <a:pt x="83" y="183"/>
                  </a:cubicBezTo>
                  <a:cubicBezTo>
                    <a:pt x="83" y="183"/>
                    <a:pt x="83" y="183"/>
                    <a:pt x="83" y="183"/>
                  </a:cubicBezTo>
                  <a:cubicBezTo>
                    <a:pt x="81" y="183"/>
                    <a:pt x="80" y="183"/>
                    <a:pt x="80" y="183"/>
                  </a:cubicBezTo>
                  <a:cubicBezTo>
                    <a:pt x="80" y="183"/>
                    <a:pt x="81" y="186"/>
                    <a:pt x="81" y="189"/>
                  </a:cubicBezTo>
                  <a:cubicBezTo>
                    <a:pt x="81" y="192"/>
                    <a:pt x="80" y="195"/>
                    <a:pt x="80" y="195"/>
                  </a:cubicBezTo>
                  <a:cubicBezTo>
                    <a:pt x="83" y="194"/>
                    <a:pt x="83" y="194"/>
                    <a:pt x="83" y="194"/>
                  </a:cubicBezTo>
                  <a:cubicBezTo>
                    <a:pt x="83" y="261"/>
                    <a:pt x="83" y="261"/>
                    <a:pt x="83" y="261"/>
                  </a:cubicBezTo>
                  <a:cubicBezTo>
                    <a:pt x="83" y="261"/>
                    <a:pt x="83" y="261"/>
                    <a:pt x="83" y="261"/>
                  </a:cubicBezTo>
                  <a:cubicBezTo>
                    <a:pt x="79" y="261"/>
                    <a:pt x="78" y="262"/>
                    <a:pt x="78" y="262"/>
                  </a:cubicBezTo>
                  <a:cubicBezTo>
                    <a:pt x="78" y="262"/>
                    <a:pt x="79" y="278"/>
                    <a:pt x="79" y="284"/>
                  </a:cubicBezTo>
                  <a:cubicBezTo>
                    <a:pt x="79" y="291"/>
                    <a:pt x="78" y="301"/>
                    <a:pt x="75" y="306"/>
                  </a:cubicBezTo>
                  <a:cubicBezTo>
                    <a:pt x="72" y="311"/>
                    <a:pt x="72" y="312"/>
                    <a:pt x="72" y="316"/>
                  </a:cubicBezTo>
                  <a:cubicBezTo>
                    <a:pt x="72" y="320"/>
                    <a:pt x="78" y="332"/>
                    <a:pt x="78" y="335"/>
                  </a:cubicBezTo>
                  <a:cubicBezTo>
                    <a:pt x="78" y="339"/>
                    <a:pt x="77" y="345"/>
                    <a:pt x="71" y="345"/>
                  </a:cubicBezTo>
                  <a:cubicBezTo>
                    <a:pt x="64" y="345"/>
                    <a:pt x="60" y="342"/>
                    <a:pt x="60" y="337"/>
                  </a:cubicBezTo>
                  <a:cubicBezTo>
                    <a:pt x="60" y="332"/>
                    <a:pt x="60" y="329"/>
                    <a:pt x="58" y="327"/>
                  </a:cubicBezTo>
                  <a:cubicBezTo>
                    <a:pt x="56" y="325"/>
                    <a:pt x="59" y="320"/>
                    <a:pt x="56" y="316"/>
                  </a:cubicBezTo>
                  <a:cubicBezTo>
                    <a:pt x="52" y="311"/>
                    <a:pt x="56" y="310"/>
                    <a:pt x="55" y="305"/>
                  </a:cubicBezTo>
                  <a:cubicBezTo>
                    <a:pt x="54" y="301"/>
                    <a:pt x="56" y="287"/>
                    <a:pt x="56" y="282"/>
                  </a:cubicBezTo>
                  <a:cubicBezTo>
                    <a:pt x="57" y="276"/>
                    <a:pt x="56" y="270"/>
                    <a:pt x="53" y="246"/>
                  </a:cubicBezTo>
                  <a:cubicBezTo>
                    <a:pt x="50" y="223"/>
                    <a:pt x="48" y="212"/>
                    <a:pt x="48" y="207"/>
                  </a:cubicBezTo>
                  <a:cubicBezTo>
                    <a:pt x="47" y="202"/>
                    <a:pt x="45" y="196"/>
                    <a:pt x="45" y="196"/>
                  </a:cubicBezTo>
                  <a:cubicBezTo>
                    <a:pt x="45" y="196"/>
                    <a:pt x="42" y="218"/>
                    <a:pt x="39" y="223"/>
                  </a:cubicBezTo>
                  <a:cubicBezTo>
                    <a:pt x="36" y="229"/>
                    <a:pt x="33" y="256"/>
                    <a:pt x="32" y="264"/>
                  </a:cubicBezTo>
                  <a:cubicBezTo>
                    <a:pt x="31" y="272"/>
                    <a:pt x="31" y="295"/>
                    <a:pt x="29" y="298"/>
                  </a:cubicBezTo>
                  <a:cubicBezTo>
                    <a:pt x="27" y="300"/>
                    <a:pt x="27" y="304"/>
                    <a:pt x="27" y="304"/>
                  </a:cubicBezTo>
                  <a:cubicBezTo>
                    <a:pt x="27" y="304"/>
                    <a:pt x="31" y="307"/>
                    <a:pt x="31" y="311"/>
                  </a:cubicBezTo>
                  <a:cubicBezTo>
                    <a:pt x="31" y="315"/>
                    <a:pt x="28" y="318"/>
                    <a:pt x="28" y="323"/>
                  </a:cubicBezTo>
                  <a:cubicBezTo>
                    <a:pt x="28" y="328"/>
                    <a:pt x="28" y="332"/>
                    <a:pt x="26" y="334"/>
                  </a:cubicBezTo>
                  <a:cubicBezTo>
                    <a:pt x="23" y="335"/>
                    <a:pt x="24" y="343"/>
                    <a:pt x="21" y="346"/>
                  </a:cubicBezTo>
                  <a:cubicBezTo>
                    <a:pt x="19" y="350"/>
                    <a:pt x="14" y="352"/>
                    <a:pt x="9" y="350"/>
                  </a:cubicBezTo>
                  <a:cubicBezTo>
                    <a:pt x="4" y="349"/>
                    <a:pt x="4" y="342"/>
                    <a:pt x="6" y="335"/>
                  </a:cubicBezTo>
                  <a:cubicBezTo>
                    <a:pt x="9" y="329"/>
                    <a:pt x="12" y="324"/>
                    <a:pt x="11" y="321"/>
                  </a:cubicBezTo>
                  <a:cubicBezTo>
                    <a:pt x="10" y="319"/>
                    <a:pt x="9" y="315"/>
                    <a:pt x="12" y="312"/>
                  </a:cubicBezTo>
                  <a:cubicBezTo>
                    <a:pt x="15" y="309"/>
                    <a:pt x="12" y="307"/>
                    <a:pt x="10" y="304"/>
                  </a:cubicBezTo>
                  <a:cubicBezTo>
                    <a:pt x="8" y="302"/>
                    <a:pt x="9" y="291"/>
                    <a:pt x="8" y="286"/>
                  </a:cubicBezTo>
                  <a:cubicBezTo>
                    <a:pt x="8" y="280"/>
                    <a:pt x="9" y="252"/>
                    <a:pt x="9" y="241"/>
                  </a:cubicBezTo>
                  <a:cubicBezTo>
                    <a:pt x="8" y="231"/>
                    <a:pt x="7" y="199"/>
                    <a:pt x="9" y="191"/>
                  </a:cubicBezTo>
                  <a:cubicBezTo>
                    <a:pt x="10" y="182"/>
                    <a:pt x="9" y="175"/>
                    <a:pt x="9" y="175"/>
                  </a:cubicBezTo>
                  <a:cubicBezTo>
                    <a:pt x="9" y="175"/>
                    <a:pt x="6" y="177"/>
                    <a:pt x="6" y="174"/>
                  </a:cubicBezTo>
                  <a:cubicBezTo>
                    <a:pt x="6" y="171"/>
                    <a:pt x="7" y="170"/>
                    <a:pt x="5" y="164"/>
                  </a:cubicBezTo>
                  <a:cubicBezTo>
                    <a:pt x="4" y="159"/>
                    <a:pt x="4" y="153"/>
                    <a:pt x="2" y="149"/>
                  </a:cubicBezTo>
                  <a:cubicBezTo>
                    <a:pt x="0" y="145"/>
                    <a:pt x="0" y="137"/>
                    <a:pt x="2" y="135"/>
                  </a:cubicBezTo>
                  <a:cubicBezTo>
                    <a:pt x="4" y="133"/>
                    <a:pt x="1" y="120"/>
                    <a:pt x="3" y="111"/>
                  </a:cubicBezTo>
                  <a:cubicBezTo>
                    <a:pt x="5" y="101"/>
                    <a:pt x="6" y="86"/>
                    <a:pt x="6" y="78"/>
                  </a:cubicBezTo>
                  <a:cubicBezTo>
                    <a:pt x="6" y="70"/>
                    <a:pt x="7" y="64"/>
                    <a:pt x="17" y="61"/>
                  </a:cubicBezTo>
                  <a:cubicBezTo>
                    <a:pt x="28" y="59"/>
                    <a:pt x="36" y="55"/>
                    <a:pt x="37" y="53"/>
                  </a:cubicBezTo>
                  <a:cubicBezTo>
                    <a:pt x="39" y="51"/>
                    <a:pt x="39" y="45"/>
                    <a:pt x="39" y="42"/>
                  </a:cubicBezTo>
                  <a:cubicBezTo>
                    <a:pt x="39" y="40"/>
                    <a:pt x="38" y="38"/>
                    <a:pt x="38" y="36"/>
                  </a:cubicBezTo>
                  <a:cubicBezTo>
                    <a:pt x="38" y="35"/>
                    <a:pt x="35" y="37"/>
                    <a:pt x="35" y="34"/>
                  </a:cubicBezTo>
                  <a:cubicBezTo>
                    <a:pt x="34" y="31"/>
                    <a:pt x="33" y="25"/>
                    <a:pt x="34" y="25"/>
                  </a:cubicBezTo>
                  <a:cubicBezTo>
                    <a:pt x="35" y="24"/>
                    <a:pt x="35" y="24"/>
                    <a:pt x="36" y="24"/>
                  </a:cubicBezTo>
                  <a:cubicBezTo>
                    <a:pt x="36" y="23"/>
                    <a:pt x="35" y="17"/>
                    <a:pt x="36" y="11"/>
                  </a:cubicBezTo>
                  <a:cubicBezTo>
                    <a:pt x="36" y="6"/>
                    <a:pt x="42" y="1"/>
                    <a:pt x="52" y="0"/>
                  </a:cubicBezTo>
                  <a:close/>
                </a:path>
              </a:pathLst>
            </a:custGeom>
            <a:solidFill>
              <a:srgbClr val="E5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" name="任意多边形: 形状 61">
              <a:extLst>
                <a:ext uri="{FF2B5EF4-FFF2-40B4-BE49-F238E27FC236}">
                  <a16:creationId xmlns:a16="http://schemas.microsoft.com/office/drawing/2014/main" id="{D969BB58-F876-4F7B-83B0-225F29B223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4" y="832"/>
              <a:ext cx="23" cy="21"/>
            </a:xfrm>
            <a:custGeom>
              <a:avLst/>
              <a:gdLst>
                <a:gd name="T0" fmla="*/ 3 w 12"/>
                <a:gd name="T1" fmla="*/ 11 h 11"/>
                <a:gd name="T2" fmla="*/ 3 w 12"/>
                <a:gd name="T3" fmla="*/ 3 h 11"/>
                <a:gd name="T4" fmla="*/ 12 w 12"/>
                <a:gd name="T5" fmla="*/ 2 h 11"/>
                <a:gd name="T6" fmla="*/ 5 w 12"/>
                <a:gd name="T7" fmla="*/ 4 h 11"/>
                <a:gd name="T8" fmla="*/ 3 w 1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1">
                  <a:moveTo>
                    <a:pt x="3" y="11"/>
                  </a:moveTo>
                  <a:cubicBezTo>
                    <a:pt x="3" y="11"/>
                    <a:pt x="0" y="7"/>
                    <a:pt x="3" y="3"/>
                  </a:cubicBezTo>
                  <a:cubicBezTo>
                    <a:pt x="5" y="0"/>
                    <a:pt x="12" y="2"/>
                    <a:pt x="12" y="2"/>
                  </a:cubicBezTo>
                  <a:cubicBezTo>
                    <a:pt x="12" y="2"/>
                    <a:pt x="7" y="2"/>
                    <a:pt x="5" y="4"/>
                  </a:cubicBezTo>
                  <a:cubicBezTo>
                    <a:pt x="2" y="6"/>
                    <a:pt x="3" y="8"/>
                    <a:pt x="3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" name="任意多边形: 形状 62">
              <a:extLst>
                <a:ext uri="{FF2B5EF4-FFF2-40B4-BE49-F238E27FC236}">
                  <a16:creationId xmlns:a16="http://schemas.microsoft.com/office/drawing/2014/main" id="{4B7DA181-9C67-4F7F-B78F-713215F49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9" y="861"/>
              <a:ext cx="27" cy="10"/>
            </a:xfrm>
            <a:custGeom>
              <a:avLst/>
              <a:gdLst>
                <a:gd name="T0" fmla="*/ 0 w 14"/>
                <a:gd name="T1" fmla="*/ 5 h 5"/>
                <a:gd name="T2" fmla="*/ 6 w 14"/>
                <a:gd name="T3" fmla="*/ 0 h 5"/>
                <a:gd name="T4" fmla="*/ 14 w 14"/>
                <a:gd name="T5" fmla="*/ 5 h 5"/>
                <a:gd name="T6" fmla="*/ 6 w 14"/>
                <a:gd name="T7" fmla="*/ 3 h 5"/>
                <a:gd name="T8" fmla="*/ 0 w 14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0" y="5"/>
                  </a:moveTo>
                  <a:cubicBezTo>
                    <a:pt x="0" y="5"/>
                    <a:pt x="0" y="0"/>
                    <a:pt x="6" y="0"/>
                  </a:cubicBezTo>
                  <a:cubicBezTo>
                    <a:pt x="13" y="0"/>
                    <a:pt x="14" y="5"/>
                    <a:pt x="14" y="5"/>
                  </a:cubicBezTo>
                  <a:cubicBezTo>
                    <a:pt x="14" y="5"/>
                    <a:pt x="11" y="2"/>
                    <a:pt x="6" y="3"/>
                  </a:cubicBezTo>
                  <a:cubicBezTo>
                    <a:pt x="2" y="3"/>
                    <a:pt x="2" y="3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" name="任意多边形: 形状 63">
              <a:extLst>
                <a:ext uri="{FF2B5EF4-FFF2-40B4-BE49-F238E27FC236}">
                  <a16:creationId xmlns:a16="http://schemas.microsoft.com/office/drawing/2014/main" id="{2B3DD61A-D0C0-437E-AD9C-897B6DAECA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2" y="622"/>
              <a:ext cx="71" cy="187"/>
            </a:xfrm>
            <a:custGeom>
              <a:avLst/>
              <a:gdLst>
                <a:gd name="T0" fmla="*/ 36 w 37"/>
                <a:gd name="T1" fmla="*/ 0 h 98"/>
                <a:gd name="T2" fmla="*/ 37 w 37"/>
                <a:gd name="T3" fmla="*/ 2 h 98"/>
                <a:gd name="T4" fmla="*/ 32 w 37"/>
                <a:gd name="T5" fmla="*/ 46 h 98"/>
                <a:gd name="T6" fmla="*/ 34 w 37"/>
                <a:gd name="T7" fmla="*/ 98 h 98"/>
                <a:gd name="T8" fmla="*/ 23 w 37"/>
                <a:gd name="T9" fmla="*/ 98 h 98"/>
                <a:gd name="T10" fmla="*/ 0 w 37"/>
                <a:gd name="T11" fmla="*/ 93 h 98"/>
                <a:gd name="T12" fmla="*/ 4 w 37"/>
                <a:gd name="T13" fmla="*/ 82 h 98"/>
                <a:gd name="T14" fmla="*/ 12 w 37"/>
                <a:gd name="T15" fmla="*/ 26 h 98"/>
                <a:gd name="T16" fmla="*/ 12 w 37"/>
                <a:gd name="T17" fmla="*/ 5 h 98"/>
                <a:gd name="T18" fmla="*/ 12 w 37"/>
                <a:gd name="T19" fmla="*/ 4 h 98"/>
                <a:gd name="T20" fmla="*/ 14 w 37"/>
                <a:gd name="T21" fmla="*/ 1 h 98"/>
                <a:gd name="T22" fmla="*/ 25 w 37"/>
                <a:gd name="T23" fmla="*/ 11 h 98"/>
                <a:gd name="T24" fmla="*/ 36 w 37"/>
                <a:gd name="T2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98">
                  <a:moveTo>
                    <a:pt x="36" y="0"/>
                  </a:moveTo>
                  <a:cubicBezTo>
                    <a:pt x="36" y="1"/>
                    <a:pt x="37" y="2"/>
                    <a:pt x="37" y="2"/>
                  </a:cubicBezTo>
                  <a:cubicBezTo>
                    <a:pt x="36" y="9"/>
                    <a:pt x="33" y="30"/>
                    <a:pt x="32" y="46"/>
                  </a:cubicBezTo>
                  <a:cubicBezTo>
                    <a:pt x="31" y="64"/>
                    <a:pt x="34" y="98"/>
                    <a:pt x="34" y="98"/>
                  </a:cubicBezTo>
                  <a:cubicBezTo>
                    <a:pt x="34" y="98"/>
                    <a:pt x="31" y="98"/>
                    <a:pt x="23" y="98"/>
                  </a:cubicBezTo>
                  <a:cubicBezTo>
                    <a:pt x="16" y="98"/>
                    <a:pt x="0" y="93"/>
                    <a:pt x="0" y="93"/>
                  </a:cubicBezTo>
                  <a:cubicBezTo>
                    <a:pt x="0" y="93"/>
                    <a:pt x="2" y="88"/>
                    <a:pt x="4" y="82"/>
                  </a:cubicBezTo>
                  <a:cubicBezTo>
                    <a:pt x="7" y="76"/>
                    <a:pt x="11" y="49"/>
                    <a:pt x="12" y="26"/>
                  </a:cubicBezTo>
                  <a:cubicBezTo>
                    <a:pt x="12" y="14"/>
                    <a:pt x="12" y="8"/>
                    <a:pt x="12" y="5"/>
                  </a:cubicBezTo>
                  <a:cubicBezTo>
                    <a:pt x="12" y="5"/>
                    <a:pt x="12" y="4"/>
                    <a:pt x="12" y="4"/>
                  </a:cubicBezTo>
                  <a:cubicBezTo>
                    <a:pt x="13" y="3"/>
                    <a:pt x="13" y="2"/>
                    <a:pt x="14" y="1"/>
                  </a:cubicBezTo>
                  <a:cubicBezTo>
                    <a:pt x="16" y="6"/>
                    <a:pt x="22" y="11"/>
                    <a:pt x="25" y="11"/>
                  </a:cubicBezTo>
                  <a:cubicBezTo>
                    <a:pt x="29" y="11"/>
                    <a:pt x="34" y="4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" name="任意多边形: 形状 64">
              <a:extLst>
                <a:ext uri="{FF2B5EF4-FFF2-40B4-BE49-F238E27FC236}">
                  <a16:creationId xmlns:a16="http://schemas.microsoft.com/office/drawing/2014/main" id="{FA48257B-C8A6-4637-9966-92FF447763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5" y="645"/>
              <a:ext cx="28" cy="183"/>
            </a:xfrm>
            <a:custGeom>
              <a:avLst/>
              <a:gdLst>
                <a:gd name="T0" fmla="*/ 0 w 15"/>
                <a:gd name="T1" fmla="*/ 4 h 96"/>
                <a:gd name="T2" fmla="*/ 8 w 15"/>
                <a:gd name="T3" fmla="*/ 0 h 96"/>
                <a:gd name="T4" fmla="*/ 15 w 15"/>
                <a:gd name="T5" fmla="*/ 4 h 96"/>
                <a:gd name="T6" fmla="*/ 10 w 15"/>
                <a:gd name="T7" fmla="*/ 6 h 96"/>
                <a:gd name="T8" fmla="*/ 12 w 15"/>
                <a:gd name="T9" fmla="*/ 40 h 96"/>
                <a:gd name="T10" fmla="*/ 12 w 15"/>
                <a:gd name="T11" fmla="*/ 88 h 96"/>
                <a:gd name="T12" fmla="*/ 6 w 15"/>
                <a:gd name="T13" fmla="*/ 89 h 96"/>
                <a:gd name="T14" fmla="*/ 5 w 15"/>
                <a:gd name="T15" fmla="*/ 33 h 96"/>
                <a:gd name="T16" fmla="*/ 6 w 15"/>
                <a:gd name="T17" fmla="*/ 7 h 96"/>
                <a:gd name="T18" fmla="*/ 0 w 15"/>
                <a:gd name="T19" fmla="*/ 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96">
                  <a:moveTo>
                    <a:pt x="0" y="4"/>
                  </a:moveTo>
                  <a:cubicBezTo>
                    <a:pt x="0" y="4"/>
                    <a:pt x="3" y="0"/>
                    <a:pt x="8" y="0"/>
                  </a:cubicBezTo>
                  <a:cubicBezTo>
                    <a:pt x="12" y="0"/>
                    <a:pt x="15" y="4"/>
                    <a:pt x="15" y="4"/>
                  </a:cubicBezTo>
                  <a:cubicBezTo>
                    <a:pt x="15" y="4"/>
                    <a:pt x="10" y="3"/>
                    <a:pt x="10" y="6"/>
                  </a:cubicBezTo>
                  <a:cubicBezTo>
                    <a:pt x="11" y="10"/>
                    <a:pt x="12" y="28"/>
                    <a:pt x="12" y="40"/>
                  </a:cubicBezTo>
                  <a:cubicBezTo>
                    <a:pt x="12" y="52"/>
                    <a:pt x="13" y="83"/>
                    <a:pt x="12" y="88"/>
                  </a:cubicBezTo>
                  <a:cubicBezTo>
                    <a:pt x="11" y="94"/>
                    <a:pt x="6" y="96"/>
                    <a:pt x="6" y="89"/>
                  </a:cubicBezTo>
                  <a:cubicBezTo>
                    <a:pt x="5" y="81"/>
                    <a:pt x="5" y="41"/>
                    <a:pt x="5" y="33"/>
                  </a:cubicBezTo>
                  <a:cubicBezTo>
                    <a:pt x="5" y="25"/>
                    <a:pt x="7" y="9"/>
                    <a:pt x="6" y="7"/>
                  </a:cubicBezTo>
                  <a:cubicBezTo>
                    <a:pt x="5" y="4"/>
                    <a:pt x="3" y="3"/>
                    <a:pt x="0" y="4"/>
                  </a:cubicBezTo>
                  <a:close/>
                </a:path>
              </a:pathLst>
            </a:custGeom>
            <a:solidFill>
              <a:srgbClr val="E5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" name="任意多边形: 形状 65">
              <a:extLst>
                <a:ext uri="{FF2B5EF4-FFF2-40B4-BE49-F238E27FC236}">
                  <a16:creationId xmlns:a16="http://schemas.microsoft.com/office/drawing/2014/main" id="{01AC9467-567C-4216-9EE2-7FD2C3B6C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" y="528"/>
              <a:ext cx="216" cy="674"/>
            </a:xfrm>
            <a:custGeom>
              <a:avLst/>
              <a:gdLst>
                <a:gd name="T0" fmla="*/ 46 w 113"/>
                <a:gd name="T1" fmla="*/ 11 h 352"/>
                <a:gd name="T2" fmla="*/ 45 w 113"/>
                <a:gd name="T3" fmla="*/ 34 h 352"/>
                <a:gd name="T4" fmla="*/ 52 w 113"/>
                <a:gd name="T5" fmla="*/ 45 h 352"/>
                <a:gd name="T6" fmla="*/ 32 w 113"/>
                <a:gd name="T7" fmla="*/ 60 h 352"/>
                <a:gd name="T8" fmla="*/ 29 w 113"/>
                <a:gd name="T9" fmla="*/ 183 h 352"/>
                <a:gd name="T10" fmla="*/ 33 w 113"/>
                <a:gd name="T11" fmla="*/ 183 h 352"/>
                <a:gd name="T12" fmla="*/ 32 w 113"/>
                <a:gd name="T13" fmla="*/ 195 h 352"/>
                <a:gd name="T14" fmla="*/ 29 w 113"/>
                <a:gd name="T15" fmla="*/ 261 h 352"/>
                <a:gd name="T16" fmla="*/ 35 w 113"/>
                <a:gd name="T17" fmla="*/ 262 h 352"/>
                <a:gd name="T18" fmla="*/ 37 w 113"/>
                <a:gd name="T19" fmla="*/ 306 h 352"/>
                <a:gd name="T20" fmla="*/ 35 w 113"/>
                <a:gd name="T21" fmla="*/ 335 h 352"/>
                <a:gd name="T22" fmla="*/ 53 w 113"/>
                <a:gd name="T23" fmla="*/ 337 h 352"/>
                <a:gd name="T24" fmla="*/ 57 w 113"/>
                <a:gd name="T25" fmla="*/ 316 h 352"/>
                <a:gd name="T26" fmla="*/ 56 w 113"/>
                <a:gd name="T27" fmla="*/ 282 h 352"/>
                <a:gd name="T28" fmla="*/ 65 w 113"/>
                <a:gd name="T29" fmla="*/ 207 h 352"/>
                <a:gd name="T30" fmla="*/ 74 w 113"/>
                <a:gd name="T31" fmla="*/ 223 h 352"/>
                <a:gd name="T32" fmla="*/ 83 w 113"/>
                <a:gd name="T33" fmla="*/ 298 h 352"/>
                <a:gd name="T34" fmla="*/ 81 w 113"/>
                <a:gd name="T35" fmla="*/ 311 h 352"/>
                <a:gd name="T36" fmla="*/ 87 w 113"/>
                <a:gd name="T37" fmla="*/ 334 h 352"/>
                <a:gd name="T38" fmla="*/ 104 w 113"/>
                <a:gd name="T39" fmla="*/ 350 h 352"/>
                <a:gd name="T40" fmla="*/ 102 w 113"/>
                <a:gd name="T41" fmla="*/ 321 h 352"/>
                <a:gd name="T42" fmla="*/ 103 w 113"/>
                <a:gd name="T43" fmla="*/ 304 h 352"/>
                <a:gd name="T44" fmla="*/ 104 w 113"/>
                <a:gd name="T45" fmla="*/ 241 h 352"/>
                <a:gd name="T46" fmla="*/ 104 w 113"/>
                <a:gd name="T47" fmla="*/ 175 h 352"/>
                <a:gd name="T48" fmla="*/ 107 w 113"/>
                <a:gd name="T49" fmla="*/ 164 h 352"/>
                <a:gd name="T50" fmla="*/ 111 w 113"/>
                <a:gd name="T51" fmla="*/ 135 h 352"/>
                <a:gd name="T52" fmla="*/ 106 w 113"/>
                <a:gd name="T53" fmla="*/ 78 h 352"/>
                <a:gd name="T54" fmla="*/ 75 w 113"/>
                <a:gd name="T55" fmla="*/ 53 h 352"/>
                <a:gd name="T56" fmla="*/ 74 w 113"/>
                <a:gd name="T57" fmla="*/ 36 h 352"/>
                <a:gd name="T58" fmla="*/ 79 w 113"/>
                <a:gd name="T59" fmla="*/ 25 h 352"/>
                <a:gd name="T60" fmla="*/ 77 w 113"/>
                <a:gd name="T61" fmla="*/ 11 h 352"/>
                <a:gd name="T62" fmla="*/ 29 w 113"/>
                <a:gd name="T63" fmla="*/ 60 h 352"/>
                <a:gd name="T64" fmla="*/ 17 w 113"/>
                <a:gd name="T65" fmla="*/ 108 h 352"/>
                <a:gd name="T66" fmla="*/ 12 w 113"/>
                <a:gd name="T67" fmla="*/ 176 h 352"/>
                <a:gd name="T68" fmla="*/ 14 w 113"/>
                <a:gd name="T69" fmla="*/ 188 h 352"/>
                <a:gd name="T70" fmla="*/ 0 w 113"/>
                <a:gd name="T71" fmla="*/ 192 h 352"/>
                <a:gd name="T72" fmla="*/ 23 w 113"/>
                <a:gd name="T73" fmla="*/ 264 h 352"/>
                <a:gd name="T74" fmla="*/ 29 w 113"/>
                <a:gd name="T75" fmla="*/ 194 h 352"/>
                <a:gd name="T76" fmla="*/ 27 w 113"/>
                <a:gd name="T77" fmla="*/ 188 h 352"/>
                <a:gd name="T78" fmla="*/ 29 w 113"/>
                <a:gd name="T79" fmla="*/ 183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3" h="352">
                  <a:moveTo>
                    <a:pt x="60" y="0"/>
                  </a:moveTo>
                  <a:cubicBezTo>
                    <a:pt x="54" y="0"/>
                    <a:pt x="47" y="5"/>
                    <a:pt x="46" y="11"/>
                  </a:cubicBezTo>
                  <a:cubicBezTo>
                    <a:pt x="45" y="18"/>
                    <a:pt x="46" y="27"/>
                    <a:pt x="46" y="27"/>
                  </a:cubicBezTo>
                  <a:cubicBezTo>
                    <a:pt x="46" y="27"/>
                    <a:pt x="44" y="31"/>
                    <a:pt x="45" y="34"/>
                  </a:cubicBezTo>
                  <a:cubicBezTo>
                    <a:pt x="47" y="38"/>
                    <a:pt x="51" y="37"/>
                    <a:pt x="51" y="37"/>
                  </a:cubicBezTo>
                  <a:cubicBezTo>
                    <a:pt x="51" y="37"/>
                    <a:pt x="52" y="42"/>
                    <a:pt x="52" y="45"/>
                  </a:cubicBezTo>
                  <a:cubicBezTo>
                    <a:pt x="52" y="48"/>
                    <a:pt x="52" y="50"/>
                    <a:pt x="50" y="52"/>
                  </a:cubicBezTo>
                  <a:cubicBezTo>
                    <a:pt x="47" y="54"/>
                    <a:pt x="38" y="58"/>
                    <a:pt x="32" y="60"/>
                  </a:cubicBezTo>
                  <a:cubicBezTo>
                    <a:pt x="31" y="60"/>
                    <a:pt x="30" y="60"/>
                    <a:pt x="29" y="60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2" y="183"/>
                    <a:pt x="33" y="183"/>
                    <a:pt x="33" y="183"/>
                  </a:cubicBezTo>
                  <a:cubicBezTo>
                    <a:pt x="33" y="183"/>
                    <a:pt x="32" y="186"/>
                    <a:pt x="32" y="189"/>
                  </a:cubicBezTo>
                  <a:cubicBezTo>
                    <a:pt x="32" y="192"/>
                    <a:pt x="32" y="195"/>
                    <a:pt x="32" y="195"/>
                  </a:cubicBezTo>
                  <a:cubicBezTo>
                    <a:pt x="29" y="194"/>
                    <a:pt x="29" y="194"/>
                    <a:pt x="29" y="194"/>
                  </a:cubicBezTo>
                  <a:cubicBezTo>
                    <a:pt x="29" y="261"/>
                    <a:pt x="29" y="261"/>
                    <a:pt x="29" y="261"/>
                  </a:cubicBezTo>
                  <a:cubicBezTo>
                    <a:pt x="30" y="261"/>
                    <a:pt x="30" y="261"/>
                    <a:pt x="30" y="261"/>
                  </a:cubicBezTo>
                  <a:cubicBezTo>
                    <a:pt x="33" y="261"/>
                    <a:pt x="35" y="262"/>
                    <a:pt x="35" y="262"/>
                  </a:cubicBezTo>
                  <a:cubicBezTo>
                    <a:pt x="35" y="262"/>
                    <a:pt x="34" y="278"/>
                    <a:pt x="34" y="284"/>
                  </a:cubicBezTo>
                  <a:cubicBezTo>
                    <a:pt x="34" y="291"/>
                    <a:pt x="35" y="301"/>
                    <a:pt x="37" y="306"/>
                  </a:cubicBezTo>
                  <a:cubicBezTo>
                    <a:pt x="40" y="311"/>
                    <a:pt x="41" y="312"/>
                    <a:pt x="41" y="316"/>
                  </a:cubicBezTo>
                  <a:cubicBezTo>
                    <a:pt x="41" y="320"/>
                    <a:pt x="35" y="332"/>
                    <a:pt x="35" y="335"/>
                  </a:cubicBezTo>
                  <a:cubicBezTo>
                    <a:pt x="35" y="339"/>
                    <a:pt x="36" y="345"/>
                    <a:pt x="42" y="345"/>
                  </a:cubicBezTo>
                  <a:cubicBezTo>
                    <a:pt x="48" y="345"/>
                    <a:pt x="53" y="342"/>
                    <a:pt x="53" y="337"/>
                  </a:cubicBezTo>
                  <a:cubicBezTo>
                    <a:pt x="53" y="332"/>
                    <a:pt x="52" y="329"/>
                    <a:pt x="54" y="327"/>
                  </a:cubicBezTo>
                  <a:cubicBezTo>
                    <a:pt x="57" y="325"/>
                    <a:pt x="53" y="320"/>
                    <a:pt x="57" y="316"/>
                  </a:cubicBezTo>
                  <a:cubicBezTo>
                    <a:pt x="61" y="311"/>
                    <a:pt x="57" y="310"/>
                    <a:pt x="57" y="305"/>
                  </a:cubicBezTo>
                  <a:cubicBezTo>
                    <a:pt x="58" y="301"/>
                    <a:pt x="57" y="287"/>
                    <a:pt x="56" y="282"/>
                  </a:cubicBezTo>
                  <a:cubicBezTo>
                    <a:pt x="56" y="276"/>
                    <a:pt x="57" y="270"/>
                    <a:pt x="60" y="246"/>
                  </a:cubicBezTo>
                  <a:cubicBezTo>
                    <a:pt x="63" y="223"/>
                    <a:pt x="64" y="212"/>
                    <a:pt x="65" y="207"/>
                  </a:cubicBezTo>
                  <a:cubicBezTo>
                    <a:pt x="66" y="202"/>
                    <a:pt x="67" y="196"/>
                    <a:pt x="67" y="196"/>
                  </a:cubicBezTo>
                  <a:cubicBezTo>
                    <a:pt x="67" y="196"/>
                    <a:pt x="71" y="218"/>
                    <a:pt x="74" y="223"/>
                  </a:cubicBezTo>
                  <a:cubicBezTo>
                    <a:pt x="77" y="229"/>
                    <a:pt x="80" y="256"/>
                    <a:pt x="81" y="264"/>
                  </a:cubicBezTo>
                  <a:cubicBezTo>
                    <a:pt x="82" y="272"/>
                    <a:pt x="81" y="295"/>
                    <a:pt x="83" y="298"/>
                  </a:cubicBezTo>
                  <a:cubicBezTo>
                    <a:pt x="85" y="300"/>
                    <a:pt x="86" y="304"/>
                    <a:pt x="86" y="304"/>
                  </a:cubicBezTo>
                  <a:cubicBezTo>
                    <a:pt x="86" y="304"/>
                    <a:pt x="81" y="307"/>
                    <a:pt x="81" y="311"/>
                  </a:cubicBezTo>
                  <a:cubicBezTo>
                    <a:pt x="81" y="315"/>
                    <a:pt x="85" y="318"/>
                    <a:pt x="85" y="323"/>
                  </a:cubicBezTo>
                  <a:cubicBezTo>
                    <a:pt x="84" y="328"/>
                    <a:pt x="85" y="332"/>
                    <a:pt x="87" y="334"/>
                  </a:cubicBezTo>
                  <a:cubicBezTo>
                    <a:pt x="89" y="335"/>
                    <a:pt x="89" y="343"/>
                    <a:pt x="91" y="346"/>
                  </a:cubicBezTo>
                  <a:cubicBezTo>
                    <a:pt x="94" y="350"/>
                    <a:pt x="98" y="352"/>
                    <a:pt x="104" y="350"/>
                  </a:cubicBezTo>
                  <a:cubicBezTo>
                    <a:pt x="109" y="349"/>
                    <a:pt x="109" y="342"/>
                    <a:pt x="106" y="335"/>
                  </a:cubicBezTo>
                  <a:cubicBezTo>
                    <a:pt x="104" y="329"/>
                    <a:pt x="101" y="324"/>
                    <a:pt x="102" y="321"/>
                  </a:cubicBezTo>
                  <a:cubicBezTo>
                    <a:pt x="102" y="319"/>
                    <a:pt x="103" y="315"/>
                    <a:pt x="101" y="312"/>
                  </a:cubicBezTo>
                  <a:cubicBezTo>
                    <a:pt x="98" y="309"/>
                    <a:pt x="101" y="307"/>
                    <a:pt x="103" y="304"/>
                  </a:cubicBezTo>
                  <a:cubicBezTo>
                    <a:pt x="104" y="302"/>
                    <a:pt x="104" y="291"/>
                    <a:pt x="104" y="286"/>
                  </a:cubicBezTo>
                  <a:cubicBezTo>
                    <a:pt x="104" y="280"/>
                    <a:pt x="104" y="252"/>
                    <a:pt x="104" y="241"/>
                  </a:cubicBezTo>
                  <a:cubicBezTo>
                    <a:pt x="104" y="231"/>
                    <a:pt x="105" y="199"/>
                    <a:pt x="104" y="191"/>
                  </a:cubicBezTo>
                  <a:cubicBezTo>
                    <a:pt x="102" y="182"/>
                    <a:pt x="104" y="175"/>
                    <a:pt x="104" y="175"/>
                  </a:cubicBezTo>
                  <a:cubicBezTo>
                    <a:pt x="104" y="175"/>
                    <a:pt x="107" y="177"/>
                    <a:pt x="107" y="174"/>
                  </a:cubicBezTo>
                  <a:cubicBezTo>
                    <a:pt x="107" y="171"/>
                    <a:pt x="106" y="170"/>
                    <a:pt x="107" y="164"/>
                  </a:cubicBezTo>
                  <a:cubicBezTo>
                    <a:pt x="109" y="159"/>
                    <a:pt x="109" y="153"/>
                    <a:pt x="111" y="149"/>
                  </a:cubicBezTo>
                  <a:cubicBezTo>
                    <a:pt x="113" y="145"/>
                    <a:pt x="113" y="137"/>
                    <a:pt x="111" y="135"/>
                  </a:cubicBezTo>
                  <a:cubicBezTo>
                    <a:pt x="109" y="133"/>
                    <a:pt x="112" y="120"/>
                    <a:pt x="110" y="111"/>
                  </a:cubicBezTo>
                  <a:cubicBezTo>
                    <a:pt x="108" y="101"/>
                    <a:pt x="107" y="86"/>
                    <a:pt x="106" y="78"/>
                  </a:cubicBezTo>
                  <a:cubicBezTo>
                    <a:pt x="106" y="70"/>
                    <a:pt x="106" y="64"/>
                    <a:pt x="95" y="61"/>
                  </a:cubicBezTo>
                  <a:cubicBezTo>
                    <a:pt x="85" y="59"/>
                    <a:pt x="77" y="55"/>
                    <a:pt x="75" y="53"/>
                  </a:cubicBezTo>
                  <a:cubicBezTo>
                    <a:pt x="74" y="51"/>
                    <a:pt x="73" y="45"/>
                    <a:pt x="74" y="42"/>
                  </a:cubicBezTo>
                  <a:cubicBezTo>
                    <a:pt x="74" y="40"/>
                    <a:pt x="74" y="38"/>
                    <a:pt x="74" y="36"/>
                  </a:cubicBezTo>
                  <a:cubicBezTo>
                    <a:pt x="74" y="35"/>
                    <a:pt x="77" y="37"/>
                    <a:pt x="78" y="34"/>
                  </a:cubicBezTo>
                  <a:cubicBezTo>
                    <a:pt x="79" y="31"/>
                    <a:pt x="79" y="25"/>
                    <a:pt x="79" y="25"/>
                  </a:cubicBezTo>
                  <a:cubicBezTo>
                    <a:pt x="78" y="24"/>
                    <a:pt x="78" y="24"/>
                    <a:pt x="77" y="24"/>
                  </a:cubicBezTo>
                  <a:cubicBezTo>
                    <a:pt x="77" y="23"/>
                    <a:pt x="77" y="17"/>
                    <a:pt x="77" y="11"/>
                  </a:cubicBezTo>
                  <a:cubicBezTo>
                    <a:pt x="77" y="6"/>
                    <a:pt x="71" y="1"/>
                    <a:pt x="60" y="0"/>
                  </a:cubicBezTo>
                  <a:close/>
                  <a:moveTo>
                    <a:pt x="29" y="60"/>
                  </a:moveTo>
                  <a:cubicBezTo>
                    <a:pt x="24" y="62"/>
                    <a:pt x="19" y="64"/>
                    <a:pt x="19" y="71"/>
                  </a:cubicBezTo>
                  <a:cubicBezTo>
                    <a:pt x="19" y="80"/>
                    <a:pt x="18" y="97"/>
                    <a:pt x="17" y="108"/>
                  </a:cubicBezTo>
                  <a:cubicBezTo>
                    <a:pt x="16" y="119"/>
                    <a:pt x="13" y="143"/>
                    <a:pt x="12" y="150"/>
                  </a:cubicBezTo>
                  <a:cubicBezTo>
                    <a:pt x="12" y="158"/>
                    <a:pt x="11" y="174"/>
                    <a:pt x="12" y="176"/>
                  </a:cubicBezTo>
                  <a:cubicBezTo>
                    <a:pt x="12" y="178"/>
                    <a:pt x="13" y="177"/>
                    <a:pt x="13" y="180"/>
                  </a:cubicBezTo>
                  <a:cubicBezTo>
                    <a:pt x="12" y="183"/>
                    <a:pt x="12" y="186"/>
                    <a:pt x="14" y="188"/>
                  </a:cubicBezTo>
                  <a:cubicBezTo>
                    <a:pt x="15" y="190"/>
                    <a:pt x="14" y="193"/>
                    <a:pt x="14" y="193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23" y="264"/>
                    <a:pt x="23" y="264"/>
                    <a:pt x="23" y="264"/>
                  </a:cubicBezTo>
                  <a:cubicBezTo>
                    <a:pt x="23" y="264"/>
                    <a:pt x="26" y="262"/>
                    <a:pt x="29" y="261"/>
                  </a:cubicBezTo>
                  <a:cubicBezTo>
                    <a:pt x="29" y="194"/>
                    <a:pt x="29" y="194"/>
                    <a:pt x="29" y="194"/>
                  </a:cubicBezTo>
                  <a:cubicBezTo>
                    <a:pt x="27" y="194"/>
                    <a:pt x="27" y="194"/>
                    <a:pt x="27" y="194"/>
                  </a:cubicBezTo>
                  <a:cubicBezTo>
                    <a:pt x="27" y="194"/>
                    <a:pt x="27" y="190"/>
                    <a:pt x="27" y="188"/>
                  </a:cubicBezTo>
                  <a:cubicBezTo>
                    <a:pt x="26" y="185"/>
                    <a:pt x="26" y="183"/>
                    <a:pt x="27" y="180"/>
                  </a:cubicBezTo>
                  <a:cubicBezTo>
                    <a:pt x="27" y="180"/>
                    <a:pt x="28" y="182"/>
                    <a:pt x="29" y="183"/>
                  </a:cubicBezTo>
                  <a:lnTo>
                    <a:pt x="29" y="60"/>
                  </a:lnTo>
                  <a:close/>
                </a:path>
              </a:pathLst>
            </a:custGeom>
            <a:solidFill>
              <a:srgbClr val="E5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" name="任意多边形: 形状 66">
              <a:extLst>
                <a:ext uri="{FF2B5EF4-FFF2-40B4-BE49-F238E27FC236}">
                  <a16:creationId xmlns:a16="http://schemas.microsoft.com/office/drawing/2014/main" id="{DD5ACF77-0F49-4C1F-A052-4E1BA1FFC3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9" y="832"/>
              <a:ext cx="23" cy="21"/>
            </a:xfrm>
            <a:custGeom>
              <a:avLst/>
              <a:gdLst>
                <a:gd name="T0" fmla="*/ 9 w 12"/>
                <a:gd name="T1" fmla="*/ 11 h 11"/>
                <a:gd name="T2" fmla="*/ 9 w 12"/>
                <a:gd name="T3" fmla="*/ 3 h 11"/>
                <a:gd name="T4" fmla="*/ 0 w 12"/>
                <a:gd name="T5" fmla="*/ 2 h 11"/>
                <a:gd name="T6" fmla="*/ 7 w 12"/>
                <a:gd name="T7" fmla="*/ 4 h 11"/>
                <a:gd name="T8" fmla="*/ 9 w 1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1">
                  <a:moveTo>
                    <a:pt x="9" y="11"/>
                  </a:moveTo>
                  <a:cubicBezTo>
                    <a:pt x="9" y="11"/>
                    <a:pt x="12" y="7"/>
                    <a:pt x="9" y="3"/>
                  </a:cubicBezTo>
                  <a:cubicBezTo>
                    <a:pt x="6" y="0"/>
                    <a:pt x="0" y="2"/>
                    <a:pt x="0" y="2"/>
                  </a:cubicBezTo>
                  <a:cubicBezTo>
                    <a:pt x="0" y="2"/>
                    <a:pt x="4" y="2"/>
                    <a:pt x="7" y="4"/>
                  </a:cubicBezTo>
                  <a:cubicBezTo>
                    <a:pt x="9" y="6"/>
                    <a:pt x="9" y="8"/>
                    <a:pt x="9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" name="任意多边形: 形状 67">
              <a:extLst>
                <a:ext uri="{FF2B5EF4-FFF2-40B4-BE49-F238E27FC236}">
                  <a16:creationId xmlns:a16="http://schemas.microsoft.com/office/drawing/2014/main" id="{58731E1D-EE1B-4321-9ACB-FD14B74821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1" y="861"/>
              <a:ext cx="26" cy="10"/>
            </a:xfrm>
            <a:custGeom>
              <a:avLst/>
              <a:gdLst>
                <a:gd name="T0" fmla="*/ 14 w 14"/>
                <a:gd name="T1" fmla="*/ 5 h 5"/>
                <a:gd name="T2" fmla="*/ 7 w 14"/>
                <a:gd name="T3" fmla="*/ 0 h 5"/>
                <a:gd name="T4" fmla="*/ 0 w 14"/>
                <a:gd name="T5" fmla="*/ 5 h 5"/>
                <a:gd name="T6" fmla="*/ 7 w 14"/>
                <a:gd name="T7" fmla="*/ 3 h 5"/>
                <a:gd name="T8" fmla="*/ 14 w 14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14" y="5"/>
                  </a:moveTo>
                  <a:cubicBezTo>
                    <a:pt x="14" y="5"/>
                    <a:pt x="14" y="0"/>
                    <a:pt x="7" y="0"/>
                  </a:cubicBezTo>
                  <a:cubicBezTo>
                    <a:pt x="1" y="0"/>
                    <a:pt x="0" y="5"/>
                    <a:pt x="0" y="5"/>
                  </a:cubicBezTo>
                  <a:cubicBezTo>
                    <a:pt x="0" y="5"/>
                    <a:pt x="3" y="2"/>
                    <a:pt x="7" y="3"/>
                  </a:cubicBezTo>
                  <a:cubicBezTo>
                    <a:pt x="12" y="3"/>
                    <a:pt x="12" y="3"/>
                    <a:pt x="1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" name="任意多边形: 形状 68">
              <a:extLst>
                <a:ext uri="{FF2B5EF4-FFF2-40B4-BE49-F238E27FC236}">
                  <a16:creationId xmlns:a16="http://schemas.microsoft.com/office/drawing/2014/main" id="{09D8AE69-4878-4363-B0EA-537205E825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1" y="622"/>
              <a:ext cx="73" cy="187"/>
            </a:xfrm>
            <a:custGeom>
              <a:avLst/>
              <a:gdLst>
                <a:gd name="T0" fmla="*/ 2 w 38"/>
                <a:gd name="T1" fmla="*/ 0 h 98"/>
                <a:gd name="T2" fmla="*/ 0 w 38"/>
                <a:gd name="T3" fmla="*/ 2 h 98"/>
                <a:gd name="T4" fmla="*/ 6 w 38"/>
                <a:gd name="T5" fmla="*/ 46 h 98"/>
                <a:gd name="T6" fmla="*/ 4 w 38"/>
                <a:gd name="T7" fmla="*/ 98 h 98"/>
                <a:gd name="T8" fmla="*/ 14 w 38"/>
                <a:gd name="T9" fmla="*/ 98 h 98"/>
                <a:gd name="T10" fmla="*/ 38 w 38"/>
                <a:gd name="T11" fmla="*/ 93 h 98"/>
                <a:gd name="T12" fmla="*/ 33 w 38"/>
                <a:gd name="T13" fmla="*/ 82 h 98"/>
                <a:gd name="T14" fmla="*/ 26 w 38"/>
                <a:gd name="T15" fmla="*/ 26 h 98"/>
                <a:gd name="T16" fmla="*/ 26 w 38"/>
                <a:gd name="T17" fmla="*/ 5 h 98"/>
                <a:gd name="T18" fmla="*/ 25 w 38"/>
                <a:gd name="T19" fmla="*/ 4 h 98"/>
                <a:gd name="T20" fmla="*/ 24 w 38"/>
                <a:gd name="T21" fmla="*/ 1 h 98"/>
                <a:gd name="T22" fmla="*/ 12 w 38"/>
                <a:gd name="T23" fmla="*/ 11 h 98"/>
                <a:gd name="T24" fmla="*/ 2 w 38"/>
                <a:gd name="T2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98">
                  <a:moveTo>
                    <a:pt x="2" y="0"/>
                  </a:moveTo>
                  <a:cubicBezTo>
                    <a:pt x="2" y="1"/>
                    <a:pt x="1" y="2"/>
                    <a:pt x="0" y="2"/>
                  </a:cubicBezTo>
                  <a:cubicBezTo>
                    <a:pt x="2" y="9"/>
                    <a:pt x="5" y="30"/>
                    <a:pt x="6" y="46"/>
                  </a:cubicBezTo>
                  <a:cubicBezTo>
                    <a:pt x="7" y="64"/>
                    <a:pt x="4" y="98"/>
                    <a:pt x="4" y="98"/>
                  </a:cubicBezTo>
                  <a:cubicBezTo>
                    <a:pt x="4" y="98"/>
                    <a:pt x="6" y="98"/>
                    <a:pt x="14" y="98"/>
                  </a:cubicBezTo>
                  <a:cubicBezTo>
                    <a:pt x="22" y="98"/>
                    <a:pt x="38" y="93"/>
                    <a:pt x="38" y="93"/>
                  </a:cubicBezTo>
                  <a:cubicBezTo>
                    <a:pt x="38" y="93"/>
                    <a:pt x="35" y="88"/>
                    <a:pt x="33" y="82"/>
                  </a:cubicBezTo>
                  <a:cubicBezTo>
                    <a:pt x="31" y="76"/>
                    <a:pt x="27" y="49"/>
                    <a:pt x="26" y="26"/>
                  </a:cubicBezTo>
                  <a:cubicBezTo>
                    <a:pt x="25" y="14"/>
                    <a:pt x="25" y="8"/>
                    <a:pt x="26" y="5"/>
                  </a:cubicBezTo>
                  <a:cubicBezTo>
                    <a:pt x="26" y="5"/>
                    <a:pt x="26" y="4"/>
                    <a:pt x="25" y="4"/>
                  </a:cubicBezTo>
                  <a:cubicBezTo>
                    <a:pt x="25" y="3"/>
                    <a:pt x="24" y="2"/>
                    <a:pt x="24" y="1"/>
                  </a:cubicBezTo>
                  <a:cubicBezTo>
                    <a:pt x="22" y="6"/>
                    <a:pt x="16" y="11"/>
                    <a:pt x="12" y="11"/>
                  </a:cubicBezTo>
                  <a:cubicBezTo>
                    <a:pt x="9" y="11"/>
                    <a:pt x="4" y="4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" name="任意多边形: 形状 69">
              <a:extLst>
                <a:ext uri="{FF2B5EF4-FFF2-40B4-BE49-F238E27FC236}">
                  <a16:creationId xmlns:a16="http://schemas.microsoft.com/office/drawing/2014/main" id="{726EB001-CCF5-4731-A02F-AE691C40CD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1" y="645"/>
              <a:ext cx="31" cy="183"/>
            </a:xfrm>
            <a:custGeom>
              <a:avLst/>
              <a:gdLst>
                <a:gd name="T0" fmla="*/ 16 w 16"/>
                <a:gd name="T1" fmla="*/ 4 h 96"/>
                <a:gd name="T2" fmla="*/ 8 w 16"/>
                <a:gd name="T3" fmla="*/ 0 h 96"/>
                <a:gd name="T4" fmla="*/ 0 w 16"/>
                <a:gd name="T5" fmla="*/ 4 h 96"/>
                <a:gd name="T6" fmla="*/ 5 w 16"/>
                <a:gd name="T7" fmla="*/ 6 h 96"/>
                <a:gd name="T8" fmla="*/ 3 w 16"/>
                <a:gd name="T9" fmla="*/ 40 h 96"/>
                <a:gd name="T10" fmla="*/ 4 w 16"/>
                <a:gd name="T11" fmla="*/ 88 h 96"/>
                <a:gd name="T12" fmla="*/ 10 w 16"/>
                <a:gd name="T13" fmla="*/ 89 h 96"/>
                <a:gd name="T14" fmla="*/ 10 w 16"/>
                <a:gd name="T15" fmla="*/ 33 h 96"/>
                <a:gd name="T16" fmla="*/ 10 w 16"/>
                <a:gd name="T17" fmla="*/ 7 h 96"/>
                <a:gd name="T18" fmla="*/ 16 w 16"/>
                <a:gd name="T19" fmla="*/ 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96">
                  <a:moveTo>
                    <a:pt x="16" y="4"/>
                  </a:moveTo>
                  <a:cubicBezTo>
                    <a:pt x="16" y="4"/>
                    <a:pt x="13" y="0"/>
                    <a:pt x="8" y="0"/>
                  </a:cubicBezTo>
                  <a:cubicBezTo>
                    <a:pt x="3" y="0"/>
                    <a:pt x="0" y="4"/>
                    <a:pt x="0" y="4"/>
                  </a:cubicBezTo>
                  <a:cubicBezTo>
                    <a:pt x="0" y="4"/>
                    <a:pt x="5" y="3"/>
                    <a:pt x="5" y="6"/>
                  </a:cubicBezTo>
                  <a:cubicBezTo>
                    <a:pt x="5" y="10"/>
                    <a:pt x="3" y="28"/>
                    <a:pt x="3" y="40"/>
                  </a:cubicBezTo>
                  <a:cubicBezTo>
                    <a:pt x="3" y="52"/>
                    <a:pt x="2" y="83"/>
                    <a:pt x="4" y="88"/>
                  </a:cubicBezTo>
                  <a:cubicBezTo>
                    <a:pt x="5" y="94"/>
                    <a:pt x="9" y="96"/>
                    <a:pt x="10" y="89"/>
                  </a:cubicBezTo>
                  <a:cubicBezTo>
                    <a:pt x="11" y="81"/>
                    <a:pt x="11" y="41"/>
                    <a:pt x="10" y="33"/>
                  </a:cubicBezTo>
                  <a:cubicBezTo>
                    <a:pt x="10" y="25"/>
                    <a:pt x="9" y="9"/>
                    <a:pt x="10" y="7"/>
                  </a:cubicBezTo>
                  <a:cubicBezTo>
                    <a:pt x="11" y="4"/>
                    <a:pt x="13" y="3"/>
                    <a:pt x="16" y="4"/>
                  </a:cubicBezTo>
                  <a:close/>
                </a:path>
              </a:pathLst>
            </a:custGeom>
            <a:solidFill>
              <a:srgbClr val="E5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" name="任意多边形: 形状 70">
              <a:extLst>
                <a:ext uri="{FF2B5EF4-FFF2-40B4-BE49-F238E27FC236}">
                  <a16:creationId xmlns:a16="http://schemas.microsoft.com/office/drawing/2014/main" id="{35BF842D-4D26-4A2C-830E-F5642A39F7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0" y="528"/>
              <a:ext cx="216" cy="674"/>
            </a:xfrm>
            <a:custGeom>
              <a:avLst/>
              <a:gdLst>
                <a:gd name="T0" fmla="*/ 46 w 113"/>
                <a:gd name="T1" fmla="*/ 11 h 352"/>
                <a:gd name="T2" fmla="*/ 45 w 113"/>
                <a:gd name="T3" fmla="*/ 34 h 352"/>
                <a:gd name="T4" fmla="*/ 52 w 113"/>
                <a:gd name="T5" fmla="*/ 45 h 352"/>
                <a:gd name="T6" fmla="*/ 31 w 113"/>
                <a:gd name="T7" fmla="*/ 60 h 352"/>
                <a:gd name="T8" fmla="*/ 29 w 113"/>
                <a:gd name="T9" fmla="*/ 183 h 352"/>
                <a:gd name="T10" fmla="*/ 32 w 113"/>
                <a:gd name="T11" fmla="*/ 183 h 352"/>
                <a:gd name="T12" fmla="*/ 32 w 113"/>
                <a:gd name="T13" fmla="*/ 195 h 352"/>
                <a:gd name="T14" fmla="*/ 29 w 113"/>
                <a:gd name="T15" fmla="*/ 261 h 352"/>
                <a:gd name="T16" fmla="*/ 34 w 113"/>
                <a:gd name="T17" fmla="*/ 262 h 352"/>
                <a:gd name="T18" fmla="*/ 37 w 113"/>
                <a:gd name="T19" fmla="*/ 306 h 352"/>
                <a:gd name="T20" fmla="*/ 34 w 113"/>
                <a:gd name="T21" fmla="*/ 335 h 352"/>
                <a:gd name="T22" fmla="*/ 53 w 113"/>
                <a:gd name="T23" fmla="*/ 337 h 352"/>
                <a:gd name="T24" fmla="*/ 57 w 113"/>
                <a:gd name="T25" fmla="*/ 316 h 352"/>
                <a:gd name="T26" fmla="*/ 56 w 113"/>
                <a:gd name="T27" fmla="*/ 282 h 352"/>
                <a:gd name="T28" fmla="*/ 65 w 113"/>
                <a:gd name="T29" fmla="*/ 207 h 352"/>
                <a:gd name="T30" fmla="*/ 73 w 113"/>
                <a:gd name="T31" fmla="*/ 223 h 352"/>
                <a:gd name="T32" fmla="*/ 83 w 113"/>
                <a:gd name="T33" fmla="*/ 298 h 352"/>
                <a:gd name="T34" fmla="*/ 81 w 113"/>
                <a:gd name="T35" fmla="*/ 311 h 352"/>
                <a:gd name="T36" fmla="*/ 87 w 113"/>
                <a:gd name="T37" fmla="*/ 334 h 352"/>
                <a:gd name="T38" fmla="*/ 103 w 113"/>
                <a:gd name="T39" fmla="*/ 350 h 352"/>
                <a:gd name="T40" fmla="*/ 101 w 113"/>
                <a:gd name="T41" fmla="*/ 321 h 352"/>
                <a:gd name="T42" fmla="*/ 102 w 113"/>
                <a:gd name="T43" fmla="*/ 304 h 352"/>
                <a:gd name="T44" fmla="*/ 104 w 113"/>
                <a:gd name="T45" fmla="*/ 241 h 352"/>
                <a:gd name="T46" fmla="*/ 103 w 113"/>
                <a:gd name="T47" fmla="*/ 175 h 352"/>
                <a:gd name="T48" fmla="*/ 107 w 113"/>
                <a:gd name="T49" fmla="*/ 164 h 352"/>
                <a:gd name="T50" fmla="*/ 110 w 113"/>
                <a:gd name="T51" fmla="*/ 135 h 352"/>
                <a:gd name="T52" fmla="*/ 106 w 113"/>
                <a:gd name="T53" fmla="*/ 78 h 352"/>
                <a:gd name="T54" fmla="*/ 75 w 113"/>
                <a:gd name="T55" fmla="*/ 53 h 352"/>
                <a:gd name="T56" fmla="*/ 74 w 113"/>
                <a:gd name="T57" fmla="*/ 36 h 352"/>
                <a:gd name="T58" fmla="*/ 78 w 113"/>
                <a:gd name="T59" fmla="*/ 25 h 352"/>
                <a:gd name="T60" fmla="*/ 77 w 113"/>
                <a:gd name="T61" fmla="*/ 11 h 352"/>
                <a:gd name="T62" fmla="*/ 29 w 113"/>
                <a:gd name="T63" fmla="*/ 60 h 352"/>
                <a:gd name="T64" fmla="*/ 17 w 113"/>
                <a:gd name="T65" fmla="*/ 108 h 352"/>
                <a:gd name="T66" fmla="*/ 11 w 113"/>
                <a:gd name="T67" fmla="*/ 176 h 352"/>
                <a:gd name="T68" fmla="*/ 13 w 113"/>
                <a:gd name="T69" fmla="*/ 188 h 352"/>
                <a:gd name="T70" fmla="*/ 0 w 113"/>
                <a:gd name="T71" fmla="*/ 192 h 352"/>
                <a:gd name="T72" fmla="*/ 23 w 113"/>
                <a:gd name="T73" fmla="*/ 264 h 352"/>
                <a:gd name="T74" fmla="*/ 29 w 113"/>
                <a:gd name="T75" fmla="*/ 194 h 352"/>
                <a:gd name="T76" fmla="*/ 26 w 113"/>
                <a:gd name="T77" fmla="*/ 188 h 352"/>
                <a:gd name="T78" fmla="*/ 29 w 113"/>
                <a:gd name="T79" fmla="*/ 183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3" h="352">
                  <a:moveTo>
                    <a:pt x="60" y="0"/>
                  </a:moveTo>
                  <a:cubicBezTo>
                    <a:pt x="54" y="0"/>
                    <a:pt x="47" y="5"/>
                    <a:pt x="46" y="11"/>
                  </a:cubicBezTo>
                  <a:cubicBezTo>
                    <a:pt x="45" y="18"/>
                    <a:pt x="45" y="27"/>
                    <a:pt x="45" y="27"/>
                  </a:cubicBezTo>
                  <a:cubicBezTo>
                    <a:pt x="45" y="27"/>
                    <a:pt x="43" y="31"/>
                    <a:pt x="45" y="34"/>
                  </a:cubicBezTo>
                  <a:cubicBezTo>
                    <a:pt x="47" y="38"/>
                    <a:pt x="51" y="37"/>
                    <a:pt x="51" y="37"/>
                  </a:cubicBezTo>
                  <a:cubicBezTo>
                    <a:pt x="51" y="37"/>
                    <a:pt x="52" y="42"/>
                    <a:pt x="52" y="45"/>
                  </a:cubicBezTo>
                  <a:cubicBezTo>
                    <a:pt x="52" y="48"/>
                    <a:pt x="52" y="50"/>
                    <a:pt x="49" y="52"/>
                  </a:cubicBezTo>
                  <a:cubicBezTo>
                    <a:pt x="47" y="54"/>
                    <a:pt x="38" y="58"/>
                    <a:pt x="31" y="60"/>
                  </a:cubicBezTo>
                  <a:cubicBezTo>
                    <a:pt x="31" y="60"/>
                    <a:pt x="30" y="60"/>
                    <a:pt x="29" y="60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32" y="183"/>
                    <a:pt x="32" y="183"/>
                    <a:pt x="32" y="183"/>
                  </a:cubicBezTo>
                  <a:cubicBezTo>
                    <a:pt x="32" y="183"/>
                    <a:pt x="32" y="186"/>
                    <a:pt x="32" y="189"/>
                  </a:cubicBezTo>
                  <a:cubicBezTo>
                    <a:pt x="32" y="192"/>
                    <a:pt x="32" y="195"/>
                    <a:pt x="32" y="195"/>
                  </a:cubicBezTo>
                  <a:cubicBezTo>
                    <a:pt x="29" y="194"/>
                    <a:pt x="29" y="194"/>
                    <a:pt x="29" y="194"/>
                  </a:cubicBezTo>
                  <a:cubicBezTo>
                    <a:pt x="29" y="261"/>
                    <a:pt x="29" y="261"/>
                    <a:pt x="29" y="261"/>
                  </a:cubicBezTo>
                  <a:cubicBezTo>
                    <a:pt x="29" y="261"/>
                    <a:pt x="29" y="261"/>
                    <a:pt x="30" y="261"/>
                  </a:cubicBezTo>
                  <a:cubicBezTo>
                    <a:pt x="33" y="261"/>
                    <a:pt x="34" y="262"/>
                    <a:pt x="34" y="262"/>
                  </a:cubicBezTo>
                  <a:cubicBezTo>
                    <a:pt x="34" y="262"/>
                    <a:pt x="34" y="278"/>
                    <a:pt x="34" y="284"/>
                  </a:cubicBezTo>
                  <a:cubicBezTo>
                    <a:pt x="34" y="291"/>
                    <a:pt x="34" y="301"/>
                    <a:pt x="37" y="306"/>
                  </a:cubicBezTo>
                  <a:cubicBezTo>
                    <a:pt x="40" y="311"/>
                    <a:pt x="40" y="312"/>
                    <a:pt x="40" y="316"/>
                  </a:cubicBezTo>
                  <a:cubicBezTo>
                    <a:pt x="40" y="320"/>
                    <a:pt x="34" y="332"/>
                    <a:pt x="34" y="335"/>
                  </a:cubicBezTo>
                  <a:cubicBezTo>
                    <a:pt x="34" y="339"/>
                    <a:pt x="35" y="345"/>
                    <a:pt x="42" y="345"/>
                  </a:cubicBezTo>
                  <a:cubicBezTo>
                    <a:pt x="48" y="345"/>
                    <a:pt x="53" y="342"/>
                    <a:pt x="53" y="337"/>
                  </a:cubicBezTo>
                  <a:cubicBezTo>
                    <a:pt x="53" y="332"/>
                    <a:pt x="52" y="329"/>
                    <a:pt x="54" y="327"/>
                  </a:cubicBezTo>
                  <a:cubicBezTo>
                    <a:pt x="56" y="325"/>
                    <a:pt x="53" y="320"/>
                    <a:pt x="57" y="316"/>
                  </a:cubicBezTo>
                  <a:cubicBezTo>
                    <a:pt x="60" y="311"/>
                    <a:pt x="56" y="310"/>
                    <a:pt x="57" y="305"/>
                  </a:cubicBezTo>
                  <a:cubicBezTo>
                    <a:pt x="58" y="301"/>
                    <a:pt x="56" y="287"/>
                    <a:pt x="56" y="282"/>
                  </a:cubicBezTo>
                  <a:cubicBezTo>
                    <a:pt x="56" y="276"/>
                    <a:pt x="57" y="270"/>
                    <a:pt x="59" y="246"/>
                  </a:cubicBezTo>
                  <a:cubicBezTo>
                    <a:pt x="62" y="223"/>
                    <a:pt x="64" y="212"/>
                    <a:pt x="65" y="207"/>
                  </a:cubicBezTo>
                  <a:cubicBezTo>
                    <a:pt x="65" y="202"/>
                    <a:pt x="67" y="196"/>
                    <a:pt x="67" y="196"/>
                  </a:cubicBezTo>
                  <a:cubicBezTo>
                    <a:pt x="67" y="196"/>
                    <a:pt x="70" y="218"/>
                    <a:pt x="73" y="223"/>
                  </a:cubicBezTo>
                  <a:cubicBezTo>
                    <a:pt x="76" y="229"/>
                    <a:pt x="80" y="256"/>
                    <a:pt x="81" y="264"/>
                  </a:cubicBezTo>
                  <a:cubicBezTo>
                    <a:pt x="82" y="272"/>
                    <a:pt x="81" y="295"/>
                    <a:pt x="83" y="298"/>
                  </a:cubicBezTo>
                  <a:cubicBezTo>
                    <a:pt x="85" y="300"/>
                    <a:pt x="86" y="304"/>
                    <a:pt x="86" y="304"/>
                  </a:cubicBezTo>
                  <a:cubicBezTo>
                    <a:pt x="86" y="304"/>
                    <a:pt x="81" y="307"/>
                    <a:pt x="81" y="311"/>
                  </a:cubicBezTo>
                  <a:cubicBezTo>
                    <a:pt x="81" y="315"/>
                    <a:pt x="84" y="318"/>
                    <a:pt x="84" y="323"/>
                  </a:cubicBezTo>
                  <a:cubicBezTo>
                    <a:pt x="84" y="328"/>
                    <a:pt x="85" y="332"/>
                    <a:pt x="87" y="334"/>
                  </a:cubicBezTo>
                  <a:cubicBezTo>
                    <a:pt x="89" y="335"/>
                    <a:pt x="88" y="343"/>
                    <a:pt x="91" y="346"/>
                  </a:cubicBezTo>
                  <a:cubicBezTo>
                    <a:pt x="94" y="350"/>
                    <a:pt x="98" y="352"/>
                    <a:pt x="103" y="350"/>
                  </a:cubicBezTo>
                  <a:cubicBezTo>
                    <a:pt x="109" y="349"/>
                    <a:pt x="109" y="342"/>
                    <a:pt x="106" y="335"/>
                  </a:cubicBezTo>
                  <a:cubicBezTo>
                    <a:pt x="103" y="329"/>
                    <a:pt x="100" y="324"/>
                    <a:pt x="101" y="321"/>
                  </a:cubicBezTo>
                  <a:cubicBezTo>
                    <a:pt x="102" y="319"/>
                    <a:pt x="103" y="315"/>
                    <a:pt x="100" y="312"/>
                  </a:cubicBezTo>
                  <a:cubicBezTo>
                    <a:pt x="98" y="309"/>
                    <a:pt x="101" y="307"/>
                    <a:pt x="102" y="304"/>
                  </a:cubicBezTo>
                  <a:cubicBezTo>
                    <a:pt x="104" y="302"/>
                    <a:pt x="104" y="291"/>
                    <a:pt x="104" y="286"/>
                  </a:cubicBezTo>
                  <a:cubicBezTo>
                    <a:pt x="104" y="280"/>
                    <a:pt x="103" y="252"/>
                    <a:pt x="104" y="241"/>
                  </a:cubicBezTo>
                  <a:cubicBezTo>
                    <a:pt x="104" y="231"/>
                    <a:pt x="105" y="199"/>
                    <a:pt x="103" y="191"/>
                  </a:cubicBezTo>
                  <a:cubicBezTo>
                    <a:pt x="102" y="182"/>
                    <a:pt x="103" y="175"/>
                    <a:pt x="103" y="175"/>
                  </a:cubicBezTo>
                  <a:cubicBezTo>
                    <a:pt x="103" y="175"/>
                    <a:pt x="107" y="177"/>
                    <a:pt x="107" y="174"/>
                  </a:cubicBezTo>
                  <a:cubicBezTo>
                    <a:pt x="107" y="171"/>
                    <a:pt x="105" y="170"/>
                    <a:pt x="107" y="164"/>
                  </a:cubicBezTo>
                  <a:cubicBezTo>
                    <a:pt x="108" y="159"/>
                    <a:pt x="109" y="153"/>
                    <a:pt x="110" y="149"/>
                  </a:cubicBezTo>
                  <a:cubicBezTo>
                    <a:pt x="112" y="145"/>
                    <a:pt x="113" y="137"/>
                    <a:pt x="110" y="135"/>
                  </a:cubicBezTo>
                  <a:cubicBezTo>
                    <a:pt x="108" y="133"/>
                    <a:pt x="111" y="120"/>
                    <a:pt x="109" y="111"/>
                  </a:cubicBezTo>
                  <a:cubicBezTo>
                    <a:pt x="108" y="101"/>
                    <a:pt x="106" y="86"/>
                    <a:pt x="106" y="78"/>
                  </a:cubicBezTo>
                  <a:cubicBezTo>
                    <a:pt x="106" y="70"/>
                    <a:pt x="105" y="64"/>
                    <a:pt x="95" y="61"/>
                  </a:cubicBezTo>
                  <a:cubicBezTo>
                    <a:pt x="84" y="59"/>
                    <a:pt x="76" y="55"/>
                    <a:pt x="75" y="53"/>
                  </a:cubicBezTo>
                  <a:cubicBezTo>
                    <a:pt x="73" y="51"/>
                    <a:pt x="73" y="45"/>
                    <a:pt x="73" y="42"/>
                  </a:cubicBezTo>
                  <a:cubicBezTo>
                    <a:pt x="74" y="40"/>
                    <a:pt x="74" y="38"/>
                    <a:pt x="74" y="36"/>
                  </a:cubicBezTo>
                  <a:cubicBezTo>
                    <a:pt x="74" y="35"/>
                    <a:pt x="77" y="37"/>
                    <a:pt x="78" y="34"/>
                  </a:cubicBezTo>
                  <a:cubicBezTo>
                    <a:pt x="78" y="31"/>
                    <a:pt x="79" y="25"/>
                    <a:pt x="78" y="25"/>
                  </a:cubicBezTo>
                  <a:cubicBezTo>
                    <a:pt x="78" y="24"/>
                    <a:pt x="77" y="24"/>
                    <a:pt x="77" y="24"/>
                  </a:cubicBezTo>
                  <a:cubicBezTo>
                    <a:pt x="77" y="23"/>
                    <a:pt x="77" y="17"/>
                    <a:pt x="77" y="11"/>
                  </a:cubicBezTo>
                  <a:cubicBezTo>
                    <a:pt x="76" y="6"/>
                    <a:pt x="70" y="1"/>
                    <a:pt x="60" y="0"/>
                  </a:cubicBezTo>
                  <a:close/>
                  <a:moveTo>
                    <a:pt x="29" y="60"/>
                  </a:moveTo>
                  <a:cubicBezTo>
                    <a:pt x="23" y="62"/>
                    <a:pt x="19" y="64"/>
                    <a:pt x="19" y="71"/>
                  </a:cubicBezTo>
                  <a:cubicBezTo>
                    <a:pt x="19" y="80"/>
                    <a:pt x="18" y="97"/>
                    <a:pt x="17" y="108"/>
                  </a:cubicBezTo>
                  <a:cubicBezTo>
                    <a:pt x="15" y="119"/>
                    <a:pt x="12" y="143"/>
                    <a:pt x="12" y="150"/>
                  </a:cubicBezTo>
                  <a:cubicBezTo>
                    <a:pt x="12" y="158"/>
                    <a:pt x="11" y="174"/>
                    <a:pt x="11" y="176"/>
                  </a:cubicBezTo>
                  <a:cubicBezTo>
                    <a:pt x="11" y="178"/>
                    <a:pt x="13" y="177"/>
                    <a:pt x="12" y="180"/>
                  </a:cubicBezTo>
                  <a:cubicBezTo>
                    <a:pt x="12" y="183"/>
                    <a:pt x="12" y="186"/>
                    <a:pt x="13" y="188"/>
                  </a:cubicBezTo>
                  <a:cubicBezTo>
                    <a:pt x="15" y="190"/>
                    <a:pt x="14" y="193"/>
                    <a:pt x="14" y="193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23" y="264"/>
                    <a:pt x="23" y="264"/>
                    <a:pt x="23" y="264"/>
                  </a:cubicBezTo>
                  <a:cubicBezTo>
                    <a:pt x="23" y="264"/>
                    <a:pt x="26" y="262"/>
                    <a:pt x="29" y="261"/>
                  </a:cubicBezTo>
                  <a:cubicBezTo>
                    <a:pt x="29" y="194"/>
                    <a:pt x="29" y="194"/>
                    <a:pt x="29" y="194"/>
                  </a:cubicBezTo>
                  <a:cubicBezTo>
                    <a:pt x="27" y="194"/>
                    <a:pt x="27" y="194"/>
                    <a:pt x="27" y="194"/>
                  </a:cubicBezTo>
                  <a:cubicBezTo>
                    <a:pt x="27" y="194"/>
                    <a:pt x="27" y="190"/>
                    <a:pt x="26" y="188"/>
                  </a:cubicBezTo>
                  <a:cubicBezTo>
                    <a:pt x="26" y="185"/>
                    <a:pt x="26" y="183"/>
                    <a:pt x="26" y="180"/>
                  </a:cubicBezTo>
                  <a:cubicBezTo>
                    <a:pt x="26" y="180"/>
                    <a:pt x="27" y="182"/>
                    <a:pt x="29" y="183"/>
                  </a:cubicBezTo>
                  <a:lnTo>
                    <a:pt x="29" y="60"/>
                  </a:lnTo>
                  <a:close/>
                </a:path>
              </a:pathLst>
            </a:custGeom>
            <a:solidFill>
              <a:srgbClr val="E5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" name="任意多边形: 形状 71">
              <a:extLst>
                <a:ext uri="{FF2B5EF4-FFF2-40B4-BE49-F238E27FC236}">
                  <a16:creationId xmlns:a16="http://schemas.microsoft.com/office/drawing/2014/main" id="{555E9E39-798D-4A72-89C0-3409BD4E45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832"/>
              <a:ext cx="25" cy="21"/>
            </a:xfrm>
            <a:custGeom>
              <a:avLst/>
              <a:gdLst>
                <a:gd name="T0" fmla="*/ 10 w 13"/>
                <a:gd name="T1" fmla="*/ 11 h 11"/>
                <a:gd name="T2" fmla="*/ 10 w 13"/>
                <a:gd name="T3" fmla="*/ 3 h 11"/>
                <a:gd name="T4" fmla="*/ 0 w 13"/>
                <a:gd name="T5" fmla="*/ 2 h 11"/>
                <a:gd name="T6" fmla="*/ 7 w 13"/>
                <a:gd name="T7" fmla="*/ 4 h 11"/>
                <a:gd name="T8" fmla="*/ 10 w 13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1">
                  <a:moveTo>
                    <a:pt x="10" y="11"/>
                  </a:moveTo>
                  <a:cubicBezTo>
                    <a:pt x="10" y="11"/>
                    <a:pt x="13" y="7"/>
                    <a:pt x="10" y="3"/>
                  </a:cubicBezTo>
                  <a:cubicBezTo>
                    <a:pt x="7" y="0"/>
                    <a:pt x="0" y="2"/>
                    <a:pt x="0" y="2"/>
                  </a:cubicBezTo>
                  <a:cubicBezTo>
                    <a:pt x="0" y="2"/>
                    <a:pt x="5" y="2"/>
                    <a:pt x="7" y="4"/>
                  </a:cubicBezTo>
                  <a:cubicBezTo>
                    <a:pt x="10" y="6"/>
                    <a:pt x="9" y="8"/>
                    <a:pt x="10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" name="任意多边形: 形状 72">
              <a:extLst>
                <a:ext uri="{FF2B5EF4-FFF2-40B4-BE49-F238E27FC236}">
                  <a16:creationId xmlns:a16="http://schemas.microsoft.com/office/drawing/2014/main" id="{C4C084BC-3ABB-49B8-9174-F13D9689C0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3" y="861"/>
              <a:ext cx="27" cy="10"/>
            </a:xfrm>
            <a:custGeom>
              <a:avLst/>
              <a:gdLst>
                <a:gd name="T0" fmla="*/ 14 w 14"/>
                <a:gd name="T1" fmla="*/ 5 h 5"/>
                <a:gd name="T2" fmla="*/ 8 w 14"/>
                <a:gd name="T3" fmla="*/ 0 h 5"/>
                <a:gd name="T4" fmla="*/ 0 w 14"/>
                <a:gd name="T5" fmla="*/ 5 h 5"/>
                <a:gd name="T6" fmla="*/ 8 w 14"/>
                <a:gd name="T7" fmla="*/ 3 h 5"/>
                <a:gd name="T8" fmla="*/ 14 w 14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14" y="5"/>
                  </a:moveTo>
                  <a:cubicBezTo>
                    <a:pt x="14" y="5"/>
                    <a:pt x="14" y="0"/>
                    <a:pt x="8" y="0"/>
                  </a:cubicBezTo>
                  <a:cubicBezTo>
                    <a:pt x="1" y="0"/>
                    <a:pt x="0" y="5"/>
                    <a:pt x="0" y="5"/>
                  </a:cubicBezTo>
                  <a:cubicBezTo>
                    <a:pt x="0" y="5"/>
                    <a:pt x="4" y="2"/>
                    <a:pt x="8" y="3"/>
                  </a:cubicBezTo>
                  <a:cubicBezTo>
                    <a:pt x="12" y="3"/>
                    <a:pt x="12" y="3"/>
                    <a:pt x="1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4" name="任意多边形: 形状 73">
              <a:extLst>
                <a:ext uri="{FF2B5EF4-FFF2-40B4-BE49-F238E27FC236}">
                  <a16:creationId xmlns:a16="http://schemas.microsoft.com/office/drawing/2014/main" id="{F398F663-2917-4EBA-8546-A372BA6BF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5" y="622"/>
              <a:ext cx="73" cy="187"/>
            </a:xfrm>
            <a:custGeom>
              <a:avLst/>
              <a:gdLst>
                <a:gd name="T0" fmla="*/ 1 w 38"/>
                <a:gd name="T1" fmla="*/ 0 h 98"/>
                <a:gd name="T2" fmla="*/ 0 w 38"/>
                <a:gd name="T3" fmla="*/ 2 h 98"/>
                <a:gd name="T4" fmla="*/ 5 w 38"/>
                <a:gd name="T5" fmla="*/ 46 h 98"/>
                <a:gd name="T6" fmla="*/ 3 w 38"/>
                <a:gd name="T7" fmla="*/ 98 h 98"/>
                <a:gd name="T8" fmla="*/ 14 w 38"/>
                <a:gd name="T9" fmla="*/ 98 h 98"/>
                <a:gd name="T10" fmla="*/ 38 w 38"/>
                <a:gd name="T11" fmla="*/ 93 h 98"/>
                <a:gd name="T12" fmla="*/ 33 w 38"/>
                <a:gd name="T13" fmla="*/ 82 h 98"/>
                <a:gd name="T14" fmla="*/ 26 w 38"/>
                <a:gd name="T15" fmla="*/ 26 h 98"/>
                <a:gd name="T16" fmla="*/ 26 w 38"/>
                <a:gd name="T17" fmla="*/ 5 h 98"/>
                <a:gd name="T18" fmla="*/ 25 w 38"/>
                <a:gd name="T19" fmla="*/ 4 h 98"/>
                <a:gd name="T20" fmla="*/ 24 w 38"/>
                <a:gd name="T21" fmla="*/ 1 h 98"/>
                <a:gd name="T22" fmla="*/ 12 w 38"/>
                <a:gd name="T23" fmla="*/ 11 h 98"/>
                <a:gd name="T24" fmla="*/ 1 w 38"/>
                <a:gd name="T2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98">
                  <a:moveTo>
                    <a:pt x="1" y="0"/>
                  </a:moveTo>
                  <a:cubicBezTo>
                    <a:pt x="1" y="1"/>
                    <a:pt x="1" y="2"/>
                    <a:pt x="0" y="2"/>
                  </a:cubicBezTo>
                  <a:cubicBezTo>
                    <a:pt x="1" y="9"/>
                    <a:pt x="4" y="30"/>
                    <a:pt x="5" y="46"/>
                  </a:cubicBezTo>
                  <a:cubicBezTo>
                    <a:pt x="7" y="64"/>
                    <a:pt x="3" y="98"/>
                    <a:pt x="3" y="98"/>
                  </a:cubicBezTo>
                  <a:cubicBezTo>
                    <a:pt x="3" y="98"/>
                    <a:pt x="6" y="98"/>
                    <a:pt x="14" y="98"/>
                  </a:cubicBezTo>
                  <a:cubicBezTo>
                    <a:pt x="22" y="98"/>
                    <a:pt x="38" y="93"/>
                    <a:pt x="38" y="93"/>
                  </a:cubicBezTo>
                  <a:cubicBezTo>
                    <a:pt x="38" y="93"/>
                    <a:pt x="35" y="88"/>
                    <a:pt x="33" y="82"/>
                  </a:cubicBezTo>
                  <a:cubicBezTo>
                    <a:pt x="31" y="76"/>
                    <a:pt x="27" y="49"/>
                    <a:pt x="26" y="26"/>
                  </a:cubicBezTo>
                  <a:cubicBezTo>
                    <a:pt x="25" y="14"/>
                    <a:pt x="25" y="8"/>
                    <a:pt x="26" y="5"/>
                  </a:cubicBezTo>
                  <a:cubicBezTo>
                    <a:pt x="25" y="5"/>
                    <a:pt x="25" y="4"/>
                    <a:pt x="25" y="4"/>
                  </a:cubicBezTo>
                  <a:cubicBezTo>
                    <a:pt x="24" y="3"/>
                    <a:pt x="24" y="2"/>
                    <a:pt x="24" y="1"/>
                  </a:cubicBezTo>
                  <a:cubicBezTo>
                    <a:pt x="21" y="6"/>
                    <a:pt x="15" y="11"/>
                    <a:pt x="12" y="11"/>
                  </a:cubicBezTo>
                  <a:cubicBezTo>
                    <a:pt x="8" y="11"/>
                    <a:pt x="4" y="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5" name="任意多边形: 形状 74">
              <a:extLst>
                <a:ext uri="{FF2B5EF4-FFF2-40B4-BE49-F238E27FC236}">
                  <a16:creationId xmlns:a16="http://schemas.microsoft.com/office/drawing/2014/main" id="{2F9DAC54-28BA-46A1-9254-24FB23C25D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5" y="645"/>
              <a:ext cx="29" cy="183"/>
            </a:xfrm>
            <a:custGeom>
              <a:avLst/>
              <a:gdLst>
                <a:gd name="T0" fmla="*/ 15 w 15"/>
                <a:gd name="T1" fmla="*/ 4 h 96"/>
                <a:gd name="T2" fmla="*/ 8 w 15"/>
                <a:gd name="T3" fmla="*/ 0 h 96"/>
                <a:gd name="T4" fmla="*/ 0 w 15"/>
                <a:gd name="T5" fmla="*/ 4 h 96"/>
                <a:gd name="T6" fmla="*/ 5 w 15"/>
                <a:gd name="T7" fmla="*/ 6 h 96"/>
                <a:gd name="T8" fmla="*/ 3 w 15"/>
                <a:gd name="T9" fmla="*/ 40 h 96"/>
                <a:gd name="T10" fmla="*/ 3 w 15"/>
                <a:gd name="T11" fmla="*/ 88 h 96"/>
                <a:gd name="T12" fmla="*/ 10 w 15"/>
                <a:gd name="T13" fmla="*/ 89 h 96"/>
                <a:gd name="T14" fmla="*/ 10 w 15"/>
                <a:gd name="T15" fmla="*/ 33 h 96"/>
                <a:gd name="T16" fmla="*/ 9 w 15"/>
                <a:gd name="T17" fmla="*/ 7 h 96"/>
                <a:gd name="T18" fmla="*/ 15 w 15"/>
                <a:gd name="T19" fmla="*/ 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96">
                  <a:moveTo>
                    <a:pt x="15" y="4"/>
                  </a:moveTo>
                  <a:cubicBezTo>
                    <a:pt x="15" y="4"/>
                    <a:pt x="12" y="0"/>
                    <a:pt x="8" y="0"/>
                  </a:cubicBezTo>
                  <a:cubicBezTo>
                    <a:pt x="3" y="0"/>
                    <a:pt x="0" y="4"/>
                    <a:pt x="0" y="4"/>
                  </a:cubicBezTo>
                  <a:cubicBezTo>
                    <a:pt x="0" y="4"/>
                    <a:pt x="5" y="3"/>
                    <a:pt x="5" y="6"/>
                  </a:cubicBezTo>
                  <a:cubicBezTo>
                    <a:pt x="5" y="10"/>
                    <a:pt x="3" y="28"/>
                    <a:pt x="3" y="40"/>
                  </a:cubicBezTo>
                  <a:cubicBezTo>
                    <a:pt x="3" y="52"/>
                    <a:pt x="2" y="83"/>
                    <a:pt x="3" y="88"/>
                  </a:cubicBezTo>
                  <a:cubicBezTo>
                    <a:pt x="5" y="94"/>
                    <a:pt x="9" y="96"/>
                    <a:pt x="10" y="89"/>
                  </a:cubicBezTo>
                  <a:cubicBezTo>
                    <a:pt x="10" y="81"/>
                    <a:pt x="10" y="41"/>
                    <a:pt x="10" y="33"/>
                  </a:cubicBezTo>
                  <a:cubicBezTo>
                    <a:pt x="10" y="25"/>
                    <a:pt x="9" y="9"/>
                    <a:pt x="9" y="7"/>
                  </a:cubicBezTo>
                  <a:cubicBezTo>
                    <a:pt x="10" y="4"/>
                    <a:pt x="13" y="3"/>
                    <a:pt x="15" y="4"/>
                  </a:cubicBezTo>
                  <a:close/>
                </a:path>
              </a:pathLst>
            </a:custGeom>
            <a:solidFill>
              <a:srgbClr val="E5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6" name="任意多边形: 形状 75">
              <a:extLst>
                <a:ext uri="{FF2B5EF4-FFF2-40B4-BE49-F238E27FC236}">
                  <a16:creationId xmlns:a16="http://schemas.microsoft.com/office/drawing/2014/main" id="{1D768479-F023-4BF8-91B7-FDEC63AD31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7" y="606"/>
              <a:ext cx="52" cy="77"/>
            </a:xfrm>
            <a:custGeom>
              <a:avLst/>
              <a:gdLst>
                <a:gd name="T0" fmla="*/ 2 w 27"/>
                <a:gd name="T1" fmla="*/ 11 h 40"/>
                <a:gd name="T2" fmla="*/ 3 w 27"/>
                <a:gd name="T3" fmla="*/ 23 h 40"/>
                <a:gd name="T4" fmla="*/ 2 w 27"/>
                <a:gd name="T5" fmla="*/ 35 h 40"/>
                <a:gd name="T6" fmla="*/ 21 w 27"/>
                <a:gd name="T7" fmla="*/ 39 h 40"/>
                <a:gd name="T8" fmla="*/ 2 w 27"/>
                <a:gd name="T9" fmla="*/ 1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0">
                  <a:moveTo>
                    <a:pt x="2" y="11"/>
                  </a:moveTo>
                  <a:cubicBezTo>
                    <a:pt x="10" y="15"/>
                    <a:pt x="1" y="19"/>
                    <a:pt x="3" y="23"/>
                  </a:cubicBezTo>
                  <a:cubicBezTo>
                    <a:pt x="6" y="27"/>
                    <a:pt x="0" y="30"/>
                    <a:pt x="2" y="35"/>
                  </a:cubicBezTo>
                  <a:cubicBezTo>
                    <a:pt x="3" y="40"/>
                    <a:pt x="15" y="40"/>
                    <a:pt x="21" y="39"/>
                  </a:cubicBezTo>
                  <a:cubicBezTo>
                    <a:pt x="27" y="39"/>
                    <a:pt x="19" y="0"/>
                    <a:pt x="2" y="11"/>
                  </a:cubicBezTo>
                  <a:close/>
                </a:path>
              </a:pathLst>
            </a:custGeom>
            <a:solidFill>
              <a:srgbClr val="E5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7" name="任意多边形: 形状 76">
              <a:extLst>
                <a:ext uri="{FF2B5EF4-FFF2-40B4-BE49-F238E27FC236}">
                  <a16:creationId xmlns:a16="http://schemas.microsoft.com/office/drawing/2014/main" id="{998F6B24-5F63-4BC8-8133-C1FB5021EA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4" y="536"/>
              <a:ext cx="109" cy="149"/>
            </a:xfrm>
            <a:custGeom>
              <a:avLst/>
              <a:gdLst>
                <a:gd name="T0" fmla="*/ 5 w 57"/>
                <a:gd name="T1" fmla="*/ 14 h 78"/>
                <a:gd name="T2" fmla="*/ 40 w 57"/>
                <a:gd name="T3" fmla="*/ 23 h 78"/>
                <a:gd name="T4" fmla="*/ 47 w 57"/>
                <a:gd name="T5" fmla="*/ 38 h 78"/>
                <a:gd name="T6" fmla="*/ 50 w 57"/>
                <a:gd name="T7" fmla="*/ 53 h 78"/>
                <a:gd name="T8" fmla="*/ 45 w 57"/>
                <a:gd name="T9" fmla="*/ 70 h 78"/>
                <a:gd name="T10" fmla="*/ 28 w 57"/>
                <a:gd name="T11" fmla="*/ 76 h 78"/>
                <a:gd name="T12" fmla="*/ 11 w 57"/>
                <a:gd name="T13" fmla="*/ 33 h 78"/>
                <a:gd name="T14" fmla="*/ 5 w 57"/>
                <a:gd name="T15" fmla="*/ 1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" h="78">
                  <a:moveTo>
                    <a:pt x="5" y="14"/>
                  </a:moveTo>
                  <a:cubicBezTo>
                    <a:pt x="15" y="0"/>
                    <a:pt x="40" y="6"/>
                    <a:pt x="40" y="23"/>
                  </a:cubicBezTo>
                  <a:cubicBezTo>
                    <a:pt x="40" y="40"/>
                    <a:pt x="50" y="29"/>
                    <a:pt x="47" y="38"/>
                  </a:cubicBezTo>
                  <a:cubicBezTo>
                    <a:pt x="43" y="47"/>
                    <a:pt x="54" y="46"/>
                    <a:pt x="50" y="53"/>
                  </a:cubicBezTo>
                  <a:cubicBezTo>
                    <a:pt x="45" y="60"/>
                    <a:pt x="57" y="62"/>
                    <a:pt x="45" y="70"/>
                  </a:cubicBezTo>
                  <a:cubicBezTo>
                    <a:pt x="34" y="78"/>
                    <a:pt x="28" y="76"/>
                    <a:pt x="28" y="76"/>
                  </a:cubicBezTo>
                  <a:cubicBezTo>
                    <a:pt x="28" y="76"/>
                    <a:pt x="31" y="27"/>
                    <a:pt x="11" y="33"/>
                  </a:cubicBezTo>
                  <a:cubicBezTo>
                    <a:pt x="5" y="35"/>
                    <a:pt x="0" y="20"/>
                    <a:pt x="5" y="14"/>
                  </a:cubicBezTo>
                  <a:close/>
                </a:path>
              </a:pathLst>
            </a:custGeom>
            <a:solidFill>
              <a:srgbClr val="E5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8" name="任意多边形: 形状 77">
              <a:extLst>
                <a:ext uri="{FF2B5EF4-FFF2-40B4-BE49-F238E27FC236}">
                  <a16:creationId xmlns:a16="http://schemas.microsoft.com/office/drawing/2014/main" id="{F95192E4-0DFD-4B74-A174-20D562D5B9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8" y="547"/>
              <a:ext cx="186" cy="637"/>
            </a:xfrm>
            <a:custGeom>
              <a:avLst/>
              <a:gdLst>
                <a:gd name="T0" fmla="*/ 59 w 97"/>
                <a:gd name="T1" fmla="*/ 11 h 333"/>
                <a:gd name="T2" fmla="*/ 66 w 97"/>
                <a:gd name="T3" fmla="*/ 49 h 333"/>
                <a:gd name="T4" fmla="*/ 74 w 97"/>
                <a:gd name="T5" fmla="*/ 71 h 333"/>
                <a:gd name="T6" fmla="*/ 76 w 97"/>
                <a:gd name="T7" fmla="*/ 118 h 333"/>
                <a:gd name="T8" fmla="*/ 71 w 97"/>
                <a:gd name="T9" fmla="*/ 141 h 333"/>
                <a:gd name="T10" fmla="*/ 70 w 97"/>
                <a:gd name="T11" fmla="*/ 166 h 333"/>
                <a:gd name="T12" fmla="*/ 67 w 97"/>
                <a:gd name="T13" fmla="*/ 213 h 333"/>
                <a:gd name="T14" fmla="*/ 67 w 97"/>
                <a:gd name="T15" fmla="*/ 228 h 333"/>
                <a:gd name="T16" fmla="*/ 87 w 97"/>
                <a:gd name="T17" fmla="*/ 290 h 333"/>
                <a:gd name="T18" fmla="*/ 95 w 97"/>
                <a:gd name="T19" fmla="*/ 316 h 333"/>
                <a:gd name="T20" fmla="*/ 93 w 97"/>
                <a:gd name="T21" fmla="*/ 324 h 333"/>
                <a:gd name="T22" fmla="*/ 89 w 97"/>
                <a:gd name="T23" fmla="*/ 309 h 333"/>
                <a:gd name="T24" fmla="*/ 67 w 97"/>
                <a:gd name="T25" fmla="*/ 326 h 333"/>
                <a:gd name="T26" fmla="*/ 71 w 97"/>
                <a:gd name="T27" fmla="*/ 314 h 333"/>
                <a:gd name="T28" fmla="*/ 62 w 97"/>
                <a:gd name="T29" fmla="*/ 263 h 333"/>
                <a:gd name="T30" fmla="*/ 54 w 97"/>
                <a:gd name="T31" fmla="*/ 264 h 333"/>
                <a:gd name="T32" fmla="*/ 47 w 97"/>
                <a:gd name="T33" fmla="*/ 301 h 333"/>
                <a:gd name="T34" fmla="*/ 44 w 97"/>
                <a:gd name="T35" fmla="*/ 324 h 333"/>
                <a:gd name="T36" fmla="*/ 41 w 97"/>
                <a:gd name="T37" fmla="*/ 330 h 333"/>
                <a:gd name="T38" fmla="*/ 41 w 97"/>
                <a:gd name="T39" fmla="*/ 314 h 333"/>
                <a:gd name="T40" fmla="*/ 19 w 97"/>
                <a:gd name="T41" fmla="*/ 330 h 333"/>
                <a:gd name="T42" fmla="*/ 16 w 97"/>
                <a:gd name="T43" fmla="*/ 319 h 333"/>
                <a:gd name="T44" fmla="*/ 34 w 97"/>
                <a:gd name="T45" fmla="*/ 265 h 333"/>
                <a:gd name="T46" fmla="*/ 37 w 97"/>
                <a:gd name="T47" fmla="*/ 237 h 333"/>
                <a:gd name="T48" fmla="*/ 32 w 97"/>
                <a:gd name="T49" fmla="*/ 213 h 333"/>
                <a:gd name="T50" fmla="*/ 28 w 97"/>
                <a:gd name="T51" fmla="*/ 189 h 333"/>
                <a:gd name="T52" fmla="*/ 25 w 97"/>
                <a:gd name="T53" fmla="*/ 189 h 333"/>
                <a:gd name="T54" fmla="*/ 19 w 97"/>
                <a:gd name="T55" fmla="*/ 187 h 333"/>
                <a:gd name="T56" fmla="*/ 21 w 97"/>
                <a:gd name="T57" fmla="*/ 169 h 333"/>
                <a:gd name="T58" fmla="*/ 2 w 97"/>
                <a:gd name="T59" fmla="*/ 125 h 333"/>
                <a:gd name="T60" fmla="*/ 24 w 97"/>
                <a:gd name="T61" fmla="*/ 105 h 333"/>
                <a:gd name="T62" fmla="*/ 41 w 97"/>
                <a:gd name="T63" fmla="*/ 64 h 333"/>
                <a:gd name="T64" fmla="*/ 41 w 97"/>
                <a:gd name="T65" fmla="*/ 46 h 333"/>
                <a:gd name="T66" fmla="*/ 30 w 97"/>
                <a:gd name="T67" fmla="*/ 28 h 333"/>
                <a:gd name="T68" fmla="*/ 30 w 97"/>
                <a:gd name="T69" fmla="*/ 12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7" h="333">
                  <a:moveTo>
                    <a:pt x="43" y="0"/>
                  </a:moveTo>
                  <a:cubicBezTo>
                    <a:pt x="50" y="0"/>
                    <a:pt x="56" y="4"/>
                    <a:pt x="59" y="11"/>
                  </a:cubicBezTo>
                  <a:cubicBezTo>
                    <a:pt x="62" y="18"/>
                    <a:pt x="63" y="27"/>
                    <a:pt x="62" y="31"/>
                  </a:cubicBezTo>
                  <a:cubicBezTo>
                    <a:pt x="61" y="35"/>
                    <a:pt x="64" y="45"/>
                    <a:pt x="66" y="49"/>
                  </a:cubicBezTo>
                  <a:cubicBezTo>
                    <a:pt x="68" y="54"/>
                    <a:pt x="71" y="60"/>
                    <a:pt x="71" y="60"/>
                  </a:cubicBezTo>
                  <a:cubicBezTo>
                    <a:pt x="71" y="60"/>
                    <a:pt x="74" y="65"/>
                    <a:pt x="74" y="71"/>
                  </a:cubicBezTo>
                  <a:cubicBezTo>
                    <a:pt x="74" y="77"/>
                    <a:pt x="73" y="87"/>
                    <a:pt x="76" y="98"/>
                  </a:cubicBezTo>
                  <a:cubicBezTo>
                    <a:pt x="78" y="110"/>
                    <a:pt x="78" y="113"/>
                    <a:pt x="76" y="118"/>
                  </a:cubicBezTo>
                  <a:cubicBezTo>
                    <a:pt x="74" y="124"/>
                    <a:pt x="67" y="135"/>
                    <a:pt x="67" y="135"/>
                  </a:cubicBezTo>
                  <a:cubicBezTo>
                    <a:pt x="67" y="135"/>
                    <a:pt x="73" y="139"/>
                    <a:pt x="71" y="141"/>
                  </a:cubicBezTo>
                  <a:cubicBezTo>
                    <a:pt x="69" y="144"/>
                    <a:pt x="67" y="145"/>
                    <a:pt x="67" y="145"/>
                  </a:cubicBezTo>
                  <a:cubicBezTo>
                    <a:pt x="67" y="145"/>
                    <a:pt x="74" y="155"/>
                    <a:pt x="70" y="166"/>
                  </a:cubicBezTo>
                  <a:cubicBezTo>
                    <a:pt x="67" y="177"/>
                    <a:pt x="66" y="184"/>
                    <a:pt x="66" y="194"/>
                  </a:cubicBezTo>
                  <a:cubicBezTo>
                    <a:pt x="67" y="204"/>
                    <a:pt x="67" y="213"/>
                    <a:pt x="67" y="213"/>
                  </a:cubicBezTo>
                  <a:cubicBezTo>
                    <a:pt x="63" y="213"/>
                    <a:pt x="63" y="213"/>
                    <a:pt x="63" y="213"/>
                  </a:cubicBezTo>
                  <a:cubicBezTo>
                    <a:pt x="63" y="213"/>
                    <a:pt x="63" y="222"/>
                    <a:pt x="67" y="228"/>
                  </a:cubicBezTo>
                  <a:cubicBezTo>
                    <a:pt x="71" y="234"/>
                    <a:pt x="77" y="243"/>
                    <a:pt x="79" y="258"/>
                  </a:cubicBezTo>
                  <a:cubicBezTo>
                    <a:pt x="80" y="274"/>
                    <a:pt x="83" y="287"/>
                    <a:pt x="87" y="290"/>
                  </a:cubicBezTo>
                  <a:cubicBezTo>
                    <a:pt x="92" y="294"/>
                    <a:pt x="97" y="294"/>
                    <a:pt x="97" y="300"/>
                  </a:cubicBezTo>
                  <a:cubicBezTo>
                    <a:pt x="97" y="306"/>
                    <a:pt x="95" y="313"/>
                    <a:pt x="95" y="316"/>
                  </a:cubicBezTo>
                  <a:cubicBezTo>
                    <a:pt x="95" y="319"/>
                    <a:pt x="95" y="324"/>
                    <a:pt x="95" y="324"/>
                  </a:cubicBezTo>
                  <a:cubicBezTo>
                    <a:pt x="93" y="324"/>
                    <a:pt x="93" y="324"/>
                    <a:pt x="93" y="324"/>
                  </a:cubicBezTo>
                  <a:cubicBezTo>
                    <a:pt x="93" y="324"/>
                    <a:pt x="94" y="320"/>
                    <a:pt x="93" y="316"/>
                  </a:cubicBezTo>
                  <a:cubicBezTo>
                    <a:pt x="93" y="312"/>
                    <a:pt x="92" y="307"/>
                    <a:pt x="89" y="309"/>
                  </a:cubicBezTo>
                  <a:cubicBezTo>
                    <a:pt x="87" y="310"/>
                    <a:pt x="83" y="318"/>
                    <a:pt x="81" y="321"/>
                  </a:cubicBezTo>
                  <a:cubicBezTo>
                    <a:pt x="79" y="325"/>
                    <a:pt x="75" y="328"/>
                    <a:pt x="67" y="326"/>
                  </a:cubicBezTo>
                  <a:cubicBezTo>
                    <a:pt x="60" y="324"/>
                    <a:pt x="57" y="319"/>
                    <a:pt x="61" y="318"/>
                  </a:cubicBezTo>
                  <a:cubicBezTo>
                    <a:pt x="65" y="317"/>
                    <a:pt x="70" y="319"/>
                    <a:pt x="71" y="314"/>
                  </a:cubicBezTo>
                  <a:cubicBezTo>
                    <a:pt x="72" y="310"/>
                    <a:pt x="74" y="299"/>
                    <a:pt x="72" y="293"/>
                  </a:cubicBezTo>
                  <a:cubicBezTo>
                    <a:pt x="70" y="288"/>
                    <a:pt x="64" y="270"/>
                    <a:pt x="62" y="263"/>
                  </a:cubicBezTo>
                  <a:cubicBezTo>
                    <a:pt x="60" y="256"/>
                    <a:pt x="56" y="249"/>
                    <a:pt x="56" y="249"/>
                  </a:cubicBezTo>
                  <a:cubicBezTo>
                    <a:pt x="56" y="249"/>
                    <a:pt x="57" y="259"/>
                    <a:pt x="54" y="264"/>
                  </a:cubicBezTo>
                  <a:cubicBezTo>
                    <a:pt x="52" y="269"/>
                    <a:pt x="45" y="288"/>
                    <a:pt x="43" y="292"/>
                  </a:cubicBezTo>
                  <a:cubicBezTo>
                    <a:pt x="42" y="296"/>
                    <a:pt x="45" y="299"/>
                    <a:pt x="47" y="301"/>
                  </a:cubicBezTo>
                  <a:cubicBezTo>
                    <a:pt x="49" y="303"/>
                    <a:pt x="48" y="309"/>
                    <a:pt x="46" y="313"/>
                  </a:cubicBezTo>
                  <a:cubicBezTo>
                    <a:pt x="44" y="317"/>
                    <a:pt x="44" y="322"/>
                    <a:pt x="44" y="324"/>
                  </a:cubicBezTo>
                  <a:cubicBezTo>
                    <a:pt x="44" y="326"/>
                    <a:pt x="44" y="330"/>
                    <a:pt x="44" y="330"/>
                  </a:cubicBezTo>
                  <a:cubicBezTo>
                    <a:pt x="41" y="330"/>
                    <a:pt x="41" y="330"/>
                    <a:pt x="41" y="330"/>
                  </a:cubicBezTo>
                  <a:cubicBezTo>
                    <a:pt x="41" y="330"/>
                    <a:pt x="42" y="325"/>
                    <a:pt x="42" y="321"/>
                  </a:cubicBezTo>
                  <a:cubicBezTo>
                    <a:pt x="42" y="317"/>
                    <a:pt x="42" y="315"/>
                    <a:pt x="41" y="314"/>
                  </a:cubicBezTo>
                  <a:cubicBezTo>
                    <a:pt x="39" y="313"/>
                    <a:pt x="33" y="319"/>
                    <a:pt x="30" y="323"/>
                  </a:cubicBezTo>
                  <a:cubicBezTo>
                    <a:pt x="28" y="327"/>
                    <a:pt x="27" y="333"/>
                    <a:pt x="19" y="330"/>
                  </a:cubicBezTo>
                  <a:cubicBezTo>
                    <a:pt x="10" y="328"/>
                    <a:pt x="4" y="324"/>
                    <a:pt x="7" y="321"/>
                  </a:cubicBezTo>
                  <a:cubicBezTo>
                    <a:pt x="9" y="319"/>
                    <a:pt x="13" y="321"/>
                    <a:pt x="16" y="319"/>
                  </a:cubicBezTo>
                  <a:cubicBezTo>
                    <a:pt x="18" y="318"/>
                    <a:pt x="23" y="305"/>
                    <a:pt x="26" y="298"/>
                  </a:cubicBezTo>
                  <a:cubicBezTo>
                    <a:pt x="29" y="290"/>
                    <a:pt x="33" y="274"/>
                    <a:pt x="34" y="265"/>
                  </a:cubicBezTo>
                  <a:cubicBezTo>
                    <a:pt x="35" y="256"/>
                    <a:pt x="36" y="249"/>
                    <a:pt x="37" y="245"/>
                  </a:cubicBezTo>
                  <a:cubicBezTo>
                    <a:pt x="37" y="242"/>
                    <a:pt x="37" y="237"/>
                    <a:pt x="37" y="237"/>
                  </a:cubicBezTo>
                  <a:cubicBezTo>
                    <a:pt x="37" y="237"/>
                    <a:pt x="34" y="226"/>
                    <a:pt x="33" y="221"/>
                  </a:cubicBezTo>
                  <a:cubicBezTo>
                    <a:pt x="32" y="217"/>
                    <a:pt x="32" y="213"/>
                    <a:pt x="32" y="213"/>
                  </a:cubicBezTo>
                  <a:cubicBezTo>
                    <a:pt x="32" y="213"/>
                    <a:pt x="27" y="214"/>
                    <a:pt x="27" y="211"/>
                  </a:cubicBezTo>
                  <a:cubicBezTo>
                    <a:pt x="27" y="208"/>
                    <a:pt x="29" y="195"/>
                    <a:pt x="28" y="189"/>
                  </a:cubicBezTo>
                  <a:cubicBezTo>
                    <a:pt x="28" y="183"/>
                    <a:pt x="26" y="183"/>
                    <a:pt x="26" y="183"/>
                  </a:cubicBezTo>
                  <a:cubicBezTo>
                    <a:pt x="26" y="183"/>
                    <a:pt x="25" y="187"/>
                    <a:pt x="25" y="189"/>
                  </a:cubicBezTo>
                  <a:cubicBezTo>
                    <a:pt x="25" y="192"/>
                    <a:pt x="23" y="191"/>
                    <a:pt x="22" y="189"/>
                  </a:cubicBezTo>
                  <a:cubicBezTo>
                    <a:pt x="22" y="187"/>
                    <a:pt x="19" y="189"/>
                    <a:pt x="19" y="187"/>
                  </a:cubicBezTo>
                  <a:cubicBezTo>
                    <a:pt x="19" y="185"/>
                    <a:pt x="18" y="181"/>
                    <a:pt x="18" y="178"/>
                  </a:cubicBezTo>
                  <a:cubicBezTo>
                    <a:pt x="19" y="175"/>
                    <a:pt x="21" y="169"/>
                    <a:pt x="21" y="169"/>
                  </a:cubicBezTo>
                  <a:cubicBezTo>
                    <a:pt x="0" y="169"/>
                    <a:pt x="0" y="169"/>
                    <a:pt x="0" y="169"/>
                  </a:cubicBezTo>
                  <a:cubicBezTo>
                    <a:pt x="2" y="125"/>
                    <a:pt x="2" y="125"/>
                    <a:pt x="2" y="125"/>
                  </a:cubicBezTo>
                  <a:cubicBezTo>
                    <a:pt x="22" y="125"/>
                    <a:pt x="22" y="125"/>
                    <a:pt x="22" y="125"/>
                  </a:cubicBezTo>
                  <a:cubicBezTo>
                    <a:pt x="22" y="125"/>
                    <a:pt x="24" y="112"/>
                    <a:pt x="24" y="105"/>
                  </a:cubicBezTo>
                  <a:cubicBezTo>
                    <a:pt x="24" y="99"/>
                    <a:pt x="23" y="90"/>
                    <a:pt x="27" y="83"/>
                  </a:cubicBezTo>
                  <a:cubicBezTo>
                    <a:pt x="32" y="75"/>
                    <a:pt x="37" y="69"/>
                    <a:pt x="41" y="64"/>
                  </a:cubicBezTo>
                  <a:cubicBezTo>
                    <a:pt x="45" y="60"/>
                    <a:pt x="45" y="59"/>
                    <a:pt x="44" y="55"/>
                  </a:cubicBezTo>
                  <a:cubicBezTo>
                    <a:pt x="43" y="51"/>
                    <a:pt x="43" y="46"/>
                    <a:pt x="41" y="46"/>
                  </a:cubicBezTo>
                  <a:cubicBezTo>
                    <a:pt x="38" y="46"/>
                    <a:pt x="36" y="46"/>
                    <a:pt x="34" y="43"/>
                  </a:cubicBezTo>
                  <a:cubicBezTo>
                    <a:pt x="33" y="39"/>
                    <a:pt x="30" y="33"/>
                    <a:pt x="30" y="28"/>
                  </a:cubicBezTo>
                  <a:cubicBezTo>
                    <a:pt x="29" y="24"/>
                    <a:pt x="30" y="23"/>
                    <a:pt x="30" y="22"/>
                  </a:cubicBezTo>
                  <a:cubicBezTo>
                    <a:pt x="29" y="20"/>
                    <a:pt x="30" y="16"/>
                    <a:pt x="30" y="12"/>
                  </a:cubicBezTo>
                  <a:cubicBezTo>
                    <a:pt x="30" y="9"/>
                    <a:pt x="35" y="0"/>
                    <a:pt x="43" y="0"/>
                  </a:cubicBezTo>
                  <a:close/>
                </a:path>
              </a:pathLst>
            </a:custGeom>
            <a:solidFill>
              <a:srgbClr val="E5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9" name="任意多边形: 形状 78">
              <a:extLst>
                <a:ext uri="{FF2B5EF4-FFF2-40B4-BE49-F238E27FC236}">
                  <a16:creationId xmlns:a16="http://schemas.microsoft.com/office/drawing/2014/main" id="{AAF9BC16-D419-42BA-9952-685558A83B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4" y="629"/>
              <a:ext cx="38" cy="31"/>
            </a:xfrm>
            <a:custGeom>
              <a:avLst/>
              <a:gdLst>
                <a:gd name="T0" fmla="*/ 19 w 20"/>
                <a:gd name="T1" fmla="*/ 0 h 16"/>
                <a:gd name="T2" fmla="*/ 20 w 20"/>
                <a:gd name="T3" fmla="*/ 3 h 16"/>
                <a:gd name="T4" fmla="*/ 0 w 20"/>
                <a:gd name="T5" fmla="*/ 16 h 16"/>
                <a:gd name="T6" fmla="*/ 1 w 20"/>
                <a:gd name="T7" fmla="*/ 8 h 16"/>
                <a:gd name="T8" fmla="*/ 10 w 20"/>
                <a:gd name="T9" fmla="*/ 1 h 16"/>
                <a:gd name="T10" fmla="*/ 19 w 20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6">
                  <a:moveTo>
                    <a:pt x="19" y="0"/>
                  </a:moveTo>
                  <a:cubicBezTo>
                    <a:pt x="19" y="1"/>
                    <a:pt x="19" y="2"/>
                    <a:pt x="20" y="3"/>
                  </a:cubicBezTo>
                  <a:cubicBezTo>
                    <a:pt x="9" y="3"/>
                    <a:pt x="4" y="10"/>
                    <a:pt x="0" y="16"/>
                  </a:cubicBezTo>
                  <a:cubicBezTo>
                    <a:pt x="1" y="14"/>
                    <a:pt x="1" y="10"/>
                    <a:pt x="1" y="8"/>
                  </a:cubicBezTo>
                  <a:cubicBezTo>
                    <a:pt x="3" y="5"/>
                    <a:pt x="7" y="3"/>
                    <a:pt x="10" y="1"/>
                  </a:cubicBezTo>
                  <a:cubicBezTo>
                    <a:pt x="13" y="0"/>
                    <a:pt x="17" y="0"/>
                    <a:pt x="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0" name="任意多边形: 形状 79">
              <a:extLst>
                <a:ext uri="{FF2B5EF4-FFF2-40B4-BE49-F238E27FC236}">
                  <a16:creationId xmlns:a16="http://schemas.microsoft.com/office/drawing/2014/main" id="{B01E7164-6CF6-419C-A04B-D3D41EA039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" y="551"/>
              <a:ext cx="155" cy="630"/>
            </a:xfrm>
            <a:custGeom>
              <a:avLst/>
              <a:gdLst>
                <a:gd name="T0" fmla="*/ 30 w 81"/>
                <a:gd name="T1" fmla="*/ 7 h 329"/>
                <a:gd name="T2" fmla="*/ 21 w 81"/>
                <a:gd name="T3" fmla="*/ 39 h 329"/>
                <a:gd name="T4" fmla="*/ 11 w 81"/>
                <a:gd name="T5" fmla="*/ 54 h 329"/>
                <a:gd name="T6" fmla="*/ 2 w 81"/>
                <a:gd name="T7" fmla="*/ 77 h 329"/>
                <a:gd name="T8" fmla="*/ 12 w 81"/>
                <a:gd name="T9" fmla="*/ 110 h 329"/>
                <a:gd name="T10" fmla="*/ 8 w 81"/>
                <a:gd name="T11" fmla="*/ 127 h 329"/>
                <a:gd name="T12" fmla="*/ 6 w 81"/>
                <a:gd name="T13" fmla="*/ 152 h 329"/>
                <a:gd name="T14" fmla="*/ 10 w 81"/>
                <a:gd name="T15" fmla="*/ 204 h 329"/>
                <a:gd name="T16" fmla="*/ 15 w 81"/>
                <a:gd name="T17" fmla="*/ 242 h 329"/>
                <a:gd name="T18" fmla="*/ 24 w 81"/>
                <a:gd name="T19" fmla="*/ 296 h 329"/>
                <a:gd name="T20" fmla="*/ 23 w 81"/>
                <a:gd name="T21" fmla="*/ 313 h 329"/>
                <a:gd name="T22" fmla="*/ 39 w 81"/>
                <a:gd name="T23" fmla="*/ 328 h 329"/>
                <a:gd name="T24" fmla="*/ 37 w 81"/>
                <a:gd name="T25" fmla="*/ 311 h 329"/>
                <a:gd name="T26" fmla="*/ 33 w 81"/>
                <a:gd name="T27" fmla="*/ 277 h 329"/>
                <a:gd name="T28" fmla="*/ 34 w 81"/>
                <a:gd name="T29" fmla="*/ 241 h 329"/>
                <a:gd name="T30" fmla="*/ 48 w 81"/>
                <a:gd name="T31" fmla="*/ 251 h 329"/>
                <a:gd name="T32" fmla="*/ 48 w 81"/>
                <a:gd name="T33" fmla="*/ 298 h 329"/>
                <a:gd name="T34" fmla="*/ 47 w 81"/>
                <a:gd name="T35" fmla="*/ 321 h 329"/>
                <a:gd name="T36" fmla="*/ 51 w 81"/>
                <a:gd name="T37" fmla="*/ 323 h 329"/>
                <a:gd name="T38" fmla="*/ 50 w 81"/>
                <a:gd name="T39" fmla="*/ 314 h 329"/>
                <a:gd name="T40" fmla="*/ 61 w 81"/>
                <a:gd name="T41" fmla="*/ 327 h 329"/>
                <a:gd name="T42" fmla="*/ 69 w 81"/>
                <a:gd name="T43" fmla="*/ 320 h 329"/>
                <a:gd name="T44" fmla="*/ 60 w 81"/>
                <a:gd name="T45" fmla="*/ 294 h 329"/>
                <a:gd name="T46" fmla="*/ 68 w 81"/>
                <a:gd name="T47" fmla="*/ 239 h 329"/>
                <a:gd name="T48" fmla="*/ 73 w 81"/>
                <a:gd name="T49" fmla="*/ 215 h 329"/>
                <a:gd name="T50" fmla="*/ 71 w 81"/>
                <a:gd name="T51" fmla="*/ 155 h 329"/>
                <a:gd name="T52" fmla="*/ 70 w 81"/>
                <a:gd name="T53" fmla="*/ 132 h 329"/>
                <a:gd name="T54" fmla="*/ 79 w 81"/>
                <a:gd name="T55" fmla="*/ 117 h 329"/>
                <a:gd name="T56" fmla="*/ 80 w 81"/>
                <a:gd name="T57" fmla="*/ 104 h 329"/>
                <a:gd name="T58" fmla="*/ 70 w 81"/>
                <a:gd name="T59" fmla="*/ 67 h 329"/>
                <a:gd name="T60" fmla="*/ 60 w 81"/>
                <a:gd name="T61" fmla="*/ 54 h 329"/>
                <a:gd name="T62" fmla="*/ 58 w 81"/>
                <a:gd name="T63" fmla="*/ 1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1" h="329">
                  <a:moveTo>
                    <a:pt x="38" y="5"/>
                  </a:moveTo>
                  <a:cubicBezTo>
                    <a:pt x="38" y="5"/>
                    <a:pt x="33" y="3"/>
                    <a:pt x="30" y="7"/>
                  </a:cubicBezTo>
                  <a:cubicBezTo>
                    <a:pt x="27" y="10"/>
                    <a:pt x="25" y="18"/>
                    <a:pt x="24" y="22"/>
                  </a:cubicBezTo>
                  <a:cubicBezTo>
                    <a:pt x="23" y="26"/>
                    <a:pt x="24" y="37"/>
                    <a:pt x="21" y="39"/>
                  </a:cubicBezTo>
                  <a:cubicBezTo>
                    <a:pt x="16" y="41"/>
                    <a:pt x="21" y="47"/>
                    <a:pt x="17" y="48"/>
                  </a:cubicBezTo>
                  <a:cubicBezTo>
                    <a:pt x="13" y="49"/>
                    <a:pt x="11" y="54"/>
                    <a:pt x="11" y="54"/>
                  </a:cubicBezTo>
                  <a:cubicBezTo>
                    <a:pt x="11" y="54"/>
                    <a:pt x="3" y="52"/>
                    <a:pt x="1" y="57"/>
                  </a:cubicBezTo>
                  <a:cubicBezTo>
                    <a:pt x="0" y="61"/>
                    <a:pt x="1" y="73"/>
                    <a:pt x="2" y="77"/>
                  </a:cubicBezTo>
                  <a:cubicBezTo>
                    <a:pt x="2" y="81"/>
                    <a:pt x="8" y="100"/>
                    <a:pt x="8" y="104"/>
                  </a:cubicBezTo>
                  <a:cubicBezTo>
                    <a:pt x="9" y="107"/>
                    <a:pt x="12" y="110"/>
                    <a:pt x="12" y="110"/>
                  </a:cubicBezTo>
                  <a:cubicBezTo>
                    <a:pt x="12" y="110"/>
                    <a:pt x="12" y="115"/>
                    <a:pt x="10" y="120"/>
                  </a:cubicBezTo>
                  <a:cubicBezTo>
                    <a:pt x="8" y="126"/>
                    <a:pt x="8" y="127"/>
                    <a:pt x="8" y="127"/>
                  </a:cubicBezTo>
                  <a:cubicBezTo>
                    <a:pt x="8" y="127"/>
                    <a:pt x="6" y="140"/>
                    <a:pt x="4" y="145"/>
                  </a:cubicBezTo>
                  <a:cubicBezTo>
                    <a:pt x="3" y="150"/>
                    <a:pt x="3" y="150"/>
                    <a:pt x="6" y="152"/>
                  </a:cubicBezTo>
                  <a:cubicBezTo>
                    <a:pt x="9" y="153"/>
                    <a:pt x="11" y="155"/>
                    <a:pt x="11" y="161"/>
                  </a:cubicBezTo>
                  <a:cubicBezTo>
                    <a:pt x="11" y="166"/>
                    <a:pt x="8" y="185"/>
                    <a:pt x="10" y="204"/>
                  </a:cubicBezTo>
                  <a:cubicBezTo>
                    <a:pt x="12" y="223"/>
                    <a:pt x="12" y="242"/>
                    <a:pt x="12" y="242"/>
                  </a:cubicBezTo>
                  <a:cubicBezTo>
                    <a:pt x="15" y="242"/>
                    <a:pt x="15" y="242"/>
                    <a:pt x="15" y="242"/>
                  </a:cubicBezTo>
                  <a:cubicBezTo>
                    <a:pt x="15" y="242"/>
                    <a:pt x="14" y="256"/>
                    <a:pt x="17" y="268"/>
                  </a:cubicBezTo>
                  <a:cubicBezTo>
                    <a:pt x="21" y="281"/>
                    <a:pt x="24" y="292"/>
                    <a:pt x="24" y="296"/>
                  </a:cubicBezTo>
                  <a:cubicBezTo>
                    <a:pt x="24" y="299"/>
                    <a:pt x="24" y="301"/>
                    <a:pt x="23" y="303"/>
                  </a:cubicBezTo>
                  <a:cubicBezTo>
                    <a:pt x="23" y="305"/>
                    <a:pt x="21" y="308"/>
                    <a:pt x="23" y="313"/>
                  </a:cubicBezTo>
                  <a:cubicBezTo>
                    <a:pt x="25" y="317"/>
                    <a:pt x="26" y="321"/>
                    <a:pt x="26" y="323"/>
                  </a:cubicBezTo>
                  <a:cubicBezTo>
                    <a:pt x="26" y="326"/>
                    <a:pt x="33" y="329"/>
                    <a:pt x="39" y="328"/>
                  </a:cubicBezTo>
                  <a:cubicBezTo>
                    <a:pt x="45" y="328"/>
                    <a:pt x="45" y="324"/>
                    <a:pt x="43" y="321"/>
                  </a:cubicBezTo>
                  <a:cubicBezTo>
                    <a:pt x="41" y="319"/>
                    <a:pt x="39" y="315"/>
                    <a:pt x="37" y="311"/>
                  </a:cubicBezTo>
                  <a:cubicBezTo>
                    <a:pt x="36" y="306"/>
                    <a:pt x="37" y="303"/>
                    <a:pt x="36" y="298"/>
                  </a:cubicBezTo>
                  <a:cubicBezTo>
                    <a:pt x="34" y="293"/>
                    <a:pt x="33" y="289"/>
                    <a:pt x="33" y="277"/>
                  </a:cubicBezTo>
                  <a:cubicBezTo>
                    <a:pt x="33" y="265"/>
                    <a:pt x="33" y="260"/>
                    <a:pt x="33" y="252"/>
                  </a:cubicBezTo>
                  <a:cubicBezTo>
                    <a:pt x="33" y="245"/>
                    <a:pt x="34" y="241"/>
                    <a:pt x="34" y="241"/>
                  </a:cubicBezTo>
                  <a:cubicBezTo>
                    <a:pt x="51" y="240"/>
                    <a:pt x="51" y="240"/>
                    <a:pt x="51" y="240"/>
                  </a:cubicBezTo>
                  <a:cubicBezTo>
                    <a:pt x="51" y="240"/>
                    <a:pt x="49" y="246"/>
                    <a:pt x="48" y="251"/>
                  </a:cubicBezTo>
                  <a:cubicBezTo>
                    <a:pt x="47" y="256"/>
                    <a:pt x="48" y="266"/>
                    <a:pt x="48" y="276"/>
                  </a:cubicBezTo>
                  <a:cubicBezTo>
                    <a:pt x="49" y="286"/>
                    <a:pt x="49" y="296"/>
                    <a:pt x="48" y="298"/>
                  </a:cubicBezTo>
                  <a:cubicBezTo>
                    <a:pt x="46" y="299"/>
                    <a:pt x="44" y="305"/>
                    <a:pt x="45" y="309"/>
                  </a:cubicBezTo>
                  <a:cubicBezTo>
                    <a:pt x="46" y="314"/>
                    <a:pt x="48" y="318"/>
                    <a:pt x="47" y="321"/>
                  </a:cubicBezTo>
                  <a:cubicBezTo>
                    <a:pt x="47" y="323"/>
                    <a:pt x="48" y="323"/>
                    <a:pt x="48" y="323"/>
                  </a:cubicBezTo>
                  <a:cubicBezTo>
                    <a:pt x="51" y="323"/>
                    <a:pt x="51" y="323"/>
                    <a:pt x="51" y="323"/>
                  </a:cubicBezTo>
                  <a:cubicBezTo>
                    <a:pt x="51" y="323"/>
                    <a:pt x="50" y="319"/>
                    <a:pt x="50" y="317"/>
                  </a:cubicBezTo>
                  <a:cubicBezTo>
                    <a:pt x="50" y="315"/>
                    <a:pt x="50" y="314"/>
                    <a:pt x="50" y="314"/>
                  </a:cubicBezTo>
                  <a:cubicBezTo>
                    <a:pt x="50" y="314"/>
                    <a:pt x="54" y="319"/>
                    <a:pt x="54" y="321"/>
                  </a:cubicBezTo>
                  <a:cubicBezTo>
                    <a:pt x="55" y="323"/>
                    <a:pt x="54" y="327"/>
                    <a:pt x="61" y="327"/>
                  </a:cubicBezTo>
                  <a:cubicBezTo>
                    <a:pt x="68" y="328"/>
                    <a:pt x="73" y="328"/>
                    <a:pt x="73" y="326"/>
                  </a:cubicBezTo>
                  <a:cubicBezTo>
                    <a:pt x="74" y="323"/>
                    <a:pt x="72" y="322"/>
                    <a:pt x="69" y="320"/>
                  </a:cubicBezTo>
                  <a:cubicBezTo>
                    <a:pt x="65" y="317"/>
                    <a:pt x="63" y="312"/>
                    <a:pt x="61" y="309"/>
                  </a:cubicBezTo>
                  <a:cubicBezTo>
                    <a:pt x="59" y="306"/>
                    <a:pt x="59" y="300"/>
                    <a:pt x="60" y="294"/>
                  </a:cubicBezTo>
                  <a:cubicBezTo>
                    <a:pt x="61" y="288"/>
                    <a:pt x="68" y="262"/>
                    <a:pt x="68" y="254"/>
                  </a:cubicBezTo>
                  <a:cubicBezTo>
                    <a:pt x="68" y="246"/>
                    <a:pt x="68" y="239"/>
                    <a:pt x="68" y="239"/>
                  </a:cubicBezTo>
                  <a:cubicBezTo>
                    <a:pt x="68" y="239"/>
                    <a:pt x="72" y="239"/>
                    <a:pt x="73" y="239"/>
                  </a:cubicBezTo>
                  <a:cubicBezTo>
                    <a:pt x="75" y="239"/>
                    <a:pt x="73" y="225"/>
                    <a:pt x="73" y="215"/>
                  </a:cubicBezTo>
                  <a:cubicBezTo>
                    <a:pt x="73" y="205"/>
                    <a:pt x="73" y="169"/>
                    <a:pt x="72" y="164"/>
                  </a:cubicBezTo>
                  <a:cubicBezTo>
                    <a:pt x="71" y="158"/>
                    <a:pt x="71" y="155"/>
                    <a:pt x="71" y="155"/>
                  </a:cubicBezTo>
                  <a:cubicBezTo>
                    <a:pt x="71" y="155"/>
                    <a:pt x="74" y="156"/>
                    <a:pt x="73" y="153"/>
                  </a:cubicBezTo>
                  <a:cubicBezTo>
                    <a:pt x="73" y="149"/>
                    <a:pt x="70" y="137"/>
                    <a:pt x="70" y="132"/>
                  </a:cubicBezTo>
                  <a:cubicBezTo>
                    <a:pt x="70" y="128"/>
                    <a:pt x="70" y="123"/>
                    <a:pt x="70" y="123"/>
                  </a:cubicBezTo>
                  <a:cubicBezTo>
                    <a:pt x="70" y="123"/>
                    <a:pt x="79" y="122"/>
                    <a:pt x="79" y="117"/>
                  </a:cubicBezTo>
                  <a:cubicBezTo>
                    <a:pt x="79" y="112"/>
                    <a:pt x="79" y="112"/>
                    <a:pt x="80" y="110"/>
                  </a:cubicBezTo>
                  <a:cubicBezTo>
                    <a:pt x="80" y="109"/>
                    <a:pt x="81" y="107"/>
                    <a:pt x="80" y="104"/>
                  </a:cubicBezTo>
                  <a:cubicBezTo>
                    <a:pt x="79" y="101"/>
                    <a:pt x="77" y="98"/>
                    <a:pt x="75" y="89"/>
                  </a:cubicBezTo>
                  <a:cubicBezTo>
                    <a:pt x="73" y="81"/>
                    <a:pt x="70" y="71"/>
                    <a:pt x="70" y="67"/>
                  </a:cubicBezTo>
                  <a:cubicBezTo>
                    <a:pt x="70" y="64"/>
                    <a:pt x="68" y="63"/>
                    <a:pt x="64" y="61"/>
                  </a:cubicBezTo>
                  <a:cubicBezTo>
                    <a:pt x="60" y="59"/>
                    <a:pt x="64" y="58"/>
                    <a:pt x="60" y="54"/>
                  </a:cubicBezTo>
                  <a:cubicBezTo>
                    <a:pt x="55" y="50"/>
                    <a:pt x="62" y="47"/>
                    <a:pt x="59" y="40"/>
                  </a:cubicBezTo>
                  <a:cubicBezTo>
                    <a:pt x="56" y="33"/>
                    <a:pt x="59" y="22"/>
                    <a:pt x="58" y="16"/>
                  </a:cubicBezTo>
                  <a:cubicBezTo>
                    <a:pt x="57" y="11"/>
                    <a:pt x="50" y="0"/>
                    <a:pt x="38" y="5"/>
                  </a:cubicBezTo>
                  <a:close/>
                </a:path>
              </a:pathLst>
            </a:custGeom>
            <a:solidFill>
              <a:srgbClr val="E5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1" name="任意多边形: 形状 80">
              <a:extLst>
                <a:ext uri="{FF2B5EF4-FFF2-40B4-BE49-F238E27FC236}">
                  <a16:creationId xmlns:a16="http://schemas.microsoft.com/office/drawing/2014/main" id="{40DE3CEA-D11A-40C1-A0F2-1336681A2F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" y="641"/>
              <a:ext cx="46" cy="97"/>
            </a:xfrm>
            <a:custGeom>
              <a:avLst/>
              <a:gdLst>
                <a:gd name="T0" fmla="*/ 18 w 24"/>
                <a:gd name="T1" fmla="*/ 3 h 51"/>
                <a:gd name="T2" fmla="*/ 24 w 24"/>
                <a:gd name="T3" fmla="*/ 11 h 51"/>
                <a:gd name="T4" fmla="*/ 21 w 24"/>
                <a:gd name="T5" fmla="*/ 15 h 51"/>
                <a:gd name="T6" fmla="*/ 21 w 24"/>
                <a:gd name="T7" fmla="*/ 26 h 51"/>
                <a:gd name="T8" fmla="*/ 20 w 24"/>
                <a:gd name="T9" fmla="*/ 46 h 51"/>
                <a:gd name="T10" fmla="*/ 20 w 24"/>
                <a:gd name="T11" fmla="*/ 51 h 51"/>
                <a:gd name="T12" fmla="*/ 15 w 24"/>
                <a:gd name="T13" fmla="*/ 34 h 51"/>
                <a:gd name="T14" fmla="*/ 6 w 24"/>
                <a:gd name="T15" fmla="*/ 14 h 51"/>
                <a:gd name="T16" fmla="*/ 0 w 24"/>
                <a:gd name="T17" fmla="*/ 3 h 51"/>
                <a:gd name="T18" fmla="*/ 2 w 24"/>
                <a:gd name="T19" fmla="*/ 0 h 51"/>
                <a:gd name="T20" fmla="*/ 8 w 24"/>
                <a:gd name="T21" fmla="*/ 5 h 51"/>
                <a:gd name="T22" fmla="*/ 14 w 24"/>
                <a:gd name="T23" fmla="*/ 9 h 51"/>
                <a:gd name="T24" fmla="*/ 10 w 24"/>
                <a:gd name="T25" fmla="*/ 16 h 51"/>
                <a:gd name="T26" fmla="*/ 15 w 24"/>
                <a:gd name="T27" fmla="*/ 25 h 51"/>
                <a:gd name="T28" fmla="*/ 15 w 24"/>
                <a:gd name="T29" fmla="*/ 16 h 51"/>
                <a:gd name="T30" fmla="*/ 18 w 24"/>
                <a:gd name="T31" fmla="*/ 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51">
                  <a:moveTo>
                    <a:pt x="18" y="3"/>
                  </a:moveTo>
                  <a:cubicBezTo>
                    <a:pt x="24" y="11"/>
                    <a:pt x="24" y="11"/>
                    <a:pt x="24" y="11"/>
                  </a:cubicBezTo>
                  <a:cubicBezTo>
                    <a:pt x="24" y="11"/>
                    <a:pt x="22" y="15"/>
                    <a:pt x="21" y="15"/>
                  </a:cubicBezTo>
                  <a:cubicBezTo>
                    <a:pt x="20" y="16"/>
                    <a:pt x="21" y="20"/>
                    <a:pt x="21" y="26"/>
                  </a:cubicBezTo>
                  <a:cubicBezTo>
                    <a:pt x="21" y="32"/>
                    <a:pt x="21" y="44"/>
                    <a:pt x="20" y="46"/>
                  </a:cubicBezTo>
                  <a:cubicBezTo>
                    <a:pt x="20" y="49"/>
                    <a:pt x="20" y="51"/>
                    <a:pt x="20" y="51"/>
                  </a:cubicBezTo>
                  <a:cubicBezTo>
                    <a:pt x="20" y="51"/>
                    <a:pt x="17" y="41"/>
                    <a:pt x="15" y="34"/>
                  </a:cubicBezTo>
                  <a:cubicBezTo>
                    <a:pt x="13" y="27"/>
                    <a:pt x="8" y="18"/>
                    <a:pt x="6" y="14"/>
                  </a:cubicBezTo>
                  <a:cubicBezTo>
                    <a:pt x="3" y="9"/>
                    <a:pt x="0" y="3"/>
                    <a:pt x="0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5" y="3"/>
                    <a:pt x="8" y="5"/>
                  </a:cubicBezTo>
                  <a:cubicBezTo>
                    <a:pt x="11" y="8"/>
                    <a:pt x="14" y="9"/>
                    <a:pt x="14" y="9"/>
                  </a:cubicBezTo>
                  <a:cubicBezTo>
                    <a:pt x="14" y="9"/>
                    <a:pt x="8" y="12"/>
                    <a:pt x="10" y="16"/>
                  </a:cubicBezTo>
                  <a:cubicBezTo>
                    <a:pt x="12" y="20"/>
                    <a:pt x="14" y="21"/>
                    <a:pt x="15" y="25"/>
                  </a:cubicBezTo>
                  <a:cubicBezTo>
                    <a:pt x="15" y="29"/>
                    <a:pt x="14" y="20"/>
                    <a:pt x="15" y="16"/>
                  </a:cubicBezTo>
                  <a:cubicBezTo>
                    <a:pt x="17" y="13"/>
                    <a:pt x="20" y="15"/>
                    <a:pt x="18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2" name="任意多边形: 形状 81">
              <a:extLst>
                <a:ext uri="{FF2B5EF4-FFF2-40B4-BE49-F238E27FC236}">
                  <a16:creationId xmlns:a16="http://schemas.microsoft.com/office/drawing/2014/main" id="{C4FB19A1-CE3F-4332-A2C4-31CA0726C2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" y="786"/>
              <a:ext cx="6" cy="10"/>
            </a:xfrm>
            <a:custGeom>
              <a:avLst/>
              <a:gdLst>
                <a:gd name="T0" fmla="*/ 2 w 6"/>
                <a:gd name="T1" fmla="*/ 0 h 10"/>
                <a:gd name="T2" fmla="*/ 6 w 6"/>
                <a:gd name="T3" fmla="*/ 10 h 10"/>
                <a:gd name="T4" fmla="*/ 0 w 6"/>
                <a:gd name="T5" fmla="*/ 10 h 10"/>
                <a:gd name="T6" fmla="*/ 2 w 6"/>
                <a:gd name="T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0">
                  <a:moveTo>
                    <a:pt x="2" y="0"/>
                  </a:moveTo>
                  <a:lnTo>
                    <a:pt x="6" y="10"/>
                  </a:lnTo>
                  <a:lnTo>
                    <a:pt x="0" y="1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3" name="任意多边形: 形状 82">
              <a:extLst>
                <a:ext uri="{FF2B5EF4-FFF2-40B4-BE49-F238E27FC236}">
                  <a16:creationId xmlns:a16="http://schemas.microsoft.com/office/drawing/2014/main" id="{43235BE7-DA28-4E95-B7E1-42EEE7F435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3" y="551"/>
              <a:ext cx="155" cy="630"/>
            </a:xfrm>
            <a:custGeom>
              <a:avLst/>
              <a:gdLst>
                <a:gd name="T0" fmla="*/ 30 w 81"/>
                <a:gd name="T1" fmla="*/ 7 h 329"/>
                <a:gd name="T2" fmla="*/ 21 w 81"/>
                <a:gd name="T3" fmla="*/ 39 h 329"/>
                <a:gd name="T4" fmla="*/ 11 w 81"/>
                <a:gd name="T5" fmla="*/ 54 h 329"/>
                <a:gd name="T6" fmla="*/ 2 w 81"/>
                <a:gd name="T7" fmla="*/ 77 h 329"/>
                <a:gd name="T8" fmla="*/ 12 w 81"/>
                <a:gd name="T9" fmla="*/ 110 h 329"/>
                <a:gd name="T10" fmla="*/ 8 w 81"/>
                <a:gd name="T11" fmla="*/ 127 h 329"/>
                <a:gd name="T12" fmla="*/ 6 w 81"/>
                <a:gd name="T13" fmla="*/ 152 h 329"/>
                <a:gd name="T14" fmla="*/ 10 w 81"/>
                <a:gd name="T15" fmla="*/ 204 h 329"/>
                <a:gd name="T16" fmla="*/ 15 w 81"/>
                <a:gd name="T17" fmla="*/ 242 h 329"/>
                <a:gd name="T18" fmla="*/ 24 w 81"/>
                <a:gd name="T19" fmla="*/ 296 h 329"/>
                <a:gd name="T20" fmla="*/ 23 w 81"/>
                <a:gd name="T21" fmla="*/ 313 h 329"/>
                <a:gd name="T22" fmla="*/ 39 w 81"/>
                <a:gd name="T23" fmla="*/ 328 h 329"/>
                <a:gd name="T24" fmla="*/ 37 w 81"/>
                <a:gd name="T25" fmla="*/ 311 h 329"/>
                <a:gd name="T26" fmla="*/ 33 w 81"/>
                <a:gd name="T27" fmla="*/ 277 h 329"/>
                <a:gd name="T28" fmla="*/ 34 w 81"/>
                <a:gd name="T29" fmla="*/ 241 h 329"/>
                <a:gd name="T30" fmla="*/ 48 w 81"/>
                <a:gd name="T31" fmla="*/ 251 h 329"/>
                <a:gd name="T32" fmla="*/ 48 w 81"/>
                <a:gd name="T33" fmla="*/ 298 h 329"/>
                <a:gd name="T34" fmla="*/ 47 w 81"/>
                <a:gd name="T35" fmla="*/ 321 h 329"/>
                <a:gd name="T36" fmla="*/ 51 w 81"/>
                <a:gd name="T37" fmla="*/ 323 h 329"/>
                <a:gd name="T38" fmla="*/ 50 w 81"/>
                <a:gd name="T39" fmla="*/ 314 h 329"/>
                <a:gd name="T40" fmla="*/ 61 w 81"/>
                <a:gd name="T41" fmla="*/ 327 h 329"/>
                <a:gd name="T42" fmla="*/ 69 w 81"/>
                <a:gd name="T43" fmla="*/ 320 h 329"/>
                <a:gd name="T44" fmla="*/ 60 w 81"/>
                <a:gd name="T45" fmla="*/ 294 h 329"/>
                <a:gd name="T46" fmla="*/ 68 w 81"/>
                <a:gd name="T47" fmla="*/ 239 h 329"/>
                <a:gd name="T48" fmla="*/ 73 w 81"/>
                <a:gd name="T49" fmla="*/ 215 h 329"/>
                <a:gd name="T50" fmla="*/ 71 w 81"/>
                <a:gd name="T51" fmla="*/ 155 h 329"/>
                <a:gd name="T52" fmla="*/ 70 w 81"/>
                <a:gd name="T53" fmla="*/ 132 h 329"/>
                <a:gd name="T54" fmla="*/ 79 w 81"/>
                <a:gd name="T55" fmla="*/ 117 h 329"/>
                <a:gd name="T56" fmla="*/ 80 w 81"/>
                <a:gd name="T57" fmla="*/ 104 h 329"/>
                <a:gd name="T58" fmla="*/ 70 w 81"/>
                <a:gd name="T59" fmla="*/ 67 h 329"/>
                <a:gd name="T60" fmla="*/ 60 w 81"/>
                <a:gd name="T61" fmla="*/ 54 h 329"/>
                <a:gd name="T62" fmla="*/ 58 w 81"/>
                <a:gd name="T63" fmla="*/ 1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1" h="329">
                  <a:moveTo>
                    <a:pt x="38" y="5"/>
                  </a:moveTo>
                  <a:cubicBezTo>
                    <a:pt x="38" y="5"/>
                    <a:pt x="33" y="3"/>
                    <a:pt x="30" y="7"/>
                  </a:cubicBezTo>
                  <a:cubicBezTo>
                    <a:pt x="27" y="10"/>
                    <a:pt x="25" y="18"/>
                    <a:pt x="24" y="22"/>
                  </a:cubicBezTo>
                  <a:cubicBezTo>
                    <a:pt x="23" y="26"/>
                    <a:pt x="24" y="37"/>
                    <a:pt x="21" y="39"/>
                  </a:cubicBezTo>
                  <a:cubicBezTo>
                    <a:pt x="16" y="41"/>
                    <a:pt x="21" y="47"/>
                    <a:pt x="17" y="48"/>
                  </a:cubicBezTo>
                  <a:cubicBezTo>
                    <a:pt x="13" y="49"/>
                    <a:pt x="11" y="54"/>
                    <a:pt x="11" y="54"/>
                  </a:cubicBezTo>
                  <a:cubicBezTo>
                    <a:pt x="11" y="54"/>
                    <a:pt x="3" y="52"/>
                    <a:pt x="1" y="57"/>
                  </a:cubicBezTo>
                  <a:cubicBezTo>
                    <a:pt x="0" y="61"/>
                    <a:pt x="1" y="73"/>
                    <a:pt x="2" y="77"/>
                  </a:cubicBezTo>
                  <a:cubicBezTo>
                    <a:pt x="2" y="81"/>
                    <a:pt x="8" y="100"/>
                    <a:pt x="8" y="104"/>
                  </a:cubicBezTo>
                  <a:cubicBezTo>
                    <a:pt x="9" y="107"/>
                    <a:pt x="12" y="110"/>
                    <a:pt x="12" y="110"/>
                  </a:cubicBezTo>
                  <a:cubicBezTo>
                    <a:pt x="12" y="110"/>
                    <a:pt x="12" y="115"/>
                    <a:pt x="10" y="120"/>
                  </a:cubicBezTo>
                  <a:cubicBezTo>
                    <a:pt x="8" y="126"/>
                    <a:pt x="8" y="127"/>
                    <a:pt x="8" y="127"/>
                  </a:cubicBezTo>
                  <a:cubicBezTo>
                    <a:pt x="8" y="127"/>
                    <a:pt x="6" y="140"/>
                    <a:pt x="4" y="145"/>
                  </a:cubicBezTo>
                  <a:cubicBezTo>
                    <a:pt x="3" y="150"/>
                    <a:pt x="3" y="150"/>
                    <a:pt x="6" y="152"/>
                  </a:cubicBezTo>
                  <a:cubicBezTo>
                    <a:pt x="9" y="153"/>
                    <a:pt x="11" y="155"/>
                    <a:pt x="11" y="161"/>
                  </a:cubicBezTo>
                  <a:cubicBezTo>
                    <a:pt x="11" y="166"/>
                    <a:pt x="8" y="185"/>
                    <a:pt x="10" y="204"/>
                  </a:cubicBezTo>
                  <a:cubicBezTo>
                    <a:pt x="12" y="223"/>
                    <a:pt x="12" y="242"/>
                    <a:pt x="12" y="242"/>
                  </a:cubicBezTo>
                  <a:cubicBezTo>
                    <a:pt x="15" y="242"/>
                    <a:pt x="15" y="242"/>
                    <a:pt x="15" y="242"/>
                  </a:cubicBezTo>
                  <a:cubicBezTo>
                    <a:pt x="15" y="242"/>
                    <a:pt x="14" y="256"/>
                    <a:pt x="17" y="268"/>
                  </a:cubicBezTo>
                  <a:cubicBezTo>
                    <a:pt x="21" y="281"/>
                    <a:pt x="24" y="292"/>
                    <a:pt x="24" y="296"/>
                  </a:cubicBezTo>
                  <a:cubicBezTo>
                    <a:pt x="24" y="299"/>
                    <a:pt x="24" y="301"/>
                    <a:pt x="23" y="303"/>
                  </a:cubicBezTo>
                  <a:cubicBezTo>
                    <a:pt x="23" y="305"/>
                    <a:pt x="21" y="308"/>
                    <a:pt x="23" y="313"/>
                  </a:cubicBezTo>
                  <a:cubicBezTo>
                    <a:pt x="25" y="317"/>
                    <a:pt x="25" y="321"/>
                    <a:pt x="25" y="323"/>
                  </a:cubicBezTo>
                  <a:cubicBezTo>
                    <a:pt x="25" y="326"/>
                    <a:pt x="33" y="329"/>
                    <a:pt x="39" y="328"/>
                  </a:cubicBezTo>
                  <a:cubicBezTo>
                    <a:pt x="45" y="328"/>
                    <a:pt x="44" y="324"/>
                    <a:pt x="43" y="321"/>
                  </a:cubicBezTo>
                  <a:cubicBezTo>
                    <a:pt x="41" y="319"/>
                    <a:pt x="39" y="315"/>
                    <a:pt x="37" y="311"/>
                  </a:cubicBezTo>
                  <a:cubicBezTo>
                    <a:pt x="36" y="306"/>
                    <a:pt x="37" y="303"/>
                    <a:pt x="36" y="298"/>
                  </a:cubicBezTo>
                  <a:cubicBezTo>
                    <a:pt x="34" y="293"/>
                    <a:pt x="33" y="289"/>
                    <a:pt x="33" y="277"/>
                  </a:cubicBezTo>
                  <a:cubicBezTo>
                    <a:pt x="33" y="265"/>
                    <a:pt x="33" y="260"/>
                    <a:pt x="33" y="252"/>
                  </a:cubicBezTo>
                  <a:cubicBezTo>
                    <a:pt x="33" y="245"/>
                    <a:pt x="34" y="241"/>
                    <a:pt x="34" y="241"/>
                  </a:cubicBezTo>
                  <a:cubicBezTo>
                    <a:pt x="51" y="240"/>
                    <a:pt x="51" y="240"/>
                    <a:pt x="51" y="240"/>
                  </a:cubicBezTo>
                  <a:cubicBezTo>
                    <a:pt x="51" y="240"/>
                    <a:pt x="49" y="246"/>
                    <a:pt x="48" y="251"/>
                  </a:cubicBezTo>
                  <a:cubicBezTo>
                    <a:pt x="47" y="256"/>
                    <a:pt x="48" y="266"/>
                    <a:pt x="48" y="276"/>
                  </a:cubicBezTo>
                  <a:cubicBezTo>
                    <a:pt x="49" y="286"/>
                    <a:pt x="49" y="296"/>
                    <a:pt x="48" y="298"/>
                  </a:cubicBezTo>
                  <a:cubicBezTo>
                    <a:pt x="46" y="299"/>
                    <a:pt x="44" y="305"/>
                    <a:pt x="45" y="309"/>
                  </a:cubicBezTo>
                  <a:cubicBezTo>
                    <a:pt x="46" y="314"/>
                    <a:pt x="48" y="318"/>
                    <a:pt x="47" y="321"/>
                  </a:cubicBezTo>
                  <a:cubicBezTo>
                    <a:pt x="47" y="323"/>
                    <a:pt x="48" y="323"/>
                    <a:pt x="48" y="323"/>
                  </a:cubicBezTo>
                  <a:cubicBezTo>
                    <a:pt x="51" y="323"/>
                    <a:pt x="51" y="323"/>
                    <a:pt x="51" y="323"/>
                  </a:cubicBezTo>
                  <a:cubicBezTo>
                    <a:pt x="51" y="323"/>
                    <a:pt x="50" y="319"/>
                    <a:pt x="50" y="317"/>
                  </a:cubicBezTo>
                  <a:cubicBezTo>
                    <a:pt x="50" y="315"/>
                    <a:pt x="50" y="314"/>
                    <a:pt x="50" y="314"/>
                  </a:cubicBezTo>
                  <a:cubicBezTo>
                    <a:pt x="50" y="314"/>
                    <a:pt x="54" y="319"/>
                    <a:pt x="54" y="321"/>
                  </a:cubicBezTo>
                  <a:cubicBezTo>
                    <a:pt x="55" y="323"/>
                    <a:pt x="54" y="327"/>
                    <a:pt x="61" y="327"/>
                  </a:cubicBezTo>
                  <a:cubicBezTo>
                    <a:pt x="68" y="328"/>
                    <a:pt x="73" y="328"/>
                    <a:pt x="73" y="326"/>
                  </a:cubicBezTo>
                  <a:cubicBezTo>
                    <a:pt x="74" y="323"/>
                    <a:pt x="72" y="322"/>
                    <a:pt x="69" y="320"/>
                  </a:cubicBezTo>
                  <a:cubicBezTo>
                    <a:pt x="65" y="317"/>
                    <a:pt x="63" y="312"/>
                    <a:pt x="61" y="309"/>
                  </a:cubicBezTo>
                  <a:cubicBezTo>
                    <a:pt x="59" y="306"/>
                    <a:pt x="59" y="300"/>
                    <a:pt x="60" y="294"/>
                  </a:cubicBezTo>
                  <a:cubicBezTo>
                    <a:pt x="61" y="288"/>
                    <a:pt x="68" y="262"/>
                    <a:pt x="68" y="254"/>
                  </a:cubicBezTo>
                  <a:cubicBezTo>
                    <a:pt x="68" y="246"/>
                    <a:pt x="68" y="239"/>
                    <a:pt x="68" y="239"/>
                  </a:cubicBezTo>
                  <a:cubicBezTo>
                    <a:pt x="68" y="239"/>
                    <a:pt x="72" y="239"/>
                    <a:pt x="73" y="239"/>
                  </a:cubicBezTo>
                  <a:cubicBezTo>
                    <a:pt x="75" y="239"/>
                    <a:pt x="73" y="225"/>
                    <a:pt x="73" y="215"/>
                  </a:cubicBezTo>
                  <a:cubicBezTo>
                    <a:pt x="73" y="205"/>
                    <a:pt x="73" y="169"/>
                    <a:pt x="72" y="164"/>
                  </a:cubicBezTo>
                  <a:cubicBezTo>
                    <a:pt x="71" y="158"/>
                    <a:pt x="71" y="155"/>
                    <a:pt x="71" y="155"/>
                  </a:cubicBezTo>
                  <a:cubicBezTo>
                    <a:pt x="71" y="155"/>
                    <a:pt x="74" y="156"/>
                    <a:pt x="73" y="153"/>
                  </a:cubicBezTo>
                  <a:cubicBezTo>
                    <a:pt x="73" y="149"/>
                    <a:pt x="70" y="137"/>
                    <a:pt x="70" y="132"/>
                  </a:cubicBezTo>
                  <a:cubicBezTo>
                    <a:pt x="70" y="128"/>
                    <a:pt x="70" y="123"/>
                    <a:pt x="70" y="123"/>
                  </a:cubicBezTo>
                  <a:cubicBezTo>
                    <a:pt x="70" y="123"/>
                    <a:pt x="79" y="122"/>
                    <a:pt x="79" y="117"/>
                  </a:cubicBezTo>
                  <a:cubicBezTo>
                    <a:pt x="79" y="112"/>
                    <a:pt x="79" y="112"/>
                    <a:pt x="80" y="110"/>
                  </a:cubicBezTo>
                  <a:cubicBezTo>
                    <a:pt x="80" y="109"/>
                    <a:pt x="81" y="107"/>
                    <a:pt x="80" y="104"/>
                  </a:cubicBezTo>
                  <a:cubicBezTo>
                    <a:pt x="79" y="101"/>
                    <a:pt x="77" y="98"/>
                    <a:pt x="75" y="89"/>
                  </a:cubicBezTo>
                  <a:cubicBezTo>
                    <a:pt x="73" y="81"/>
                    <a:pt x="70" y="71"/>
                    <a:pt x="70" y="67"/>
                  </a:cubicBezTo>
                  <a:cubicBezTo>
                    <a:pt x="70" y="64"/>
                    <a:pt x="68" y="63"/>
                    <a:pt x="64" y="61"/>
                  </a:cubicBezTo>
                  <a:cubicBezTo>
                    <a:pt x="60" y="59"/>
                    <a:pt x="64" y="58"/>
                    <a:pt x="60" y="54"/>
                  </a:cubicBezTo>
                  <a:cubicBezTo>
                    <a:pt x="55" y="50"/>
                    <a:pt x="62" y="47"/>
                    <a:pt x="59" y="40"/>
                  </a:cubicBezTo>
                  <a:cubicBezTo>
                    <a:pt x="56" y="33"/>
                    <a:pt x="59" y="22"/>
                    <a:pt x="58" y="16"/>
                  </a:cubicBezTo>
                  <a:cubicBezTo>
                    <a:pt x="57" y="11"/>
                    <a:pt x="50" y="0"/>
                    <a:pt x="38" y="5"/>
                  </a:cubicBezTo>
                  <a:close/>
                </a:path>
              </a:pathLst>
            </a:custGeom>
            <a:solidFill>
              <a:srgbClr val="E5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4" name="任意多边形: 形状 83">
              <a:extLst>
                <a:ext uri="{FF2B5EF4-FFF2-40B4-BE49-F238E27FC236}">
                  <a16:creationId xmlns:a16="http://schemas.microsoft.com/office/drawing/2014/main" id="{8EEC0EBF-F46E-4587-A7D1-A66E5A8D9C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6" y="641"/>
              <a:ext cx="46" cy="97"/>
            </a:xfrm>
            <a:custGeom>
              <a:avLst/>
              <a:gdLst>
                <a:gd name="T0" fmla="*/ 18 w 24"/>
                <a:gd name="T1" fmla="*/ 3 h 51"/>
                <a:gd name="T2" fmla="*/ 24 w 24"/>
                <a:gd name="T3" fmla="*/ 11 h 51"/>
                <a:gd name="T4" fmla="*/ 21 w 24"/>
                <a:gd name="T5" fmla="*/ 15 h 51"/>
                <a:gd name="T6" fmla="*/ 21 w 24"/>
                <a:gd name="T7" fmla="*/ 26 h 51"/>
                <a:gd name="T8" fmla="*/ 20 w 24"/>
                <a:gd name="T9" fmla="*/ 46 h 51"/>
                <a:gd name="T10" fmla="*/ 20 w 24"/>
                <a:gd name="T11" fmla="*/ 51 h 51"/>
                <a:gd name="T12" fmla="*/ 15 w 24"/>
                <a:gd name="T13" fmla="*/ 34 h 51"/>
                <a:gd name="T14" fmla="*/ 6 w 24"/>
                <a:gd name="T15" fmla="*/ 14 h 51"/>
                <a:gd name="T16" fmla="*/ 0 w 24"/>
                <a:gd name="T17" fmla="*/ 3 h 51"/>
                <a:gd name="T18" fmla="*/ 2 w 24"/>
                <a:gd name="T19" fmla="*/ 0 h 51"/>
                <a:gd name="T20" fmla="*/ 8 w 24"/>
                <a:gd name="T21" fmla="*/ 5 h 51"/>
                <a:gd name="T22" fmla="*/ 14 w 24"/>
                <a:gd name="T23" fmla="*/ 9 h 51"/>
                <a:gd name="T24" fmla="*/ 10 w 24"/>
                <a:gd name="T25" fmla="*/ 16 h 51"/>
                <a:gd name="T26" fmla="*/ 15 w 24"/>
                <a:gd name="T27" fmla="*/ 25 h 51"/>
                <a:gd name="T28" fmla="*/ 15 w 24"/>
                <a:gd name="T29" fmla="*/ 16 h 51"/>
                <a:gd name="T30" fmla="*/ 18 w 24"/>
                <a:gd name="T31" fmla="*/ 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51">
                  <a:moveTo>
                    <a:pt x="18" y="3"/>
                  </a:moveTo>
                  <a:cubicBezTo>
                    <a:pt x="24" y="11"/>
                    <a:pt x="24" y="11"/>
                    <a:pt x="24" y="11"/>
                  </a:cubicBezTo>
                  <a:cubicBezTo>
                    <a:pt x="24" y="11"/>
                    <a:pt x="22" y="15"/>
                    <a:pt x="21" y="15"/>
                  </a:cubicBezTo>
                  <a:cubicBezTo>
                    <a:pt x="20" y="16"/>
                    <a:pt x="21" y="20"/>
                    <a:pt x="21" y="26"/>
                  </a:cubicBezTo>
                  <a:cubicBezTo>
                    <a:pt x="21" y="32"/>
                    <a:pt x="21" y="44"/>
                    <a:pt x="20" y="46"/>
                  </a:cubicBezTo>
                  <a:cubicBezTo>
                    <a:pt x="20" y="49"/>
                    <a:pt x="20" y="51"/>
                    <a:pt x="20" y="51"/>
                  </a:cubicBezTo>
                  <a:cubicBezTo>
                    <a:pt x="20" y="51"/>
                    <a:pt x="17" y="41"/>
                    <a:pt x="15" y="34"/>
                  </a:cubicBezTo>
                  <a:cubicBezTo>
                    <a:pt x="13" y="27"/>
                    <a:pt x="8" y="18"/>
                    <a:pt x="6" y="14"/>
                  </a:cubicBezTo>
                  <a:cubicBezTo>
                    <a:pt x="3" y="9"/>
                    <a:pt x="0" y="3"/>
                    <a:pt x="0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5" y="3"/>
                    <a:pt x="8" y="5"/>
                  </a:cubicBezTo>
                  <a:cubicBezTo>
                    <a:pt x="10" y="8"/>
                    <a:pt x="14" y="9"/>
                    <a:pt x="14" y="9"/>
                  </a:cubicBezTo>
                  <a:cubicBezTo>
                    <a:pt x="14" y="9"/>
                    <a:pt x="8" y="12"/>
                    <a:pt x="10" y="16"/>
                  </a:cubicBezTo>
                  <a:cubicBezTo>
                    <a:pt x="12" y="20"/>
                    <a:pt x="14" y="21"/>
                    <a:pt x="15" y="25"/>
                  </a:cubicBezTo>
                  <a:cubicBezTo>
                    <a:pt x="15" y="29"/>
                    <a:pt x="14" y="20"/>
                    <a:pt x="15" y="16"/>
                  </a:cubicBezTo>
                  <a:cubicBezTo>
                    <a:pt x="16" y="13"/>
                    <a:pt x="20" y="15"/>
                    <a:pt x="18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5" name="任意多边形: 形状 84">
              <a:extLst>
                <a:ext uri="{FF2B5EF4-FFF2-40B4-BE49-F238E27FC236}">
                  <a16:creationId xmlns:a16="http://schemas.microsoft.com/office/drawing/2014/main" id="{36EB1C3C-28CF-477A-8695-DA4CB486E3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7" y="786"/>
              <a:ext cx="5" cy="10"/>
            </a:xfrm>
            <a:custGeom>
              <a:avLst/>
              <a:gdLst>
                <a:gd name="T0" fmla="*/ 1 w 5"/>
                <a:gd name="T1" fmla="*/ 0 h 10"/>
                <a:gd name="T2" fmla="*/ 5 w 5"/>
                <a:gd name="T3" fmla="*/ 10 h 10"/>
                <a:gd name="T4" fmla="*/ 0 w 5"/>
                <a:gd name="T5" fmla="*/ 10 h 10"/>
                <a:gd name="T6" fmla="*/ 1 w 5"/>
                <a:gd name="T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0">
                  <a:moveTo>
                    <a:pt x="1" y="0"/>
                  </a:moveTo>
                  <a:lnTo>
                    <a:pt x="5" y="10"/>
                  </a:lnTo>
                  <a:lnTo>
                    <a:pt x="0" y="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6" name="任意多边形: 形状 85">
              <a:extLst>
                <a:ext uri="{FF2B5EF4-FFF2-40B4-BE49-F238E27FC236}">
                  <a16:creationId xmlns:a16="http://schemas.microsoft.com/office/drawing/2014/main" id="{3467094D-4638-4080-A522-1725ACB59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1" y="551"/>
              <a:ext cx="154" cy="630"/>
            </a:xfrm>
            <a:custGeom>
              <a:avLst/>
              <a:gdLst>
                <a:gd name="T0" fmla="*/ 51 w 81"/>
                <a:gd name="T1" fmla="*/ 7 h 329"/>
                <a:gd name="T2" fmla="*/ 60 w 81"/>
                <a:gd name="T3" fmla="*/ 39 h 329"/>
                <a:gd name="T4" fmla="*/ 69 w 81"/>
                <a:gd name="T5" fmla="*/ 54 h 329"/>
                <a:gd name="T6" fmla="*/ 79 w 81"/>
                <a:gd name="T7" fmla="*/ 77 h 329"/>
                <a:gd name="T8" fmla="*/ 69 w 81"/>
                <a:gd name="T9" fmla="*/ 110 h 329"/>
                <a:gd name="T10" fmla="*/ 72 w 81"/>
                <a:gd name="T11" fmla="*/ 127 h 329"/>
                <a:gd name="T12" fmla="*/ 75 w 81"/>
                <a:gd name="T13" fmla="*/ 152 h 329"/>
                <a:gd name="T14" fmla="*/ 71 w 81"/>
                <a:gd name="T15" fmla="*/ 204 h 329"/>
                <a:gd name="T16" fmla="*/ 66 w 81"/>
                <a:gd name="T17" fmla="*/ 242 h 329"/>
                <a:gd name="T18" fmla="*/ 57 w 81"/>
                <a:gd name="T19" fmla="*/ 296 h 329"/>
                <a:gd name="T20" fmla="*/ 58 w 81"/>
                <a:gd name="T21" fmla="*/ 313 h 329"/>
                <a:gd name="T22" fmla="*/ 42 w 81"/>
                <a:gd name="T23" fmla="*/ 328 h 329"/>
                <a:gd name="T24" fmla="*/ 43 w 81"/>
                <a:gd name="T25" fmla="*/ 311 h 329"/>
                <a:gd name="T26" fmla="*/ 47 w 81"/>
                <a:gd name="T27" fmla="*/ 277 h 329"/>
                <a:gd name="T28" fmla="*/ 47 w 81"/>
                <a:gd name="T29" fmla="*/ 241 h 329"/>
                <a:gd name="T30" fmla="*/ 32 w 81"/>
                <a:gd name="T31" fmla="*/ 251 h 329"/>
                <a:gd name="T32" fmla="*/ 33 w 81"/>
                <a:gd name="T33" fmla="*/ 298 h 329"/>
                <a:gd name="T34" fmla="*/ 33 w 81"/>
                <a:gd name="T35" fmla="*/ 321 h 329"/>
                <a:gd name="T36" fmla="*/ 30 w 81"/>
                <a:gd name="T37" fmla="*/ 323 h 329"/>
                <a:gd name="T38" fmla="*/ 30 w 81"/>
                <a:gd name="T39" fmla="*/ 314 h 329"/>
                <a:gd name="T40" fmla="*/ 19 w 81"/>
                <a:gd name="T41" fmla="*/ 327 h 329"/>
                <a:gd name="T42" fmla="*/ 12 w 81"/>
                <a:gd name="T43" fmla="*/ 320 h 329"/>
                <a:gd name="T44" fmla="*/ 21 w 81"/>
                <a:gd name="T45" fmla="*/ 294 h 329"/>
                <a:gd name="T46" fmla="*/ 13 w 81"/>
                <a:gd name="T47" fmla="*/ 239 h 329"/>
                <a:gd name="T48" fmla="*/ 7 w 81"/>
                <a:gd name="T49" fmla="*/ 215 h 329"/>
                <a:gd name="T50" fmla="*/ 10 w 81"/>
                <a:gd name="T51" fmla="*/ 155 h 329"/>
                <a:gd name="T52" fmla="*/ 11 w 81"/>
                <a:gd name="T53" fmla="*/ 132 h 329"/>
                <a:gd name="T54" fmla="*/ 2 w 81"/>
                <a:gd name="T55" fmla="*/ 117 h 329"/>
                <a:gd name="T56" fmla="*/ 1 w 81"/>
                <a:gd name="T57" fmla="*/ 104 h 329"/>
                <a:gd name="T58" fmla="*/ 11 w 81"/>
                <a:gd name="T59" fmla="*/ 67 h 329"/>
                <a:gd name="T60" fmla="*/ 21 w 81"/>
                <a:gd name="T61" fmla="*/ 54 h 329"/>
                <a:gd name="T62" fmla="*/ 23 w 81"/>
                <a:gd name="T63" fmla="*/ 1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1" h="329">
                  <a:moveTo>
                    <a:pt x="42" y="5"/>
                  </a:moveTo>
                  <a:cubicBezTo>
                    <a:pt x="42" y="5"/>
                    <a:pt x="48" y="3"/>
                    <a:pt x="51" y="7"/>
                  </a:cubicBezTo>
                  <a:cubicBezTo>
                    <a:pt x="53" y="10"/>
                    <a:pt x="56" y="18"/>
                    <a:pt x="57" y="22"/>
                  </a:cubicBezTo>
                  <a:cubicBezTo>
                    <a:pt x="58" y="26"/>
                    <a:pt x="57" y="37"/>
                    <a:pt x="60" y="39"/>
                  </a:cubicBezTo>
                  <a:cubicBezTo>
                    <a:pt x="65" y="41"/>
                    <a:pt x="59" y="47"/>
                    <a:pt x="63" y="48"/>
                  </a:cubicBezTo>
                  <a:cubicBezTo>
                    <a:pt x="67" y="49"/>
                    <a:pt x="69" y="54"/>
                    <a:pt x="69" y="54"/>
                  </a:cubicBezTo>
                  <a:cubicBezTo>
                    <a:pt x="69" y="54"/>
                    <a:pt x="78" y="52"/>
                    <a:pt x="79" y="57"/>
                  </a:cubicBezTo>
                  <a:cubicBezTo>
                    <a:pt x="81" y="61"/>
                    <a:pt x="79" y="73"/>
                    <a:pt x="79" y="77"/>
                  </a:cubicBezTo>
                  <a:cubicBezTo>
                    <a:pt x="79" y="81"/>
                    <a:pt x="72" y="100"/>
                    <a:pt x="72" y="104"/>
                  </a:cubicBezTo>
                  <a:cubicBezTo>
                    <a:pt x="72" y="107"/>
                    <a:pt x="69" y="110"/>
                    <a:pt x="69" y="110"/>
                  </a:cubicBezTo>
                  <a:cubicBezTo>
                    <a:pt x="69" y="110"/>
                    <a:pt x="69" y="115"/>
                    <a:pt x="70" y="120"/>
                  </a:cubicBezTo>
                  <a:cubicBezTo>
                    <a:pt x="72" y="126"/>
                    <a:pt x="72" y="127"/>
                    <a:pt x="72" y="127"/>
                  </a:cubicBezTo>
                  <a:cubicBezTo>
                    <a:pt x="72" y="127"/>
                    <a:pt x="75" y="140"/>
                    <a:pt x="76" y="145"/>
                  </a:cubicBezTo>
                  <a:cubicBezTo>
                    <a:pt x="78" y="150"/>
                    <a:pt x="78" y="150"/>
                    <a:pt x="75" y="152"/>
                  </a:cubicBezTo>
                  <a:cubicBezTo>
                    <a:pt x="72" y="153"/>
                    <a:pt x="70" y="155"/>
                    <a:pt x="70" y="161"/>
                  </a:cubicBezTo>
                  <a:cubicBezTo>
                    <a:pt x="70" y="166"/>
                    <a:pt x="73" y="185"/>
                    <a:pt x="71" y="204"/>
                  </a:cubicBezTo>
                  <a:cubicBezTo>
                    <a:pt x="69" y="223"/>
                    <a:pt x="68" y="242"/>
                    <a:pt x="68" y="242"/>
                  </a:cubicBezTo>
                  <a:cubicBezTo>
                    <a:pt x="66" y="242"/>
                    <a:pt x="66" y="242"/>
                    <a:pt x="66" y="242"/>
                  </a:cubicBezTo>
                  <a:cubicBezTo>
                    <a:pt x="66" y="242"/>
                    <a:pt x="67" y="256"/>
                    <a:pt x="63" y="268"/>
                  </a:cubicBezTo>
                  <a:cubicBezTo>
                    <a:pt x="60" y="281"/>
                    <a:pt x="57" y="292"/>
                    <a:pt x="57" y="296"/>
                  </a:cubicBezTo>
                  <a:cubicBezTo>
                    <a:pt x="57" y="299"/>
                    <a:pt x="56" y="301"/>
                    <a:pt x="57" y="303"/>
                  </a:cubicBezTo>
                  <a:cubicBezTo>
                    <a:pt x="58" y="305"/>
                    <a:pt x="60" y="308"/>
                    <a:pt x="58" y="313"/>
                  </a:cubicBezTo>
                  <a:cubicBezTo>
                    <a:pt x="56" y="317"/>
                    <a:pt x="55" y="321"/>
                    <a:pt x="55" y="323"/>
                  </a:cubicBezTo>
                  <a:cubicBezTo>
                    <a:pt x="55" y="326"/>
                    <a:pt x="48" y="329"/>
                    <a:pt x="42" y="328"/>
                  </a:cubicBezTo>
                  <a:cubicBezTo>
                    <a:pt x="36" y="328"/>
                    <a:pt x="36" y="324"/>
                    <a:pt x="38" y="321"/>
                  </a:cubicBezTo>
                  <a:cubicBezTo>
                    <a:pt x="39" y="319"/>
                    <a:pt x="42" y="315"/>
                    <a:pt x="43" y="311"/>
                  </a:cubicBezTo>
                  <a:cubicBezTo>
                    <a:pt x="44" y="306"/>
                    <a:pt x="44" y="303"/>
                    <a:pt x="45" y="298"/>
                  </a:cubicBezTo>
                  <a:cubicBezTo>
                    <a:pt x="46" y="293"/>
                    <a:pt x="47" y="289"/>
                    <a:pt x="47" y="277"/>
                  </a:cubicBezTo>
                  <a:cubicBezTo>
                    <a:pt x="47" y="265"/>
                    <a:pt x="47" y="260"/>
                    <a:pt x="47" y="252"/>
                  </a:cubicBezTo>
                  <a:cubicBezTo>
                    <a:pt x="47" y="245"/>
                    <a:pt x="47" y="241"/>
                    <a:pt x="47" y="241"/>
                  </a:cubicBezTo>
                  <a:cubicBezTo>
                    <a:pt x="30" y="240"/>
                    <a:pt x="30" y="240"/>
                    <a:pt x="30" y="240"/>
                  </a:cubicBezTo>
                  <a:cubicBezTo>
                    <a:pt x="30" y="240"/>
                    <a:pt x="31" y="246"/>
                    <a:pt x="32" y="251"/>
                  </a:cubicBezTo>
                  <a:cubicBezTo>
                    <a:pt x="33" y="256"/>
                    <a:pt x="33" y="266"/>
                    <a:pt x="32" y="276"/>
                  </a:cubicBezTo>
                  <a:cubicBezTo>
                    <a:pt x="32" y="286"/>
                    <a:pt x="31" y="296"/>
                    <a:pt x="33" y="298"/>
                  </a:cubicBezTo>
                  <a:cubicBezTo>
                    <a:pt x="34" y="299"/>
                    <a:pt x="37" y="305"/>
                    <a:pt x="36" y="309"/>
                  </a:cubicBezTo>
                  <a:cubicBezTo>
                    <a:pt x="34" y="314"/>
                    <a:pt x="33" y="318"/>
                    <a:pt x="33" y="321"/>
                  </a:cubicBezTo>
                  <a:cubicBezTo>
                    <a:pt x="34" y="323"/>
                    <a:pt x="33" y="323"/>
                    <a:pt x="33" y="323"/>
                  </a:cubicBezTo>
                  <a:cubicBezTo>
                    <a:pt x="30" y="323"/>
                    <a:pt x="30" y="323"/>
                    <a:pt x="30" y="323"/>
                  </a:cubicBezTo>
                  <a:cubicBezTo>
                    <a:pt x="30" y="323"/>
                    <a:pt x="31" y="319"/>
                    <a:pt x="31" y="317"/>
                  </a:cubicBezTo>
                  <a:cubicBezTo>
                    <a:pt x="31" y="315"/>
                    <a:pt x="30" y="314"/>
                    <a:pt x="30" y="314"/>
                  </a:cubicBezTo>
                  <a:cubicBezTo>
                    <a:pt x="30" y="314"/>
                    <a:pt x="27" y="319"/>
                    <a:pt x="26" y="321"/>
                  </a:cubicBezTo>
                  <a:cubicBezTo>
                    <a:pt x="25" y="323"/>
                    <a:pt x="26" y="327"/>
                    <a:pt x="19" y="327"/>
                  </a:cubicBezTo>
                  <a:cubicBezTo>
                    <a:pt x="13" y="328"/>
                    <a:pt x="8" y="328"/>
                    <a:pt x="7" y="326"/>
                  </a:cubicBezTo>
                  <a:cubicBezTo>
                    <a:pt x="7" y="323"/>
                    <a:pt x="8" y="322"/>
                    <a:pt x="12" y="320"/>
                  </a:cubicBezTo>
                  <a:cubicBezTo>
                    <a:pt x="16" y="317"/>
                    <a:pt x="17" y="312"/>
                    <a:pt x="19" y="309"/>
                  </a:cubicBezTo>
                  <a:cubicBezTo>
                    <a:pt x="22" y="306"/>
                    <a:pt x="22" y="300"/>
                    <a:pt x="21" y="294"/>
                  </a:cubicBezTo>
                  <a:cubicBezTo>
                    <a:pt x="19" y="288"/>
                    <a:pt x="13" y="262"/>
                    <a:pt x="13" y="254"/>
                  </a:cubicBezTo>
                  <a:cubicBezTo>
                    <a:pt x="12" y="246"/>
                    <a:pt x="13" y="239"/>
                    <a:pt x="13" y="239"/>
                  </a:cubicBezTo>
                  <a:cubicBezTo>
                    <a:pt x="13" y="239"/>
                    <a:pt x="9" y="239"/>
                    <a:pt x="7" y="239"/>
                  </a:cubicBezTo>
                  <a:cubicBezTo>
                    <a:pt x="6" y="239"/>
                    <a:pt x="7" y="225"/>
                    <a:pt x="7" y="215"/>
                  </a:cubicBezTo>
                  <a:cubicBezTo>
                    <a:pt x="7" y="205"/>
                    <a:pt x="8" y="169"/>
                    <a:pt x="9" y="164"/>
                  </a:cubicBezTo>
                  <a:cubicBezTo>
                    <a:pt x="10" y="158"/>
                    <a:pt x="10" y="155"/>
                    <a:pt x="10" y="155"/>
                  </a:cubicBezTo>
                  <a:cubicBezTo>
                    <a:pt x="10" y="155"/>
                    <a:pt x="7" y="156"/>
                    <a:pt x="7" y="153"/>
                  </a:cubicBezTo>
                  <a:cubicBezTo>
                    <a:pt x="8" y="149"/>
                    <a:pt x="11" y="137"/>
                    <a:pt x="11" y="132"/>
                  </a:cubicBezTo>
                  <a:cubicBezTo>
                    <a:pt x="11" y="128"/>
                    <a:pt x="10" y="123"/>
                    <a:pt x="10" y="123"/>
                  </a:cubicBezTo>
                  <a:cubicBezTo>
                    <a:pt x="10" y="123"/>
                    <a:pt x="2" y="122"/>
                    <a:pt x="2" y="117"/>
                  </a:cubicBezTo>
                  <a:cubicBezTo>
                    <a:pt x="2" y="112"/>
                    <a:pt x="1" y="112"/>
                    <a:pt x="1" y="110"/>
                  </a:cubicBezTo>
                  <a:cubicBezTo>
                    <a:pt x="0" y="109"/>
                    <a:pt x="0" y="107"/>
                    <a:pt x="1" y="104"/>
                  </a:cubicBezTo>
                  <a:cubicBezTo>
                    <a:pt x="2" y="101"/>
                    <a:pt x="4" y="98"/>
                    <a:pt x="6" y="89"/>
                  </a:cubicBezTo>
                  <a:cubicBezTo>
                    <a:pt x="7" y="81"/>
                    <a:pt x="11" y="71"/>
                    <a:pt x="11" y="67"/>
                  </a:cubicBezTo>
                  <a:cubicBezTo>
                    <a:pt x="11" y="64"/>
                    <a:pt x="12" y="63"/>
                    <a:pt x="16" y="61"/>
                  </a:cubicBezTo>
                  <a:cubicBezTo>
                    <a:pt x="21" y="59"/>
                    <a:pt x="17" y="58"/>
                    <a:pt x="21" y="54"/>
                  </a:cubicBezTo>
                  <a:cubicBezTo>
                    <a:pt x="25" y="50"/>
                    <a:pt x="18" y="47"/>
                    <a:pt x="21" y="40"/>
                  </a:cubicBezTo>
                  <a:cubicBezTo>
                    <a:pt x="25" y="33"/>
                    <a:pt x="22" y="22"/>
                    <a:pt x="23" y="16"/>
                  </a:cubicBezTo>
                  <a:cubicBezTo>
                    <a:pt x="24" y="11"/>
                    <a:pt x="30" y="0"/>
                    <a:pt x="42" y="5"/>
                  </a:cubicBezTo>
                  <a:close/>
                </a:path>
              </a:pathLst>
            </a:custGeom>
            <a:solidFill>
              <a:srgbClr val="E5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7" name="任意多边形: 形状 86">
              <a:extLst>
                <a:ext uri="{FF2B5EF4-FFF2-40B4-BE49-F238E27FC236}">
                  <a16:creationId xmlns:a16="http://schemas.microsoft.com/office/drawing/2014/main" id="{98DEB515-F2A5-4E3A-9C63-9C082F7743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4" y="641"/>
              <a:ext cx="48" cy="97"/>
            </a:xfrm>
            <a:custGeom>
              <a:avLst/>
              <a:gdLst>
                <a:gd name="T0" fmla="*/ 7 w 25"/>
                <a:gd name="T1" fmla="*/ 3 h 51"/>
                <a:gd name="T2" fmla="*/ 0 w 25"/>
                <a:gd name="T3" fmla="*/ 11 h 51"/>
                <a:gd name="T4" fmla="*/ 3 w 25"/>
                <a:gd name="T5" fmla="*/ 15 h 51"/>
                <a:gd name="T6" fmla="*/ 4 w 25"/>
                <a:gd name="T7" fmla="*/ 26 h 51"/>
                <a:gd name="T8" fmla="*/ 4 w 25"/>
                <a:gd name="T9" fmla="*/ 46 h 51"/>
                <a:gd name="T10" fmla="*/ 5 w 25"/>
                <a:gd name="T11" fmla="*/ 51 h 51"/>
                <a:gd name="T12" fmla="*/ 10 w 25"/>
                <a:gd name="T13" fmla="*/ 34 h 51"/>
                <a:gd name="T14" fmla="*/ 19 w 25"/>
                <a:gd name="T15" fmla="*/ 14 h 51"/>
                <a:gd name="T16" fmla="*/ 25 w 25"/>
                <a:gd name="T17" fmla="*/ 3 h 51"/>
                <a:gd name="T18" fmla="*/ 23 w 25"/>
                <a:gd name="T19" fmla="*/ 0 h 51"/>
                <a:gd name="T20" fmla="*/ 17 w 25"/>
                <a:gd name="T21" fmla="*/ 5 h 51"/>
                <a:gd name="T22" fmla="*/ 11 w 25"/>
                <a:gd name="T23" fmla="*/ 9 h 51"/>
                <a:gd name="T24" fmla="*/ 15 w 25"/>
                <a:gd name="T25" fmla="*/ 16 h 51"/>
                <a:gd name="T26" fmla="*/ 10 w 25"/>
                <a:gd name="T27" fmla="*/ 25 h 51"/>
                <a:gd name="T28" fmla="*/ 9 w 25"/>
                <a:gd name="T29" fmla="*/ 16 h 51"/>
                <a:gd name="T30" fmla="*/ 7 w 25"/>
                <a:gd name="T31" fmla="*/ 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" h="51">
                  <a:moveTo>
                    <a:pt x="7" y="3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2" y="15"/>
                    <a:pt x="3" y="15"/>
                  </a:cubicBezTo>
                  <a:cubicBezTo>
                    <a:pt x="4" y="16"/>
                    <a:pt x="4" y="20"/>
                    <a:pt x="4" y="26"/>
                  </a:cubicBezTo>
                  <a:cubicBezTo>
                    <a:pt x="4" y="32"/>
                    <a:pt x="4" y="44"/>
                    <a:pt x="4" y="46"/>
                  </a:cubicBezTo>
                  <a:cubicBezTo>
                    <a:pt x="4" y="49"/>
                    <a:pt x="5" y="51"/>
                    <a:pt x="5" y="51"/>
                  </a:cubicBezTo>
                  <a:cubicBezTo>
                    <a:pt x="5" y="51"/>
                    <a:pt x="8" y="41"/>
                    <a:pt x="10" y="34"/>
                  </a:cubicBezTo>
                  <a:cubicBezTo>
                    <a:pt x="11" y="27"/>
                    <a:pt x="16" y="18"/>
                    <a:pt x="19" y="14"/>
                  </a:cubicBezTo>
                  <a:cubicBezTo>
                    <a:pt x="22" y="9"/>
                    <a:pt x="25" y="3"/>
                    <a:pt x="25" y="3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19" y="3"/>
                    <a:pt x="17" y="5"/>
                  </a:cubicBezTo>
                  <a:cubicBezTo>
                    <a:pt x="14" y="8"/>
                    <a:pt x="11" y="9"/>
                    <a:pt x="11" y="9"/>
                  </a:cubicBezTo>
                  <a:cubicBezTo>
                    <a:pt x="11" y="9"/>
                    <a:pt x="16" y="12"/>
                    <a:pt x="15" y="16"/>
                  </a:cubicBezTo>
                  <a:cubicBezTo>
                    <a:pt x="13" y="20"/>
                    <a:pt x="11" y="21"/>
                    <a:pt x="10" y="25"/>
                  </a:cubicBezTo>
                  <a:cubicBezTo>
                    <a:pt x="9" y="29"/>
                    <a:pt x="11" y="20"/>
                    <a:pt x="9" y="16"/>
                  </a:cubicBezTo>
                  <a:cubicBezTo>
                    <a:pt x="8" y="13"/>
                    <a:pt x="5" y="15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8" name="任意多边形: 形状 87">
              <a:extLst>
                <a:ext uri="{FF2B5EF4-FFF2-40B4-BE49-F238E27FC236}">
                  <a16:creationId xmlns:a16="http://schemas.microsoft.com/office/drawing/2014/main" id="{6BB70707-95FC-4C0F-A862-AB910F1640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4" y="786"/>
              <a:ext cx="8" cy="10"/>
            </a:xfrm>
            <a:custGeom>
              <a:avLst/>
              <a:gdLst>
                <a:gd name="T0" fmla="*/ 6 w 8"/>
                <a:gd name="T1" fmla="*/ 0 h 10"/>
                <a:gd name="T2" fmla="*/ 0 w 8"/>
                <a:gd name="T3" fmla="*/ 10 h 10"/>
                <a:gd name="T4" fmla="*/ 8 w 8"/>
                <a:gd name="T5" fmla="*/ 10 h 10"/>
                <a:gd name="T6" fmla="*/ 6 w 8"/>
                <a:gd name="T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0">
                  <a:moveTo>
                    <a:pt x="6" y="0"/>
                  </a:moveTo>
                  <a:lnTo>
                    <a:pt x="0" y="10"/>
                  </a:lnTo>
                  <a:lnTo>
                    <a:pt x="8" y="1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9" name="任意多边形: 形状 88">
              <a:extLst>
                <a:ext uri="{FF2B5EF4-FFF2-40B4-BE49-F238E27FC236}">
                  <a16:creationId xmlns:a16="http://schemas.microsoft.com/office/drawing/2014/main" id="{5DCC3879-1B97-431A-96F3-6C5D971B6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" y="606"/>
              <a:ext cx="52" cy="77"/>
            </a:xfrm>
            <a:custGeom>
              <a:avLst/>
              <a:gdLst>
                <a:gd name="T0" fmla="*/ 1 w 27"/>
                <a:gd name="T1" fmla="*/ 11 h 40"/>
                <a:gd name="T2" fmla="*/ 3 w 27"/>
                <a:gd name="T3" fmla="*/ 23 h 40"/>
                <a:gd name="T4" fmla="*/ 1 w 27"/>
                <a:gd name="T5" fmla="*/ 35 h 40"/>
                <a:gd name="T6" fmla="*/ 21 w 27"/>
                <a:gd name="T7" fmla="*/ 39 h 40"/>
                <a:gd name="T8" fmla="*/ 1 w 27"/>
                <a:gd name="T9" fmla="*/ 1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0">
                  <a:moveTo>
                    <a:pt x="1" y="11"/>
                  </a:moveTo>
                  <a:cubicBezTo>
                    <a:pt x="9" y="15"/>
                    <a:pt x="1" y="19"/>
                    <a:pt x="3" y="23"/>
                  </a:cubicBezTo>
                  <a:cubicBezTo>
                    <a:pt x="6" y="27"/>
                    <a:pt x="0" y="30"/>
                    <a:pt x="1" y="35"/>
                  </a:cubicBezTo>
                  <a:cubicBezTo>
                    <a:pt x="3" y="40"/>
                    <a:pt x="15" y="40"/>
                    <a:pt x="21" y="39"/>
                  </a:cubicBezTo>
                  <a:cubicBezTo>
                    <a:pt x="27" y="39"/>
                    <a:pt x="18" y="0"/>
                    <a:pt x="1" y="11"/>
                  </a:cubicBezTo>
                  <a:close/>
                </a:path>
              </a:pathLst>
            </a:custGeom>
            <a:solidFill>
              <a:srgbClr val="E5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0" name="任意多边形: 形状 89">
              <a:extLst>
                <a:ext uri="{FF2B5EF4-FFF2-40B4-BE49-F238E27FC236}">
                  <a16:creationId xmlns:a16="http://schemas.microsoft.com/office/drawing/2014/main" id="{90449D89-239B-460C-BD41-F2275DB6A5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" y="536"/>
              <a:ext cx="107" cy="149"/>
            </a:xfrm>
            <a:custGeom>
              <a:avLst/>
              <a:gdLst>
                <a:gd name="T0" fmla="*/ 5 w 56"/>
                <a:gd name="T1" fmla="*/ 14 h 78"/>
                <a:gd name="T2" fmla="*/ 39 w 56"/>
                <a:gd name="T3" fmla="*/ 23 h 78"/>
                <a:gd name="T4" fmla="*/ 46 w 56"/>
                <a:gd name="T5" fmla="*/ 38 h 78"/>
                <a:gd name="T6" fmla="*/ 49 w 56"/>
                <a:gd name="T7" fmla="*/ 53 h 78"/>
                <a:gd name="T8" fmla="*/ 45 w 56"/>
                <a:gd name="T9" fmla="*/ 70 h 78"/>
                <a:gd name="T10" fmla="*/ 28 w 56"/>
                <a:gd name="T11" fmla="*/ 76 h 78"/>
                <a:gd name="T12" fmla="*/ 11 w 56"/>
                <a:gd name="T13" fmla="*/ 33 h 78"/>
                <a:gd name="T14" fmla="*/ 5 w 56"/>
                <a:gd name="T15" fmla="*/ 1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78">
                  <a:moveTo>
                    <a:pt x="5" y="14"/>
                  </a:moveTo>
                  <a:cubicBezTo>
                    <a:pt x="14" y="0"/>
                    <a:pt x="40" y="6"/>
                    <a:pt x="39" y="23"/>
                  </a:cubicBezTo>
                  <a:cubicBezTo>
                    <a:pt x="39" y="40"/>
                    <a:pt x="50" y="29"/>
                    <a:pt x="46" y="38"/>
                  </a:cubicBezTo>
                  <a:cubicBezTo>
                    <a:pt x="43" y="47"/>
                    <a:pt x="54" y="46"/>
                    <a:pt x="49" y="53"/>
                  </a:cubicBezTo>
                  <a:cubicBezTo>
                    <a:pt x="45" y="60"/>
                    <a:pt x="56" y="62"/>
                    <a:pt x="45" y="70"/>
                  </a:cubicBezTo>
                  <a:cubicBezTo>
                    <a:pt x="34" y="78"/>
                    <a:pt x="28" y="76"/>
                    <a:pt x="28" y="76"/>
                  </a:cubicBezTo>
                  <a:cubicBezTo>
                    <a:pt x="28" y="76"/>
                    <a:pt x="31" y="27"/>
                    <a:pt x="11" y="33"/>
                  </a:cubicBezTo>
                  <a:cubicBezTo>
                    <a:pt x="5" y="35"/>
                    <a:pt x="0" y="20"/>
                    <a:pt x="5" y="14"/>
                  </a:cubicBezTo>
                  <a:close/>
                </a:path>
              </a:pathLst>
            </a:custGeom>
            <a:solidFill>
              <a:srgbClr val="E5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1" name="任意多边形: 形状 90">
              <a:extLst>
                <a:ext uri="{FF2B5EF4-FFF2-40B4-BE49-F238E27FC236}">
                  <a16:creationId xmlns:a16="http://schemas.microsoft.com/office/drawing/2014/main" id="{475F707E-063A-4C86-AEB9-13C1593280D2}"/>
                </a:ext>
              </a:extLst>
            </p:cNvPr>
            <p:cNvSpPr>
              <a:spLocks/>
            </p:cNvSpPr>
            <p:nvPr/>
          </p:nvSpPr>
          <p:spPr bwMode="auto">
            <a:xfrm>
              <a:off x="-2" y="547"/>
              <a:ext cx="186" cy="637"/>
            </a:xfrm>
            <a:custGeom>
              <a:avLst/>
              <a:gdLst>
                <a:gd name="T0" fmla="*/ 60 w 97"/>
                <a:gd name="T1" fmla="*/ 11 h 333"/>
                <a:gd name="T2" fmla="*/ 67 w 97"/>
                <a:gd name="T3" fmla="*/ 49 h 333"/>
                <a:gd name="T4" fmla="*/ 74 w 97"/>
                <a:gd name="T5" fmla="*/ 71 h 333"/>
                <a:gd name="T6" fmla="*/ 76 w 97"/>
                <a:gd name="T7" fmla="*/ 118 h 333"/>
                <a:gd name="T8" fmla="*/ 72 w 97"/>
                <a:gd name="T9" fmla="*/ 141 h 333"/>
                <a:gd name="T10" fmla="*/ 71 w 97"/>
                <a:gd name="T11" fmla="*/ 166 h 333"/>
                <a:gd name="T12" fmla="*/ 67 w 97"/>
                <a:gd name="T13" fmla="*/ 213 h 333"/>
                <a:gd name="T14" fmla="*/ 67 w 97"/>
                <a:gd name="T15" fmla="*/ 228 h 333"/>
                <a:gd name="T16" fmla="*/ 88 w 97"/>
                <a:gd name="T17" fmla="*/ 290 h 333"/>
                <a:gd name="T18" fmla="*/ 96 w 97"/>
                <a:gd name="T19" fmla="*/ 316 h 333"/>
                <a:gd name="T20" fmla="*/ 94 w 97"/>
                <a:gd name="T21" fmla="*/ 324 h 333"/>
                <a:gd name="T22" fmla="*/ 90 w 97"/>
                <a:gd name="T23" fmla="*/ 309 h 333"/>
                <a:gd name="T24" fmla="*/ 68 w 97"/>
                <a:gd name="T25" fmla="*/ 326 h 333"/>
                <a:gd name="T26" fmla="*/ 72 w 97"/>
                <a:gd name="T27" fmla="*/ 314 h 333"/>
                <a:gd name="T28" fmla="*/ 63 w 97"/>
                <a:gd name="T29" fmla="*/ 263 h 333"/>
                <a:gd name="T30" fmla="*/ 55 w 97"/>
                <a:gd name="T31" fmla="*/ 264 h 333"/>
                <a:gd name="T32" fmla="*/ 48 w 97"/>
                <a:gd name="T33" fmla="*/ 301 h 333"/>
                <a:gd name="T34" fmla="*/ 44 w 97"/>
                <a:gd name="T35" fmla="*/ 324 h 333"/>
                <a:gd name="T36" fmla="*/ 41 w 97"/>
                <a:gd name="T37" fmla="*/ 330 h 333"/>
                <a:gd name="T38" fmla="*/ 42 w 97"/>
                <a:gd name="T39" fmla="*/ 314 h 333"/>
                <a:gd name="T40" fmla="*/ 19 w 97"/>
                <a:gd name="T41" fmla="*/ 330 h 333"/>
                <a:gd name="T42" fmla="*/ 16 w 97"/>
                <a:gd name="T43" fmla="*/ 319 h 333"/>
                <a:gd name="T44" fmla="*/ 35 w 97"/>
                <a:gd name="T45" fmla="*/ 265 h 333"/>
                <a:gd name="T46" fmla="*/ 37 w 97"/>
                <a:gd name="T47" fmla="*/ 237 h 333"/>
                <a:gd name="T48" fmla="*/ 33 w 97"/>
                <a:gd name="T49" fmla="*/ 213 h 333"/>
                <a:gd name="T50" fmla="*/ 29 w 97"/>
                <a:gd name="T51" fmla="*/ 189 h 333"/>
                <a:gd name="T52" fmla="*/ 26 w 97"/>
                <a:gd name="T53" fmla="*/ 189 h 333"/>
                <a:gd name="T54" fmla="*/ 20 w 97"/>
                <a:gd name="T55" fmla="*/ 187 h 333"/>
                <a:gd name="T56" fmla="*/ 22 w 97"/>
                <a:gd name="T57" fmla="*/ 169 h 333"/>
                <a:gd name="T58" fmla="*/ 3 w 97"/>
                <a:gd name="T59" fmla="*/ 125 h 333"/>
                <a:gd name="T60" fmla="*/ 24 w 97"/>
                <a:gd name="T61" fmla="*/ 105 h 333"/>
                <a:gd name="T62" fmla="*/ 42 w 97"/>
                <a:gd name="T63" fmla="*/ 64 h 333"/>
                <a:gd name="T64" fmla="*/ 41 w 97"/>
                <a:gd name="T65" fmla="*/ 46 h 333"/>
                <a:gd name="T66" fmla="*/ 30 w 97"/>
                <a:gd name="T67" fmla="*/ 28 h 333"/>
                <a:gd name="T68" fmla="*/ 31 w 97"/>
                <a:gd name="T69" fmla="*/ 12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7" h="333">
                  <a:moveTo>
                    <a:pt x="44" y="0"/>
                  </a:moveTo>
                  <a:cubicBezTo>
                    <a:pt x="51" y="0"/>
                    <a:pt x="57" y="4"/>
                    <a:pt x="60" y="11"/>
                  </a:cubicBezTo>
                  <a:cubicBezTo>
                    <a:pt x="63" y="18"/>
                    <a:pt x="64" y="27"/>
                    <a:pt x="63" y="31"/>
                  </a:cubicBezTo>
                  <a:cubicBezTo>
                    <a:pt x="62" y="35"/>
                    <a:pt x="65" y="45"/>
                    <a:pt x="67" y="49"/>
                  </a:cubicBezTo>
                  <a:cubicBezTo>
                    <a:pt x="68" y="54"/>
                    <a:pt x="71" y="60"/>
                    <a:pt x="71" y="60"/>
                  </a:cubicBezTo>
                  <a:cubicBezTo>
                    <a:pt x="71" y="60"/>
                    <a:pt x="74" y="65"/>
                    <a:pt x="74" y="71"/>
                  </a:cubicBezTo>
                  <a:cubicBezTo>
                    <a:pt x="74" y="77"/>
                    <a:pt x="74" y="87"/>
                    <a:pt x="76" y="98"/>
                  </a:cubicBezTo>
                  <a:cubicBezTo>
                    <a:pt x="79" y="110"/>
                    <a:pt x="78" y="113"/>
                    <a:pt x="76" y="118"/>
                  </a:cubicBezTo>
                  <a:cubicBezTo>
                    <a:pt x="74" y="124"/>
                    <a:pt x="68" y="135"/>
                    <a:pt x="68" y="135"/>
                  </a:cubicBezTo>
                  <a:cubicBezTo>
                    <a:pt x="68" y="135"/>
                    <a:pt x="74" y="139"/>
                    <a:pt x="72" y="141"/>
                  </a:cubicBezTo>
                  <a:cubicBezTo>
                    <a:pt x="70" y="144"/>
                    <a:pt x="67" y="145"/>
                    <a:pt x="67" y="145"/>
                  </a:cubicBezTo>
                  <a:cubicBezTo>
                    <a:pt x="67" y="145"/>
                    <a:pt x="74" y="155"/>
                    <a:pt x="71" y="166"/>
                  </a:cubicBezTo>
                  <a:cubicBezTo>
                    <a:pt x="67" y="177"/>
                    <a:pt x="67" y="184"/>
                    <a:pt x="67" y="194"/>
                  </a:cubicBezTo>
                  <a:cubicBezTo>
                    <a:pt x="67" y="204"/>
                    <a:pt x="67" y="213"/>
                    <a:pt x="67" y="213"/>
                  </a:cubicBezTo>
                  <a:cubicBezTo>
                    <a:pt x="63" y="213"/>
                    <a:pt x="63" y="213"/>
                    <a:pt x="63" y="213"/>
                  </a:cubicBezTo>
                  <a:cubicBezTo>
                    <a:pt x="63" y="213"/>
                    <a:pt x="63" y="222"/>
                    <a:pt x="67" y="228"/>
                  </a:cubicBezTo>
                  <a:cubicBezTo>
                    <a:pt x="71" y="234"/>
                    <a:pt x="78" y="243"/>
                    <a:pt x="79" y="258"/>
                  </a:cubicBezTo>
                  <a:cubicBezTo>
                    <a:pt x="80" y="274"/>
                    <a:pt x="84" y="287"/>
                    <a:pt x="88" y="290"/>
                  </a:cubicBezTo>
                  <a:cubicBezTo>
                    <a:pt x="93" y="294"/>
                    <a:pt x="97" y="294"/>
                    <a:pt x="97" y="300"/>
                  </a:cubicBezTo>
                  <a:cubicBezTo>
                    <a:pt x="97" y="306"/>
                    <a:pt x="96" y="313"/>
                    <a:pt x="96" y="316"/>
                  </a:cubicBezTo>
                  <a:cubicBezTo>
                    <a:pt x="96" y="319"/>
                    <a:pt x="96" y="324"/>
                    <a:pt x="96" y="324"/>
                  </a:cubicBezTo>
                  <a:cubicBezTo>
                    <a:pt x="94" y="324"/>
                    <a:pt x="94" y="324"/>
                    <a:pt x="94" y="324"/>
                  </a:cubicBezTo>
                  <a:cubicBezTo>
                    <a:pt x="94" y="324"/>
                    <a:pt x="95" y="320"/>
                    <a:pt x="94" y="316"/>
                  </a:cubicBezTo>
                  <a:cubicBezTo>
                    <a:pt x="94" y="312"/>
                    <a:pt x="93" y="307"/>
                    <a:pt x="90" y="309"/>
                  </a:cubicBezTo>
                  <a:cubicBezTo>
                    <a:pt x="87" y="310"/>
                    <a:pt x="83" y="318"/>
                    <a:pt x="81" y="321"/>
                  </a:cubicBezTo>
                  <a:cubicBezTo>
                    <a:pt x="79" y="325"/>
                    <a:pt x="76" y="328"/>
                    <a:pt x="68" y="326"/>
                  </a:cubicBezTo>
                  <a:cubicBezTo>
                    <a:pt x="60" y="324"/>
                    <a:pt x="58" y="319"/>
                    <a:pt x="62" y="318"/>
                  </a:cubicBezTo>
                  <a:cubicBezTo>
                    <a:pt x="66" y="317"/>
                    <a:pt x="71" y="319"/>
                    <a:pt x="72" y="314"/>
                  </a:cubicBezTo>
                  <a:cubicBezTo>
                    <a:pt x="73" y="310"/>
                    <a:pt x="74" y="299"/>
                    <a:pt x="73" y="293"/>
                  </a:cubicBezTo>
                  <a:cubicBezTo>
                    <a:pt x="71" y="288"/>
                    <a:pt x="65" y="270"/>
                    <a:pt x="63" y="263"/>
                  </a:cubicBezTo>
                  <a:cubicBezTo>
                    <a:pt x="60" y="256"/>
                    <a:pt x="57" y="249"/>
                    <a:pt x="57" y="249"/>
                  </a:cubicBezTo>
                  <a:cubicBezTo>
                    <a:pt x="57" y="249"/>
                    <a:pt x="57" y="259"/>
                    <a:pt x="55" y="264"/>
                  </a:cubicBezTo>
                  <a:cubicBezTo>
                    <a:pt x="53" y="269"/>
                    <a:pt x="46" y="288"/>
                    <a:pt x="44" y="292"/>
                  </a:cubicBezTo>
                  <a:cubicBezTo>
                    <a:pt x="43" y="296"/>
                    <a:pt x="45" y="299"/>
                    <a:pt x="48" y="301"/>
                  </a:cubicBezTo>
                  <a:cubicBezTo>
                    <a:pt x="50" y="303"/>
                    <a:pt x="48" y="309"/>
                    <a:pt x="47" y="313"/>
                  </a:cubicBezTo>
                  <a:cubicBezTo>
                    <a:pt x="45" y="317"/>
                    <a:pt x="44" y="322"/>
                    <a:pt x="44" y="324"/>
                  </a:cubicBezTo>
                  <a:cubicBezTo>
                    <a:pt x="44" y="326"/>
                    <a:pt x="44" y="330"/>
                    <a:pt x="44" y="330"/>
                  </a:cubicBezTo>
                  <a:cubicBezTo>
                    <a:pt x="41" y="330"/>
                    <a:pt x="41" y="330"/>
                    <a:pt x="41" y="330"/>
                  </a:cubicBezTo>
                  <a:cubicBezTo>
                    <a:pt x="41" y="330"/>
                    <a:pt x="42" y="325"/>
                    <a:pt x="42" y="321"/>
                  </a:cubicBezTo>
                  <a:cubicBezTo>
                    <a:pt x="42" y="317"/>
                    <a:pt x="43" y="315"/>
                    <a:pt x="42" y="314"/>
                  </a:cubicBezTo>
                  <a:cubicBezTo>
                    <a:pt x="40" y="313"/>
                    <a:pt x="34" y="319"/>
                    <a:pt x="31" y="323"/>
                  </a:cubicBezTo>
                  <a:cubicBezTo>
                    <a:pt x="28" y="327"/>
                    <a:pt x="28" y="333"/>
                    <a:pt x="19" y="330"/>
                  </a:cubicBezTo>
                  <a:cubicBezTo>
                    <a:pt x="11" y="328"/>
                    <a:pt x="5" y="324"/>
                    <a:pt x="7" y="321"/>
                  </a:cubicBezTo>
                  <a:cubicBezTo>
                    <a:pt x="9" y="319"/>
                    <a:pt x="14" y="321"/>
                    <a:pt x="16" y="319"/>
                  </a:cubicBezTo>
                  <a:cubicBezTo>
                    <a:pt x="19" y="318"/>
                    <a:pt x="24" y="305"/>
                    <a:pt x="27" y="298"/>
                  </a:cubicBezTo>
                  <a:cubicBezTo>
                    <a:pt x="30" y="290"/>
                    <a:pt x="34" y="274"/>
                    <a:pt x="35" y="265"/>
                  </a:cubicBezTo>
                  <a:cubicBezTo>
                    <a:pt x="36" y="256"/>
                    <a:pt x="37" y="249"/>
                    <a:pt x="37" y="245"/>
                  </a:cubicBezTo>
                  <a:cubicBezTo>
                    <a:pt x="37" y="242"/>
                    <a:pt x="37" y="237"/>
                    <a:pt x="37" y="237"/>
                  </a:cubicBezTo>
                  <a:cubicBezTo>
                    <a:pt x="37" y="237"/>
                    <a:pt x="35" y="226"/>
                    <a:pt x="34" y="221"/>
                  </a:cubicBezTo>
                  <a:cubicBezTo>
                    <a:pt x="33" y="217"/>
                    <a:pt x="33" y="213"/>
                    <a:pt x="33" y="213"/>
                  </a:cubicBezTo>
                  <a:cubicBezTo>
                    <a:pt x="33" y="213"/>
                    <a:pt x="28" y="214"/>
                    <a:pt x="28" y="211"/>
                  </a:cubicBezTo>
                  <a:cubicBezTo>
                    <a:pt x="28" y="208"/>
                    <a:pt x="29" y="195"/>
                    <a:pt x="29" y="189"/>
                  </a:cubicBezTo>
                  <a:cubicBezTo>
                    <a:pt x="28" y="183"/>
                    <a:pt x="26" y="183"/>
                    <a:pt x="26" y="183"/>
                  </a:cubicBezTo>
                  <a:cubicBezTo>
                    <a:pt x="26" y="183"/>
                    <a:pt x="26" y="187"/>
                    <a:pt x="26" y="189"/>
                  </a:cubicBezTo>
                  <a:cubicBezTo>
                    <a:pt x="26" y="192"/>
                    <a:pt x="24" y="191"/>
                    <a:pt x="23" y="189"/>
                  </a:cubicBezTo>
                  <a:cubicBezTo>
                    <a:pt x="22" y="187"/>
                    <a:pt x="20" y="189"/>
                    <a:pt x="20" y="187"/>
                  </a:cubicBezTo>
                  <a:cubicBezTo>
                    <a:pt x="20" y="185"/>
                    <a:pt x="19" y="181"/>
                    <a:pt x="19" y="178"/>
                  </a:cubicBezTo>
                  <a:cubicBezTo>
                    <a:pt x="20" y="175"/>
                    <a:pt x="22" y="169"/>
                    <a:pt x="22" y="169"/>
                  </a:cubicBezTo>
                  <a:cubicBezTo>
                    <a:pt x="0" y="169"/>
                    <a:pt x="0" y="169"/>
                    <a:pt x="0" y="169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23" y="125"/>
                    <a:pt x="23" y="125"/>
                    <a:pt x="23" y="125"/>
                  </a:cubicBezTo>
                  <a:cubicBezTo>
                    <a:pt x="23" y="125"/>
                    <a:pt x="24" y="112"/>
                    <a:pt x="24" y="105"/>
                  </a:cubicBezTo>
                  <a:cubicBezTo>
                    <a:pt x="24" y="99"/>
                    <a:pt x="23" y="90"/>
                    <a:pt x="28" y="83"/>
                  </a:cubicBezTo>
                  <a:cubicBezTo>
                    <a:pt x="32" y="75"/>
                    <a:pt x="38" y="69"/>
                    <a:pt x="42" y="64"/>
                  </a:cubicBezTo>
                  <a:cubicBezTo>
                    <a:pt x="46" y="60"/>
                    <a:pt x="46" y="59"/>
                    <a:pt x="45" y="55"/>
                  </a:cubicBezTo>
                  <a:cubicBezTo>
                    <a:pt x="44" y="51"/>
                    <a:pt x="44" y="46"/>
                    <a:pt x="41" y="46"/>
                  </a:cubicBezTo>
                  <a:cubicBezTo>
                    <a:pt x="39" y="46"/>
                    <a:pt x="36" y="46"/>
                    <a:pt x="35" y="43"/>
                  </a:cubicBezTo>
                  <a:cubicBezTo>
                    <a:pt x="34" y="39"/>
                    <a:pt x="31" y="33"/>
                    <a:pt x="30" y="28"/>
                  </a:cubicBezTo>
                  <a:cubicBezTo>
                    <a:pt x="30" y="24"/>
                    <a:pt x="31" y="23"/>
                    <a:pt x="30" y="22"/>
                  </a:cubicBezTo>
                  <a:cubicBezTo>
                    <a:pt x="30" y="20"/>
                    <a:pt x="31" y="16"/>
                    <a:pt x="31" y="12"/>
                  </a:cubicBezTo>
                  <a:cubicBezTo>
                    <a:pt x="31" y="9"/>
                    <a:pt x="36" y="0"/>
                    <a:pt x="44" y="0"/>
                  </a:cubicBezTo>
                  <a:close/>
                </a:path>
              </a:pathLst>
            </a:custGeom>
            <a:solidFill>
              <a:srgbClr val="E5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2" name="任意多边形: 形状 91">
              <a:extLst>
                <a:ext uri="{FF2B5EF4-FFF2-40B4-BE49-F238E27FC236}">
                  <a16:creationId xmlns:a16="http://schemas.microsoft.com/office/drawing/2014/main" id="{0ED512D0-300A-49B4-BB73-4FC9928BFC9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" y="629"/>
              <a:ext cx="39" cy="31"/>
            </a:xfrm>
            <a:custGeom>
              <a:avLst/>
              <a:gdLst>
                <a:gd name="T0" fmla="*/ 19 w 20"/>
                <a:gd name="T1" fmla="*/ 0 h 16"/>
                <a:gd name="T2" fmla="*/ 20 w 20"/>
                <a:gd name="T3" fmla="*/ 3 h 16"/>
                <a:gd name="T4" fmla="*/ 0 w 20"/>
                <a:gd name="T5" fmla="*/ 16 h 16"/>
                <a:gd name="T6" fmla="*/ 2 w 20"/>
                <a:gd name="T7" fmla="*/ 8 h 16"/>
                <a:gd name="T8" fmla="*/ 11 w 20"/>
                <a:gd name="T9" fmla="*/ 1 h 16"/>
                <a:gd name="T10" fmla="*/ 19 w 20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6">
                  <a:moveTo>
                    <a:pt x="19" y="0"/>
                  </a:moveTo>
                  <a:cubicBezTo>
                    <a:pt x="20" y="1"/>
                    <a:pt x="20" y="2"/>
                    <a:pt x="20" y="3"/>
                  </a:cubicBezTo>
                  <a:cubicBezTo>
                    <a:pt x="10" y="3"/>
                    <a:pt x="5" y="10"/>
                    <a:pt x="0" y="16"/>
                  </a:cubicBezTo>
                  <a:cubicBezTo>
                    <a:pt x="2" y="14"/>
                    <a:pt x="2" y="10"/>
                    <a:pt x="2" y="8"/>
                  </a:cubicBezTo>
                  <a:cubicBezTo>
                    <a:pt x="4" y="5"/>
                    <a:pt x="8" y="3"/>
                    <a:pt x="11" y="1"/>
                  </a:cubicBezTo>
                  <a:cubicBezTo>
                    <a:pt x="14" y="0"/>
                    <a:pt x="17" y="0"/>
                    <a:pt x="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3" name="任意多边形: 形状 92">
              <a:extLst>
                <a:ext uri="{FF2B5EF4-FFF2-40B4-BE49-F238E27FC236}">
                  <a16:creationId xmlns:a16="http://schemas.microsoft.com/office/drawing/2014/main" id="{F21F09D6-8456-41CB-A4D7-B474193343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1" y="606"/>
              <a:ext cx="51" cy="77"/>
            </a:xfrm>
            <a:custGeom>
              <a:avLst/>
              <a:gdLst>
                <a:gd name="T0" fmla="*/ 1 w 27"/>
                <a:gd name="T1" fmla="*/ 11 h 40"/>
                <a:gd name="T2" fmla="*/ 3 w 27"/>
                <a:gd name="T3" fmla="*/ 23 h 40"/>
                <a:gd name="T4" fmla="*/ 1 w 27"/>
                <a:gd name="T5" fmla="*/ 35 h 40"/>
                <a:gd name="T6" fmla="*/ 21 w 27"/>
                <a:gd name="T7" fmla="*/ 39 h 40"/>
                <a:gd name="T8" fmla="*/ 1 w 27"/>
                <a:gd name="T9" fmla="*/ 1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0">
                  <a:moveTo>
                    <a:pt x="1" y="11"/>
                  </a:moveTo>
                  <a:cubicBezTo>
                    <a:pt x="9" y="15"/>
                    <a:pt x="1" y="19"/>
                    <a:pt x="3" y="23"/>
                  </a:cubicBezTo>
                  <a:cubicBezTo>
                    <a:pt x="6" y="27"/>
                    <a:pt x="0" y="30"/>
                    <a:pt x="1" y="35"/>
                  </a:cubicBezTo>
                  <a:cubicBezTo>
                    <a:pt x="3" y="40"/>
                    <a:pt x="15" y="40"/>
                    <a:pt x="21" y="39"/>
                  </a:cubicBezTo>
                  <a:cubicBezTo>
                    <a:pt x="27" y="39"/>
                    <a:pt x="18" y="0"/>
                    <a:pt x="1" y="11"/>
                  </a:cubicBezTo>
                  <a:close/>
                </a:path>
              </a:pathLst>
            </a:custGeom>
            <a:solidFill>
              <a:srgbClr val="E5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4" name="任意多边形: 形状 93">
              <a:extLst>
                <a:ext uri="{FF2B5EF4-FFF2-40B4-BE49-F238E27FC236}">
                  <a16:creationId xmlns:a16="http://schemas.microsoft.com/office/drawing/2014/main" id="{55AF070B-00D5-4D9D-8B08-05E6CDC500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8" y="536"/>
              <a:ext cx="107" cy="149"/>
            </a:xfrm>
            <a:custGeom>
              <a:avLst/>
              <a:gdLst>
                <a:gd name="T0" fmla="*/ 5 w 56"/>
                <a:gd name="T1" fmla="*/ 14 h 78"/>
                <a:gd name="T2" fmla="*/ 39 w 56"/>
                <a:gd name="T3" fmla="*/ 23 h 78"/>
                <a:gd name="T4" fmla="*/ 46 w 56"/>
                <a:gd name="T5" fmla="*/ 38 h 78"/>
                <a:gd name="T6" fmla="*/ 49 w 56"/>
                <a:gd name="T7" fmla="*/ 53 h 78"/>
                <a:gd name="T8" fmla="*/ 45 w 56"/>
                <a:gd name="T9" fmla="*/ 70 h 78"/>
                <a:gd name="T10" fmla="*/ 28 w 56"/>
                <a:gd name="T11" fmla="*/ 76 h 78"/>
                <a:gd name="T12" fmla="*/ 11 w 56"/>
                <a:gd name="T13" fmla="*/ 33 h 78"/>
                <a:gd name="T14" fmla="*/ 5 w 56"/>
                <a:gd name="T15" fmla="*/ 1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78">
                  <a:moveTo>
                    <a:pt x="5" y="14"/>
                  </a:moveTo>
                  <a:cubicBezTo>
                    <a:pt x="14" y="0"/>
                    <a:pt x="40" y="6"/>
                    <a:pt x="39" y="23"/>
                  </a:cubicBezTo>
                  <a:cubicBezTo>
                    <a:pt x="39" y="40"/>
                    <a:pt x="50" y="29"/>
                    <a:pt x="46" y="38"/>
                  </a:cubicBezTo>
                  <a:cubicBezTo>
                    <a:pt x="43" y="47"/>
                    <a:pt x="54" y="46"/>
                    <a:pt x="49" y="53"/>
                  </a:cubicBezTo>
                  <a:cubicBezTo>
                    <a:pt x="45" y="60"/>
                    <a:pt x="56" y="62"/>
                    <a:pt x="45" y="70"/>
                  </a:cubicBezTo>
                  <a:cubicBezTo>
                    <a:pt x="34" y="78"/>
                    <a:pt x="28" y="76"/>
                    <a:pt x="28" y="76"/>
                  </a:cubicBezTo>
                  <a:cubicBezTo>
                    <a:pt x="28" y="76"/>
                    <a:pt x="31" y="27"/>
                    <a:pt x="11" y="33"/>
                  </a:cubicBezTo>
                  <a:cubicBezTo>
                    <a:pt x="5" y="35"/>
                    <a:pt x="0" y="20"/>
                    <a:pt x="5" y="14"/>
                  </a:cubicBezTo>
                  <a:close/>
                </a:path>
              </a:pathLst>
            </a:custGeom>
            <a:solidFill>
              <a:srgbClr val="E5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5" name="任意多边形: 形状 94">
              <a:extLst>
                <a:ext uri="{FF2B5EF4-FFF2-40B4-BE49-F238E27FC236}">
                  <a16:creationId xmlns:a16="http://schemas.microsoft.com/office/drawing/2014/main" id="{F91C063C-C488-4463-835C-00AB269C1E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0" y="547"/>
              <a:ext cx="185" cy="637"/>
            </a:xfrm>
            <a:custGeom>
              <a:avLst/>
              <a:gdLst>
                <a:gd name="T0" fmla="*/ 60 w 97"/>
                <a:gd name="T1" fmla="*/ 11 h 333"/>
                <a:gd name="T2" fmla="*/ 67 w 97"/>
                <a:gd name="T3" fmla="*/ 49 h 333"/>
                <a:gd name="T4" fmla="*/ 74 w 97"/>
                <a:gd name="T5" fmla="*/ 71 h 333"/>
                <a:gd name="T6" fmla="*/ 76 w 97"/>
                <a:gd name="T7" fmla="*/ 118 h 333"/>
                <a:gd name="T8" fmla="*/ 72 w 97"/>
                <a:gd name="T9" fmla="*/ 141 h 333"/>
                <a:gd name="T10" fmla="*/ 71 w 97"/>
                <a:gd name="T11" fmla="*/ 166 h 333"/>
                <a:gd name="T12" fmla="*/ 67 w 97"/>
                <a:gd name="T13" fmla="*/ 213 h 333"/>
                <a:gd name="T14" fmla="*/ 67 w 97"/>
                <a:gd name="T15" fmla="*/ 228 h 333"/>
                <a:gd name="T16" fmla="*/ 88 w 97"/>
                <a:gd name="T17" fmla="*/ 290 h 333"/>
                <a:gd name="T18" fmla="*/ 96 w 97"/>
                <a:gd name="T19" fmla="*/ 316 h 333"/>
                <a:gd name="T20" fmla="*/ 94 w 97"/>
                <a:gd name="T21" fmla="*/ 324 h 333"/>
                <a:gd name="T22" fmla="*/ 90 w 97"/>
                <a:gd name="T23" fmla="*/ 309 h 333"/>
                <a:gd name="T24" fmla="*/ 68 w 97"/>
                <a:gd name="T25" fmla="*/ 326 h 333"/>
                <a:gd name="T26" fmla="*/ 72 w 97"/>
                <a:gd name="T27" fmla="*/ 314 h 333"/>
                <a:gd name="T28" fmla="*/ 63 w 97"/>
                <a:gd name="T29" fmla="*/ 263 h 333"/>
                <a:gd name="T30" fmla="*/ 55 w 97"/>
                <a:gd name="T31" fmla="*/ 264 h 333"/>
                <a:gd name="T32" fmla="*/ 48 w 97"/>
                <a:gd name="T33" fmla="*/ 301 h 333"/>
                <a:gd name="T34" fmla="*/ 44 w 97"/>
                <a:gd name="T35" fmla="*/ 324 h 333"/>
                <a:gd name="T36" fmla="*/ 41 w 97"/>
                <a:gd name="T37" fmla="*/ 330 h 333"/>
                <a:gd name="T38" fmla="*/ 42 w 97"/>
                <a:gd name="T39" fmla="*/ 314 h 333"/>
                <a:gd name="T40" fmla="*/ 19 w 97"/>
                <a:gd name="T41" fmla="*/ 330 h 333"/>
                <a:gd name="T42" fmla="*/ 16 w 97"/>
                <a:gd name="T43" fmla="*/ 319 h 333"/>
                <a:gd name="T44" fmla="*/ 35 w 97"/>
                <a:gd name="T45" fmla="*/ 265 h 333"/>
                <a:gd name="T46" fmla="*/ 38 w 97"/>
                <a:gd name="T47" fmla="*/ 237 h 333"/>
                <a:gd name="T48" fmla="*/ 33 w 97"/>
                <a:gd name="T49" fmla="*/ 213 h 333"/>
                <a:gd name="T50" fmla="*/ 29 w 97"/>
                <a:gd name="T51" fmla="*/ 189 h 333"/>
                <a:gd name="T52" fmla="*/ 26 w 97"/>
                <a:gd name="T53" fmla="*/ 189 h 333"/>
                <a:gd name="T54" fmla="*/ 20 w 97"/>
                <a:gd name="T55" fmla="*/ 187 h 333"/>
                <a:gd name="T56" fmla="*/ 22 w 97"/>
                <a:gd name="T57" fmla="*/ 169 h 333"/>
                <a:gd name="T58" fmla="*/ 3 w 97"/>
                <a:gd name="T59" fmla="*/ 125 h 333"/>
                <a:gd name="T60" fmla="*/ 24 w 97"/>
                <a:gd name="T61" fmla="*/ 105 h 333"/>
                <a:gd name="T62" fmla="*/ 42 w 97"/>
                <a:gd name="T63" fmla="*/ 64 h 333"/>
                <a:gd name="T64" fmla="*/ 41 w 97"/>
                <a:gd name="T65" fmla="*/ 46 h 333"/>
                <a:gd name="T66" fmla="*/ 30 w 97"/>
                <a:gd name="T67" fmla="*/ 28 h 333"/>
                <a:gd name="T68" fmla="*/ 31 w 97"/>
                <a:gd name="T69" fmla="*/ 12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7" h="333">
                  <a:moveTo>
                    <a:pt x="44" y="0"/>
                  </a:moveTo>
                  <a:cubicBezTo>
                    <a:pt x="51" y="0"/>
                    <a:pt x="57" y="4"/>
                    <a:pt x="60" y="11"/>
                  </a:cubicBezTo>
                  <a:cubicBezTo>
                    <a:pt x="63" y="18"/>
                    <a:pt x="64" y="27"/>
                    <a:pt x="63" y="31"/>
                  </a:cubicBezTo>
                  <a:cubicBezTo>
                    <a:pt x="62" y="35"/>
                    <a:pt x="65" y="45"/>
                    <a:pt x="67" y="49"/>
                  </a:cubicBezTo>
                  <a:cubicBezTo>
                    <a:pt x="68" y="54"/>
                    <a:pt x="71" y="60"/>
                    <a:pt x="71" y="60"/>
                  </a:cubicBezTo>
                  <a:cubicBezTo>
                    <a:pt x="71" y="60"/>
                    <a:pt x="74" y="65"/>
                    <a:pt x="74" y="71"/>
                  </a:cubicBezTo>
                  <a:cubicBezTo>
                    <a:pt x="74" y="77"/>
                    <a:pt x="74" y="87"/>
                    <a:pt x="76" y="98"/>
                  </a:cubicBezTo>
                  <a:cubicBezTo>
                    <a:pt x="79" y="110"/>
                    <a:pt x="78" y="113"/>
                    <a:pt x="76" y="118"/>
                  </a:cubicBezTo>
                  <a:cubicBezTo>
                    <a:pt x="74" y="124"/>
                    <a:pt x="68" y="135"/>
                    <a:pt x="68" y="135"/>
                  </a:cubicBezTo>
                  <a:cubicBezTo>
                    <a:pt x="68" y="135"/>
                    <a:pt x="74" y="139"/>
                    <a:pt x="72" y="141"/>
                  </a:cubicBezTo>
                  <a:cubicBezTo>
                    <a:pt x="70" y="144"/>
                    <a:pt x="67" y="145"/>
                    <a:pt x="67" y="145"/>
                  </a:cubicBezTo>
                  <a:cubicBezTo>
                    <a:pt x="67" y="145"/>
                    <a:pt x="74" y="155"/>
                    <a:pt x="71" y="166"/>
                  </a:cubicBezTo>
                  <a:cubicBezTo>
                    <a:pt x="67" y="177"/>
                    <a:pt x="67" y="184"/>
                    <a:pt x="67" y="194"/>
                  </a:cubicBezTo>
                  <a:cubicBezTo>
                    <a:pt x="67" y="204"/>
                    <a:pt x="67" y="213"/>
                    <a:pt x="67" y="213"/>
                  </a:cubicBezTo>
                  <a:cubicBezTo>
                    <a:pt x="63" y="213"/>
                    <a:pt x="63" y="213"/>
                    <a:pt x="63" y="213"/>
                  </a:cubicBezTo>
                  <a:cubicBezTo>
                    <a:pt x="63" y="213"/>
                    <a:pt x="63" y="222"/>
                    <a:pt x="67" y="228"/>
                  </a:cubicBezTo>
                  <a:cubicBezTo>
                    <a:pt x="71" y="234"/>
                    <a:pt x="78" y="243"/>
                    <a:pt x="79" y="258"/>
                  </a:cubicBezTo>
                  <a:cubicBezTo>
                    <a:pt x="80" y="274"/>
                    <a:pt x="84" y="287"/>
                    <a:pt x="88" y="290"/>
                  </a:cubicBezTo>
                  <a:cubicBezTo>
                    <a:pt x="93" y="294"/>
                    <a:pt x="97" y="294"/>
                    <a:pt x="97" y="300"/>
                  </a:cubicBezTo>
                  <a:cubicBezTo>
                    <a:pt x="97" y="306"/>
                    <a:pt x="96" y="313"/>
                    <a:pt x="96" y="316"/>
                  </a:cubicBezTo>
                  <a:cubicBezTo>
                    <a:pt x="96" y="319"/>
                    <a:pt x="96" y="324"/>
                    <a:pt x="96" y="324"/>
                  </a:cubicBezTo>
                  <a:cubicBezTo>
                    <a:pt x="94" y="324"/>
                    <a:pt x="94" y="324"/>
                    <a:pt x="94" y="324"/>
                  </a:cubicBezTo>
                  <a:cubicBezTo>
                    <a:pt x="94" y="324"/>
                    <a:pt x="95" y="320"/>
                    <a:pt x="94" y="316"/>
                  </a:cubicBezTo>
                  <a:cubicBezTo>
                    <a:pt x="94" y="312"/>
                    <a:pt x="93" y="307"/>
                    <a:pt x="90" y="309"/>
                  </a:cubicBezTo>
                  <a:cubicBezTo>
                    <a:pt x="87" y="310"/>
                    <a:pt x="83" y="318"/>
                    <a:pt x="81" y="321"/>
                  </a:cubicBezTo>
                  <a:cubicBezTo>
                    <a:pt x="79" y="325"/>
                    <a:pt x="76" y="328"/>
                    <a:pt x="68" y="326"/>
                  </a:cubicBezTo>
                  <a:cubicBezTo>
                    <a:pt x="60" y="324"/>
                    <a:pt x="58" y="319"/>
                    <a:pt x="62" y="318"/>
                  </a:cubicBezTo>
                  <a:cubicBezTo>
                    <a:pt x="66" y="317"/>
                    <a:pt x="71" y="319"/>
                    <a:pt x="72" y="314"/>
                  </a:cubicBezTo>
                  <a:cubicBezTo>
                    <a:pt x="73" y="310"/>
                    <a:pt x="74" y="299"/>
                    <a:pt x="73" y="293"/>
                  </a:cubicBezTo>
                  <a:cubicBezTo>
                    <a:pt x="71" y="288"/>
                    <a:pt x="65" y="270"/>
                    <a:pt x="63" y="263"/>
                  </a:cubicBezTo>
                  <a:cubicBezTo>
                    <a:pt x="60" y="256"/>
                    <a:pt x="57" y="249"/>
                    <a:pt x="57" y="249"/>
                  </a:cubicBezTo>
                  <a:cubicBezTo>
                    <a:pt x="57" y="249"/>
                    <a:pt x="57" y="259"/>
                    <a:pt x="55" y="264"/>
                  </a:cubicBezTo>
                  <a:cubicBezTo>
                    <a:pt x="53" y="269"/>
                    <a:pt x="46" y="288"/>
                    <a:pt x="44" y="292"/>
                  </a:cubicBezTo>
                  <a:cubicBezTo>
                    <a:pt x="43" y="296"/>
                    <a:pt x="45" y="299"/>
                    <a:pt x="48" y="301"/>
                  </a:cubicBezTo>
                  <a:cubicBezTo>
                    <a:pt x="50" y="303"/>
                    <a:pt x="48" y="309"/>
                    <a:pt x="47" y="313"/>
                  </a:cubicBezTo>
                  <a:cubicBezTo>
                    <a:pt x="45" y="317"/>
                    <a:pt x="44" y="322"/>
                    <a:pt x="44" y="324"/>
                  </a:cubicBezTo>
                  <a:cubicBezTo>
                    <a:pt x="44" y="326"/>
                    <a:pt x="44" y="330"/>
                    <a:pt x="44" y="330"/>
                  </a:cubicBezTo>
                  <a:cubicBezTo>
                    <a:pt x="41" y="330"/>
                    <a:pt x="41" y="330"/>
                    <a:pt x="41" y="330"/>
                  </a:cubicBezTo>
                  <a:cubicBezTo>
                    <a:pt x="41" y="330"/>
                    <a:pt x="42" y="325"/>
                    <a:pt x="42" y="321"/>
                  </a:cubicBezTo>
                  <a:cubicBezTo>
                    <a:pt x="42" y="317"/>
                    <a:pt x="43" y="315"/>
                    <a:pt x="42" y="314"/>
                  </a:cubicBezTo>
                  <a:cubicBezTo>
                    <a:pt x="40" y="313"/>
                    <a:pt x="34" y="319"/>
                    <a:pt x="31" y="323"/>
                  </a:cubicBezTo>
                  <a:cubicBezTo>
                    <a:pt x="28" y="327"/>
                    <a:pt x="28" y="333"/>
                    <a:pt x="19" y="330"/>
                  </a:cubicBezTo>
                  <a:cubicBezTo>
                    <a:pt x="11" y="328"/>
                    <a:pt x="5" y="324"/>
                    <a:pt x="7" y="321"/>
                  </a:cubicBezTo>
                  <a:cubicBezTo>
                    <a:pt x="9" y="319"/>
                    <a:pt x="14" y="321"/>
                    <a:pt x="16" y="319"/>
                  </a:cubicBezTo>
                  <a:cubicBezTo>
                    <a:pt x="19" y="318"/>
                    <a:pt x="24" y="305"/>
                    <a:pt x="27" y="298"/>
                  </a:cubicBezTo>
                  <a:cubicBezTo>
                    <a:pt x="30" y="290"/>
                    <a:pt x="34" y="274"/>
                    <a:pt x="35" y="265"/>
                  </a:cubicBezTo>
                  <a:cubicBezTo>
                    <a:pt x="36" y="256"/>
                    <a:pt x="37" y="249"/>
                    <a:pt x="37" y="245"/>
                  </a:cubicBezTo>
                  <a:cubicBezTo>
                    <a:pt x="38" y="242"/>
                    <a:pt x="38" y="237"/>
                    <a:pt x="38" y="237"/>
                  </a:cubicBezTo>
                  <a:cubicBezTo>
                    <a:pt x="38" y="237"/>
                    <a:pt x="35" y="226"/>
                    <a:pt x="34" y="221"/>
                  </a:cubicBezTo>
                  <a:cubicBezTo>
                    <a:pt x="33" y="217"/>
                    <a:pt x="33" y="213"/>
                    <a:pt x="33" y="213"/>
                  </a:cubicBezTo>
                  <a:cubicBezTo>
                    <a:pt x="33" y="213"/>
                    <a:pt x="28" y="214"/>
                    <a:pt x="28" y="211"/>
                  </a:cubicBezTo>
                  <a:cubicBezTo>
                    <a:pt x="28" y="208"/>
                    <a:pt x="29" y="195"/>
                    <a:pt x="29" y="189"/>
                  </a:cubicBezTo>
                  <a:cubicBezTo>
                    <a:pt x="28" y="183"/>
                    <a:pt x="26" y="183"/>
                    <a:pt x="26" y="183"/>
                  </a:cubicBezTo>
                  <a:cubicBezTo>
                    <a:pt x="26" y="183"/>
                    <a:pt x="26" y="187"/>
                    <a:pt x="26" y="189"/>
                  </a:cubicBezTo>
                  <a:cubicBezTo>
                    <a:pt x="26" y="192"/>
                    <a:pt x="24" y="191"/>
                    <a:pt x="23" y="189"/>
                  </a:cubicBezTo>
                  <a:cubicBezTo>
                    <a:pt x="22" y="187"/>
                    <a:pt x="20" y="189"/>
                    <a:pt x="20" y="187"/>
                  </a:cubicBezTo>
                  <a:cubicBezTo>
                    <a:pt x="20" y="185"/>
                    <a:pt x="19" y="181"/>
                    <a:pt x="19" y="178"/>
                  </a:cubicBezTo>
                  <a:cubicBezTo>
                    <a:pt x="20" y="175"/>
                    <a:pt x="22" y="169"/>
                    <a:pt x="22" y="169"/>
                  </a:cubicBezTo>
                  <a:cubicBezTo>
                    <a:pt x="0" y="169"/>
                    <a:pt x="0" y="169"/>
                    <a:pt x="0" y="169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23" y="125"/>
                    <a:pt x="23" y="125"/>
                    <a:pt x="23" y="125"/>
                  </a:cubicBezTo>
                  <a:cubicBezTo>
                    <a:pt x="23" y="125"/>
                    <a:pt x="24" y="112"/>
                    <a:pt x="24" y="105"/>
                  </a:cubicBezTo>
                  <a:cubicBezTo>
                    <a:pt x="24" y="99"/>
                    <a:pt x="23" y="90"/>
                    <a:pt x="28" y="83"/>
                  </a:cubicBezTo>
                  <a:cubicBezTo>
                    <a:pt x="32" y="75"/>
                    <a:pt x="38" y="69"/>
                    <a:pt x="42" y="64"/>
                  </a:cubicBezTo>
                  <a:cubicBezTo>
                    <a:pt x="46" y="60"/>
                    <a:pt x="46" y="59"/>
                    <a:pt x="45" y="55"/>
                  </a:cubicBezTo>
                  <a:cubicBezTo>
                    <a:pt x="44" y="51"/>
                    <a:pt x="44" y="46"/>
                    <a:pt x="41" y="46"/>
                  </a:cubicBezTo>
                  <a:cubicBezTo>
                    <a:pt x="39" y="46"/>
                    <a:pt x="36" y="46"/>
                    <a:pt x="35" y="43"/>
                  </a:cubicBezTo>
                  <a:cubicBezTo>
                    <a:pt x="34" y="39"/>
                    <a:pt x="31" y="33"/>
                    <a:pt x="30" y="28"/>
                  </a:cubicBezTo>
                  <a:cubicBezTo>
                    <a:pt x="30" y="24"/>
                    <a:pt x="31" y="23"/>
                    <a:pt x="30" y="22"/>
                  </a:cubicBezTo>
                  <a:cubicBezTo>
                    <a:pt x="30" y="20"/>
                    <a:pt x="31" y="16"/>
                    <a:pt x="31" y="12"/>
                  </a:cubicBezTo>
                  <a:cubicBezTo>
                    <a:pt x="31" y="9"/>
                    <a:pt x="36" y="0"/>
                    <a:pt x="44" y="0"/>
                  </a:cubicBezTo>
                  <a:close/>
                </a:path>
              </a:pathLst>
            </a:custGeom>
            <a:solidFill>
              <a:srgbClr val="E5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6" name="任意多边形: 形状 95">
              <a:extLst>
                <a:ext uri="{FF2B5EF4-FFF2-40B4-BE49-F238E27FC236}">
                  <a16:creationId xmlns:a16="http://schemas.microsoft.com/office/drawing/2014/main" id="{85AFC5E2-4FEE-4A73-B8F7-74A0B154C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6" y="629"/>
              <a:ext cx="38" cy="31"/>
            </a:xfrm>
            <a:custGeom>
              <a:avLst/>
              <a:gdLst>
                <a:gd name="T0" fmla="*/ 19 w 20"/>
                <a:gd name="T1" fmla="*/ 0 h 16"/>
                <a:gd name="T2" fmla="*/ 20 w 20"/>
                <a:gd name="T3" fmla="*/ 3 h 16"/>
                <a:gd name="T4" fmla="*/ 0 w 20"/>
                <a:gd name="T5" fmla="*/ 16 h 16"/>
                <a:gd name="T6" fmla="*/ 2 w 20"/>
                <a:gd name="T7" fmla="*/ 8 h 16"/>
                <a:gd name="T8" fmla="*/ 11 w 20"/>
                <a:gd name="T9" fmla="*/ 1 h 16"/>
                <a:gd name="T10" fmla="*/ 19 w 20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6">
                  <a:moveTo>
                    <a:pt x="19" y="0"/>
                  </a:moveTo>
                  <a:cubicBezTo>
                    <a:pt x="20" y="1"/>
                    <a:pt x="20" y="2"/>
                    <a:pt x="20" y="3"/>
                  </a:cubicBezTo>
                  <a:cubicBezTo>
                    <a:pt x="10" y="3"/>
                    <a:pt x="5" y="10"/>
                    <a:pt x="0" y="16"/>
                  </a:cubicBezTo>
                  <a:cubicBezTo>
                    <a:pt x="2" y="14"/>
                    <a:pt x="2" y="10"/>
                    <a:pt x="2" y="8"/>
                  </a:cubicBezTo>
                  <a:cubicBezTo>
                    <a:pt x="4" y="5"/>
                    <a:pt x="8" y="3"/>
                    <a:pt x="11" y="1"/>
                  </a:cubicBezTo>
                  <a:cubicBezTo>
                    <a:pt x="14" y="0"/>
                    <a:pt x="17" y="0"/>
                    <a:pt x="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7" name="任意多边形: 形状 96">
              <a:extLst>
                <a:ext uri="{FF2B5EF4-FFF2-40B4-BE49-F238E27FC236}">
                  <a16:creationId xmlns:a16="http://schemas.microsoft.com/office/drawing/2014/main" id="{37916D6A-50CE-4C37-BCF8-6965CA1FD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8" y="541"/>
              <a:ext cx="163" cy="645"/>
            </a:xfrm>
            <a:custGeom>
              <a:avLst/>
              <a:gdLst>
                <a:gd name="T0" fmla="*/ 48 w 85"/>
                <a:gd name="T1" fmla="*/ 0 h 337"/>
                <a:gd name="T2" fmla="*/ 34 w 85"/>
                <a:gd name="T3" fmla="*/ 19 h 337"/>
                <a:gd name="T4" fmla="*/ 36 w 85"/>
                <a:gd name="T5" fmla="*/ 31 h 337"/>
                <a:gd name="T6" fmla="*/ 39 w 85"/>
                <a:gd name="T7" fmla="*/ 38 h 337"/>
                <a:gd name="T8" fmla="*/ 40 w 85"/>
                <a:gd name="T9" fmla="*/ 43 h 337"/>
                <a:gd name="T10" fmla="*/ 39 w 85"/>
                <a:gd name="T11" fmla="*/ 46 h 337"/>
                <a:gd name="T12" fmla="*/ 34 w 85"/>
                <a:gd name="T13" fmla="*/ 50 h 337"/>
                <a:gd name="T14" fmla="*/ 25 w 85"/>
                <a:gd name="T15" fmla="*/ 54 h 337"/>
                <a:gd name="T16" fmla="*/ 12 w 85"/>
                <a:gd name="T17" fmla="*/ 60 h 337"/>
                <a:gd name="T18" fmla="*/ 11 w 85"/>
                <a:gd name="T19" fmla="*/ 70 h 337"/>
                <a:gd name="T20" fmla="*/ 8 w 85"/>
                <a:gd name="T21" fmla="*/ 81 h 337"/>
                <a:gd name="T22" fmla="*/ 4 w 85"/>
                <a:gd name="T23" fmla="*/ 111 h 337"/>
                <a:gd name="T24" fmla="*/ 19 w 85"/>
                <a:gd name="T25" fmla="*/ 117 h 337"/>
                <a:gd name="T26" fmla="*/ 18 w 85"/>
                <a:gd name="T27" fmla="*/ 128 h 337"/>
                <a:gd name="T28" fmla="*/ 17 w 85"/>
                <a:gd name="T29" fmla="*/ 141 h 337"/>
                <a:gd name="T30" fmla="*/ 17 w 85"/>
                <a:gd name="T31" fmla="*/ 179 h 337"/>
                <a:gd name="T32" fmla="*/ 17 w 85"/>
                <a:gd name="T33" fmla="*/ 218 h 337"/>
                <a:gd name="T34" fmla="*/ 28 w 85"/>
                <a:gd name="T35" fmla="*/ 220 h 337"/>
                <a:gd name="T36" fmla="*/ 33 w 85"/>
                <a:gd name="T37" fmla="*/ 220 h 337"/>
                <a:gd name="T38" fmla="*/ 33 w 85"/>
                <a:gd name="T39" fmla="*/ 233 h 337"/>
                <a:gd name="T40" fmla="*/ 35 w 85"/>
                <a:gd name="T41" fmla="*/ 270 h 337"/>
                <a:gd name="T42" fmla="*/ 37 w 85"/>
                <a:gd name="T43" fmla="*/ 300 h 337"/>
                <a:gd name="T44" fmla="*/ 32 w 85"/>
                <a:gd name="T45" fmla="*/ 322 h 337"/>
                <a:gd name="T46" fmla="*/ 26 w 85"/>
                <a:gd name="T47" fmla="*/ 330 h 337"/>
                <a:gd name="T48" fmla="*/ 25 w 85"/>
                <a:gd name="T49" fmla="*/ 334 h 337"/>
                <a:gd name="T50" fmla="*/ 42 w 85"/>
                <a:gd name="T51" fmla="*/ 333 h 337"/>
                <a:gd name="T52" fmla="*/ 44 w 85"/>
                <a:gd name="T53" fmla="*/ 324 h 337"/>
                <a:gd name="T54" fmla="*/ 48 w 85"/>
                <a:gd name="T55" fmla="*/ 318 h 337"/>
                <a:gd name="T56" fmla="*/ 48 w 85"/>
                <a:gd name="T57" fmla="*/ 321 h 337"/>
                <a:gd name="T58" fmla="*/ 44 w 85"/>
                <a:gd name="T59" fmla="*/ 331 h 337"/>
                <a:gd name="T60" fmla="*/ 48 w 85"/>
                <a:gd name="T61" fmla="*/ 337 h 337"/>
                <a:gd name="T62" fmla="*/ 62 w 85"/>
                <a:gd name="T63" fmla="*/ 332 h 337"/>
                <a:gd name="T64" fmla="*/ 63 w 85"/>
                <a:gd name="T65" fmla="*/ 317 h 337"/>
                <a:gd name="T66" fmla="*/ 63 w 85"/>
                <a:gd name="T67" fmla="*/ 304 h 337"/>
                <a:gd name="T68" fmla="*/ 67 w 85"/>
                <a:gd name="T69" fmla="*/ 275 h 337"/>
                <a:gd name="T70" fmla="*/ 71 w 85"/>
                <a:gd name="T71" fmla="*/ 239 h 337"/>
                <a:gd name="T72" fmla="*/ 70 w 85"/>
                <a:gd name="T73" fmla="*/ 222 h 337"/>
                <a:gd name="T74" fmla="*/ 70 w 85"/>
                <a:gd name="T75" fmla="*/ 217 h 337"/>
                <a:gd name="T76" fmla="*/ 80 w 85"/>
                <a:gd name="T77" fmla="*/ 215 h 337"/>
                <a:gd name="T78" fmla="*/ 79 w 85"/>
                <a:gd name="T79" fmla="*/ 183 h 337"/>
                <a:gd name="T80" fmla="*/ 78 w 85"/>
                <a:gd name="T81" fmla="*/ 153 h 337"/>
                <a:gd name="T82" fmla="*/ 77 w 85"/>
                <a:gd name="T83" fmla="*/ 142 h 337"/>
                <a:gd name="T84" fmla="*/ 77 w 85"/>
                <a:gd name="T85" fmla="*/ 135 h 337"/>
                <a:gd name="T86" fmla="*/ 75 w 85"/>
                <a:gd name="T87" fmla="*/ 125 h 337"/>
                <a:gd name="T88" fmla="*/ 83 w 85"/>
                <a:gd name="T89" fmla="*/ 119 h 337"/>
                <a:gd name="T90" fmla="*/ 85 w 85"/>
                <a:gd name="T91" fmla="*/ 89 h 337"/>
                <a:gd name="T92" fmla="*/ 83 w 85"/>
                <a:gd name="T93" fmla="*/ 64 h 337"/>
                <a:gd name="T94" fmla="*/ 79 w 85"/>
                <a:gd name="T95" fmla="*/ 58 h 337"/>
                <a:gd name="T96" fmla="*/ 67 w 85"/>
                <a:gd name="T97" fmla="*/ 55 h 337"/>
                <a:gd name="T98" fmla="*/ 60 w 85"/>
                <a:gd name="T99" fmla="*/ 47 h 337"/>
                <a:gd name="T100" fmla="*/ 57 w 85"/>
                <a:gd name="T101" fmla="*/ 41 h 337"/>
                <a:gd name="T102" fmla="*/ 60 w 85"/>
                <a:gd name="T103" fmla="*/ 32 h 337"/>
                <a:gd name="T104" fmla="*/ 63 w 85"/>
                <a:gd name="T105" fmla="*/ 19 h 337"/>
                <a:gd name="T106" fmla="*/ 48 w 85"/>
                <a:gd name="T10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5" h="337">
                  <a:moveTo>
                    <a:pt x="48" y="0"/>
                  </a:moveTo>
                  <a:cubicBezTo>
                    <a:pt x="37" y="0"/>
                    <a:pt x="34" y="9"/>
                    <a:pt x="34" y="19"/>
                  </a:cubicBezTo>
                  <a:cubicBezTo>
                    <a:pt x="32" y="19"/>
                    <a:pt x="33" y="31"/>
                    <a:pt x="36" y="31"/>
                  </a:cubicBezTo>
                  <a:cubicBezTo>
                    <a:pt x="36" y="32"/>
                    <a:pt x="37" y="37"/>
                    <a:pt x="39" y="38"/>
                  </a:cubicBezTo>
                  <a:cubicBezTo>
                    <a:pt x="40" y="39"/>
                    <a:pt x="40" y="40"/>
                    <a:pt x="40" y="43"/>
                  </a:cubicBezTo>
                  <a:cubicBezTo>
                    <a:pt x="40" y="45"/>
                    <a:pt x="39" y="46"/>
                    <a:pt x="39" y="46"/>
                  </a:cubicBezTo>
                  <a:cubicBezTo>
                    <a:pt x="39" y="46"/>
                    <a:pt x="34" y="47"/>
                    <a:pt x="34" y="50"/>
                  </a:cubicBezTo>
                  <a:cubicBezTo>
                    <a:pt x="33" y="52"/>
                    <a:pt x="29" y="54"/>
                    <a:pt x="25" y="54"/>
                  </a:cubicBezTo>
                  <a:cubicBezTo>
                    <a:pt x="20" y="54"/>
                    <a:pt x="12" y="57"/>
                    <a:pt x="12" y="60"/>
                  </a:cubicBezTo>
                  <a:cubicBezTo>
                    <a:pt x="12" y="63"/>
                    <a:pt x="12" y="70"/>
                    <a:pt x="11" y="70"/>
                  </a:cubicBezTo>
                  <a:cubicBezTo>
                    <a:pt x="9" y="69"/>
                    <a:pt x="9" y="75"/>
                    <a:pt x="8" y="81"/>
                  </a:cubicBezTo>
                  <a:cubicBezTo>
                    <a:pt x="7" y="87"/>
                    <a:pt x="0" y="106"/>
                    <a:pt x="4" y="111"/>
                  </a:cubicBezTo>
                  <a:cubicBezTo>
                    <a:pt x="9" y="117"/>
                    <a:pt x="19" y="117"/>
                    <a:pt x="19" y="117"/>
                  </a:cubicBezTo>
                  <a:cubicBezTo>
                    <a:pt x="19" y="117"/>
                    <a:pt x="19" y="120"/>
                    <a:pt x="18" y="128"/>
                  </a:cubicBezTo>
                  <a:cubicBezTo>
                    <a:pt x="17" y="135"/>
                    <a:pt x="15" y="141"/>
                    <a:pt x="17" y="141"/>
                  </a:cubicBezTo>
                  <a:cubicBezTo>
                    <a:pt x="18" y="141"/>
                    <a:pt x="17" y="166"/>
                    <a:pt x="17" y="179"/>
                  </a:cubicBezTo>
                  <a:cubicBezTo>
                    <a:pt x="17" y="192"/>
                    <a:pt x="17" y="215"/>
                    <a:pt x="17" y="218"/>
                  </a:cubicBezTo>
                  <a:cubicBezTo>
                    <a:pt x="17" y="220"/>
                    <a:pt x="25" y="220"/>
                    <a:pt x="28" y="220"/>
                  </a:cubicBezTo>
                  <a:cubicBezTo>
                    <a:pt x="30" y="220"/>
                    <a:pt x="33" y="220"/>
                    <a:pt x="33" y="220"/>
                  </a:cubicBezTo>
                  <a:cubicBezTo>
                    <a:pt x="33" y="220"/>
                    <a:pt x="33" y="227"/>
                    <a:pt x="33" y="233"/>
                  </a:cubicBezTo>
                  <a:cubicBezTo>
                    <a:pt x="34" y="238"/>
                    <a:pt x="34" y="264"/>
                    <a:pt x="35" y="270"/>
                  </a:cubicBezTo>
                  <a:cubicBezTo>
                    <a:pt x="35" y="276"/>
                    <a:pt x="38" y="291"/>
                    <a:pt x="37" y="300"/>
                  </a:cubicBezTo>
                  <a:cubicBezTo>
                    <a:pt x="37" y="308"/>
                    <a:pt x="35" y="317"/>
                    <a:pt x="32" y="322"/>
                  </a:cubicBezTo>
                  <a:cubicBezTo>
                    <a:pt x="29" y="326"/>
                    <a:pt x="28" y="328"/>
                    <a:pt x="26" y="330"/>
                  </a:cubicBezTo>
                  <a:cubicBezTo>
                    <a:pt x="25" y="332"/>
                    <a:pt x="21" y="334"/>
                    <a:pt x="25" y="334"/>
                  </a:cubicBezTo>
                  <a:cubicBezTo>
                    <a:pt x="30" y="334"/>
                    <a:pt x="40" y="335"/>
                    <a:pt x="42" y="333"/>
                  </a:cubicBezTo>
                  <a:cubicBezTo>
                    <a:pt x="44" y="331"/>
                    <a:pt x="42" y="326"/>
                    <a:pt x="44" y="324"/>
                  </a:cubicBezTo>
                  <a:cubicBezTo>
                    <a:pt x="45" y="321"/>
                    <a:pt x="48" y="318"/>
                    <a:pt x="48" y="318"/>
                  </a:cubicBezTo>
                  <a:cubicBezTo>
                    <a:pt x="48" y="321"/>
                    <a:pt x="48" y="321"/>
                    <a:pt x="48" y="321"/>
                  </a:cubicBezTo>
                  <a:cubicBezTo>
                    <a:pt x="48" y="321"/>
                    <a:pt x="44" y="329"/>
                    <a:pt x="44" y="331"/>
                  </a:cubicBezTo>
                  <a:cubicBezTo>
                    <a:pt x="45" y="333"/>
                    <a:pt x="45" y="337"/>
                    <a:pt x="48" y="337"/>
                  </a:cubicBezTo>
                  <a:cubicBezTo>
                    <a:pt x="51" y="337"/>
                    <a:pt x="61" y="335"/>
                    <a:pt x="62" y="332"/>
                  </a:cubicBezTo>
                  <a:cubicBezTo>
                    <a:pt x="63" y="328"/>
                    <a:pt x="62" y="320"/>
                    <a:pt x="63" y="317"/>
                  </a:cubicBezTo>
                  <a:cubicBezTo>
                    <a:pt x="64" y="314"/>
                    <a:pt x="64" y="309"/>
                    <a:pt x="63" y="304"/>
                  </a:cubicBezTo>
                  <a:cubicBezTo>
                    <a:pt x="62" y="300"/>
                    <a:pt x="64" y="284"/>
                    <a:pt x="67" y="275"/>
                  </a:cubicBezTo>
                  <a:cubicBezTo>
                    <a:pt x="71" y="266"/>
                    <a:pt x="71" y="247"/>
                    <a:pt x="71" y="239"/>
                  </a:cubicBezTo>
                  <a:cubicBezTo>
                    <a:pt x="71" y="231"/>
                    <a:pt x="70" y="225"/>
                    <a:pt x="70" y="222"/>
                  </a:cubicBezTo>
                  <a:cubicBezTo>
                    <a:pt x="70" y="218"/>
                    <a:pt x="70" y="217"/>
                    <a:pt x="70" y="217"/>
                  </a:cubicBezTo>
                  <a:cubicBezTo>
                    <a:pt x="70" y="217"/>
                    <a:pt x="80" y="217"/>
                    <a:pt x="80" y="215"/>
                  </a:cubicBezTo>
                  <a:cubicBezTo>
                    <a:pt x="80" y="213"/>
                    <a:pt x="79" y="192"/>
                    <a:pt x="79" y="183"/>
                  </a:cubicBezTo>
                  <a:cubicBezTo>
                    <a:pt x="79" y="174"/>
                    <a:pt x="78" y="161"/>
                    <a:pt x="78" y="153"/>
                  </a:cubicBezTo>
                  <a:cubicBezTo>
                    <a:pt x="77" y="145"/>
                    <a:pt x="77" y="142"/>
                    <a:pt x="77" y="142"/>
                  </a:cubicBezTo>
                  <a:cubicBezTo>
                    <a:pt x="77" y="142"/>
                    <a:pt x="78" y="141"/>
                    <a:pt x="77" y="135"/>
                  </a:cubicBezTo>
                  <a:cubicBezTo>
                    <a:pt x="76" y="130"/>
                    <a:pt x="75" y="125"/>
                    <a:pt x="75" y="125"/>
                  </a:cubicBezTo>
                  <a:cubicBezTo>
                    <a:pt x="75" y="125"/>
                    <a:pt x="81" y="125"/>
                    <a:pt x="83" y="119"/>
                  </a:cubicBezTo>
                  <a:cubicBezTo>
                    <a:pt x="84" y="112"/>
                    <a:pt x="85" y="102"/>
                    <a:pt x="85" y="89"/>
                  </a:cubicBezTo>
                  <a:cubicBezTo>
                    <a:pt x="84" y="77"/>
                    <a:pt x="83" y="67"/>
                    <a:pt x="83" y="64"/>
                  </a:cubicBezTo>
                  <a:cubicBezTo>
                    <a:pt x="83" y="61"/>
                    <a:pt x="84" y="60"/>
                    <a:pt x="79" y="58"/>
                  </a:cubicBezTo>
                  <a:cubicBezTo>
                    <a:pt x="74" y="57"/>
                    <a:pt x="71" y="58"/>
                    <a:pt x="67" y="55"/>
                  </a:cubicBezTo>
                  <a:cubicBezTo>
                    <a:pt x="63" y="52"/>
                    <a:pt x="62" y="48"/>
                    <a:pt x="60" y="47"/>
                  </a:cubicBezTo>
                  <a:cubicBezTo>
                    <a:pt x="58" y="45"/>
                    <a:pt x="55" y="43"/>
                    <a:pt x="57" y="41"/>
                  </a:cubicBezTo>
                  <a:cubicBezTo>
                    <a:pt x="58" y="39"/>
                    <a:pt x="60" y="36"/>
                    <a:pt x="60" y="32"/>
                  </a:cubicBezTo>
                  <a:cubicBezTo>
                    <a:pt x="64" y="32"/>
                    <a:pt x="65" y="19"/>
                    <a:pt x="63" y="19"/>
                  </a:cubicBezTo>
                  <a:cubicBezTo>
                    <a:pt x="62" y="10"/>
                    <a:pt x="61" y="0"/>
                    <a:pt x="48" y="0"/>
                  </a:cubicBezTo>
                  <a:close/>
                </a:path>
              </a:pathLst>
            </a:custGeom>
            <a:solidFill>
              <a:srgbClr val="E5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8" name="任意多边形: 形状 97">
              <a:extLst>
                <a:ext uri="{FF2B5EF4-FFF2-40B4-BE49-F238E27FC236}">
                  <a16:creationId xmlns:a16="http://schemas.microsoft.com/office/drawing/2014/main" id="{43404C35-7CFD-4FE8-BD3C-9F0F222D92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5" y="627"/>
              <a:ext cx="48" cy="100"/>
            </a:xfrm>
            <a:custGeom>
              <a:avLst/>
              <a:gdLst>
                <a:gd name="T0" fmla="*/ 4 w 25"/>
                <a:gd name="T1" fmla="*/ 1 h 52"/>
                <a:gd name="T2" fmla="*/ 4 w 25"/>
                <a:gd name="T3" fmla="*/ 1 h 52"/>
                <a:gd name="T4" fmla="*/ 2 w 25"/>
                <a:gd name="T5" fmla="*/ 2 h 52"/>
                <a:gd name="T6" fmla="*/ 0 w 25"/>
                <a:gd name="T7" fmla="*/ 24 h 52"/>
                <a:gd name="T8" fmla="*/ 5 w 25"/>
                <a:gd name="T9" fmla="*/ 43 h 52"/>
                <a:gd name="T10" fmla="*/ 6 w 25"/>
                <a:gd name="T11" fmla="*/ 52 h 52"/>
                <a:gd name="T12" fmla="*/ 11 w 25"/>
                <a:gd name="T13" fmla="*/ 38 h 52"/>
                <a:gd name="T14" fmla="*/ 21 w 25"/>
                <a:gd name="T15" fmla="*/ 16 h 52"/>
                <a:gd name="T16" fmla="*/ 25 w 25"/>
                <a:gd name="T17" fmla="*/ 2 h 52"/>
                <a:gd name="T18" fmla="*/ 25 w 25"/>
                <a:gd name="T19" fmla="*/ 2 h 52"/>
                <a:gd name="T20" fmla="*/ 23 w 25"/>
                <a:gd name="T21" fmla="*/ 0 h 52"/>
                <a:gd name="T22" fmla="*/ 20 w 25"/>
                <a:gd name="T23" fmla="*/ 8 h 52"/>
                <a:gd name="T24" fmla="*/ 14 w 25"/>
                <a:gd name="T25" fmla="*/ 14 h 52"/>
                <a:gd name="T26" fmla="*/ 14 w 25"/>
                <a:gd name="T27" fmla="*/ 19 h 52"/>
                <a:gd name="T28" fmla="*/ 11 w 25"/>
                <a:gd name="T29" fmla="*/ 23 h 52"/>
                <a:gd name="T30" fmla="*/ 11 w 25"/>
                <a:gd name="T31" fmla="*/ 18 h 52"/>
                <a:gd name="T32" fmla="*/ 7 w 25"/>
                <a:gd name="T33" fmla="*/ 15 h 52"/>
                <a:gd name="T34" fmla="*/ 4 w 25"/>
                <a:gd name="T35" fmla="*/ 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" h="52"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3" y="1"/>
                    <a:pt x="2" y="2"/>
                  </a:cubicBezTo>
                  <a:cubicBezTo>
                    <a:pt x="1" y="5"/>
                    <a:pt x="0" y="19"/>
                    <a:pt x="0" y="24"/>
                  </a:cubicBezTo>
                  <a:cubicBezTo>
                    <a:pt x="0" y="29"/>
                    <a:pt x="3" y="38"/>
                    <a:pt x="5" y="43"/>
                  </a:cubicBezTo>
                  <a:cubicBezTo>
                    <a:pt x="6" y="48"/>
                    <a:pt x="6" y="52"/>
                    <a:pt x="6" y="52"/>
                  </a:cubicBezTo>
                  <a:cubicBezTo>
                    <a:pt x="6" y="52"/>
                    <a:pt x="8" y="44"/>
                    <a:pt x="11" y="38"/>
                  </a:cubicBezTo>
                  <a:cubicBezTo>
                    <a:pt x="13" y="31"/>
                    <a:pt x="18" y="23"/>
                    <a:pt x="21" y="16"/>
                  </a:cubicBezTo>
                  <a:cubicBezTo>
                    <a:pt x="24" y="11"/>
                    <a:pt x="25" y="6"/>
                    <a:pt x="25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4" y="2"/>
                    <a:pt x="23" y="1"/>
                    <a:pt x="23" y="0"/>
                  </a:cubicBezTo>
                  <a:cubicBezTo>
                    <a:pt x="22" y="3"/>
                    <a:pt x="21" y="6"/>
                    <a:pt x="20" y="8"/>
                  </a:cubicBezTo>
                  <a:cubicBezTo>
                    <a:pt x="19" y="11"/>
                    <a:pt x="15" y="12"/>
                    <a:pt x="14" y="14"/>
                  </a:cubicBezTo>
                  <a:cubicBezTo>
                    <a:pt x="12" y="15"/>
                    <a:pt x="15" y="17"/>
                    <a:pt x="14" y="19"/>
                  </a:cubicBezTo>
                  <a:cubicBezTo>
                    <a:pt x="12" y="22"/>
                    <a:pt x="11" y="23"/>
                    <a:pt x="11" y="23"/>
                  </a:cubicBezTo>
                  <a:cubicBezTo>
                    <a:pt x="11" y="23"/>
                    <a:pt x="12" y="21"/>
                    <a:pt x="11" y="18"/>
                  </a:cubicBezTo>
                  <a:cubicBezTo>
                    <a:pt x="10" y="16"/>
                    <a:pt x="9" y="18"/>
                    <a:pt x="7" y="15"/>
                  </a:cubicBezTo>
                  <a:cubicBezTo>
                    <a:pt x="6" y="12"/>
                    <a:pt x="5" y="5"/>
                    <a:pt x="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9" name="任意多边形: 形状 98">
              <a:extLst>
                <a:ext uri="{FF2B5EF4-FFF2-40B4-BE49-F238E27FC236}">
                  <a16:creationId xmlns:a16="http://schemas.microsoft.com/office/drawing/2014/main" id="{55B439CC-4F47-4C3C-9B3C-110F72599E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8" y="782"/>
              <a:ext cx="71" cy="33"/>
            </a:xfrm>
            <a:custGeom>
              <a:avLst/>
              <a:gdLst>
                <a:gd name="T0" fmla="*/ 20 w 37"/>
                <a:gd name="T1" fmla="*/ 0 h 17"/>
                <a:gd name="T2" fmla="*/ 17 w 37"/>
                <a:gd name="T3" fmla="*/ 0 h 17"/>
                <a:gd name="T4" fmla="*/ 11 w 37"/>
                <a:gd name="T5" fmla="*/ 9 h 17"/>
                <a:gd name="T6" fmla="*/ 0 w 37"/>
                <a:gd name="T7" fmla="*/ 11 h 17"/>
                <a:gd name="T8" fmla="*/ 8 w 37"/>
                <a:gd name="T9" fmla="*/ 14 h 17"/>
                <a:gd name="T10" fmla="*/ 15 w 37"/>
                <a:gd name="T11" fmla="*/ 12 h 17"/>
                <a:gd name="T12" fmla="*/ 28 w 37"/>
                <a:gd name="T13" fmla="*/ 16 h 17"/>
                <a:gd name="T14" fmla="*/ 37 w 37"/>
                <a:gd name="T15" fmla="*/ 13 h 17"/>
                <a:gd name="T16" fmla="*/ 24 w 37"/>
                <a:gd name="T17" fmla="*/ 11 h 17"/>
                <a:gd name="T18" fmla="*/ 20 w 37"/>
                <a:gd name="T1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17">
                  <a:moveTo>
                    <a:pt x="20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5" y="8"/>
                    <a:pt x="11" y="9"/>
                  </a:cubicBezTo>
                  <a:cubicBezTo>
                    <a:pt x="7" y="11"/>
                    <a:pt x="0" y="11"/>
                    <a:pt x="0" y="11"/>
                  </a:cubicBezTo>
                  <a:cubicBezTo>
                    <a:pt x="0" y="11"/>
                    <a:pt x="3" y="14"/>
                    <a:pt x="8" y="14"/>
                  </a:cubicBezTo>
                  <a:cubicBezTo>
                    <a:pt x="13" y="14"/>
                    <a:pt x="15" y="12"/>
                    <a:pt x="15" y="12"/>
                  </a:cubicBezTo>
                  <a:cubicBezTo>
                    <a:pt x="15" y="12"/>
                    <a:pt x="22" y="17"/>
                    <a:pt x="28" y="16"/>
                  </a:cubicBezTo>
                  <a:cubicBezTo>
                    <a:pt x="35" y="15"/>
                    <a:pt x="37" y="13"/>
                    <a:pt x="37" y="13"/>
                  </a:cubicBezTo>
                  <a:cubicBezTo>
                    <a:pt x="37" y="13"/>
                    <a:pt x="28" y="14"/>
                    <a:pt x="24" y="11"/>
                  </a:cubicBezTo>
                  <a:cubicBezTo>
                    <a:pt x="20" y="8"/>
                    <a:pt x="20" y="5"/>
                    <a:pt x="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0" name="任意多边形: 形状 99">
              <a:extLst>
                <a:ext uri="{FF2B5EF4-FFF2-40B4-BE49-F238E27FC236}">
                  <a16:creationId xmlns:a16="http://schemas.microsoft.com/office/drawing/2014/main" id="{683B87FF-56A1-4A40-A177-98C4F6860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5" y="541"/>
              <a:ext cx="163" cy="645"/>
            </a:xfrm>
            <a:custGeom>
              <a:avLst/>
              <a:gdLst>
                <a:gd name="T0" fmla="*/ 48 w 85"/>
                <a:gd name="T1" fmla="*/ 0 h 337"/>
                <a:gd name="T2" fmla="*/ 35 w 85"/>
                <a:gd name="T3" fmla="*/ 19 h 337"/>
                <a:gd name="T4" fmla="*/ 37 w 85"/>
                <a:gd name="T5" fmla="*/ 31 h 337"/>
                <a:gd name="T6" fmla="*/ 39 w 85"/>
                <a:gd name="T7" fmla="*/ 38 h 337"/>
                <a:gd name="T8" fmla="*/ 41 w 85"/>
                <a:gd name="T9" fmla="*/ 43 h 337"/>
                <a:gd name="T10" fmla="*/ 39 w 85"/>
                <a:gd name="T11" fmla="*/ 46 h 337"/>
                <a:gd name="T12" fmla="*/ 34 w 85"/>
                <a:gd name="T13" fmla="*/ 50 h 337"/>
                <a:gd name="T14" fmla="*/ 25 w 85"/>
                <a:gd name="T15" fmla="*/ 54 h 337"/>
                <a:gd name="T16" fmla="*/ 13 w 85"/>
                <a:gd name="T17" fmla="*/ 60 h 337"/>
                <a:gd name="T18" fmla="*/ 11 w 85"/>
                <a:gd name="T19" fmla="*/ 70 h 337"/>
                <a:gd name="T20" fmla="*/ 8 w 85"/>
                <a:gd name="T21" fmla="*/ 81 h 337"/>
                <a:gd name="T22" fmla="*/ 4 w 85"/>
                <a:gd name="T23" fmla="*/ 111 h 337"/>
                <a:gd name="T24" fmla="*/ 19 w 85"/>
                <a:gd name="T25" fmla="*/ 117 h 337"/>
                <a:gd name="T26" fmla="*/ 18 w 85"/>
                <a:gd name="T27" fmla="*/ 128 h 337"/>
                <a:gd name="T28" fmla="*/ 17 w 85"/>
                <a:gd name="T29" fmla="*/ 141 h 337"/>
                <a:gd name="T30" fmla="*/ 17 w 85"/>
                <a:gd name="T31" fmla="*/ 179 h 337"/>
                <a:gd name="T32" fmla="*/ 17 w 85"/>
                <a:gd name="T33" fmla="*/ 218 h 337"/>
                <a:gd name="T34" fmla="*/ 28 w 85"/>
                <a:gd name="T35" fmla="*/ 220 h 337"/>
                <a:gd name="T36" fmla="*/ 33 w 85"/>
                <a:gd name="T37" fmla="*/ 220 h 337"/>
                <a:gd name="T38" fmla="*/ 34 w 85"/>
                <a:gd name="T39" fmla="*/ 233 h 337"/>
                <a:gd name="T40" fmla="*/ 35 w 85"/>
                <a:gd name="T41" fmla="*/ 270 h 337"/>
                <a:gd name="T42" fmla="*/ 38 w 85"/>
                <a:gd name="T43" fmla="*/ 300 h 337"/>
                <a:gd name="T44" fmla="*/ 32 w 85"/>
                <a:gd name="T45" fmla="*/ 322 h 337"/>
                <a:gd name="T46" fmla="*/ 27 w 85"/>
                <a:gd name="T47" fmla="*/ 330 h 337"/>
                <a:gd name="T48" fmla="*/ 25 w 85"/>
                <a:gd name="T49" fmla="*/ 334 h 337"/>
                <a:gd name="T50" fmla="*/ 42 w 85"/>
                <a:gd name="T51" fmla="*/ 333 h 337"/>
                <a:gd name="T52" fmla="*/ 44 w 85"/>
                <a:gd name="T53" fmla="*/ 324 h 337"/>
                <a:gd name="T54" fmla="*/ 48 w 85"/>
                <a:gd name="T55" fmla="*/ 318 h 337"/>
                <a:gd name="T56" fmla="*/ 48 w 85"/>
                <a:gd name="T57" fmla="*/ 321 h 337"/>
                <a:gd name="T58" fmla="*/ 45 w 85"/>
                <a:gd name="T59" fmla="*/ 331 h 337"/>
                <a:gd name="T60" fmla="*/ 48 w 85"/>
                <a:gd name="T61" fmla="*/ 337 h 337"/>
                <a:gd name="T62" fmla="*/ 62 w 85"/>
                <a:gd name="T63" fmla="*/ 332 h 337"/>
                <a:gd name="T64" fmla="*/ 63 w 85"/>
                <a:gd name="T65" fmla="*/ 317 h 337"/>
                <a:gd name="T66" fmla="*/ 63 w 85"/>
                <a:gd name="T67" fmla="*/ 304 h 337"/>
                <a:gd name="T68" fmla="*/ 67 w 85"/>
                <a:gd name="T69" fmla="*/ 275 h 337"/>
                <a:gd name="T70" fmla="*/ 71 w 85"/>
                <a:gd name="T71" fmla="*/ 239 h 337"/>
                <a:gd name="T72" fmla="*/ 70 w 85"/>
                <a:gd name="T73" fmla="*/ 222 h 337"/>
                <a:gd name="T74" fmla="*/ 70 w 85"/>
                <a:gd name="T75" fmla="*/ 217 h 337"/>
                <a:gd name="T76" fmla="*/ 80 w 85"/>
                <a:gd name="T77" fmla="*/ 215 h 337"/>
                <a:gd name="T78" fmla="*/ 79 w 85"/>
                <a:gd name="T79" fmla="*/ 183 h 337"/>
                <a:gd name="T80" fmla="*/ 78 w 85"/>
                <a:gd name="T81" fmla="*/ 153 h 337"/>
                <a:gd name="T82" fmla="*/ 77 w 85"/>
                <a:gd name="T83" fmla="*/ 142 h 337"/>
                <a:gd name="T84" fmla="*/ 77 w 85"/>
                <a:gd name="T85" fmla="*/ 135 h 337"/>
                <a:gd name="T86" fmla="*/ 76 w 85"/>
                <a:gd name="T87" fmla="*/ 125 h 337"/>
                <a:gd name="T88" fmla="*/ 83 w 85"/>
                <a:gd name="T89" fmla="*/ 119 h 337"/>
                <a:gd name="T90" fmla="*/ 85 w 85"/>
                <a:gd name="T91" fmla="*/ 89 h 337"/>
                <a:gd name="T92" fmla="*/ 83 w 85"/>
                <a:gd name="T93" fmla="*/ 64 h 337"/>
                <a:gd name="T94" fmla="*/ 79 w 85"/>
                <a:gd name="T95" fmla="*/ 58 h 337"/>
                <a:gd name="T96" fmla="*/ 67 w 85"/>
                <a:gd name="T97" fmla="*/ 55 h 337"/>
                <a:gd name="T98" fmla="*/ 60 w 85"/>
                <a:gd name="T99" fmla="*/ 47 h 337"/>
                <a:gd name="T100" fmla="*/ 57 w 85"/>
                <a:gd name="T101" fmla="*/ 41 h 337"/>
                <a:gd name="T102" fmla="*/ 60 w 85"/>
                <a:gd name="T103" fmla="*/ 32 h 337"/>
                <a:gd name="T104" fmla="*/ 63 w 85"/>
                <a:gd name="T105" fmla="*/ 19 h 337"/>
                <a:gd name="T106" fmla="*/ 48 w 85"/>
                <a:gd name="T10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5" h="337">
                  <a:moveTo>
                    <a:pt x="48" y="0"/>
                  </a:moveTo>
                  <a:cubicBezTo>
                    <a:pt x="37" y="0"/>
                    <a:pt x="35" y="9"/>
                    <a:pt x="35" y="19"/>
                  </a:cubicBezTo>
                  <a:cubicBezTo>
                    <a:pt x="32" y="19"/>
                    <a:pt x="34" y="31"/>
                    <a:pt x="37" y="31"/>
                  </a:cubicBezTo>
                  <a:cubicBezTo>
                    <a:pt x="36" y="32"/>
                    <a:pt x="38" y="37"/>
                    <a:pt x="39" y="38"/>
                  </a:cubicBezTo>
                  <a:cubicBezTo>
                    <a:pt x="40" y="39"/>
                    <a:pt x="41" y="40"/>
                    <a:pt x="41" y="43"/>
                  </a:cubicBezTo>
                  <a:cubicBezTo>
                    <a:pt x="41" y="45"/>
                    <a:pt x="39" y="46"/>
                    <a:pt x="39" y="46"/>
                  </a:cubicBezTo>
                  <a:cubicBezTo>
                    <a:pt x="39" y="46"/>
                    <a:pt x="34" y="47"/>
                    <a:pt x="34" y="50"/>
                  </a:cubicBezTo>
                  <a:cubicBezTo>
                    <a:pt x="34" y="52"/>
                    <a:pt x="29" y="54"/>
                    <a:pt x="25" y="54"/>
                  </a:cubicBezTo>
                  <a:cubicBezTo>
                    <a:pt x="21" y="54"/>
                    <a:pt x="13" y="57"/>
                    <a:pt x="13" y="60"/>
                  </a:cubicBezTo>
                  <a:cubicBezTo>
                    <a:pt x="13" y="63"/>
                    <a:pt x="12" y="70"/>
                    <a:pt x="11" y="70"/>
                  </a:cubicBezTo>
                  <a:cubicBezTo>
                    <a:pt x="9" y="69"/>
                    <a:pt x="9" y="75"/>
                    <a:pt x="8" y="81"/>
                  </a:cubicBezTo>
                  <a:cubicBezTo>
                    <a:pt x="7" y="87"/>
                    <a:pt x="0" y="106"/>
                    <a:pt x="4" y="111"/>
                  </a:cubicBezTo>
                  <a:cubicBezTo>
                    <a:pt x="9" y="117"/>
                    <a:pt x="19" y="117"/>
                    <a:pt x="19" y="117"/>
                  </a:cubicBezTo>
                  <a:cubicBezTo>
                    <a:pt x="19" y="117"/>
                    <a:pt x="19" y="120"/>
                    <a:pt x="18" y="128"/>
                  </a:cubicBezTo>
                  <a:cubicBezTo>
                    <a:pt x="17" y="135"/>
                    <a:pt x="16" y="141"/>
                    <a:pt x="17" y="141"/>
                  </a:cubicBezTo>
                  <a:cubicBezTo>
                    <a:pt x="18" y="141"/>
                    <a:pt x="17" y="166"/>
                    <a:pt x="17" y="179"/>
                  </a:cubicBezTo>
                  <a:cubicBezTo>
                    <a:pt x="17" y="192"/>
                    <a:pt x="17" y="215"/>
                    <a:pt x="17" y="218"/>
                  </a:cubicBezTo>
                  <a:cubicBezTo>
                    <a:pt x="17" y="220"/>
                    <a:pt x="25" y="220"/>
                    <a:pt x="28" y="220"/>
                  </a:cubicBezTo>
                  <a:cubicBezTo>
                    <a:pt x="31" y="220"/>
                    <a:pt x="33" y="220"/>
                    <a:pt x="33" y="220"/>
                  </a:cubicBezTo>
                  <a:cubicBezTo>
                    <a:pt x="33" y="220"/>
                    <a:pt x="33" y="227"/>
                    <a:pt x="34" y="233"/>
                  </a:cubicBezTo>
                  <a:cubicBezTo>
                    <a:pt x="34" y="238"/>
                    <a:pt x="34" y="264"/>
                    <a:pt x="35" y="270"/>
                  </a:cubicBezTo>
                  <a:cubicBezTo>
                    <a:pt x="36" y="276"/>
                    <a:pt x="38" y="291"/>
                    <a:pt x="38" y="300"/>
                  </a:cubicBezTo>
                  <a:cubicBezTo>
                    <a:pt x="38" y="308"/>
                    <a:pt x="35" y="317"/>
                    <a:pt x="32" y="322"/>
                  </a:cubicBezTo>
                  <a:cubicBezTo>
                    <a:pt x="29" y="326"/>
                    <a:pt x="29" y="328"/>
                    <a:pt x="27" y="330"/>
                  </a:cubicBezTo>
                  <a:cubicBezTo>
                    <a:pt x="25" y="332"/>
                    <a:pt x="21" y="334"/>
                    <a:pt x="25" y="334"/>
                  </a:cubicBezTo>
                  <a:cubicBezTo>
                    <a:pt x="30" y="334"/>
                    <a:pt x="40" y="335"/>
                    <a:pt x="42" y="333"/>
                  </a:cubicBezTo>
                  <a:cubicBezTo>
                    <a:pt x="44" y="331"/>
                    <a:pt x="42" y="326"/>
                    <a:pt x="44" y="324"/>
                  </a:cubicBezTo>
                  <a:cubicBezTo>
                    <a:pt x="46" y="321"/>
                    <a:pt x="48" y="318"/>
                    <a:pt x="48" y="318"/>
                  </a:cubicBezTo>
                  <a:cubicBezTo>
                    <a:pt x="48" y="321"/>
                    <a:pt x="48" y="321"/>
                    <a:pt x="48" y="321"/>
                  </a:cubicBezTo>
                  <a:cubicBezTo>
                    <a:pt x="48" y="321"/>
                    <a:pt x="44" y="329"/>
                    <a:pt x="45" y="331"/>
                  </a:cubicBezTo>
                  <a:cubicBezTo>
                    <a:pt x="45" y="333"/>
                    <a:pt x="45" y="337"/>
                    <a:pt x="48" y="337"/>
                  </a:cubicBezTo>
                  <a:cubicBezTo>
                    <a:pt x="52" y="337"/>
                    <a:pt x="61" y="335"/>
                    <a:pt x="62" y="332"/>
                  </a:cubicBezTo>
                  <a:cubicBezTo>
                    <a:pt x="63" y="328"/>
                    <a:pt x="62" y="320"/>
                    <a:pt x="63" y="317"/>
                  </a:cubicBezTo>
                  <a:cubicBezTo>
                    <a:pt x="65" y="314"/>
                    <a:pt x="64" y="309"/>
                    <a:pt x="63" y="304"/>
                  </a:cubicBezTo>
                  <a:cubicBezTo>
                    <a:pt x="62" y="300"/>
                    <a:pt x="64" y="284"/>
                    <a:pt x="67" y="275"/>
                  </a:cubicBezTo>
                  <a:cubicBezTo>
                    <a:pt x="71" y="266"/>
                    <a:pt x="72" y="247"/>
                    <a:pt x="71" y="239"/>
                  </a:cubicBezTo>
                  <a:cubicBezTo>
                    <a:pt x="71" y="231"/>
                    <a:pt x="70" y="225"/>
                    <a:pt x="70" y="222"/>
                  </a:cubicBezTo>
                  <a:cubicBezTo>
                    <a:pt x="70" y="218"/>
                    <a:pt x="70" y="217"/>
                    <a:pt x="70" y="217"/>
                  </a:cubicBezTo>
                  <a:cubicBezTo>
                    <a:pt x="70" y="217"/>
                    <a:pt x="81" y="217"/>
                    <a:pt x="80" y="215"/>
                  </a:cubicBezTo>
                  <a:cubicBezTo>
                    <a:pt x="80" y="213"/>
                    <a:pt x="79" y="192"/>
                    <a:pt x="79" y="183"/>
                  </a:cubicBezTo>
                  <a:cubicBezTo>
                    <a:pt x="79" y="174"/>
                    <a:pt x="79" y="161"/>
                    <a:pt x="78" y="153"/>
                  </a:cubicBezTo>
                  <a:cubicBezTo>
                    <a:pt x="77" y="145"/>
                    <a:pt x="77" y="142"/>
                    <a:pt x="77" y="142"/>
                  </a:cubicBezTo>
                  <a:cubicBezTo>
                    <a:pt x="77" y="142"/>
                    <a:pt x="78" y="141"/>
                    <a:pt x="77" y="135"/>
                  </a:cubicBezTo>
                  <a:cubicBezTo>
                    <a:pt x="76" y="130"/>
                    <a:pt x="76" y="125"/>
                    <a:pt x="76" y="125"/>
                  </a:cubicBezTo>
                  <a:cubicBezTo>
                    <a:pt x="76" y="125"/>
                    <a:pt x="81" y="125"/>
                    <a:pt x="83" y="119"/>
                  </a:cubicBezTo>
                  <a:cubicBezTo>
                    <a:pt x="85" y="112"/>
                    <a:pt x="85" y="102"/>
                    <a:pt x="85" y="89"/>
                  </a:cubicBezTo>
                  <a:cubicBezTo>
                    <a:pt x="85" y="77"/>
                    <a:pt x="83" y="67"/>
                    <a:pt x="83" y="64"/>
                  </a:cubicBezTo>
                  <a:cubicBezTo>
                    <a:pt x="83" y="61"/>
                    <a:pt x="84" y="60"/>
                    <a:pt x="79" y="58"/>
                  </a:cubicBezTo>
                  <a:cubicBezTo>
                    <a:pt x="75" y="57"/>
                    <a:pt x="72" y="58"/>
                    <a:pt x="67" y="55"/>
                  </a:cubicBezTo>
                  <a:cubicBezTo>
                    <a:pt x="63" y="52"/>
                    <a:pt x="62" y="48"/>
                    <a:pt x="60" y="47"/>
                  </a:cubicBezTo>
                  <a:cubicBezTo>
                    <a:pt x="58" y="45"/>
                    <a:pt x="56" y="43"/>
                    <a:pt x="57" y="41"/>
                  </a:cubicBezTo>
                  <a:cubicBezTo>
                    <a:pt x="58" y="39"/>
                    <a:pt x="61" y="36"/>
                    <a:pt x="60" y="32"/>
                  </a:cubicBezTo>
                  <a:cubicBezTo>
                    <a:pt x="64" y="32"/>
                    <a:pt x="65" y="19"/>
                    <a:pt x="63" y="19"/>
                  </a:cubicBezTo>
                  <a:cubicBezTo>
                    <a:pt x="62" y="10"/>
                    <a:pt x="61" y="0"/>
                    <a:pt x="48" y="0"/>
                  </a:cubicBezTo>
                  <a:close/>
                </a:path>
              </a:pathLst>
            </a:custGeom>
            <a:solidFill>
              <a:srgbClr val="E5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1" name="任意多边形: 形状 100">
              <a:extLst>
                <a:ext uri="{FF2B5EF4-FFF2-40B4-BE49-F238E27FC236}">
                  <a16:creationId xmlns:a16="http://schemas.microsoft.com/office/drawing/2014/main" id="{CBF269EE-6749-4811-8B28-01C82BA070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2" y="627"/>
              <a:ext cx="48" cy="100"/>
            </a:xfrm>
            <a:custGeom>
              <a:avLst/>
              <a:gdLst>
                <a:gd name="T0" fmla="*/ 5 w 25"/>
                <a:gd name="T1" fmla="*/ 1 h 52"/>
                <a:gd name="T2" fmla="*/ 4 w 25"/>
                <a:gd name="T3" fmla="*/ 1 h 52"/>
                <a:gd name="T4" fmla="*/ 3 w 25"/>
                <a:gd name="T5" fmla="*/ 2 h 52"/>
                <a:gd name="T6" fmla="*/ 0 w 25"/>
                <a:gd name="T7" fmla="*/ 24 h 52"/>
                <a:gd name="T8" fmla="*/ 5 w 25"/>
                <a:gd name="T9" fmla="*/ 43 h 52"/>
                <a:gd name="T10" fmla="*/ 7 w 25"/>
                <a:gd name="T11" fmla="*/ 52 h 52"/>
                <a:gd name="T12" fmla="*/ 11 w 25"/>
                <a:gd name="T13" fmla="*/ 38 h 52"/>
                <a:gd name="T14" fmla="*/ 21 w 25"/>
                <a:gd name="T15" fmla="*/ 16 h 52"/>
                <a:gd name="T16" fmla="*/ 25 w 25"/>
                <a:gd name="T17" fmla="*/ 2 h 52"/>
                <a:gd name="T18" fmla="*/ 25 w 25"/>
                <a:gd name="T19" fmla="*/ 2 h 52"/>
                <a:gd name="T20" fmla="*/ 23 w 25"/>
                <a:gd name="T21" fmla="*/ 0 h 52"/>
                <a:gd name="T22" fmla="*/ 20 w 25"/>
                <a:gd name="T23" fmla="*/ 8 h 52"/>
                <a:gd name="T24" fmla="*/ 14 w 25"/>
                <a:gd name="T25" fmla="*/ 14 h 52"/>
                <a:gd name="T26" fmla="*/ 14 w 25"/>
                <a:gd name="T27" fmla="*/ 19 h 52"/>
                <a:gd name="T28" fmla="*/ 11 w 25"/>
                <a:gd name="T29" fmla="*/ 23 h 52"/>
                <a:gd name="T30" fmla="*/ 11 w 25"/>
                <a:gd name="T31" fmla="*/ 18 h 52"/>
                <a:gd name="T32" fmla="*/ 8 w 25"/>
                <a:gd name="T33" fmla="*/ 15 h 52"/>
                <a:gd name="T34" fmla="*/ 5 w 25"/>
                <a:gd name="T35" fmla="*/ 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" h="52">
                  <a:moveTo>
                    <a:pt x="5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3" y="1"/>
                    <a:pt x="3" y="2"/>
                  </a:cubicBezTo>
                  <a:cubicBezTo>
                    <a:pt x="1" y="5"/>
                    <a:pt x="0" y="19"/>
                    <a:pt x="0" y="24"/>
                  </a:cubicBezTo>
                  <a:cubicBezTo>
                    <a:pt x="0" y="29"/>
                    <a:pt x="3" y="38"/>
                    <a:pt x="5" y="43"/>
                  </a:cubicBezTo>
                  <a:cubicBezTo>
                    <a:pt x="7" y="48"/>
                    <a:pt x="7" y="52"/>
                    <a:pt x="7" y="52"/>
                  </a:cubicBezTo>
                  <a:cubicBezTo>
                    <a:pt x="7" y="52"/>
                    <a:pt x="9" y="44"/>
                    <a:pt x="11" y="38"/>
                  </a:cubicBezTo>
                  <a:cubicBezTo>
                    <a:pt x="13" y="31"/>
                    <a:pt x="18" y="23"/>
                    <a:pt x="21" y="16"/>
                  </a:cubicBezTo>
                  <a:cubicBezTo>
                    <a:pt x="24" y="11"/>
                    <a:pt x="25" y="6"/>
                    <a:pt x="25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4" y="2"/>
                    <a:pt x="24" y="1"/>
                    <a:pt x="23" y="0"/>
                  </a:cubicBezTo>
                  <a:cubicBezTo>
                    <a:pt x="23" y="3"/>
                    <a:pt x="21" y="6"/>
                    <a:pt x="20" y="8"/>
                  </a:cubicBezTo>
                  <a:cubicBezTo>
                    <a:pt x="19" y="11"/>
                    <a:pt x="15" y="12"/>
                    <a:pt x="14" y="14"/>
                  </a:cubicBezTo>
                  <a:cubicBezTo>
                    <a:pt x="13" y="15"/>
                    <a:pt x="15" y="17"/>
                    <a:pt x="14" y="19"/>
                  </a:cubicBezTo>
                  <a:cubicBezTo>
                    <a:pt x="13" y="22"/>
                    <a:pt x="11" y="23"/>
                    <a:pt x="11" y="23"/>
                  </a:cubicBezTo>
                  <a:cubicBezTo>
                    <a:pt x="11" y="23"/>
                    <a:pt x="12" y="21"/>
                    <a:pt x="11" y="18"/>
                  </a:cubicBezTo>
                  <a:cubicBezTo>
                    <a:pt x="11" y="16"/>
                    <a:pt x="9" y="18"/>
                    <a:pt x="8" y="15"/>
                  </a:cubicBezTo>
                  <a:cubicBezTo>
                    <a:pt x="6" y="12"/>
                    <a:pt x="5" y="5"/>
                    <a:pt x="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2" name="任意多边形: 形状 101">
              <a:extLst>
                <a:ext uri="{FF2B5EF4-FFF2-40B4-BE49-F238E27FC236}">
                  <a16:creationId xmlns:a16="http://schemas.microsoft.com/office/drawing/2014/main" id="{40A6ADA8-57D9-4064-85EC-276ACDD0E1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5" y="782"/>
              <a:ext cx="71" cy="33"/>
            </a:xfrm>
            <a:custGeom>
              <a:avLst/>
              <a:gdLst>
                <a:gd name="T0" fmla="*/ 20 w 37"/>
                <a:gd name="T1" fmla="*/ 0 h 17"/>
                <a:gd name="T2" fmla="*/ 18 w 37"/>
                <a:gd name="T3" fmla="*/ 0 h 17"/>
                <a:gd name="T4" fmla="*/ 11 w 37"/>
                <a:gd name="T5" fmla="*/ 9 h 17"/>
                <a:gd name="T6" fmla="*/ 0 w 37"/>
                <a:gd name="T7" fmla="*/ 11 h 17"/>
                <a:gd name="T8" fmla="*/ 8 w 37"/>
                <a:gd name="T9" fmla="*/ 14 h 17"/>
                <a:gd name="T10" fmla="*/ 15 w 37"/>
                <a:gd name="T11" fmla="*/ 12 h 17"/>
                <a:gd name="T12" fmla="*/ 29 w 37"/>
                <a:gd name="T13" fmla="*/ 16 h 17"/>
                <a:gd name="T14" fmla="*/ 37 w 37"/>
                <a:gd name="T15" fmla="*/ 13 h 17"/>
                <a:gd name="T16" fmla="*/ 24 w 37"/>
                <a:gd name="T17" fmla="*/ 11 h 17"/>
                <a:gd name="T18" fmla="*/ 20 w 37"/>
                <a:gd name="T1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17">
                  <a:moveTo>
                    <a:pt x="20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5" y="8"/>
                    <a:pt x="11" y="9"/>
                  </a:cubicBezTo>
                  <a:cubicBezTo>
                    <a:pt x="7" y="11"/>
                    <a:pt x="0" y="11"/>
                    <a:pt x="0" y="11"/>
                  </a:cubicBezTo>
                  <a:cubicBezTo>
                    <a:pt x="0" y="11"/>
                    <a:pt x="4" y="14"/>
                    <a:pt x="8" y="14"/>
                  </a:cubicBezTo>
                  <a:cubicBezTo>
                    <a:pt x="13" y="14"/>
                    <a:pt x="15" y="12"/>
                    <a:pt x="15" y="12"/>
                  </a:cubicBezTo>
                  <a:cubicBezTo>
                    <a:pt x="15" y="12"/>
                    <a:pt x="22" y="17"/>
                    <a:pt x="29" y="16"/>
                  </a:cubicBezTo>
                  <a:cubicBezTo>
                    <a:pt x="35" y="15"/>
                    <a:pt x="37" y="13"/>
                    <a:pt x="37" y="13"/>
                  </a:cubicBezTo>
                  <a:cubicBezTo>
                    <a:pt x="37" y="13"/>
                    <a:pt x="28" y="14"/>
                    <a:pt x="24" y="11"/>
                  </a:cubicBezTo>
                  <a:cubicBezTo>
                    <a:pt x="21" y="8"/>
                    <a:pt x="20" y="5"/>
                    <a:pt x="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3" name="任意多边形: 形状 102">
              <a:extLst>
                <a:ext uri="{FF2B5EF4-FFF2-40B4-BE49-F238E27FC236}">
                  <a16:creationId xmlns:a16="http://schemas.microsoft.com/office/drawing/2014/main" id="{3EBA9AB9-0EA4-412C-949A-E66736A07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9" y="528"/>
              <a:ext cx="214" cy="674"/>
            </a:xfrm>
            <a:custGeom>
              <a:avLst/>
              <a:gdLst>
                <a:gd name="T0" fmla="*/ 45 w 112"/>
                <a:gd name="T1" fmla="*/ 11 h 352"/>
                <a:gd name="T2" fmla="*/ 44 w 112"/>
                <a:gd name="T3" fmla="*/ 34 h 352"/>
                <a:gd name="T4" fmla="*/ 51 w 112"/>
                <a:gd name="T5" fmla="*/ 45 h 352"/>
                <a:gd name="T6" fmla="*/ 31 w 112"/>
                <a:gd name="T7" fmla="*/ 60 h 352"/>
                <a:gd name="T8" fmla="*/ 29 w 112"/>
                <a:gd name="T9" fmla="*/ 183 h 352"/>
                <a:gd name="T10" fmla="*/ 32 w 112"/>
                <a:gd name="T11" fmla="*/ 183 h 352"/>
                <a:gd name="T12" fmla="*/ 31 w 112"/>
                <a:gd name="T13" fmla="*/ 195 h 352"/>
                <a:gd name="T14" fmla="*/ 29 w 112"/>
                <a:gd name="T15" fmla="*/ 261 h 352"/>
                <a:gd name="T16" fmla="*/ 34 w 112"/>
                <a:gd name="T17" fmla="*/ 262 h 352"/>
                <a:gd name="T18" fmla="*/ 37 w 112"/>
                <a:gd name="T19" fmla="*/ 306 h 352"/>
                <a:gd name="T20" fmla="*/ 34 w 112"/>
                <a:gd name="T21" fmla="*/ 335 h 352"/>
                <a:gd name="T22" fmla="*/ 52 w 112"/>
                <a:gd name="T23" fmla="*/ 337 h 352"/>
                <a:gd name="T24" fmla="*/ 56 w 112"/>
                <a:gd name="T25" fmla="*/ 316 h 352"/>
                <a:gd name="T26" fmla="*/ 55 w 112"/>
                <a:gd name="T27" fmla="*/ 282 h 352"/>
                <a:gd name="T28" fmla="*/ 64 w 112"/>
                <a:gd name="T29" fmla="*/ 207 h 352"/>
                <a:gd name="T30" fmla="*/ 73 w 112"/>
                <a:gd name="T31" fmla="*/ 223 h 352"/>
                <a:gd name="T32" fmla="*/ 82 w 112"/>
                <a:gd name="T33" fmla="*/ 298 h 352"/>
                <a:gd name="T34" fmla="*/ 80 w 112"/>
                <a:gd name="T35" fmla="*/ 311 h 352"/>
                <a:gd name="T36" fmla="*/ 86 w 112"/>
                <a:gd name="T37" fmla="*/ 334 h 352"/>
                <a:gd name="T38" fmla="*/ 103 w 112"/>
                <a:gd name="T39" fmla="*/ 350 h 352"/>
                <a:gd name="T40" fmla="*/ 101 w 112"/>
                <a:gd name="T41" fmla="*/ 321 h 352"/>
                <a:gd name="T42" fmla="*/ 102 w 112"/>
                <a:gd name="T43" fmla="*/ 304 h 352"/>
                <a:gd name="T44" fmla="*/ 103 w 112"/>
                <a:gd name="T45" fmla="*/ 241 h 352"/>
                <a:gd name="T46" fmla="*/ 103 w 112"/>
                <a:gd name="T47" fmla="*/ 175 h 352"/>
                <a:gd name="T48" fmla="*/ 106 w 112"/>
                <a:gd name="T49" fmla="*/ 164 h 352"/>
                <a:gd name="T50" fmla="*/ 110 w 112"/>
                <a:gd name="T51" fmla="*/ 135 h 352"/>
                <a:gd name="T52" fmla="*/ 106 w 112"/>
                <a:gd name="T53" fmla="*/ 78 h 352"/>
                <a:gd name="T54" fmla="*/ 74 w 112"/>
                <a:gd name="T55" fmla="*/ 53 h 352"/>
                <a:gd name="T56" fmla="*/ 73 w 112"/>
                <a:gd name="T57" fmla="*/ 36 h 352"/>
                <a:gd name="T58" fmla="*/ 78 w 112"/>
                <a:gd name="T59" fmla="*/ 25 h 352"/>
                <a:gd name="T60" fmla="*/ 76 w 112"/>
                <a:gd name="T61" fmla="*/ 11 h 352"/>
                <a:gd name="T62" fmla="*/ 29 w 112"/>
                <a:gd name="T63" fmla="*/ 60 h 352"/>
                <a:gd name="T64" fmla="*/ 16 w 112"/>
                <a:gd name="T65" fmla="*/ 108 h 352"/>
                <a:gd name="T66" fmla="*/ 11 w 112"/>
                <a:gd name="T67" fmla="*/ 176 h 352"/>
                <a:gd name="T68" fmla="*/ 13 w 112"/>
                <a:gd name="T69" fmla="*/ 188 h 352"/>
                <a:gd name="T70" fmla="*/ 0 w 112"/>
                <a:gd name="T71" fmla="*/ 192 h 352"/>
                <a:gd name="T72" fmla="*/ 22 w 112"/>
                <a:gd name="T73" fmla="*/ 264 h 352"/>
                <a:gd name="T74" fmla="*/ 29 w 112"/>
                <a:gd name="T75" fmla="*/ 194 h 352"/>
                <a:gd name="T76" fmla="*/ 26 w 112"/>
                <a:gd name="T77" fmla="*/ 188 h 352"/>
                <a:gd name="T78" fmla="*/ 29 w 112"/>
                <a:gd name="T79" fmla="*/ 183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" h="352">
                  <a:moveTo>
                    <a:pt x="59" y="0"/>
                  </a:moveTo>
                  <a:cubicBezTo>
                    <a:pt x="53" y="0"/>
                    <a:pt x="46" y="5"/>
                    <a:pt x="45" y="11"/>
                  </a:cubicBezTo>
                  <a:cubicBezTo>
                    <a:pt x="44" y="18"/>
                    <a:pt x="45" y="27"/>
                    <a:pt x="45" y="27"/>
                  </a:cubicBezTo>
                  <a:cubicBezTo>
                    <a:pt x="45" y="27"/>
                    <a:pt x="43" y="31"/>
                    <a:pt x="44" y="34"/>
                  </a:cubicBezTo>
                  <a:cubicBezTo>
                    <a:pt x="46" y="38"/>
                    <a:pt x="50" y="37"/>
                    <a:pt x="50" y="37"/>
                  </a:cubicBezTo>
                  <a:cubicBezTo>
                    <a:pt x="50" y="37"/>
                    <a:pt x="51" y="42"/>
                    <a:pt x="51" y="45"/>
                  </a:cubicBezTo>
                  <a:cubicBezTo>
                    <a:pt x="51" y="48"/>
                    <a:pt x="51" y="50"/>
                    <a:pt x="49" y="52"/>
                  </a:cubicBezTo>
                  <a:cubicBezTo>
                    <a:pt x="46" y="54"/>
                    <a:pt x="38" y="58"/>
                    <a:pt x="31" y="60"/>
                  </a:cubicBezTo>
                  <a:cubicBezTo>
                    <a:pt x="30" y="60"/>
                    <a:pt x="29" y="60"/>
                    <a:pt x="29" y="60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31" y="183"/>
                    <a:pt x="32" y="183"/>
                    <a:pt x="32" y="183"/>
                  </a:cubicBezTo>
                  <a:cubicBezTo>
                    <a:pt x="32" y="183"/>
                    <a:pt x="31" y="186"/>
                    <a:pt x="31" y="189"/>
                  </a:cubicBezTo>
                  <a:cubicBezTo>
                    <a:pt x="31" y="192"/>
                    <a:pt x="31" y="195"/>
                    <a:pt x="31" y="195"/>
                  </a:cubicBezTo>
                  <a:cubicBezTo>
                    <a:pt x="29" y="194"/>
                    <a:pt x="29" y="194"/>
                    <a:pt x="29" y="194"/>
                  </a:cubicBezTo>
                  <a:cubicBezTo>
                    <a:pt x="29" y="261"/>
                    <a:pt x="29" y="261"/>
                    <a:pt x="29" y="261"/>
                  </a:cubicBezTo>
                  <a:cubicBezTo>
                    <a:pt x="29" y="261"/>
                    <a:pt x="29" y="261"/>
                    <a:pt x="29" y="261"/>
                  </a:cubicBezTo>
                  <a:cubicBezTo>
                    <a:pt x="32" y="261"/>
                    <a:pt x="34" y="262"/>
                    <a:pt x="34" y="262"/>
                  </a:cubicBezTo>
                  <a:cubicBezTo>
                    <a:pt x="34" y="262"/>
                    <a:pt x="33" y="278"/>
                    <a:pt x="33" y="284"/>
                  </a:cubicBezTo>
                  <a:cubicBezTo>
                    <a:pt x="33" y="291"/>
                    <a:pt x="34" y="301"/>
                    <a:pt x="37" y="306"/>
                  </a:cubicBezTo>
                  <a:cubicBezTo>
                    <a:pt x="39" y="311"/>
                    <a:pt x="40" y="312"/>
                    <a:pt x="40" y="316"/>
                  </a:cubicBezTo>
                  <a:cubicBezTo>
                    <a:pt x="40" y="320"/>
                    <a:pt x="34" y="332"/>
                    <a:pt x="34" y="335"/>
                  </a:cubicBezTo>
                  <a:cubicBezTo>
                    <a:pt x="34" y="339"/>
                    <a:pt x="35" y="345"/>
                    <a:pt x="41" y="345"/>
                  </a:cubicBezTo>
                  <a:cubicBezTo>
                    <a:pt x="48" y="345"/>
                    <a:pt x="52" y="342"/>
                    <a:pt x="52" y="337"/>
                  </a:cubicBezTo>
                  <a:cubicBezTo>
                    <a:pt x="52" y="332"/>
                    <a:pt x="51" y="329"/>
                    <a:pt x="54" y="327"/>
                  </a:cubicBezTo>
                  <a:cubicBezTo>
                    <a:pt x="56" y="325"/>
                    <a:pt x="52" y="320"/>
                    <a:pt x="56" y="316"/>
                  </a:cubicBezTo>
                  <a:cubicBezTo>
                    <a:pt x="60" y="311"/>
                    <a:pt x="56" y="310"/>
                    <a:pt x="57" y="305"/>
                  </a:cubicBezTo>
                  <a:cubicBezTo>
                    <a:pt x="58" y="301"/>
                    <a:pt x="56" y="287"/>
                    <a:pt x="55" y="282"/>
                  </a:cubicBezTo>
                  <a:cubicBezTo>
                    <a:pt x="55" y="276"/>
                    <a:pt x="56" y="270"/>
                    <a:pt x="59" y="246"/>
                  </a:cubicBezTo>
                  <a:cubicBezTo>
                    <a:pt x="62" y="223"/>
                    <a:pt x="63" y="212"/>
                    <a:pt x="64" y="207"/>
                  </a:cubicBezTo>
                  <a:cubicBezTo>
                    <a:pt x="65" y="202"/>
                    <a:pt x="66" y="196"/>
                    <a:pt x="66" y="196"/>
                  </a:cubicBezTo>
                  <a:cubicBezTo>
                    <a:pt x="66" y="196"/>
                    <a:pt x="70" y="218"/>
                    <a:pt x="73" y="223"/>
                  </a:cubicBezTo>
                  <a:cubicBezTo>
                    <a:pt x="76" y="229"/>
                    <a:pt x="79" y="256"/>
                    <a:pt x="80" y="264"/>
                  </a:cubicBezTo>
                  <a:cubicBezTo>
                    <a:pt x="81" y="272"/>
                    <a:pt x="81" y="295"/>
                    <a:pt x="82" y="298"/>
                  </a:cubicBezTo>
                  <a:cubicBezTo>
                    <a:pt x="84" y="300"/>
                    <a:pt x="85" y="304"/>
                    <a:pt x="85" y="304"/>
                  </a:cubicBezTo>
                  <a:cubicBezTo>
                    <a:pt x="85" y="304"/>
                    <a:pt x="80" y="307"/>
                    <a:pt x="80" y="311"/>
                  </a:cubicBezTo>
                  <a:cubicBezTo>
                    <a:pt x="80" y="315"/>
                    <a:pt x="84" y="318"/>
                    <a:pt x="84" y="323"/>
                  </a:cubicBezTo>
                  <a:cubicBezTo>
                    <a:pt x="84" y="328"/>
                    <a:pt x="84" y="332"/>
                    <a:pt x="86" y="334"/>
                  </a:cubicBezTo>
                  <a:cubicBezTo>
                    <a:pt x="88" y="335"/>
                    <a:pt x="88" y="343"/>
                    <a:pt x="91" y="346"/>
                  </a:cubicBezTo>
                  <a:cubicBezTo>
                    <a:pt x="93" y="350"/>
                    <a:pt x="98" y="352"/>
                    <a:pt x="103" y="350"/>
                  </a:cubicBezTo>
                  <a:cubicBezTo>
                    <a:pt x="108" y="349"/>
                    <a:pt x="108" y="342"/>
                    <a:pt x="106" y="335"/>
                  </a:cubicBezTo>
                  <a:cubicBezTo>
                    <a:pt x="103" y="329"/>
                    <a:pt x="100" y="324"/>
                    <a:pt x="101" y="321"/>
                  </a:cubicBezTo>
                  <a:cubicBezTo>
                    <a:pt x="102" y="319"/>
                    <a:pt x="103" y="315"/>
                    <a:pt x="100" y="312"/>
                  </a:cubicBezTo>
                  <a:cubicBezTo>
                    <a:pt x="97" y="309"/>
                    <a:pt x="100" y="307"/>
                    <a:pt x="102" y="304"/>
                  </a:cubicBezTo>
                  <a:cubicBezTo>
                    <a:pt x="104" y="302"/>
                    <a:pt x="103" y="291"/>
                    <a:pt x="103" y="286"/>
                  </a:cubicBezTo>
                  <a:cubicBezTo>
                    <a:pt x="104" y="280"/>
                    <a:pt x="103" y="252"/>
                    <a:pt x="103" y="241"/>
                  </a:cubicBezTo>
                  <a:cubicBezTo>
                    <a:pt x="104" y="231"/>
                    <a:pt x="104" y="199"/>
                    <a:pt x="103" y="191"/>
                  </a:cubicBezTo>
                  <a:cubicBezTo>
                    <a:pt x="101" y="182"/>
                    <a:pt x="103" y="175"/>
                    <a:pt x="103" y="175"/>
                  </a:cubicBezTo>
                  <a:cubicBezTo>
                    <a:pt x="103" y="175"/>
                    <a:pt x="106" y="177"/>
                    <a:pt x="106" y="174"/>
                  </a:cubicBezTo>
                  <a:cubicBezTo>
                    <a:pt x="106" y="171"/>
                    <a:pt x="105" y="170"/>
                    <a:pt x="106" y="164"/>
                  </a:cubicBezTo>
                  <a:cubicBezTo>
                    <a:pt x="108" y="159"/>
                    <a:pt x="108" y="153"/>
                    <a:pt x="110" y="149"/>
                  </a:cubicBezTo>
                  <a:cubicBezTo>
                    <a:pt x="112" y="145"/>
                    <a:pt x="112" y="137"/>
                    <a:pt x="110" y="135"/>
                  </a:cubicBezTo>
                  <a:cubicBezTo>
                    <a:pt x="108" y="133"/>
                    <a:pt x="111" y="120"/>
                    <a:pt x="109" y="111"/>
                  </a:cubicBezTo>
                  <a:cubicBezTo>
                    <a:pt x="107" y="101"/>
                    <a:pt x="106" y="86"/>
                    <a:pt x="106" y="78"/>
                  </a:cubicBezTo>
                  <a:cubicBezTo>
                    <a:pt x="105" y="70"/>
                    <a:pt x="105" y="64"/>
                    <a:pt x="94" y="61"/>
                  </a:cubicBezTo>
                  <a:cubicBezTo>
                    <a:pt x="84" y="59"/>
                    <a:pt x="76" y="55"/>
                    <a:pt x="74" y="53"/>
                  </a:cubicBezTo>
                  <a:cubicBezTo>
                    <a:pt x="73" y="51"/>
                    <a:pt x="72" y="45"/>
                    <a:pt x="73" y="42"/>
                  </a:cubicBezTo>
                  <a:cubicBezTo>
                    <a:pt x="73" y="40"/>
                    <a:pt x="73" y="38"/>
                    <a:pt x="73" y="36"/>
                  </a:cubicBezTo>
                  <a:cubicBezTo>
                    <a:pt x="73" y="35"/>
                    <a:pt x="76" y="37"/>
                    <a:pt x="77" y="34"/>
                  </a:cubicBezTo>
                  <a:cubicBezTo>
                    <a:pt x="78" y="31"/>
                    <a:pt x="78" y="25"/>
                    <a:pt x="78" y="25"/>
                  </a:cubicBezTo>
                  <a:cubicBezTo>
                    <a:pt x="77" y="24"/>
                    <a:pt x="77" y="24"/>
                    <a:pt x="76" y="24"/>
                  </a:cubicBezTo>
                  <a:cubicBezTo>
                    <a:pt x="76" y="23"/>
                    <a:pt x="77" y="17"/>
                    <a:pt x="76" y="11"/>
                  </a:cubicBezTo>
                  <a:cubicBezTo>
                    <a:pt x="76" y="6"/>
                    <a:pt x="70" y="1"/>
                    <a:pt x="59" y="0"/>
                  </a:cubicBezTo>
                  <a:close/>
                  <a:moveTo>
                    <a:pt x="29" y="60"/>
                  </a:moveTo>
                  <a:cubicBezTo>
                    <a:pt x="23" y="62"/>
                    <a:pt x="19" y="64"/>
                    <a:pt x="18" y="71"/>
                  </a:cubicBezTo>
                  <a:cubicBezTo>
                    <a:pt x="18" y="80"/>
                    <a:pt x="17" y="97"/>
                    <a:pt x="16" y="108"/>
                  </a:cubicBezTo>
                  <a:cubicBezTo>
                    <a:pt x="15" y="119"/>
                    <a:pt x="12" y="143"/>
                    <a:pt x="11" y="150"/>
                  </a:cubicBezTo>
                  <a:cubicBezTo>
                    <a:pt x="11" y="158"/>
                    <a:pt x="11" y="174"/>
                    <a:pt x="11" y="176"/>
                  </a:cubicBezTo>
                  <a:cubicBezTo>
                    <a:pt x="11" y="178"/>
                    <a:pt x="12" y="177"/>
                    <a:pt x="12" y="180"/>
                  </a:cubicBezTo>
                  <a:cubicBezTo>
                    <a:pt x="11" y="183"/>
                    <a:pt x="11" y="186"/>
                    <a:pt x="13" y="188"/>
                  </a:cubicBezTo>
                  <a:cubicBezTo>
                    <a:pt x="14" y="190"/>
                    <a:pt x="13" y="193"/>
                    <a:pt x="13" y="193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22" y="264"/>
                    <a:pt x="22" y="264"/>
                    <a:pt x="22" y="264"/>
                  </a:cubicBezTo>
                  <a:cubicBezTo>
                    <a:pt x="22" y="264"/>
                    <a:pt x="26" y="262"/>
                    <a:pt x="29" y="261"/>
                  </a:cubicBezTo>
                  <a:cubicBezTo>
                    <a:pt x="29" y="194"/>
                    <a:pt x="29" y="194"/>
                    <a:pt x="29" y="194"/>
                  </a:cubicBezTo>
                  <a:cubicBezTo>
                    <a:pt x="26" y="194"/>
                    <a:pt x="26" y="194"/>
                    <a:pt x="26" y="194"/>
                  </a:cubicBezTo>
                  <a:cubicBezTo>
                    <a:pt x="26" y="194"/>
                    <a:pt x="27" y="190"/>
                    <a:pt x="26" y="188"/>
                  </a:cubicBezTo>
                  <a:cubicBezTo>
                    <a:pt x="25" y="185"/>
                    <a:pt x="25" y="183"/>
                    <a:pt x="26" y="180"/>
                  </a:cubicBezTo>
                  <a:cubicBezTo>
                    <a:pt x="26" y="180"/>
                    <a:pt x="27" y="182"/>
                    <a:pt x="29" y="183"/>
                  </a:cubicBezTo>
                  <a:lnTo>
                    <a:pt x="29" y="60"/>
                  </a:lnTo>
                  <a:close/>
                </a:path>
              </a:pathLst>
            </a:custGeom>
            <a:solidFill>
              <a:srgbClr val="C0B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4" name="任意多边形: 形状 103">
              <a:extLst>
                <a:ext uri="{FF2B5EF4-FFF2-40B4-BE49-F238E27FC236}">
                  <a16:creationId xmlns:a16="http://schemas.microsoft.com/office/drawing/2014/main" id="{5A661850-7E8F-45C8-BF09-5E4F3CCFAD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" y="832"/>
              <a:ext cx="23" cy="21"/>
            </a:xfrm>
            <a:custGeom>
              <a:avLst/>
              <a:gdLst>
                <a:gd name="T0" fmla="*/ 9 w 12"/>
                <a:gd name="T1" fmla="*/ 11 h 11"/>
                <a:gd name="T2" fmla="*/ 9 w 12"/>
                <a:gd name="T3" fmla="*/ 3 h 11"/>
                <a:gd name="T4" fmla="*/ 0 w 12"/>
                <a:gd name="T5" fmla="*/ 2 h 11"/>
                <a:gd name="T6" fmla="*/ 7 w 12"/>
                <a:gd name="T7" fmla="*/ 4 h 11"/>
                <a:gd name="T8" fmla="*/ 9 w 1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1">
                  <a:moveTo>
                    <a:pt x="9" y="11"/>
                  </a:moveTo>
                  <a:cubicBezTo>
                    <a:pt x="9" y="11"/>
                    <a:pt x="12" y="7"/>
                    <a:pt x="9" y="3"/>
                  </a:cubicBezTo>
                  <a:cubicBezTo>
                    <a:pt x="6" y="0"/>
                    <a:pt x="0" y="2"/>
                    <a:pt x="0" y="2"/>
                  </a:cubicBezTo>
                  <a:cubicBezTo>
                    <a:pt x="0" y="2"/>
                    <a:pt x="4" y="2"/>
                    <a:pt x="7" y="4"/>
                  </a:cubicBezTo>
                  <a:cubicBezTo>
                    <a:pt x="10" y="6"/>
                    <a:pt x="9" y="8"/>
                    <a:pt x="9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5" name="任意多边形: 形状 104">
              <a:extLst>
                <a:ext uri="{FF2B5EF4-FFF2-40B4-BE49-F238E27FC236}">
                  <a16:creationId xmlns:a16="http://schemas.microsoft.com/office/drawing/2014/main" id="{9AAE4CF7-B000-4BC5-A9CF-3D4E2A1922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2" y="861"/>
              <a:ext cx="27" cy="10"/>
            </a:xfrm>
            <a:custGeom>
              <a:avLst/>
              <a:gdLst>
                <a:gd name="T0" fmla="*/ 14 w 14"/>
                <a:gd name="T1" fmla="*/ 5 h 5"/>
                <a:gd name="T2" fmla="*/ 7 w 14"/>
                <a:gd name="T3" fmla="*/ 0 h 5"/>
                <a:gd name="T4" fmla="*/ 0 w 14"/>
                <a:gd name="T5" fmla="*/ 5 h 5"/>
                <a:gd name="T6" fmla="*/ 8 w 14"/>
                <a:gd name="T7" fmla="*/ 3 h 5"/>
                <a:gd name="T8" fmla="*/ 14 w 14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14" y="5"/>
                  </a:moveTo>
                  <a:cubicBezTo>
                    <a:pt x="14" y="5"/>
                    <a:pt x="14" y="0"/>
                    <a:pt x="7" y="0"/>
                  </a:cubicBezTo>
                  <a:cubicBezTo>
                    <a:pt x="1" y="0"/>
                    <a:pt x="0" y="5"/>
                    <a:pt x="0" y="5"/>
                  </a:cubicBezTo>
                  <a:cubicBezTo>
                    <a:pt x="0" y="5"/>
                    <a:pt x="3" y="2"/>
                    <a:pt x="8" y="3"/>
                  </a:cubicBezTo>
                  <a:cubicBezTo>
                    <a:pt x="12" y="3"/>
                    <a:pt x="12" y="3"/>
                    <a:pt x="1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6" name="任意多边形: 形状 105">
              <a:extLst>
                <a:ext uri="{FF2B5EF4-FFF2-40B4-BE49-F238E27FC236}">
                  <a16:creationId xmlns:a16="http://schemas.microsoft.com/office/drawing/2014/main" id="{380014D7-8109-4C58-A117-7A1A3D6CB5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3" y="622"/>
              <a:ext cx="72" cy="187"/>
            </a:xfrm>
            <a:custGeom>
              <a:avLst/>
              <a:gdLst>
                <a:gd name="T0" fmla="*/ 2 w 38"/>
                <a:gd name="T1" fmla="*/ 0 h 98"/>
                <a:gd name="T2" fmla="*/ 0 w 38"/>
                <a:gd name="T3" fmla="*/ 2 h 98"/>
                <a:gd name="T4" fmla="*/ 6 w 38"/>
                <a:gd name="T5" fmla="*/ 46 h 98"/>
                <a:gd name="T6" fmla="*/ 4 w 38"/>
                <a:gd name="T7" fmla="*/ 98 h 98"/>
                <a:gd name="T8" fmla="*/ 14 w 38"/>
                <a:gd name="T9" fmla="*/ 98 h 98"/>
                <a:gd name="T10" fmla="*/ 38 w 38"/>
                <a:gd name="T11" fmla="*/ 93 h 98"/>
                <a:gd name="T12" fmla="*/ 33 w 38"/>
                <a:gd name="T13" fmla="*/ 82 h 98"/>
                <a:gd name="T14" fmla="*/ 26 w 38"/>
                <a:gd name="T15" fmla="*/ 26 h 98"/>
                <a:gd name="T16" fmla="*/ 26 w 38"/>
                <a:gd name="T17" fmla="*/ 5 h 98"/>
                <a:gd name="T18" fmla="*/ 25 w 38"/>
                <a:gd name="T19" fmla="*/ 4 h 98"/>
                <a:gd name="T20" fmla="*/ 24 w 38"/>
                <a:gd name="T21" fmla="*/ 1 h 98"/>
                <a:gd name="T22" fmla="*/ 12 w 38"/>
                <a:gd name="T23" fmla="*/ 11 h 98"/>
                <a:gd name="T24" fmla="*/ 2 w 38"/>
                <a:gd name="T2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98">
                  <a:moveTo>
                    <a:pt x="2" y="0"/>
                  </a:moveTo>
                  <a:cubicBezTo>
                    <a:pt x="2" y="1"/>
                    <a:pt x="1" y="2"/>
                    <a:pt x="0" y="2"/>
                  </a:cubicBezTo>
                  <a:cubicBezTo>
                    <a:pt x="2" y="9"/>
                    <a:pt x="5" y="30"/>
                    <a:pt x="6" y="46"/>
                  </a:cubicBezTo>
                  <a:cubicBezTo>
                    <a:pt x="7" y="64"/>
                    <a:pt x="4" y="98"/>
                    <a:pt x="4" y="98"/>
                  </a:cubicBezTo>
                  <a:cubicBezTo>
                    <a:pt x="4" y="98"/>
                    <a:pt x="6" y="98"/>
                    <a:pt x="14" y="98"/>
                  </a:cubicBezTo>
                  <a:cubicBezTo>
                    <a:pt x="22" y="98"/>
                    <a:pt x="38" y="93"/>
                    <a:pt x="38" y="93"/>
                  </a:cubicBezTo>
                  <a:cubicBezTo>
                    <a:pt x="38" y="93"/>
                    <a:pt x="35" y="88"/>
                    <a:pt x="33" y="82"/>
                  </a:cubicBezTo>
                  <a:cubicBezTo>
                    <a:pt x="31" y="76"/>
                    <a:pt x="27" y="49"/>
                    <a:pt x="26" y="26"/>
                  </a:cubicBezTo>
                  <a:cubicBezTo>
                    <a:pt x="26" y="14"/>
                    <a:pt x="26" y="8"/>
                    <a:pt x="26" y="5"/>
                  </a:cubicBezTo>
                  <a:cubicBezTo>
                    <a:pt x="26" y="5"/>
                    <a:pt x="26" y="4"/>
                    <a:pt x="25" y="4"/>
                  </a:cubicBezTo>
                  <a:cubicBezTo>
                    <a:pt x="25" y="3"/>
                    <a:pt x="25" y="2"/>
                    <a:pt x="24" y="1"/>
                  </a:cubicBezTo>
                  <a:cubicBezTo>
                    <a:pt x="22" y="6"/>
                    <a:pt x="16" y="11"/>
                    <a:pt x="12" y="11"/>
                  </a:cubicBezTo>
                  <a:cubicBezTo>
                    <a:pt x="9" y="11"/>
                    <a:pt x="4" y="4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7" name="任意多边形: 形状 106">
              <a:extLst>
                <a:ext uri="{FF2B5EF4-FFF2-40B4-BE49-F238E27FC236}">
                  <a16:creationId xmlns:a16="http://schemas.microsoft.com/office/drawing/2014/main" id="{C109CE8A-17F9-473C-90AB-C7ECD8A335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2" y="645"/>
              <a:ext cx="31" cy="183"/>
            </a:xfrm>
            <a:custGeom>
              <a:avLst/>
              <a:gdLst>
                <a:gd name="T0" fmla="*/ 16 w 16"/>
                <a:gd name="T1" fmla="*/ 4 h 96"/>
                <a:gd name="T2" fmla="*/ 8 w 16"/>
                <a:gd name="T3" fmla="*/ 0 h 96"/>
                <a:gd name="T4" fmla="*/ 0 w 16"/>
                <a:gd name="T5" fmla="*/ 4 h 96"/>
                <a:gd name="T6" fmla="*/ 5 w 16"/>
                <a:gd name="T7" fmla="*/ 6 h 96"/>
                <a:gd name="T8" fmla="*/ 3 w 16"/>
                <a:gd name="T9" fmla="*/ 40 h 96"/>
                <a:gd name="T10" fmla="*/ 4 w 16"/>
                <a:gd name="T11" fmla="*/ 88 h 96"/>
                <a:gd name="T12" fmla="*/ 10 w 16"/>
                <a:gd name="T13" fmla="*/ 89 h 96"/>
                <a:gd name="T14" fmla="*/ 11 w 16"/>
                <a:gd name="T15" fmla="*/ 33 h 96"/>
                <a:gd name="T16" fmla="*/ 10 w 16"/>
                <a:gd name="T17" fmla="*/ 7 h 96"/>
                <a:gd name="T18" fmla="*/ 16 w 16"/>
                <a:gd name="T19" fmla="*/ 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96">
                  <a:moveTo>
                    <a:pt x="16" y="4"/>
                  </a:moveTo>
                  <a:cubicBezTo>
                    <a:pt x="16" y="4"/>
                    <a:pt x="13" y="0"/>
                    <a:pt x="8" y="0"/>
                  </a:cubicBezTo>
                  <a:cubicBezTo>
                    <a:pt x="3" y="0"/>
                    <a:pt x="0" y="4"/>
                    <a:pt x="0" y="4"/>
                  </a:cubicBezTo>
                  <a:cubicBezTo>
                    <a:pt x="0" y="4"/>
                    <a:pt x="6" y="3"/>
                    <a:pt x="5" y="6"/>
                  </a:cubicBezTo>
                  <a:cubicBezTo>
                    <a:pt x="5" y="10"/>
                    <a:pt x="3" y="28"/>
                    <a:pt x="3" y="40"/>
                  </a:cubicBezTo>
                  <a:cubicBezTo>
                    <a:pt x="3" y="52"/>
                    <a:pt x="3" y="83"/>
                    <a:pt x="4" y="88"/>
                  </a:cubicBezTo>
                  <a:cubicBezTo>
                    <a:pt x="5" y="94"/>
                    <a:pt x="9" y="96"/>
                    <a:pt x="10" y="89"/>
                  </a:cubicBezTo>
                  <a:cubicBezTo>
                    <a:pt x="11" y="81"/>
                    <a:pt x="11" y="41"/>
                    <a:pt x="11" y="33"/>
                  </a:cubicBezTo>
                  <a:cubicBezTo>
                    <a:pt x="10" y="25"/>
                    <a:pt x="9" y="9"/>
                    <a:pt x="10" y="7"/>
                  </a:cubicBezTo>
                  <a:cubicBezTo>
                    <a:pt x="11" y="4"/>
                    <a:pt x="13" y="3"/>
                    <a:pt x="16" y="4"/>
                  </a:cubicBezTo>
                  <a:close/>
                </a:path>
              </a:pathLst>
            </a:custGeom>
            <a:solidFill>
              <a:srgbClr val="C0B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8" name="任意多边形: 形状 107">
              <a:extLst>
                <a:ext uri="{FF2B5EF4-FFF2-40B4-BE49-F238E27FC236}">
                  <a16:creationId xmlns:a16="http://schemas.microsoft.com/office/drawing/2014/main" id="{314F832F-ED55-47B1-8140-DE82AF53BF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" y="421"/>
              <a:ext cx="1033" cy="2479"/>
            </a:xfrm>
            <a:custGeom>
              <a:avLst/>
              <a:gdLst>
                <a:gd name="T0" fmla="*/ 471 w 540"/>
                <a:gd name="T1" fmla="*/ 272 h 1295"/>
                <a:gd name="T2" fmla="*/ 525 w 540"/>
                <a:gd name="T3" fmla="*/ 521 h 1295"/>
                <a:gd name="T4" fmla="*/ 452 w 540"/>
                <a:gd name="T5" fmla="*/ 623 h 1295"/>
                <a:gd name="T6" fmla="*/ 451 w 540"/>
                <a:gd name="T7" fmla="*/ 492 h 1295"/>
                <a:gd name="T8" fmla="*/ 451 w 540"/>
                <a:gd name="T9" fmla="*/ 449 h 1295"/>
                <a:gd name="T10" fmla="*/ 330 w 540"/>
                <a:gd name="T11" fmla="*/ 10 h 1295"/>
                <a:gd name="T12" fmla="*/ 364 w 540"/>
                <a:gd name="T13" fmla="*/ 38 h 1295"/>
                <a:gd name="T14" fmla="*/ 374 w 540"/>
                <a:gd name="T15" fmla="*/ 112 h 1295"/>
                <a:gd name="T16" fmla="*/ 358 w 540"/>
                <a:gd name="T17" fmla="*/ 142 h 1295"/>
                <a:gd name="T18" fmla="*/ 355 w 540"/>
                <a:gd name="T19" fmla="*/ 188 h 1295"/>
                <a:gd name="T20" fmla="*/ 425 w 540"/>
                <a:gd name="T21" fmla="*/ 230 h 1295"/>
                <a:gd name="T22" fmla="*/ 451 w 540"/>
                <a:gd name="T23" fmla="*/ 449 h 1295"/>
                <a:gd name="T24" fmla="*/ 441 w 540"/>
                <a:gd name="T25" fmla="*/ 520 h 1295"/>
                <a:gd name="T26" fmla="*/ 451 w 540"/>
                <a:gd name="T27" fmla="*/ 622 h 1295"/>
                <a:gd name="T28" fmla="*/ 429 w 540"/>
                <a:gd name="T29" fmla="*/ 642 h 1295"/>
                <a:gd name="T30" fmla="*/ 400 w 540"/>
                <a:gd name="T31" fmla="*/ 721 h 1295"/>
                <a:gd name="T32" fmla="*/ 360 w 540"/>
                <a:gd name="T33" fmla="*/ 1005 h 1295"/>
                <a:gd name="T34" fmla="*/ 332 w 540"/>
                <a:gd name="T35" fmla="*/ 1162 h 1295"/>
                <a:gd name="T36" fmla="*/ 345 w 540"/>
                <a:gd name="T37" fmla="*/ 1231 h 1295"/>
                <a:gd name="T38" fmla="*/ 333 w 540"/>
                <a:gd name="T39" fmla="*/ 1279 h 1295"/>
                <a:gd name="T40" fmla="*/ 273 w 540"/>
                <a:gd name="T41" fmla="*/ 1260 h 1295"/>
                <a:gd name="T42" fmla="*/ 277 w 540"/>
                <a:gd name="T43" fmla="*/ 1209 h 1295"/>
                <a:gd name="T44" fmla="*/ 272 w 540"/>
                <a:gd name="T45" fmla="*/ 1152 h 1295"/>
                <a:gd name="T46" fmla="*/ 274 w 540"/>
                <a:gd name="T47" fmla="*/ 1050 h 1295"/>
                <a:gd name="T48" fmla="*/ 284 w 540"/>
                <a:gd name="T49" fmla="*/ 961 h 1295"/>
                <a:gd name="T50" fmla="*/ 278 w 540"/>
                <a:gd name="T51" fmla="*/ 836 h 1295"/>
                <a:gd name="T52" fmla="*/ 250 w 540"/>
                <a:gd name="T53" fmla="*/ 789 h 1295"/>
                <a:gd name="T54" fmla="*/ 158 w 540"/>
                <a:gd name="T55" fmla="*/ 1136 h 1295"/>
                <a:gd name="T56" fmla="*/ 163 w 540"/>
                <a:gd name="T57" fmla="*/ 469 h 1295"/>
                <a:gd name="T58" fmla="*/ 158 w 540"/>
                <a:gd name="T59" fmla="*/ 437 h 1295"/>
                <a:gd name="T60" fmla="*/ 190 w 540"/>
                <a:gd name="T61" fmla="*/ 217 h 1295"/>
                <a:gd name="T62" fmla="*/ 272 w 540"/>
                <a:gd name="T63" fmla="*/ 185 h 1295"/>
                <a:gd name="T64" fmla="*/ 260 w 540"/>
                <a:gd name="T65" fmla="*/ 132 h 1295"/>
                <a:gd name="T66" fmla="*/ 265 w 540"/>
                <a:gd name="T67" fmla="*/ 69 h 1295"/>
                <a:gd name="T68" fmla="*/ 290 w 540"/>
                <a:gd name="T69" fmla="*/ 21 h 1295"/>
                <a:gd name="T70" fmla="*/ 330 w 540"/>
                <a:gd name="T71" fmla="*/ 10 h 1295"/>
                <a:gd name="T72" fmla="*/ 155 w 540"/>
                <a:gd name="T73" fmla="*/ 1151 h 1295"/>
                <a:gd name="T74" fmla="*/ 131 w 540"/>
                <a:gd name="T75" fmla="*/ 1241 h 1295"/>
                <a:gd name="T76" fmla="*/ 100 w 540"/>
                <a:gd name="T77" fmla="*/ 1255 h 1295"/>
                <a:gd name="T78" fmla="*/ 0 w 540"/>
                <a:gd name="T79" fmla="*/ 1285 h 1295"/>
                <a:gd name="T80" fmla="*/ 51 w 540"/>
                <a:gd name="T81" fmla="*/ 1218 h 1295"/>
                <a:gd name="T82" fmla="*/ 76 w 540"/>
                <a:gd name="T83" fmla="*/ 1101 h 1295"/>
                <a:gd name="T84" fmla="*/ 135 w 540"/>
                <a:gd name="T85" fmla="*/ 784 h 1295"/>
                <a:gd name="T86" fmla="*/ 154 w 540"/>
                <a:gd name="T87" fmla="*/ 662 h 1295"/>
                <a:gd name="T88" fmla="*/ 132 w 540"/>
                <a:gd name="T89" fmla="*/ 648 h 1295"/>
                <a:gd name="T90" fmla="*/ 126 w 540"/>
                <a:gd name="T91" fmla="*/ 610 h 1295"/>
                <a:gd name="T92" fmla="*/ 83 w 540"/>
                <a:gd name="T93" fmla="*/ 489 h 1295"/>
                <a:gd name="T94" fmla="*/ 114 w 540"/>
                <a:gd name="T95" fmla="*/ 341 h 1295"/>
                <a:gd name="T96" fmla="*/ 147 w 540"/>
                <a:gd name="T97" fmla="*/ 238 h 1295"/>
                <a:gd name="T98" fmla="*/ 158 w 540"/>
                <a:gd name="T99" fmla="*/ 437 h 1295"/>
                <a:gd name="T100" fmla="*/ 150 w 540"/>
                <a:gd name="T101" fmla="*/ 466 h 1295"/>
                <a:gd name="T102" fmla="*/ 158 w 540"/>
                <a:gd name="T103" fmla="*/ 509 h 1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40" h="1295">
                  <a:moveTo>
                    <a:pt x="451" y="240"/>
                  </a:moveTo>
                  <a:cubicBezTo>
                    <a:pt x="460" y="246"/>
                    <a:pt x="468" y="256"/>
                    <a:pt x="471" y="272"/>
                  </a:cubicBezTo>
                  <a:cubicBezTo>
                    <a:pt x="476" y="302"/>
                    <a:pt x="507" y="404"/>
                    <a:pt x="523" y="432"/>
                  </a:cubicBezTo>
                  <a:cubicBezTo>
                    <a:pt x="538" y="460"/>
                    <a:pt x="540" y="497"/>
                    <a:pt x="525" y="521"/>
                  </a:cubicBezTo>
                  <a:cubicBezTo>
                    <a:pt x="509" y="544"/>
                    <a:pt x="473" y="601"/>
                    <a:pt x="467" y="610"/>
                  </a:cubicBezTo>
                  <a:cubicBezTo>
                    <a:pt x="462" y="618"/>
                    <a:pt x="460" y="623"/>
                    <a:pt x="452" y="623"/>
                  </a:cubicBezTo>
                  <a:cubicBezTo>
                    <a:pt x="452" y="622"/>
                    <a:pt x="451" y="622"/>
                    <a:pt x="451" y="622"/>
                  </a:cubicBezTo>
                  <a:cubicBezTo>
                    <a:pt x="451" y="492"/>
                    <a:pt x="451" y="492"/>
                    <a:pt x="451" y="492"/>
                  </a:cubicBezTo>
                  <a:cubicBezTo>
                    <a:pt x="458" y="480"/>
                    <a:pt x="466" y="471"/>
                    <a:pt x="463" y="465"/>
                  </a:cubicBezTo>
                  <a:cubicBezTo>
                    <a:pt x="458" y="457"/>
                    <a:pt x="455" y="456"/>
                    <a:pt x="451" y="449"/>
                  </a:cubicBezTo>
                  <a:lnTo>
                    <a:pt x="451" y="240"/>
                  </a:lnTo>
                  <a:close/>
                  <a:moveTo>
                    <a:pt x="330" y="10"/>
                  </a:moveTo>
                  <a:cubicBezTo>
                    <a:pt x="337" y="16"/>
                    <a:pt x="345" y="27"/>
                    <a:pt x="352" y="23"/>
                  </a:cubicBezTo>
                  <a:cubicBezTo>
                    <a:pt x="358" y="20"/>
                    <a:pt x="357" y="38"/>
                    <a:pt x="364" y="38"/>
                  </a:cubicBezTo>
                  <a:cubicBezTo>
                    <a:pt x="372" y="38"/>
                    <a:pt x="380" y="64"/>
                    <a:pt x="379" y="78"/>
                  </a:cubicBezTo>
                  <a:cubicBezTo>
                    <a:pt x="378" y="92"/>
                    <a:pt x="375" y="106"/>
                    <a:pt x="374" y="112"/>
                  </a:cubicBezTo>
                  <a:cubicBezTo>
                    <a:pt x="373" y="118"/>
                    <a:pt x="370" y="141"/>
                    <a:pt x="365" y="141"/>
                  </a:cubicBezTo>
                  <a:cubicBezTo>
                    <a:pt x="360" y="141"/>
                    <a:pt x="358" y="142"/>
                    <a:pt x="358" y="142"/>
                  </a:cubicBezTo>
                  <a:cubicBezTo>
                    <a:pt x="358" y="142"/>
                    <a:pt x="353" y="160"/>
                    <a:pt x="353" y="174"/>
                  </a:cubicBezTo>
                  <a:cubicBezTo>
                    <a:pt x="353" y="188"/>
                    <a:pt x="355" y="188"/>
                    <a:pt x="355" y="188"/>
                  </a:cubicBezTo>
                  <a:cubicBezTo>
                    <a:pt x="363" y="202"/>
                    <a:pt x="363" y="202"/>
                    <a:pt x="363" y="202"/>
                  </a:cubicBezTo>
                  <a:cubicBezTo>
                    <a:pt x="363" y="202"/>
                    <a:pt x="406" y="224"/>
                    <a:pt x="425" y="230"/>
                  </a:cubicBezTo>
                  <a:cubicBezTo>
                    <a:pt x="434" y="232"/>
                    <a:pt x="443" y="235"/>
                    <a:pt x="451" y="240"/>
                  </a:cubicBezTo>
                  <a:cubicBezTo>
                    <a:pt x="451" y="449"/>
                    <a:pt x="451" y="449"/>
                    <a:pt x="451" y="449"/>
                  </a:cubicBezTo>
                  <a:cubicBezTo>
                    <a:pt x="448" y="445"/>
                    <a:pt x="446" y="439"/>
                    <a:pt x="443" y="426"/>
                  </a:cubicBezTo>
                  <a:cubicBezTo>
                    <a:pt x="443" y="453"/>
                    <a:pt x="434" y="493"/>
                    <a:pt x="441" y="520"/>
                  </a:cubicBezTo>
                  <a:cubicBezTo>
                    <a:pt x="440" y="510"/>
                    <a:pt x="445" y="500"/>
                    <a:pt x="451" y="492"/>
                  </a:cubicBezTo>
                  <a:cubicBezTo>
                    <a:pt x="451" y="622"/>
                    <a:pt x="451" y="622"/>
                    <a:pt x="451" y="622"/>
                  </a:cubicBezTo>
                  <a:cubicBezTo>
                    <a:pt x="444" y="622"/>
                    <a:pt x="439" y="623"/>
                    <a:pt x="439" y="623"/>
                  </a:cubicBezTo>
                  <a:cubicBezTo>
                    <a:pt x="439" y="623"/>
                    <a:pt x="435" y="638"/>
                    <a:pt x="429" y="642"/>
                  </a:cubicBezTo>
                  <a:cubicBezTo>
                    <a:pt x="423" y="647"/>
                    <a:pt x="415" y="662"/>
                    <a:pt x="413" y="657"/>
                  </a:cubicBezTo>
                  <a:cubicBezTo>
                    <a:pt x="411" y="651"/>
                    <a:pt x="406" y="696"/>
                    <a:pt x="400" y="721"/>
                  </a:cubicBezTo>
                  <a:cubicBezTo>
                    <a:pt x="395" y="745"/>
                    <a:pt x="369" y="915"/>
                    <a:pt x="369" y="939"/>
                  </a:cubicBezTo>
                  <a:cubicBezTo>
                    <a:pt x="369" y="963"/>
                    <a:pt x="359" y="988"/>
                    <a:pt x="360" y="1005"/>
                  </a:cubicBezTo>
                  <a:cubicBezTo>
                    <a:pt x="361" y="1022"/>
                    <a:pt x="357" y="1068"/>
                    <a:pt x="356" y="1093"/>
                  </a:cubicBezTo>
                  <a:cubicBezTo>
                    <a:pt x="355" y="1118"/>
                    <a:pt x="332" y="1144"/>
                    <a:pt x="332" y="1162"/>
                  </a:cubicBezTo>
                  <a:cubicBezTo>
                    <a:pt x="332" y="1181"/>
                    <a:pt x="338" y="1189"/>
                    <a:pt x="335" y="1200"/>
                  </a:cubicBezTo>
                  <a:cubicBezTo>
                    <a:pt x="332" y="1210"/>
                    <a:pt x="333" y="1218"/>
                    <a:pt x="345" y="1231"/>
                  </a:cubicBezTo>
                  <a:cubicBezTo>
                    <a:pt x="356" y="1243"/>
                    <a:pt x="361" y="1255"/>
                    <a:pt x="360" y="1264"/>
                  </a:cubicBezTo>
                  <a:cubicBezTo>
                    <a:pt x="359" y="1274"/>
                    <a:pt x="356" y="1278"/>
                    <a:pt x="333" y="1279"/>
                  </a:cubicBezTo>
                  <a:cubicBezTo>
                    <a:pt x="310" y="1280"/>
                    <a:pt x="288" y="1273"/>
                    <a:pt x="288" y="1267"/>
                  </a:cubicBezTo>
                  <a:cubicBezTo>
                    <a:pt x="288" y="1262"/>
                    <a:pt x="280" y="1260"/>
                    <a:pt x="273" y="1260"/>
                  </a:cubicBezTo>
                  <a:cubicBezTo>
                    <a:pt x="266" y="1260"/>
                    <a:pt x="267" y="1253"/>
                    <a:pt x="270" y="1239"/>
                  </a:cubicBezTo>
                  <a:cubicBezTo>
                    <a:pt x="273" y="1226"/>
                    <a:pt x="283" y="1208"/>
                    <a:pt x="277" y="1209"/>
                  </a:cubicBezTo>
                  <a:cubicBezTo>
                    <a:pt x="271" y="1211"/>
                    <a:pt x="266" y="1208"/>
                    <a:pt x="266" y="1188"/>
                  </a:cubicBezTo>
                  <a:cubicBezTo>
                    <a:pt x="266" y="1169"/>
                    <a:pt x="264" y="1163"/>
                    <a:pt x="272" y="1152"/>
                  </a:cubicBezTo>
                  <a:cubicBezTo>
                    <a:pt x="281" y="1140"/>
                    <a:pt x="279" y="1119"/>
                    <a:pt x="277" y="1102"/>
                  </a:cubicBezTo>
                  <a:cubicBezTo>
                    <a:pt x="275" y="1084"/>
                    <a:pt x="269" y="1072"/>
                    <a:pt x="274" y="1050"/>
                  </a:cubicBezTo>
                  <a:cubicBezTo>
                    <a:pt x="279" y="1029"/>
                    <a:pt x="280" y="1003"/>
                    <a:pt x="277" y="993"/>
                  </a:cubicBezTo>
                  <a:cubicBezTo>
                    <a:pt x="274" y="982"/>
                    <a:pt x="276" y="969"/>
                    <a:pt x="284" y="961"/>
                  </a:cubicBezTo>
                  <a:cubicBezTo>
                    <a:pt x="292" y="952"/>
                    <a:pt x="280" y="937"/>
                    <a:pt x="280" y="927"/>
                  </a:cubicBezTo>
                  <a:cubicBezTo>
                    <a:pt x="280" y="917"/>
                    <a:pt x="283" y="877"/>
                    <a:pt x="278" y="836"/>
                  </a:cubicBezTo>
                  <a:cubicBezTo>
                    <a:pt x="273" y="796"/>
                    <a:pt x="272" y="765"/>
                    <a:pt x="271" y="754"/>
                  </a:cubicBezTo>
                  <a:cubicBezTo>
                    <a:pt x="270" y="744"/>
                    <a:pt x="265" y="749"/>
                    <a:pt x="250" y="789"/>
                  </a:cubicBezTo>
                  <a:cubicBezTo>
                    <a:pt x="236" y="830"/>
                    <a:pt x="199" y="956"/>
                    <a:pt x="192" y="984"/>
                  </a:cubicBezTo>
                  <a:cubicBezTo>
                    <a:pt x="186" y="1008"/>
                    <a:pt x="166" y="1096"/>
                    <a:pt x="158" y="1136"/>
                  </a:cubicBezTo>
                  <a:cubicBezTo>
                    <a:pt x="158" y="509"/>
                    <a:pt x="158" y="509"/>
                    <a:pt x="158" y="509"/>
                  </a:cubicBezTo>
                  <a:cubicBezTo>
                    <a:pt x="160" y="506"/>
                    <a:pt x="158" y="485"/>
                    <a:pt x="163" y="469"/>
                  </a:cubicBezTo>
                  <a:cubicBezTo>
                    <a:pt x="169" y="451"/>
                    <a:pt x="171" y="426"/>
                    <a:pt x="172" y="396"/>
                  </a:cubicBezTo>
                  <a:cubicBezTo>
                    <a:pt x="172" y="396"/>
                    <a:pt x="165" y="421"/>
                    <a:pt x="158" y="437"/>
                  </a:cubicBezTo>
                  <a:cubicBezTo>
                    <a:pt x="158" y="224"/>
                    <a:pt x="158" y="224"/>
                    <a:pt x="158" y="224"/>
                  </a:cubicBezTo>
                  <a:cubicBezTo>
                    <a:pt x="164" y="221"/>
                    <a:pt x="175" y="219"/>
                    <a:pt x="190" y="217"/>
                  </a:cubicBezTo>
                  <a:cubicBezTo>
                    <a:pt x="226" y="212"/>
                    <a:pt x="252" y="202"/>
                    <a:pt x="261" y="195"/>
                  </a:cubicBezTo>
                  <a:cubicBezTo>
                    <a:pt x="266" y="191"/>
                    <a:pt x="269" y="188"/>
                    <a:pt x="272" y="185"/>
                  </a:cubicBezTo>
                  <a:cubicBezTo>
                    <a:pt x="274" y="182"/>
                    <a:pt x="279" y="177"/>
                    <a:pt x="275" y="177"/>
                  </a:cubicBezTo>
                  <a:cubicBezTo>
                    <a:pt x="266" y="176"/>
                    <a:pt x="264" y="142"/>
                    <a:pt x="260" y="132"/>
                  </a:cubicBezTo>
                  <a:cubicBezTo>
                    <a:pt x="255" y="122"/>
                    <a:pt x="257" y="115"/>
                    <a:pt x="260" y="106"/>
                  </a:cubicBezTo>
                  <a:cubicBezTo>
                    <a:pt x="263" y="97"/>
                    <a:pt x="257" y="83"/>
                    <a:pt x="265" y="69"/>
                  </a:cubicBezTo>
                  <a:cubicBezTo>
                    <a:pt x="272" y="55"/>
                    <a:pt x="262" y="37"/>
                    <a:pt x="272" y="35"/>
                  </a:cubicBezTo>
                  <a:cubicBezTo>
                    <a:pt x="283" y="33"/>
                    <a:pt x="279" y="21"/>
                    <a:pt x="290" y="21"/>
                  </a:cubicBezTo>
                  <a:cubicBezTo>
                    <a:pt x="300" y="21"/>
                    <a:pt x="301" y="6"/>
                    <a:pt x="312" y="11"/>
                  </a:cubicBezTo>
                  <a:cubicBezTo>
                    <a:pt x="322" y="16"/>
                    <a:pt x="322" y="0"/>
                    <a:pt x="330" y="10"/>
                  </a:cubicBezTo>
                  <a:close/>
                  <a:moveTo>
                    <a:pt x="158" y="1136"/>
                  </a:moveTo>
                  <a:cubicBezTo>
                    <a:pt x="156" y="1142"/>
                    <a:pt x="155" y="1147"/>
                    <a:pt x="155" y="1151"/>
                  </a:cubicBezTo>
                  <a:cubicBezTo>
                    <a:pt x="150" y="1175"/>
                    <a:pt x="144" y="1223"/>
                    <a:pt x="137" y="1223"/>
                  </a:cubicBezTo>
                  <a:cubicBezTo>
                    <a:pt x="131" y="1223"/>
                    <a:pt x="132" y="1228"/>
                    <a:pt x="131" y="1241"/>
                  </a:cubicBezTo>
                  <a:cubicBezTo>
                    <a:pt x="131" y="1255"/>
                    <a:pt x="117" y="1257"/>
                    <a:pt x="109" y="1260"/>
                  </a:cubicBezTo>
                  <a:cubicBezTo>
                    <a:pt x="102" y="1263"/>
                    <a:pt x="100" y="1255"/>
                    <a:pt x="100" y="1255"/>
                  </a:cubicBezTo>
                  <a:cubicBezTo>
                    <a:pt x="100" y="1255"/>
                    <a:pt x="87" y="1281"/>
                    <a:pt x="65" y="1284"/>
                  </a:cubicBezTo>
                  <a:cubicBezTo>
                    <a:pt x="43" y="1287"/>
                    <a:pt x="0" y="1295"/>
                    <a:pt x="0" y="1285"/>
                  </a:cubicBezTo>
                  <a:cubicBezTo>
                    <a:pt x="0" y="1274"/>
                    <a:pt x="5" y="1264"/>
                    <a:pt x="20" y="1256"/>
                  </a:cubicBezTo>
                  <a:cubicBezTo>
                    <a:pt x="34" y="1247"/>
                    <a:pt x="45" y="1224"/>
                    <a:pt x="51" y="1218"/>
                  </a:cubicBezTo>
                  <a:cubicBezTo>
                    <a:pt x="56" y="1212"/>
                    <a:pt x="49" y="1214"/>
                    <a:pt x="53" y="1203"/>
                  </a:cubicBezTo>
                  <a:cubicBezTo>
                    <a:pt x="58" y="1191"/>
                    <a:pt x="73" y="1123"/>
                    <a:pt x="76" y="1101"/>
                  </a:cubicBezTo>
                  <a:cubicBezTo>
                    <a:pt x="78" y="1078"/>
                    <a:pt x="77" y="1002"/>
                    <a:pt x="87" y="967"/>
                  </a:cubicBezTo>
                  <a:cubicBezTo>
                    <a:pt x="98" y="931"/>
                    <a:pt x="131" y="816"/>
                    <a:pt x="135" y="784"/>
                  </a:cubicBezTo>
                  <a:cubicBezTo>
                    <a:pt x="140" y="753"/>
                    <a:pt x="147" y="721"/>
                    <a:pt x="147" y="703"/>
                  </a:cubicBezTo>
                  <a:cubicBezTo>
                    <a:pt x="147" y="686"/>
                    <a:pt x="149" y="674"/>
                    <a:pt x="154" y="662"/>
                  </a:cubicBezTo>
                  <a:cubicBezTo>
                    <a:pt x="158" y="649"/>
                    <a:pt x="153" y="632"/>
                    <a:pt x="153" y="632"/>
                  </a:cubicBezTo>
                  <a:cubicBezTo>
                    <a:pt x="153" y="632"/>
                    <a:pt x="140" y="642"/>
                    <a:pt x="132" y="648"/>
                  </a:cubicBezTo>
                  <a:cubicBezTo>
                    <a:pt x="125" y="655"/>
                    <a:pt x="125" y="645"/>
                    <a:pt x="129" y="629"/>
                  </a:cubicBezTo>
                  <a:cubicBezTo>
                    <a:pt x="132" y="614"/>
                    <a:pt x="130" y="605"/>
                    <a:pt x="126" y="610"/>
                  </a:cubicBezTo>
                  <a:cubicBezTo>
                    <a:pt x="122" y="615"/>
                    <a:pt x="119" y="585"/>
                    <a:pt x="109" y="566"/>
                  </a:cubicBezTo>
                  <a:cubicBezTo>
                    <a:pt x="100" y="548"/>
                    <a:pt x="78" y="511"/>
                    <a:pt x="83" y="489"/>
                  </a:cubicBezTo>
                  <a:cubicBezTo>
                    <a:pt x="88" y="468"/>
                    <a:pt x="90" y="431"/>
                    <a:pt x="96" y="412"/>
                  </a:cubicBezTo>
                  <a:cubicBezTo>
                    <a:pt x="102" y="394"/>
                    <a:pt x="107" y="361"/>
                    <a:pt x="114" y="341"/>
                  </a:cubicBezTo>
                  <a:cubicBezTo>
                    <a:pt x="121" y="321"/>
                    <a:pt x="120" y="311"/>
                    <a:pt x="129" y="291"/>
                  </a:cubicBezTo>
                  <a:cubicBezTo>
                    <a:pt x="137" y="271"/>
                    <a:pt x="147" y="247"/>
                    <a:pt x="147" y="238"/>
                  </a:cubicBezTo>
                  <a:cubicBezTo>
                    <a:pt x="147" y="232"/>
                    <a:pt x="149" y="228"/>
                    <a:pt x="158" y="224"/>
                  </a:cubicBezTo>
                  <a:cubicBezTo>
                    <a:pt x="158" y="437"/>
                    <a:pt x="158" y="437"/>
                    <a:pt x="158" y="437"/>
                  </a:cubicBezTo>
                  <a:cubicBezTo>
                    <a:pt x="155" y="443"/>
                    <a:pt x="152" y="448"/>
                    <a:pt x="150" y="449"/>
                  </a:cubicBezTo>
                  <a:cubicBezTo>
                    <a:pt x="142" y="451"/>
                    <a:pt x="141" y="461"/>
                    <a:pt x="150" y="466"/>
                  </a:cubicBezTo>
                  <a:cubicBezTo>
                    <a:pt x="158" y="471"/>
                    <a:pt x="153" y="504"/>
                    <a:pt x="157" y="509"/>
                  </a:cubicBezTo>
                  <a:cubicBezTo>
                    <a:pt x="157" y="509"/>
                    <a:pt x="157" y="509"/>
                    <a:pt x="158" y="509"/>
                  </a:cubicBezTo>
                  <a:lnTo>
                    <a:pt x="158" y="1136"/>
                  </a:lnTo>
                  <a:close/>
                </a:path>
              </a:pathLst>
            </a:cu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9" name="任意多边形: 形状 108">
              <a:extLst>
                <a:ext uri="{FF2B5EF4-FFF2-40B4-BE49-F238E27FC236}">
                  <a16:creationId xmlns:a16="http://schemas.microsoft.com/office/drawing/2014/main" id="{67006E32-67F3-4947-AB3C-9DFBA10144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3" y="775"/>
              <a:ext cx="365" cy="714"/>
            </a:xfrm>
            <a:custGeom>
              <a:avLst/>
              <a:gdLst>
                <a:gd name="T0" fmla="*/ 153 w 191"/>
                <a:gd name="T1" fmla="*/ 0 h 373"/>
                <a:gd name="T2" fmla="*/ 155 w 191"/>
                <a:gd name="T3" fmla="*/ 3 h 373"/>
                <a:gd name="T4" fmla="*/ 162 w 191"/>
                <a:gd name="T5" fmla="*/ 15 h 373"/>
                <a:gd name="T6" fmla="*/ 162 w 191"/>
                <a:gd name="T7" fmla="*/ 17 h 373"/>
                <a:gd name="T8" fmla="*/ 156 w 191"/>
                <a:gd name="T9" fmla="*/ 149 h 373"/>
                <a:gd name="T10" fmla="*/ 157 w 191"/>
                <a:gd name="T11" fmla="*/ 255 h 373"/>
                <a:gd name="T12" fmla="*/ 175 w 191"/>
                <a:gd name="T13" fmla="*/ 334 h 373"/>
                <a:gd name="T14" fmla="*/ 191 w 191"/>
                <a:gd name="T15" fmla="*/ 372 h 373"/>
                <a:gd name="T16" fmla="*/ 126 w 191"/>
                <a:gd name="T17" fmla="*/ 368 h 373"/>
                <a:gd name="T18" fmla="*/ 20 w 191"/>
                <a:gd name="T19" fmla="*/ 369 h 373"/>
                <a:gd name="T20" fmla="*/ 0 w 191"/>
                <a:gd name="T21" fmla="*/ 361 h 373"/>
                <a:gd name="T22" fmla="*/ 24 w 191"/>
                <a:gd name="T23" fmla="*/ 291 h 373"/>
                <a:gd name="T24" fmla="*/ 44 w 191"/>
                <a:gd name="T25" fmla="*/ 155 h 373"/>
                <a:gd name="T26" fmla="*/ 52 w 191"/>
                <a:gd name="T27" fmla="*/ 32 h 373"/>
                <a:gd name="T28" fmla="*/ 60 w 191"/>
                <a:gd name="T29" fmla="*/ 11 h 373"/>
                <a:gd name="T30" fmla="*/ 61 w 191"/>
                <a:gd name="T31" fmla="*/ 10 h 373"/>
                <a:gd name="T32" fmla="*/ 72 w 191"/>
                <a:gd name="T33" fmla="*/ 0 h 373"/>
                <a:gd name="T34" fmla="*/ 91 w 191"/>
                <a:gd name="T35" fmla="*/ 23 h 373"/>
                <a:gd name="T36" fmla="*/ 121 w 191"/>
                <a:gd name="T37" fmla="*/ 33 h 373"/>
                <a:gd name="T38" fmla="*/ 153 w 191"/>
                <a:gd name="T39" fmla="*/ 0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373">
                  <a:moveTo>
                    <a:pt x="153" y="0"/>
                  </a:moveTo>
                  <a:cubicBezTo>
                    <a:pt x="154" y="3"/>
                    <a:pt x="155" y="3"/>
                    <a:pt x="155" y="3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2" y="16"/>
                    <a:pt x="162" y="16"/>
                    <a:pt x="162" y="17"/>
                  </a:cubicBezTo>
                  <a:cubicBezTo>
                    <a:pt x="159" y="37"/>
                    <a:pt x="156" y="104"/>
                    <a:pt x="156" y="149"/>
                  </a:cubicBezTo>
                  <a:cubicBezTo>
                    <a:pt x="156" y="194"/>
                    <a:pt x="150" y="218"/>
                    <a:pt x="157" y="255"/>
                  </a:cubicBezTo>
                  <a:cubicBezTo>
                    <a:pt x="164" y="291"/>
                    <a:pt x="165" y="312"/>
                    <a:pt x="175" y="334"/>
                  </a:cubicBezTo>
                  <a:cubicBezTo>
                    <a:pt x="185" y="356"/>
                    <a:pt x="191" y="372"/>
                    <a:pt x="191" y="372"/>
                  </a:cubicBezTo>
                  <a:cubicBezTo>
                    <a:pt x="191" y="372"/>
                    <a:pt x="159" y="368"/>
                    <a:pt x="126" y="368"/>
                  </a:cubicBezTo>
                  <a:cubicBezTo>
                    <a:pt x="93" y="368"/>
                    <a:pt x="33" y="373"/>
                    <a:pt x="20" y="369"/>
                  </a:cubicBezTo>
                  <a:cubicBezTo>
                    <a:pt x="8" y="366"/>
                    <a:pt x="0" y="361"/>
                    <a:pt x="0" y="361"/>
                  </a:cubicBezTo>
                  <a:cubicBezTo>
                    <a:pt x="0" y="361"/>
                    <a:pt x="14" y="328"/>
                    <a:pt x="24" y="291"/>
                  </a:cubicBezTo>
                  <a:cubicBezTo>
                    <a:pt x="34" y="255"/>
                    <a:pt x="44" y="205"/>
                    <a:pt x="44" y="155"/>
                  </a:cubicBezTo>
                  <a:cubicBezTo>
                    <a:pt x="44" y="105"/>
                    <a:pt x="42" y="57"/>
                    <a:pt x="52" y="32"/>
                  </a:cubicBezTo>
                  <a:cubicBezTo>
                    <a:pt x="56" y="23"/>
                    <a:pt x="58" y="16"/>
                    <a:pt x="60" y="11"/>
                  </a:cubicBezTo>
                  <a:cubicBezTo>
                    <a:pt x="60" y="11"/>
                    <a:pt x="58" y="12"/>
                    <a:pt x="61" y="10"/>
                  </a:cubicBezTo>
                  <a:cubicBezTo>
                    <a:pt x="63" y="8"/>
                    <a:pt x="69" y="3"/>
                    <a:pt x="72" y="0"/>
                  </a:cubicBezTo>
                  <a:cubicBezTo>
                    <a:pt x="77" y="6"/>
                    <a:pt x="80" y="10"/>
                    <a:pt x="91" y="23"/>
                  </a:cubicBezTo>
                  <a:cubicBezTo>
                    <a:pt x="102" y="36"/>
                    <a:pt x="103" y="45"/>
                    <a:pt x="121" y="33"/>
                  </a:cubicBezTo>
                  <a:cubicBezTo>
                    <a:pt x="135" y="24"/>
                    <a:pt x="144" y="11"/>
                    <a:pt x="1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0" name="任意多边形: 形状 109">
              <a:extLst>
                <a:ext uri="{FF2B5EF4-FFF2-40B4-BE49-F238E27FC236}">
                  <a16:creationId xmlns:a16="http://schemas.microsoft.com/office/drawing/2014/main" id="{73211D37-CCEB-4126-BEBC-6077DBC04D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0" y="857"/>
              <a:ext cx="176" cy="706"/>
            </a:xfrm>
            <a:custGeom>
              <a:avLst/>
              <a:gdLst>
                <a:gd name="T0" fmla="*/ 77 w 92"/>
                <a:gd name="T1" fmla="*/ 0 h 369"/>
                <a:gd name="T2" fmla="*/ 59 w 92"/>
                <a:gd name="T3" fmla="*/ 18 h 369"/>
                <a:gd name="T4" fmla="*/ 65 w 92"/>
                <a:gd name="T5" fmla="*/ 29 h 369"/>
                <a:gd name="T6" fmla="*/ 37 w 92"/>
                <a:gd name="T7" fmla="*/ 139 h 369"/>
                <a:gd name="T8" fmla="*/ 4 w 92"/>
                <a:gd name="T9" fmla="*/ 314 h 369"/>
                <a:gd name="T10" fmla="*/ 15 w 92"/>
                <a:gd name="T11" fmla="*/ 354 h 369"/>
                <a:gd name="T12" fmla="*/ 35 w 92"/>
                <a:gd name="T13" fmla="*/ 356 h 369"/>
                <a:gd name="T14" fmla="*/ 59 w 92"/>
                <a:gd name="T15" fmla="*/ 311 h 369"/>
                <a:gd name="T16" fmla="*/ 80 w 92"/>
                <a:gd name="T17" fmla="*/ 168 h 369"/>
                <a:gd name="T18" fmla="*/ 87 w 92"/>
                <a:gd name="T19" fmla="*/ 57 h 369"/>
                <a:gd name="T20" fmla="*/ 81 w 92"/>
                <a:gd name="T21" fmla="*/ 29 h 369"/>
                <a:gd name="T22" fmla="*/ 92 w 92"/>
                <a:gd name="T23" fmla="*/ 17 h 369"/>
                <a:gd name="T24" fmla="*/ 77 w 92"/>
                <a:gd name="T25" fmla="*/ 0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2" h="369">
                  <a:moveTo>
                    <a:pt x="77" y="0"/>
                  </a:moveTo>
                  <a:cubicBezTo>
                    <a:pt x="59" y="18"/>
                    <a:pt x="59" y="18"/>
                    <a:pt x="59" y="18"/>
                  </a:cubicBezTo>
                  <a:cubicBezTo>
                    <a:pt x="59" y="18"/>
                    <a:pt x="68" y="21"/>
                    <a:pt x="65" y="29"/>
                  </a:cubicBezTo>
                  <a:cubicBezTo>
                    <a:pt x="62" y="37"/>
                    <a:pt x="49" y="81"/>
                    <a:pt x="37" y="139"/>
                  </a:cubicBezTo>
                  <a:cubicBezTo>
                    <a:pt x="24" y="198"/>
                    <a:pt x="7" y="300"/>
                    <a:pt x="4" y="314"/>
                  </a:cubicBezTo>
                  <a:cubicBezTo>
                    <a:pt x="0" y="329"/>
                    <a:pt x="5" y="339"/>
                    <a:pt x="15" y="354"/>
                  </a:cubicBezTo>
                  <a:cubicBezTo>
                    <a:pt x="24" y="369"/>
                    <a:pt x="25" y="369"/>
                    <a:pt x="35" y="356"/>
                  </a:cubicBezTo>
                  <a:cubicBezTo>
                    <a:pt x="45" y="343"/>
                    <a:pt x="52" y="348"/>
                    <a:pt x="59" y="311"/>
                  </a:cubicBezTo>
                  <a:cubicBezTo>
                    <a:pt x="65" y="274"/>
                    <a:pt x="75" y="200"/>
                    <a:pt x="80" y="168"/>
                  </a:cubicBezTo>
                  <a:cubicBezTo>
                    <a:pt x="85" y="135"/>
                    <a:pt x="91" y="72"/>
                    <a:pt x="87" y="57"/>
                  </a:cubicBezTo>
                  <a:cubicBezTo>
                    <a:pt x="83" y="43"/>
                    <a:pt x="80" y="35"/>
                    <a:pt x="81" y="29"/>
                  </a:cubicBezTo>
                  <a:cubicBezTo>
                    <a:pt x="83" y="23"/>
                    <a:pt x="92" y="17"/>
                    <a:pt x="92" y="17"/>
                  </a:cubicBezTo>
                  <a:cubicBezTo>
                    <a:pt x="92" y="17"/>
                    <a:pt x="85" y="4"/>
                    <a:pt x="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1" name="任意多边形: 形状 110">
              <a:extLst>
                <a:ext uri="{FF2B5EF4-FFF2-40B4-BE49-F238E27FC236}">
                  <a16:creationId xmlns:a16="http://schemas.microsoft.com/office/drawing/2014/main" id="{3476E3CD-EC3B-4143-922A-2F68E9FEE2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0" y="434"/>
              <a:ext cx="379" cy="1296"/>
            </a:xfrm>
            <a:custGeom>
              <a:avLst/>
              <a:gdLst>
                <a:gd name="T0" fmla="*/ 116 w 198"/>
                <a:gd name="T1" fmla="*/ 0 h 677"/>
                <a:gd name="T2" fmla="*/ 82 w 198"/>
                <a:gd name="T3" fmla="*/ 33 h 677"/>
                <a:gd name="T4" fmla="*/ 85 w 198"/>
                <a:gd name="T5" fmla="*/ 69 h 677"/>
                <a:gd name="T6" fmla="*/ 89 w 198"/>
                <a:gd name="T7" fmla="*/ 74 h 677"/>
                <a:gd name="T8" fmla="*/ 93 w 198"/>
                <a:gd name="T9" fmla="*/ 91 h 677"/>
                <a:gd name="T10" fmla="*/ 98 w 198"/>
                <a:gd name="T11" fmla="*/ 100 h 677"/>
                <a:gd name="T12" fmla="*/ 92 w 198"/>
                <a:gd name="T13" fmla="*/ 112 h 677"/>
                <a:gd name="T14" fmla="*/ 63 w 198"/>
                <a:gd name="T15" fmla="*/ 124 h 677"/>
                <a:gd name="T16" fmla="*/ 42 w 198"/>
                <a:gd name="T17" fmla="*/ 144 h 677"/>
                <a:gd name="T18" fmla="*/ 21 w 198"/>
                <a:gd name="T19" fmla="*/ 177 h 677"/>
                <a:gd name="T20" fmla="*/ 4 w 198"/>
                <a:gd name="T21" fmla="*/ 215 h 677"/>
                <a:gd name="T22" fmla="*/ 37 w 198"/>
                <a:gd name="T23" fmla="*/ 234 h 677"/>
                <a:gd name="T24" fmla="*/ 53 w 198"/>
                <a:gd name="T25" fmla="*/ 228 h 677"/>
                <a:gd name="T26" fmla="*/ 42 w 198"/>
                <a:gd name="T27" fmla="*/ 290 h 677"/>
                <a:gd name="T28" fmla="*/ 35 w 198"/>
                <a:gd name="T29" fmla="*/ 354 h 677"/>
                <a:gd name="T30" fmla="*/ 47 w 198"/>
                <a:gd name="T31" fmla="*/ 360 h 677"/>
                <a:gd name="T32" fmla="*/ 56 w 198"/>
                <a:gd name="T33" fmla="*/ 441 h 677"/>
                <a:gd name="T34" fmla="*/ 68 w 198"/>
                <a:gd name="T35" fmla="*/ 519 h 677"/>
                <a:gd name="T36" fmla="*/ 70 w 198"/>
                <a:gd name="T37" fmla="*/ 567 h 677"/>
                <a:gd name="T38" fmla="*/ 47 w 198"/>
                <a:gd name="T39" fmla="*/ 599 h 677"/>
                <a:gd name="T40" fmla="*/ 20 w 198"/>
                <a:gd name="T41" fmla="*/ 605 h 677"/>
                <a:gd name="T42" fmla="*/ 23 w 198"/>
                <a:gd name="T43" fmla="*/ 617 h 677"/>
                <a:gd name="T44" fmla="*/ 66 w 198"/>
                <a:gd name="T45" fmla="*/ 613 h 677"/>
                <a:gd name="T46" fmla="*/ 81 w 198"/>
                <a:gd name="T47" fmla="*/ 607 h 677"/>
                <a:gd name="T48" fmla="*/ 92 w 198"/>
                <a:gd name="T49" fmla="*/ 614 h 677"/>
                <a:gd name="T50" fmla="*/ 108 w 198"/>
                <a:gd name="T51" fmla="*/ 605 h 677"/>
                <a:gd name="T52" fmla="*/ 110 w 198"/>
                <a:gd name="T53" fmla="*/ 578 h 677"/>
                <a:gd name="T54" fmla="*/ 107 w 198"/>
                <a:gd name="T55" fmla="*/ 548 h 677"/>
                <a:gd name="T56" fmla="*/ 113 w 198"/>
                <a:gd name="T57" fmla="*/ 505 h 677"/>
                <a:gd name="T58" fmla="*/ 113 w 198"/>
                <a:gd name="T59" fmla="*/ 470 h 677"/>
                <a:gd name="T60" fmla="*/ 109 w 198"/>
                <a:gd name="T61" fmla="*/ 437 h 677"/>
                <a:gd name="T62" fmla="*/ 110 w 198"/>
                <a:gd name="T63" fmla="*/ 415 h 677"/>
                <a:gd name="T64" fmla="*/ 122 w 198"/>
                <a:gd name="T65" fmla="*/ 477 h 677"/>
                <a:gd name="T66" fmla="*/ 128 w 198"/>
                <a:gd name="T67" fmla="*/ 550 h 677"/>
                <a:gd name="T68" fmla="*/ 139 w 198"/>
                <a:gd name="T69" fmla="*/ 596 h 677"/>
                <a:gd name="T70" fmla="*/ 144 w 198"/>
                <a:gd name="T71" fmla="*/ 616 h 677"/>
                <a:gd name="T72" fmla="*/ 138 w 198"/>
                <a:gd name="T73" fmla="*/ 641 h 677"/>
                <a:gd name="T74" fmla="*/ 142 w 198"/>
                <a:gd name="T75" fmla="*/ 677 h 677"/>
                <a:gd name="T76" fmla="*/ 174 w 198"/>
                <a:gd name="T77" fmla="*/ 655 h 677"/>
                <a:gd name="T78" fmla="*/ 176 w 198"/>
                <a:gd name="T79" fmla="*/ 620 h 677"/>
                <a:gd name="T80" fmla="*/ 180 w 198"/>
                <a:gd name="T81" fmla="*/ 593 h 677"/>
                <a:gd name="T82" fmla="*/ 180 w 198"/>
                <a:gd name="T83" fmla="*/ 554 h 677"/>
                <a:gd name="T84" fmla="*/ 174 w 198"/>
                <a:gd name="T85" fmla="*/ 487 h 677"/>
                <a:gd name="T86" fmla="*/ 167 w 198"/>
                <a:gd name="T87" fmla="*/ 407 h 677"/>
                <a:gd name="T88" fmla="*/ 166 w 198"/>
                <a:gd name="T89" fmla="*/ 363 h 677"/>
                <a:gd name="T90" fmla="*/ 188 w 198"/>
                <a:gd name="T91" fmla="*/ 355 h 677"/>
                <a:gd name="T92" fmla="*/ 180 w 198"/>
                <a:gd name="T93" fmla="*/ 304 h 677"/>
                <a:gd name="T94" fmla="*/ 168 w 198"/>
                <a:gd name="T95" fmla="*/ 252 h 677"/>
                <a:gd name="T96" fmla="*/ 172 w 198"/>
                <a:gd name="T97" fmla="*/ 217 h 677"/>
                <a:gd name="T98" fmla="*/ 190 w 198"/>
                <a:gd name="T99" fmla="*/ 172 h 677"/>
                <a:gd name="T100" fmla="*/ 191 w 198"/>
                <a:gd name="T101" fmla="*/ 122 h 677"/>
                <a:gd name="T102" fmla="*/ 160 w 198"/>
                <a:gd name="T103" fmla="*/ 111 h 677"/>
                <a:gd name="T104" fmla="*/ 144 w 198"/>
                <a:gd name="T105" fmla="*/ 93 h 677"/>
                <a:gd name="T106" fmla="*/ 139 w 198"/>
                <a:gd name="T107" fmla="*/ 86 h 677"/>
                <a:gd name="T108" fmla="*/ 140 w 198"/>
                <a:gd name="T109" fmla="*/ 75 h 677"/>
                <a:gd name="T110" fmla="*/ 149 w 198"/>
                <a:gd name="T111" fmla="*/ 63 h 677"/>
                <a:gd name="T112" fmla="*/ 150 w 198"/>
                <a:gd name="T113" fmla="*/ 27 h 677"/>
                <a:gd name="T114" fmla="*/ 116 w 198"/>
                <a:gd name="T115" fmla="*/ 0 h 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98" h="677">
                  <a:moveTo>
                    <a:pt x="116" y="0"/>
                  </a:moveTo>
                  <a:cubicBezTo>
                    <a:pt x="103" y="0"/>
                    <a:pt x="82" y="13"/>
                    <a:pt x="82" y="33"/>
                  </a:cubicBezTo>
                  <a:cubicBezTo>
                    <a:pt x="82" y="53"/>
                    <a:pt x="84" y="62"/>
                    <a:pt x="85" y="69"/>
                  </a:cubicBezTo>
                  <a:cubicBezTo>
                    <a:pt x="87" y="75"/>
                    <a:pt x="89" y="74"/>
                    <a:pt x="89" y="74"/>
                  </a:cubicBezTo>
                  <a:cubicBezTo>
                    <a:pt x="89" y="74"/>
                    <a:pt x="89" y="88"/>
                    <a:pt x="93" y="91"/>
                  </a:cubicBezTo>
                  <a:cubicBezTo>
                    <a:pt x="97" y="94"/>
                    <a:pt x="98" y="95"/>
                    <a:pt x="98" y="100"/>
                  </a:cubicBezTo>
                  <a:cubicBezTo>
                    <a:pt x="98" y="104"/>
                    <a:pt x="96" y="107"/>
                    <a:pt x="92" y="112"/>
                  </a:cubicBezTo>
                  <a:cubicBezTo>
                    <a:pt x="88" y="116"/>
                    <a:pt x="72" y="121"/>
                    <a:pt x="63" y="124"/>
                  </a:cubicBezTo>
                  <a:cubicBezTo>
                    <a:pt x="54" y="127"/>
                    <a:pt x="47" y="133"/>
                    <a:pt x="42" y="144"/>
                  </a:cubicBezTo>
                  <a:cubicBezTo>
                    <a:pt x="37" y="155"/>
                    <a:pt x="30" y="168"/>
                    <a:pt x="21" y="177"/>
                  </a:cubicBezTo>
                  <a:cubicBezTo>
                    <a:pt x="12" y="187"/>
                    <a:pt x="0" y="201"/>
                    <a:pt x="4" y="215"/>
                  </a:cubicBezTo>
                  <a:cubicBezTo>
                    <a:pt x="7" y="230"/>
                    <a:pt x="27" y="240"/>
                    <a:pt x="37" y="234"/>
                  </a:cubicBezTo>
                  <a:cubicBezTo>
                    <a:pt x="48" y="229"/>
                    <a:pt x="53" y="228"/>
                    <a:pt x="53" y="228"/>
                  </a:cubicBezTo>
                  <a:cubicBezTo>
                    <a:pt x="53" y="228"/>
                    <a:pt x="46" y="259"/>
                    <a:pt x="42" y="290"/>
                  </a:cubicBezTo>
                  <a:cubicBezTo>
                    <a:pt x="39" y="321"/>
                    <a:pt x="30" y="351"/>
                    <a:pt x="35" y="354"/>
                  </a:cubicBezTo>
                  <a:cubicBezTo>
                    <a:pt x="40" y="356"/>
                    <a:pt x="47" y="360"/>
                    <a:pt x="47" y="360"/>
                  </a:cubicBezTo>
                  <a:cubicBezTo>
                    <a:pt x="47" y="360"/>
                    <a:pt x="49" y="403"/>
                    <a:pt x="56" y="441"/>
                  </a:cubicBezTo>
                  <a:cubicBezTo>
                    <a:pt x="64" y="479"/>
                    <a:pt x="67" y="496"/>
                    <a:pt x="68" y="519"/>
                  </a:cubicBezTo>
                  <a:cubicBezTo>
                    <a:pt x="69" y="541"/>
                    <a:pt x="72" y="558"/>
                    <a:pt x="70" y="567"/>
                  </a:cubicBezTo>
                  <a:cubicBezTo>
                    <a:pt x="68" y="577"/>
                    <a:pt x="55" y="595"/>
                    <a:pt x="47" y="599"/>
                  </a:cubicBezTo>
                  <a:cubicBezTo>
                    <a:pt x="40" y="602"/>
                    <a:pt x="26" y="602"/>
                    <a:pt x="20" y="605"/>
                  </a:cubicBezTo>
                  <a:cubicBezTo>
                    <a:pt x="15" y="608"/>
                    <a:pt x="11" y="615"/>
                    <a:pt x="23" y="617"/>
                  </a:cubicBezTo>
                  <a:cubicBezTo>
                    <a:pt x="36" y="619"/>
                    <a:pt x="60" y="615"/>
                    <a:pt x="66" y="613"/>
                  </a:cubicBezTo>
                  <a:cubicBezTo>
                    <a:pt x="72" y="611"/>
                    <a:pt x="81" y="607"/>
                    <a:pt x="81" y="607"/>
                  </a:cubicBezTo>
                  <a:cubicBezTo>
                    <a:pt x="81" y="607"/>
                    <a:pt x="78" y="614"/>
                    <a:pt x="92" y="614"/>
                  </a:cubicBezTo>
                  <a:cubicBezTo>
                    <a:pt x="105" y="614"/>
                    <a:pt x="108" y="613"/>
                    <a:pt x="108" y="605"/>
                  </a:cubicBezTo>
                  <a:cubicBezTo>
                    <a:pt x="109" y="596"/>
                    <a:pt x="108" y="584"/>
                    <a:pt x="110" y="578"/>
                  </a:cubicBezTo>
                  <a:cubicBezTo>
                    <a:pt x="112" y="572"/>
                    <a:pt x="102" y="557"/>
                    <a:pt x="107" y="548"/>
                  </a:cubicBezTo>
                  <a:cubicBezTo>
                    <a:pt x="112" y="540"/>
                    <a:pt x="117" y="518"/>
                    <a:pt x="113" y="505"/>
                  </a:cubicBezTo>
                  <a:cubicBezTo>
                    <a:pt x="108" y="492"/>
                    <a:pt x="114" y="479"/>
                    <a:pt x="113" y="470"/>
                  </a:cubicBezTo>
                  <a:cubicBezTo>
                    <a:pt x="111" y="462"/>
                    <a:pt x="109" y="450"/>
                    <a:pt x="109" y="437"/>
                  </a:cubicBezTo>
                  <a:cubicBezTo>
                    <a:pt x="109" y="424"/>
                    <a:pt x="110" y="415"/>
                    <a:pt x="110" y="415"/>
                  </a:cubicBezTo>
                  <a:cubicBezTo>
                    <a:pt x="110" y="415"/>
                    <a:pt x="119" y="464"/>
                    <a:pt x="122" y="477"/>
                  </a:cubicBezTo>
                  <a:cubicBezTo>
                    <a:pt x="124" y="490"/>
                    <a:pt x="128" y="536"/>
                    <a:pt x="128" y="550"/>
                  </a:cubicBezTo>
                  <a:cubicBezTo>
                    <a:pt x="128" y="564"/>
                    <a:pt x="139" y="583"/>
                    <a:pt x="139" y="596"/>
                  </a:cubicBezTo>
                  <a:cubicBezTo>
                    <a:pt x="140" y="609"/>
                    <a:pt x="140" y="616"/>
                    <a:pt x="144" y="616"/>
                  </a:cubicBezTo>
                  <a:cubicBezTo>
                    <a:pt x="147" y="616"/>
                    <a:pt x="140" y="630"/>
                    <a:pt x="138" y="641"/>
                  </a:cubicBezTo>
                  <a:cubicBezTo>
                    <a:pt x="135" y="652"/>
                    <a:pt x="128" y="677"/>
                    <a:pt x="142" y="677"/>
                  </a:cubicBezTo>
                  <a:cubicBezTo>
                    <a:pt x="157" y="677"/>
                    <a:pt x="173" y="671"/>
                    <a:pt x="174" y="655"/>
                  </a:cubicBezTo>
                  <a:cubicBezTo>
                    <a:pt x="174" y="640"/>
                    <a:pt x="172" y="626"/>
                    <a:pt x="176" y="620"/>
                  </a:cubicBezTo>
                  <a:cubicBezTo>
                    <a:pt x="180" y="614"/>
                    <a:pt x="181" y="601"/>
                    <a:pt x="180" y="593"/>
                  </a:cubicBezTo>
                  <a:cubicBezTo>
                    <a:pt x="180" y="585"/>
                    <a:pt x="182" y="571"/>
                    <a:pt x="180" y="554"/>
                  </a:cubicBezTo>
                  <a:cubicBezTo>
                    <a:pt x="178" y="537"/>
                    <a:pt x="178" y="509"/>
                    <a:pt x="174" y="487"/>
                  </a:cubicBezTo>
                  <a:cubicBezTo>
                    <a:pt x="170" y="466"/>
                    <a:pt x="169" y="433"/>
                    <a:pt x="167" y="407"/>
                  </a:cubicBezTo>
                  <a:cubicBezTo>
                    <a:pt x="165" y="381"/>
                    <a:pt x="164" y="368"/>
                    <a:pt x="166" y="363"/>
                  </a:cubicBezTo>
                  <a:cubicBezTo>
                    <a:pt x="169" y="359"/>
                    <a:pt x="184" y="356"/>
                    <a:pt x="188" y="355"/>
                  </a:cubicBezTo>
                  <a:cubicBezTo>
                    <a:pt x="192" y="354"/>
                    <a:pt x="183" y="327"/>
                    <a:pt x="180" y="304"/>
                  </a:cubicBezTo>
                  <a:cubicBezTo>
                    <a:pt x="177" y="282"/>
                    <a:pt x="171" y="268"/>
                    <a:pt x="168" y="252"/>
                  </a:cubicBezTo>
                  <a:cubicBezTo>
                    <a:pt x="165" y="236"/>
                    <a:pt x="165" y="229"/>
                    <a:pt x="172" y="217"/>
                  </a:cubicBezTo>
                  <a:cubicBezTo>
                    <a:pt x="178" y="206"/>
                    <a:pt x="186" y="198"/>
                    <a:pt x="190" y="172"/>
                  </a:cubicBezTo>
                  <a:cubicBezTo>
                    <a:pt x="193" y="146"/>
                    <a:pt x="198" y="129"/>
                    <a:pt x="191" y="122"/>
                  </a:cubicBezTo>
                  <a:cubicBezTo>
                    <a:pt x="184" y="116"/>
                    <a:pt x="170" y="119"/>
                    <a:pt x="160" y="111"/>
                  </a:cubicBezTo>
                  <a:cubicBezTo>
                    <a:pt x="150" y="103"/>
                    <a:pt x="149" y="94"/>
                    <a:pt x="144" y="93"/>
                  </a:cubicBezTo>
                  <a:cubicBezTo>
                    <a:pt x="140" y="92"/>
                    <a:pt x="139" y="91"/>
                    <a:pt x="139" y="86"/>
                  </a:cubicBezTo>
                  <a:cubicBezTo>
                    <a:pt x="139" y="80"/>
                    <a:pt x="140" y="75"/>
                    <a:pt x="140" y="75"/>
                  </a:cubicBezTo>
                  <a:cubicBezTo>
                    <a:pt x="140" y="75"/>
                    <a:pt x="147" y="70"/>
                    <a:pt x="149" y="63"/>
                  </a:cubicBezTo>
                  <a:cubicBezTo>
                    <a:pt x="150" y="56"/>
                    <a:pt x="152" y="39"/>
                    <a:pt x="150" y="27"/>
                  </a:cubicBezTo>
                  <a:cubicBezTo>
                    <a:pt x="148" y="15"/>
                    <a:pt x="137" y="0"/>
                    <a:pt x="116" y="0"/>
                  </a:cubicBezTo>
                  <a:close/>
                </a:path>
              </a:pathLst>
            </a:custGeom>
            <a:solidFill>
              <a:srgbClr val="7374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2" name="任意多边形: 形状 111">
              <a:extLst>
                <a:ext uri="{FF2B5EF4-FFF2-40B4-BE49-F238E27FC236}">
                  <a16:creationId xmlns:a16="http://schemas.microsoft.com/office/drawing/2014/main" id="{C1C3797E-83C5-4772-B1E6-F3D0397DB9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0" y="603"/>
              <a:ext cx="94" cy="72"/>
            </a:xfrm>
            <a:custGeom>
              <a:avLst/>
              <a:gdLst>
                <a:gd name="T0" fmla="*/ 3 w 49"/>
                <a:gd name="T1" fmla="*/ 17 h 38"/>
                <a:gd name="T2" fmla="*/ 0 w 49"/>
                <a:gd name="T3" fmla="*/ 22 h 38"/>
                <a:gd name="T4" fmla="*/ 2 w 49"/>
                <a:gd name="T5" fmla="*/ 38 h 38"/>
                <a:gd name="T6" fmla="*/ 12 w 49"/>
                <a:gd name="T7" fmla="*/ 21 h 38"/>
                <a:gd name="T8" fmla="*/ 20 w 49"/>
                <a:gd name="T9" fmla="*/ 28 h 38"/>
                <a:gd name="T10" fmla="*/ 22 w 49"/>
                <a:gd name="T11" fmla="*/ 35 h 38"/>
                <a:gd name="T12" fmla="*/ 49 w 49"/>
                <a:gd name="T13" fmla="*/ 5 h 38"/>
                <a:gd name="T14" fmla="*/ 45 w 49"/>
                <a:gd name="T15" fmla="*/ 0 h 38"/>
                <a:gd name="T16" fmla="*/ 13 w 49"/>
                <a:gd name="T17" fmla="*/ 20 h 38"/>
                <a:gd name="T18" fmla="*/ 3 w 49"/>
                <a:gd name="T19" fmla="*/ 1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" h="38">
                  <a:moveTo>
                    <a:pt x="3" y="17"/>
                  </a:moveTo>
                  <a:cubicBezTo>
                    <a:pt x="2" y="18"/>
                    <a:pt x="1" y="20"/>
                    <a:pt x="0" y="22"/>
                  </a:cubicBezTo>
                  <a:cubicBezTo>
                    <a:pt x="1" y="27"/>
                    <a:pt x="2" y="33"/>
                    <a:pt x="2" y="38"/>
                  </a:cubicBezTo>
                  <a:cubicBezTo>
                    <a:pt x="9" y="33"/>
                    <a:pt x="6" y="22"/>
                    <a:pt x="12" y="21"/>
                  </a:cubicBezTo>
                  <a:cubicBezTo>
                    <a:pt x="18" y="21"/>
                    <a:pt x="19" y="24"/>
                    <a:pt x="20" y="28"/>
                  </a:cubicBezTo>
                  <a:cubicBezTo>
                    <a:pt x="21" y="32"/>
                    <a:pt x="22" y="35"/>
                    <a:pt x="22" y="35"/>
                  </a:cubicBezTo>
                  <a:cubicBezTo>
                    <a:pt x="22" y="35"/>
                    <a:pt x="43" y="13"/>
                    <a:pt x="49" y="5"/>
                  </a:cubicBezTo>
                  <a:cubicBezTo>
                    <a:pt x="46" y="4"/>
                    <a:pt x="45" y="3"/>
                    <a:pt x="45" y="0"/>
                  </a:cubicBezTo>
                  <a:cubicBezTo>
                    <a:pt x="38" y="7"/>
                    <a:pt x="21" y="20"/>
                    <a:pt x="13" y="20"/>
                  </a:cubicBezTo>
                  <a:cubicBezTo>
                    <a:pt x="9" y="20"/>
                    <a:pt x="6" y="19"/>
                    <a:pt x="3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3" name="任意多边形: 形状 112">
              <a:extLst>
                <a:ext uri="{FF2B5EF4-FFF2-40B4-BE49-F238E27FC236}">
                  <a16:creationId xmlns:a16="http://schemas.microsoft.com/office/drawing/2014/main" id="{E8AE4430-962D-4B58-8ED0-A38AD6EFE7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4" y="796"/>
              <a:ext cx="42" cy="53"/>
            </a:xfrm>
            <a:custGeom>
              <a:avLst/>
              <a:gdLst>
                <a:gd name="T0" fmla="*/ 10 w 22"/>
                <a:gd name="T1" fmla="*/ 0 h 28"/>
                <a:gd name="T2" fmla="*/ 22 w 22"/>
                <a:gd name="T3" fmla="*/ 0 h 28"/>
                <a:gd name="T4" fmla="*/ 11 w 22"/>
                <a:gd name="T5" fmla="*/ 15 h 28"/>
                <a:gd name="T6" fmla="*/ 12 w 22"/>
                <a:gd name="T7" fmla="*/ 26 h 28"/>
                <a:gd name="T8" fmla="*/ 2 w 22"/>
                <a:gd name="T9" fmla="*/ 28 h 28"/>
                <a:gd name="T10" fmla="*/ 2 w 22"/>
                <a:gd name="T11" fmla="*/ 13 h 28"/>
                <a:gd name="T12" fmla="*/ 10 w 22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28">
                  <a:moveTo>
                    <a:pt x="10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11" y="7"/>
                    <a:pt x="11" y="15"/>
                  </a:cubicBezTo>
                  <a:cubicBezTo>
                    <a:pt x="11" y="23"/>
                    <a:pt x="12" y="26"/>
                    <a:pt x="12" y="26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8"/>
                    <a:pt x="0" y="20"/>
                    <a:pt x="2" y="13"/>
                  </a:cubicBezTo>
                  <a:cubicBezTo>
                    <a:pt x="5" y="5"/>
                    <a:pt x="8" y="3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4" name="任意多边形: 形状 113">
              <a:extLst>
                <a:ext uri="{FF2B5EF4-FFF2-40B4-BE49-F238E27FC236}">
                  <a16:creationId xmlns:a16="http://schemas.microsoft.com/office/drawing/2014/main" id="{885A3E16-5D41-4C52-9E3B-8EB4B3584B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4" y="926"/>
              <a:ext cx="17" cy="48"/>
            </a:xfrm>
            <a:custGeom>
              <a:avLst/>
              <a:gdLst>
                <a:gd name="T0" fmla="*/ 7 w 9"/>
                <a:gd name="T1" fmla="*/ 0 h 25"/>
                <a:gd name="T2" fmla="*/ 9 w 9"/>
                <a:gd name="T3" fmla="*/ 19 h 25"/>
                <a:gd name="T4" fmla="*/ 9 w 9"/>
                <a:gd name="T5" fmla="*/ 25 h 25"/>
                <a:gd name="T6" fmla="*/ 0 w 9"/>
                <a:gd name="T7" fmla="*/ 23 h 25"/>
                <a:gd name="T8" fmla="*/ 7 w 9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25">
                  <a:moveTo>
                    <a:pt x="7" y="0"/>
                  </a:moveTo>
                  <a:cubicBezTo>
                    <a:pt x="7" y="0"/>
                    <a:pt x="8" y="14"/>
                    <a:pt x="9" y="19"/>
                  </a:cubicBezTo>
                  <a:cubicBezTo>
                    <a:pt x="9" y="23"/>
                    <a:pt x="9" y="25"/>
                    <a:pt x="9" y="25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2" y="12"/>
                    <a:pt x="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5" name="任意多边形: 形状 114">
              <a:extLst>
                <a:ext uri="{FF2B5EF4-FFF2-40B4-BE49-F238E27FC236}">
                  <a16:creationId xmlns:a16="http://schemas.microsoft.com/office/drawing/2014/main" id="{3A556D00-C3F2-438F-A2B0-A9EAF3F9DB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4" y="549"/>
              <a:ext cx="159" cy="239"/>
            </a:xfrm>
            <a:custGeom>
              <a:avLst/>
              <a:gdLst>
                <a:gd name="T0" fmla="*/ 4 w 83"/>
                <a:gd name="T1" fmla="*/ 34 h 125"/>
                <a:gd name="T2" fmla="*/ 9 w 83"/>
                <a:gd name="T3" fmla="*/ 70 h 125"/>
                <a:gd name="T4" fmla="*/ 4 w 83"/>
                <a:gd name="T5" fmla="*/ 108 h 125"/>
                <a:gd name="T6" fmla="*/ 65 w 83"/>
                <a:gd name="T7" fmla="*/ 122 h 125"/>
                <a:gd name="T8" fmla="*/ 4 w 83"/>
                <a:gd name="T9" fmla="*/ 3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5">
                  <a:moveTo>
                    <a:pt x="4" y="34"/>
                  </a:moveTo>
                  <a:cubicBezTo>
                    <a:pt x="29" y="45"/>
                    <a:pt x="1" y="58"/>
                    <a:pt x="9" y="70"/>
                  </a:cubicBezTo>
                  <a:cubicBezTo>
                    <a:pt x="17" y="83"/>
                    <a:pt x="0" y="92"/>
                    <a:pt x="4" y="108"/>
                  </a:cubicBezTo>
                  <a:cubicBezTo>
                    <a:pt x="8" y="125"/>
                    <a:pt x="46" y="124"/>
                    <a:pt x="65" y="122"/>
                  </a:cubicBezTo>
                  <a:cubicBezTo>
                    <a:pt x="83" y="121"/>
                    <a:pt x="57" y="0"/>
                    <a:pt x="4" y="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6" name="任意多边形: 形状 115">
              <a:extLst>
                <a:ext uri="{FF2B5EF4-FFF2-40B4-BE49-F238E27FC236}">
                  <a16:creationId xmlns:a16="http://schemas.microsoft.com/office/drawing/2014/main" id="{9F6648F7-265D-4DE6-A12D-D942D7D4ED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1" y="329"/>
              <a:ext cx="337" cy="465"/>
            </a:xfrm>
            <a:custGeom>
              <a:avLst/>
              <a:gdLst>
                <a:gd name="T0" fmla="*/ 15 w 176"/>
                <a:gd name="T1" fmla="*/ 42 h 243"/>
                <a:gd name="T2" fmla="*/ 123 w 176"/>
                <a:gd name="T3" fmla="*/ 71 h 243"/>
                <a:gd name="T4" fmla="*/ 145 w 176"/>
                <a:gd name="T5" fmla="*/ 118 h 243"/>
                <a:gd name="T6" fmla="*/ 155 w 176"/>
                <a:gd name="T7" fmla="*/ 164 h 243"/>
                <a:gd name="T8" fmla="*/ 141 w 176"/>
                <a:gd name="T9" fmla="*/ 217 h 243"/>
                <a:gd name="T10" fmla="*/ 87 w 176"/>
                <a:gd name="T11" fmla="*/ 235 h 243"/>
                <a:gd name="T12" fmla="*/ 35 w 176"/>
                <a:gd name="T13" fmla="*/ 101 h 243"/>
                <a:gd name="T14" fmla="*/ 15 w 176"/>
                <a:gd name="T15" fmla="*/ 42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6" h="243">
                  <a:moveTo>
                    <a:pt x="15" y="42"/>
                  </a:moveTo>
                  <a:cubicBezTo>
                    <a:pt x="45" y="0"/>
                    <a:pt x="124" y="17"/>
                    <a:pt x="123" y="71"/>
                  </a:cubicBezTo>
                  <a:cubicBezTo>
                    <a:pt x="123" y="125"/>
                    <a:pt x="156" y="91"/>
                    <a:pt x="145" y="118"/>
                  </a:cubicBezTo>
                  <a:cubicBezTo>
                    <a:pt x="134" y="145"/>
                    <a:pt x="169" y="142"/>
                    <a:pt x="155" y="164"/>
                  </a:cubicBezTo>
                  <a:cubicBezTo>
                    <a:pt x="140" y="187"/>
                    <a:pt x="176" y="192"/>
                    <a:pt x="141" y="217"/>
                  </a:cubicBezTo>
                  <a:cubicBezTo>
                    <a:pt x="107" y="243"/>
                    <a:pt x="87" y="235"/>
                    <a:pt x="87" y="235"/>
                  </a:cubicBezTo>
                  <a:cubicBezTo>
                    <a:pt x="87" y="235"/>
                    <a:pt x="97" y="84"/>
                    <a:pt x="35" y="101"/>
                  </a:cubicBezTo>
                  <a:cubicBezTo>
                    <a:pt x="16" y="107"/>
                    <a:pt x="0" y="62"/>
                    <a:pt x="15" y="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7" name="任意多边形: 形状 116">
              <a:extLst>
                <a:ext uri="{FF2B5EF4-FFF2-40B4-BE49-F238E27FC236}">
                  <a16:creationId xmlns:a16="http://schemas.microsoft.com/office/drawing/2014/main" id="{FC97DE59-D400-472A-A0DB-6C7F0D3067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4" y="363"/>
              <a:ext cx="579" cy="1989"/>
            </a:xfrm>
            <a:custGeom>
              <a:avLst/>
              <a:gdLst>
                <a:gd name="T0" fmla="*/ 187 w 303"/>
                <a:gd name="T1" fmla="*/ 34 h 1039"/>
                <a:gd name="T2" fmla="*/ 207 w 303"/>
                <a:gd name="T3" fmla="*/ 153 h 1039"/>
                <a:gd name="T4" fmla="*/ 231 w 303"/>
                <a:gd name="T5" fmla="*/ 221 h 1039"/>
                <a:gd name="T6" fmla="*/ 238 w 303"/>
                <a:gd name="T7" fmla="*/ 369 h 1039"/>
                <a:gd name="T8" fmla="*/ 223 w 303"/>
                <a:gd name="T9" fmla="*/ 441 h 1039"/>
                <a:gd name="T10" fmla="*/ 220 w 303"/>
                <a:gd name="T11" fmla="*/ 518 h 1039"/>
                <a:gd name="T12" fmla="*/ 210 w 303"/>
                <a:gd name="T13" fmla="*/ 664 h 1039"/>
                <a:gd name="T14" fmla="*/ 210 w 303"/>
                <a:gd name="T15" fmla="*/ 712 h 1039"/>
                <a:gd name="T16" fmla="*/ 275 w 303"/>
                <a:gd name="T17" fmla="*/ 907 h 1039"/>
                <a:gd name="T18" fmla="*/ 299 w 303"/>
                <a:gd name="T19" fmla="*/ 988 h 1039"/>
                <a:gd name="T20" fmla="*/ 293 w 303"/>
                <a:gd name="T21" fmla="*/ 1012 h 1039"/>
                <a:gd name="T22" fmla="*/ 280 w 303"/>
                <a:gd name="T23" fmla="*/ 964 h 1039"/>
                <a:gd name="T24" fmla="*/ 211 w 303"/>
                <a:gd name="T25" fmla="*/ 1019 h 1039"/>
                <a:gd name="T26" fmla="*/ 223 w 303"/>
                <a:gd name="T27" fmla="*/ 982 h 1039"/>
                <a:gd name="T28" fmla="*/ 195 w 303"/>
                <a:gd name="T29" fmla="*/ 822 h 1039"/>
                <a:gd name="T30" fmla="*/ 171 w 303"/>
                <a:gd name="T31" fmla="*/ 825 h 1039"/>
                <a:gd name="T32" fmla="*/ 147 w 303"/>
                <a:gd name="T33" fmla="*/ 941 h 1039"/>
                <a:gd name="T34" fmla="*/ 138 w 303"/>
                <a:gd name="T35" fmla="*/ 1011 h 1039"/>
                <a:gd name="T36" fmla="*/ 128 w 303"/>
                <a:gd name="T37" fmla="*/ 1032 h 1039"/>
                <a:gd name="T38" fmla="*/ 129 w 303"/>
                <a:gd name="T39" fmla="*/ 980 h 1039"/>
                <a:gd name="T40" fmla="*/ 60 w 303"/>
                <a:gd name="T41" fmla="*/ 1032 h 1039"/>
                <a:gd name="T42" fmla="*/ 50 w 303"/>
                <a:gd name="T43" fmla="*/ 997 h 1039"/>
                <a:gd name="T44" fmla="*/ 107 w 303"/>
                <a:gd name="T45" fmla="*/ 827 h 1039"/>
                <a:gd name="T46" fmla="*/ 116 w 303"/>
                <a:gd name="T47" fmla="*/ 739 h 1039"/>
                <a:gd name="T48" fmla="*/ 101 w 303"/>
                <a:gd name="T49" fmla="*/ 667 h 1039"/>
                <a:gd name="T50" fmla="*/ 89 w 303"/>
                <a:gd name="T51" fmla="*/ 590 h 1039"/>
                <a:gd name="T52" fmla="*/ 80 w 303"/>
                <a:gd name="T53" fmla="*/ 591 h 1039"/>
                <a:gd name="T54" fmla="*/ 61 w 303"/>
                <a:gd name="T55" fmla="*/ 585 h 1039"/>
                <a:gd name="T56" fmla="*/ 67 w 303"/>
                <a:gd name="T57" fmla="*/ 529 h 1039"/>
                <a:gd name="T58" fmla="*/ 9 w 303"/>
                <a:gd name="T59" fmla="*/ 391 h 1039"/>
                <a:gd name="T60" fmla="*/ 75 w 303"/>
                <a:gd name="T61" fmla="*/ 328 h 1039"/>
                <a:gd name="T62" fmla="*/ 130 w 303"/>
                <a:gd name="T63" fmla="*/ 201 h 1039"/>
                <a:gd name="T64" fmla="*/ 128 w 303"/>
                <a:gd name="T65" fmla="*/ 143 h 1039"/>
                <a:gd name="T66" fmla="*/ 94 w 303"/>
                <a:gd name="T67" fmla="*/ 88 h 1039"/>
                <a:gd name="T68" fmla="*/ 95 w 303"/>
                <a:gd name="T69" fmla="*/ 38 h 1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3" h="1039">
                  <a:moveTo>
                    <a:pt x="137" y="0"/>
                  </a:moveTo>
                  <a:cubicBezTo>
                    <a:pt x="158" y="0"/>
                    <a:pt x="177" y="11"/>
                    <a:pt x="187" y="34"/>
                  </a:cubicBezTo>
                  <a:cubicBezTo>
                    <a:pt x="196" y="57"/>
                    <a:pt x="198" y="83"/>
                    <a:pt x="195" y="97"/>
                  </a:cubicBezTo>
                  <a:cubicBezTo>
                    <a:pt x="192" y="108"/>
                    <a:pt x="202" y="141"/>
                    <a:pt x="207" y="153"/>
                  </a:cubicBezTo>
                  <a:cubicBezTo>
                    <a:pt x="213" y="167"/>
                    <a:pt x="222" y="187"/>
                    <a:pt x="222" y="187"/>
                  </a:cubicBezTo>
                  <a:cubicBezTo>
                    <a:pt x="222" y="187"/>
                    <a:pt x="231" y="201"/>
                    <a:pt x="231" y="221"/>
                  </a:cubicBezTo>
                  <a:cubicBezTo>
                    <a:pt x="231" y="241"/>
                    <a:pt x="231" y="270"/>
                    <a:pt x="238" y="306"/>
                  </a:cubicBezTo>
                  <a:cubicBezTo>
                    <a:pt x="245" y="343"/>
                    <a:pt x="244" y="351"/>
                    <a:pt x="238" y="369"/>
                  </a:cubicBezTo>
                  <a:cubicBezTo>
                    <a:pt x="231" y="388"/>
                    <a:pt x="211" y="423"/>
                    <a:pt x="211" y="423"/>
                  </a:cubicBezTo>
                  <a:cubicBezTo>
                    <a:pt x="211" y="423"/>
                    <a:pt x="231" y="432"/>
                    <a:pt x="223" y="441"/>
                  </a:cubicBezTo>
                  <a:cubicBezTo>
                    <a:pt x="216" y="450"/>
                    <a:pt x="210" y="453"/>
                    <a:pt x="210" y="453"/>
                  </a:cubicBezTo>
                  <a:cubicBezTo>
                    <a:pt x="210" y="453"/>
                    <a:pt x="231" y="484"/>
                    <a:pt x="220" y="518"/>
                  </a:cubicBezTo>
                  <a:cubicBezTo>
                    <a:pt x="209" y="551"/>
                    <a:pt x="207" y="576"/>
                    <a:pt x="208" y="606"/>
                  </a:cubicBezTo>
                  <a:cubicBezTo>
                    <a:pt x="210" y="637"/>
                    <a:pt x="210" y="664"/>
                    <a:pt x="210" y="664"/>
                  </a:cubicBezTo>
                  <a:cubicBezTo>
                    <a:pt x="197" y="666"/>
                    <a:pt x="197" y="666"/>
                    <a:pt x="197" y="666"/>
                  </a:cubicBezTo>
                  <a:cubicBezTo>
                    <a:pt x="197" y="666"/>
                    <a:pt x="197" y="695"/>
                    <a:pt x="210" y="712"/>
                  </a:cubicBezTo>
                  <a:cubicBezTo>
                    <a:pt x="222" y="730"/>
                    <a:pt x="243" y="760"/>
                    <a:pt x="247" y="807"/>
                  </a:cubicBezTo>
                  <a:cubicBezTo>
                    <a:pt x="250" y="854"/>
                    <a:pt x="261" y="895"/>
                    <a:pt x="275" y="907"/>
                  </a:cubicBezTo>
                  <a:cubicBezTo>
                    <a:pt x="289" y="918"/>
                    <a:pt x="303" y="917"/>
                    <a:pt x="303" y="936"/>
                  </a:cubicBezTo>
                  <a:cubicBezTo>
                    <a:pt x="303" y="956"/>
                    <a:pt x="299" y="978"/>
                    <a:pt x="299" y="988"/>
                  </a:cubicBezTo>
                  <a:cubicBezTo>
                    <a:pt x="299" y="997"/>
                    <a:pt x="299" y="1011"/>
                    <a:pt x="299" y="1011"/>
                  </a:cubicBezTo>
                  <a:cubicBezTo>
                    <a:pt x="293" y="1012"/>
                    <a:pt x="293" y="1012"/>
                    <a:pt x="293" y="1012"/>
                  </a:cubicBezTo>
                  <a:cubicBezTo>
                    <a:pt x="293" y="1012"/>
                    <a:pt x="295" y="1001"/>
                    <a:pt x="293" y="988"/>
                  </a:cubicBezTo>
                  <a:cubicBezTo>
                    <a:pt x="292" y="976"/>
                    <a:pt x="288" y="959"/>
                    <a:pt x="280" y="964"/>
                  </a:cubicBezTo>
                  <a:cubicBezTo>
                    <a:pt x="272" y="969"/>
                    <a:pt x="259" y="993"/>
                    <a:pt x="253" y="1004"/>
                  </a:cubicBezTo>
                  <a:cubicBezTo>
                    <a:pt x="247" y="1015"/>
                    <a:pt x="235" y="1026"/>
                    <a:pt x="211" y="1019"/>
                  </a:cubicBezTo>
                  <a:cubicBezTo>
                    <a:pt x="188" y="1012"/>
                    <a:pt x="179" y="997"/>
                    <a:pt x="192" y="993"/>
                  </a:cubicBezTo>
                  <a:cubicBezTo>
                    <a:pt x="205" y="989"/>
                    <a:pt x="220" y="995"/>
                    <a:pt x="223" y="982"/>
                  </a:cubicBezTo>
                  <a:cubicBezTo>
                    <a:pt x="226" y="968"/>
                    <a:pt x="232" y="934"/>
                    <a:pt x="226" y="916"/>
                  </a:cubicBezTo>
                  <a:cubicBezTo>
                    <a:pt x="221" y="898"/>
                    <a:pt x="203" y="842"/>
                    <a:pt x="195" y="822"/>
                  </a:cubicBezTo>
                  <a:cubicBezTo>
                    <a:pt x="188" y="801"/>
                    <a:pt x="177" y="776"/>
                    <a:pt x="177" y="776"/>
                  </a:cubicBezTo>
                  <a:cubicBezTo>
                    <a:pt x="177" y="776"/>
                    <a:pt x="178" y="809"/>
                    <a:pt x="171" y="825"/>
                  </a:cubicBezTo>
                  <a:cubicBezTo>
                    <a:pt x="165" y="840"/>
                    <a:pt x="141" y="900"/>
                    <a:pt x="137" y="913"/>
                  </a:cubicBezTo>
                  <a:cubicBezTo>
                    <a:pt x="133" y="926"/>
                    <a:pt x="141" y="934"/>
                    <a:pt x="147" y="941"/>
                  </a:cubicBezTo>
                  <a:cubicBezTo>
                    <a:pt x="154" y="947"/>
                    <a:pt x="150" y="964"/>
                    <a:pt x="145" y="976"/>
                  </a:cubicBezTo>
                  <a:cubicBezTo>
                    <a:pt x="140" y="989"/>
                    <a:pt x="138" y="1005"/>
                    <a:pt x="138" y="1011"/>
                  </a:cubicBezTo>
                  <a:cubicBezTo>
                    <a:pt x="138" y="1018"/>
                    <a:pt x="138" y="1032"/>
                    <a:pt x="138" y="1032"/>
                  </a:cubicBezTo>
                  <a:cubicBezTo>
                    <a:pt x="128" y="1032"/>
                    <a:pt x="128" y="1032"/>
                    <a:pt x="128" y="1032"/>
                  </a:cubicBezTo>
                  <a:cubicBezTo>
                    <a:pt x="128" y="1032"/>
                    <a:pt x="131" y="1017"/>
                    <a:pt x="131" y="1004"/>
                  </a:cubicBezTo>
                  <a:cubicBezTo>
                    <a:pt x="131" y="991"/>
                    <a:pt x="133" y="982"/>
                    <a:pt x="129" y="980"/>
                  </a:cubicBezTo>
                  <a:cubicBezTo>
                    <a:pt x="124" y="978"/>
                    <a:pt x="104" y="996"/>
                    <a:pt x="96" y="1008"/>
                  </a:cubicBezTo>
                  <a:cubicBezTo>
                    <a:pt x="88" y="1021"/>
                    <a:pt x="86" y="1039"/>
                    <a:pt x="60" y="1032"/>
                  </a:cubicBezTo>
                  <a:cubicBezTo>
                    <a:pt x="33" y="1026"/>
                    <a:pt x="15" y="1011"/>
                    <a:pt x="22" y="1003"/>
                  </a:cubicBezTo>
                  <a:cubicBezTo>
                    <a:pt x="28" y="995"/>
                    <a:pt x="42" y="1002"/>
                    <a:pt x="50" y="997"/>
                  </a:cubicBezTo>
                  <a:cubicBezTo>
                    <a:pt x="58" y="993"/>
                    <a:pt x="74" y="953"/>
                    <a:pt x="83" y="929"/>
                  </a:cubicBezTo>
                  <a:cubicBezTo>
                    <a:pt x="93" y="906"/>
                    <a:pt x="104" y="857"/>
                    <a:pt x="107" y="827"/>
                  </a:cubicBezTo>
                  <a:cubicBezTo>
                    <a:pt x="110" y="798"/>
                    <a:pt x="115" y="776"/>
                    <a:pt x="115" y="766"/>
                  </a:cubicBezTo>
                  <a:cubicBezTo>
                    <a:pt x="116" y="757"/>
                    <a:pt x="116" y="739"/>
                    <a:pt x="116" y="739"/>
                  </a:cubicBezTo>
                  <a:cubicBezTo>
                    <a:pt x="116" y="739"/>
                    <a:pt x="107" y="705"/>
                    <a:pt x="104" y="691"/>
                  </a:cubicBezTo>
                  <a:cubicBezTo>
                    <a:pt x="101" y="677"/>
                    <a:pt x="101" y="667"/>
                    <a:pt x="101" y="667"/>
                  </a:cubicBezTo>
                  <a:cubicBezTo>
                    <a:pt x="101" y="667"/>
                    <a:pt x="86" y="670"/>
                    <a:pt x="86" y="660"/>
                  </a:cubicBezTo>
                  <a:cubicBezTo>
                    <a:pt x="86" y="650"/>
                    <a:pt x="91" y="609"/>
                    <a:pt x="89" y="590"/>
                  </a:cubicBezTo>
                  <a:cubicBezTo>
                    <a:pt x="88" y="571"/>
                    <a:pt x="81" y="572"/>
                    <a:pt x="81" y="572"/>
                  </a:cubicBezTo>
                  <a:cubicBezTo>
                    <a:pt x="81" y="572"/>
                    <a:pt x="80" y="582"/>
                    <a:pt x="80" y="591"/>
                  </a:cubicBezTo>
                  <a:cubicBezTo>
                    <a:pt x="80" y="599"/>
                    <a:pt x="74" y="597"/>
                    <a:pt x="71" y="591"/>
                  </a:cubicBezTo>
                  <a:cubicBezTo>
                    <a:pt x="69" y="585"/>
                    <a:pt x="61" y="591"/>
                    <a:pt x="61" y="585"/>
                  </a:cubicBezTo>
                  <a:cubicBezTo>
                    <a:pt x="61" y="579"/>
                    <a:pt x="57" y="566"/>
                    <a:pt x="59" y="556"/>
                  </a:cubicBezTo>
                  <a:cubicBezTo>
                    <a:pt x="60" y="547"/>
                    <a:pt x="67" y="529"/>
                    <a:pt x="67" y="529"/>
                  </a:cubicBezTo>
                  <a:cubicBezTo>
                    <a:pt x="0" y="527"/>
                    <a:pt x="0" y="527"/>
                    <a:pt x="0" y="527"/>
                  </a:cubicBezTo>
                  <a:cubicBezTo>
                    <a:pt x="9" y="391"/>
                    <a:pt x="9" y="391"/>
                    <a:pt x="9" y="391"/>
                  </a:cubicBezTo>
                  <a:cubicBezTo>
                    <a:pt x="71" y="391"/>
                    <a:pt x="71" y="391"/>
                    <a:pt x="71" y="391"/>
                  </a:cubicBezTo>
                  <a:cubicBezTo>
                    <a:pt x="71" y="391"/>
                    <a:pt x="75" y="349"/>
                    <a:pt x="75" y="328"/>
                  </a:cubicBezTo>
                  <a:cubicBezTo>
                    <a:pt x="75" y="308"/>
                    <a:pt x="72" y="280"/>
                    <a:pt x="86" y="257"/>
                  </a:cubicBezTo>
                  <a:cubicBezTo>
                    <a:pt x="100" y="234"/>
                    <a:pt x="118" y="215"/>
                    <a:pt x="130" y="201"/>
                  </a:cubicBezTo>
                  <a:cubicBezTo>
                    <a:pt x="141" y="186"/>
                    <a:pt x="143" y="185"/>
                    <a:pt x="140" y="172"/>
                  </a:cubicBezTo>
                  <a:cubicBezTo>
                    <a:pt x="136" y="159"/>
                    <a:pt x="136" y="142"/>
                    <a:pt x="128" y="143"/>
                  </a:cubicBezTo>
                  <a:cubicBezTo>
                    <a:pt x="120" y="144"/>
                    <a:pt x="113" y="143"/>
                    <a:pt x="108" y="132"/>
                  </a:cubicBezTo>
                  <a:cubicBezTo>
                    <a:pt x="104" y="122"/>
                    <a:pt x="94" y="102"/>
                    <a:pt x="94" y="88"/>
                  </a:cubicBezTo>
                  <a:cubicBezTo>
                    <a:pt x="93" y="74"/>
                    <a:pt x="96" y="72"/>
                    <a:pt x="94" y="67"/>
                  </a:cubicBezTo>
                  <a:cubicBezTo>
                    <a:pt x="92" y="63"/>
                    <a:pt x="95" y="49"/>
                    <a:pt x="95" y="38"/>
                  </a:cubicBezTo>
                  <a:cubicBezTo>
                    <a:pt x="96" y="27"/>
                    <a:pt x="110" y="0"/>
                    <a:pt x="137" y="0"/>
                  </a:cubicBezTo>
                  <a:close/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18" name="任意多边形: 形状 117">
              <a:extLst>
                <a:ext uri="{FF2B5EF4-FFF2-40B4-BE49-F238E27FC236}">
                  <a16:creationId xmlns:a16="http://schemas.microsoft.com/office/drawing/2014/main" id="{5ADF72EC-46D4-466C-AF7C-57BB5DD47E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4" y="618"/>
              <a:ext cx="120" cy="99"/>
            </a:xfrm>
            <a:custGeom>
              <a:avLst/>
              <a:gdLst>
                <a:gd name="T0" fmla="*/ 59 w 63"/>
                <a:gd name="T1" fmla="*/ 0 h 52"/>
                <a:gd name="T2" fmla="*/ 63 w 63"/>
                <a:gd name="T3" fmla="*/ 11 h 52"/>
                <a:gd name="T4" fmla="*/ 0 w 63"/>
                <a:gd name="T5" fmla="*/ 52 h 52"/>
                <a:gd name="T6" fmla="*/ 4 w 63"/>
                <a:gd name="T7" fmla="*/ 25 h 52"/>
                <a:gd name="T8" fmla="*/ 34 w 63"/>
                <a:gd name="T9" fmla="*/ 5 h 52"/>
                <a:gd name="T10" fmla="*/ 59 w 63"/>
                <a:gd name="T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52">
                  <a:moveTo>
                    <a:pt x="59" y="0"/>
                  </a:moveTo>
                  <a:cubicBezTo>
                    <a:pt x="60" y="4"/>
                    <a:pt x="62" y="7"/>
                    <a:pt x="63" y="11"/>
                  </a:cubicBezTo>
                  <a:cubicBezTo>
                    <a:pt x="31" y="9"/>
                    <a:pt x="13" y="33"/>
                    <a:pt x="0" y="52"/>
                  </a:cubicBezTo>
                  <a:cubicBezTo>
                    <a:pt x="5" y="44"/>
                    <a:pt x="4" y="31"/>
                    <a:pt x="4" y="25"/>
                  </a:cubicBezTo>
                  <a:cubicBezTo>
                    <a:pt x="11" y="17"/>
                    <a:pt x="23" y="9"/>
                    <a:pt x="34" y="5"/>
                  </a:cubicBezTo>
                  <a:cubicBezTo>
                    <a:pt x="42" y="2"/>
                    <a:pt x="53" y="0"/>
                    <a:pt x="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9" name="任意多边形: 形状 118">
              <a:extLst>
                <a:ext uri="{FF2B5EF4-FFF2-40B4-BE49-F238E27FC236}">
                  <a16:creationId xmlns:a16="http://schemas.microsoft.com/office/drawing/2014/main" id="{8D1E1916-B2EC-4867-86F3-3A73742644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" y="333"/>
              <a:ext cx="654" cy="2063"/>
            </a:xfrm>
            <a:custGeom>
              <a:avLst/>
              <a:gdLst>
                <a:gd name="T0" fmla="*/ 230 w 342"/>
                <a:gd name="T1" fmla="*/ 37 h 1078"/>
                <a:gd name="T2" fmla="*/ 223 w 342"/>
                <a:gd name="T3" fmla="*/ 116 h 1078"/>
                <a:gd name="T4" fmla="*/ 203 w 342"/>
                <a:gd name="T5" fmla="*/ 159 h 1078"/>
                <a:gd name="T6" fmla="*/ 238 w 342"/>
                <a:gd name="T7" fmla="*/ 185 h 1078"/>
                <a:gd name="T8" fmla="*/ 304 w 342"/>
                <a:gd name="T9" fmla="*/ 272 h 1078"/>
                <a:gd name="T10" fmla="*/ 329 w 342"/>
                <a:gd name="T11" fmla="*/ 358 h 1078"/>
                <a:gd name="T12" fmla="*/ 278 w 342"/>
                <a:gd name="T13" fmla="*/ 377 h 1078"/>
                <a:gd name="T14" fmla="*/ 278 w 342"/>
                <a:gd name="T15" fmla="*/ 450 h 1078"/>
                <a:gd name="T16" fmla="*/ 286 w 342"/>
                <a:gd name="T17" fmla="*/ 572 h 1078"/>
                <a:gd name="T18" fmla="*/ 269 w 342"/>
                <a:gd name="T19" fmla="*/ 671 h 1078"/>
                <a:gd name="T20" fmla="*/ 233 w 342"/>
                <a:gd name="T21" fmla="*/ 921 h 1078"/>
                <a:gd name="T22" fmla="*/ 256 w 342"/>
                <a:gd name="T23" fmla="*/ 982 h 1078"/>
                <a:gd name="T24" fmla="*/ 284 w 342"/>
                <a:gd name="T25" fmla="*/ 1008 h 1078"/>
                <a:gd name="T26" fmla="*/ 257 w 342"/>
                <a:gd name="T27" fmla="*/ 1028 h 1078"/>
                <a:gd name="T28" fmla="*/ 212 w 342"/>
                <a:gd name="T29" fmla="*/ 1021 h 1078"/>
                <a:gd name="T30" fmla="*/ 158 w 342"/>
                <a:gd name="T31" fmla="*/ 1010 h 1078"/>
                <a:gd name="T32" fmla="*/ 162 w 342"/>
                <a:gd name="T33" fmla="*/ 952 h 1078"/>
                <a:gd name="T34" fmla="*/ 157 w 342"/>
                <a:gd name="T35" fmla="*/ 746 h 1078"/>
                <a:gd name="T36" fmla="*/ 74 w 342"/>
                <a:gd name="T37" fmla="*/ 1019 h 1078"/>
                <a:gd name="T38" fmla="*/ 88 w 342"/>
                <a:gd name="T39" fmla="*/ 1057 h 1078"/>
                <a:gd name="T40" fmla="*/ 24 w 342"/>
                <a:gd name="T41" fmla="*/ 1063 h 1078"/>
                <a:gd name="T42" fmla="*/ 2 w 342"/>
                <a:gd name="T43" fmla="*/ 1025 h 1078"/>
                <a:gd name="T44" fmla="*/ 6 w 342"/>
                <a:gd name="T45" fmla="*/ 980 h 1078"/>
                <a:gd name="T46" fmla="*/ 71 w 342"/>
                <a:gd name="T47" fmla="*/ 568 h 1078"/>
                <a:gd name="T48" fmla="*/ 70 w 342"/>
                <a:gd name="T49" fmla="*/ 492 h 1078"/>
                <a:gd name="T50" fmla="*/ 80 w 342"/>
                <a:gd name="T51" fmla="*/ 408 h 1078"/>
                <a:gd name="T52" fmla="*/ 56 w 342"/>
                <a:gd name="T53" fmla="*/ 284 h 1078"/>
                <a:gd name="T54" fmla="*/ 89 w 342"/>
                <a:gd name="T55" fmla="*/ 178 h 1078"/>
                <a:gd name="T56" fmla="*/ 134 w 342"/>
                <a:gd name="T57" fmla="*/ 138 h 1078"/>
                <a:gd name="T58" fmla="*/ 137 w 342"/>
                <a:gd name="T59" fmla="*/ 122 h 1078"/>
                <a:gd name="T60" fmla="*/ 126 w 342"/>
                <a:gd name="T61" fmla="*/ 88 h 1078"/>
                <a:gd name="T62" fmla="*/ 142 w 342"/>
                <a:gd name="T63" fmla="*/ 22 h 1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2" h="1078">
                  <a:moveTo>
                    <a:pt x="206" y="13"/>
                  </a:moveTo>
                  <a:cubicBezTo>
                    <a:pt x="214" y="14"/>
                    <a:pt x="223" y="19"/>
                    <a:pt x="230" y="37"/>
                  </a:cubicBezTo>
                  <a:cubicBezTo>
                    <a:pt x="236" y="55"/>
                    <a:pt x="237" y="68"/>
                    <a:pt x="231" y="81"/>
                  </a:cubicBezTo>
                  <a:cubicBezTo>
                    <a:pt x="225" y="94"/>
                    <a:pt x="225" y="104"/>
                    <a:pt x="223" y="116"/>
                  </a:cubicBezTo>
                  <a:cubicBezTo>
                    <a:pt x="220" y="128"/>
                    <a:pt x="212" y="147"/>
                    <a:pt x="206" y="149"/>
                  </a:cubicBezTo>
                  <a:cubicBezTo>
                    <a:pt x="201" y="150"/>
                    <a:pt x="203" y="154"/>
                    <a:pt x="203" y="159"/>
                  </a:cubicBezTo>
                  <a:cubicBezTo>
                    <a:pt x="203" y="165"/>
                    <a:pt x="206" y="172"/>
                    <a:pt x="206" y="172"/>
                  </a:cubicBezTo>
                  <a:cubicBezTo>
                    <a:pt x="206" y="172"/>
                    <a:pt x="222" y="181"/>
                    <a:pt x="238" y="185"/>
                  </a:cubicBezTo>
                  <a:cubicBezTo>
                    <a:pt x="253" y="189"/>
                    <a:pt x="277" y="206"/>
                    <a:pt x="279" y="228"/>
                  </a:cubicBezTo>
                  <a:cubicBezTo>
                    <a:pt x="281" y="250"/>
                    <a:pt x="291" y="260"/>
                    <a:pt x="304" y="272"/>
                  </a:cubicBezTo>
                  <a:cubicBezTo>
                    <a:pt x="317" y="283"/>
                    <a:pt x="331" y="283"/>
                    <a:pt x="335" y="303"/>
                  </a:cubicBezTo>
                  <a:cubicBezTo>
                    <a:pt x="339" y="324"/>
                    <a:pt x="342" y="352"/>
                    <a:pt x="329" y="358"/>
                  </a:cubicBezTo>
                  <a:cubicBezTo>
                    <a:pt x="316" y="364"/>
                    <a:pt x="284" y="361"/>
                    <a:pt x="284" y="361"/>
                  </a:cubicBezTo>
                  <a:cubicBezTo>
                    <a:pt x="284" y="361"/>
                    <a:pt x="283" y="372"/>
                    <a:pt x="278" y="377"/>
                  </a:cubicBezTo>
                  <a:cubicBezTo>
                    <a:pt x="273" y="383"/>
                    <a:pt x="265" y="386"/>
                    <a:pt x="265" y="386"/>
                  </a:cubicBezTo>
                  <a:cubicBezTo>
                    <a:pt x="265" y="386"/>
                    <a:pt x="275" y="424"/>
                    <a:pt x="278" y="450"/>
                  </a:cubicBezTo>
                  <a:cubicBezTo>
                    <a:pt x="280" y="476"/>
                    <a:pt x="284" y="530"/>
                    <a:pt x="286" y="543"/>
                  </a:cubicBezTo>
                  <a:cubicBezTo>
                    <a:pt x="289" y="556"/>
                    <a:pt x="291" y="567"/>
                    <a:pt x="286" y="572"/>
                  </a:cubicBezTo>
                  <a:cubicBezTo>
                    <a:pt x="280" y="576"/>
                    <a:pt x="277" y="577"/>
                    <a:pt x="277" y="577"/>
                  </a:cubicBezTo>
                  <a:cubicBezTo>
                    <a:pt x="277" y="577"/>
                    <a:pt x="275" y="635"/>
                    <a:pt x="269" y="671"/>
                  </a:cubicBezTo>
                  <a:cubicBezTo>
                    <a:pt x="264" y="707"/>
                    <a:pt x="255" y="747"/>
                    <a:pt x="248" y="789"/>
                  </a:cubicBezTo>
                  <a:cubicBezTo>
                    <a:pt x="241" y="831"/>
                    <a:pt x="235" y="900"/>
                    <a:pt x="233" y="921"/>
                  </a:cubicBezTo>
                  <a:cubicBezTo>
                    <a:pt x="230" y="942"/>
                    <a:pt x="229" y="943"/>
                    <a:pt x="233" y="952"/>
                  </a:cubicBezTo>
                  <a:cubicBezTo>
                    <a:pt x="236" y="961"/>
                    <a:pt x="261" y="979"/>
                    <a:pt x="256" y="982"/>
                  </a:cubicBezTo>
                  <a:cubicBezTo>
                    <a:pt x="252" y="985"/>
                    <a:pt x="252" y="985"/>
                    <a:pt x="252" y="985"/>
                  </a:cubicBezTo>
                  <a:cubicBezTo>
                    <a:pt x="252" y="985"/>
                    <a:pt x="269" y="1008"/>
                    <a:pt x="284" y="1008"/>
                  </a:cubicBezTo>
                  <a:cubicBezTo>
                    <a:pt x="299" y="1008"/>
                    <a:pt x="317" y="1013"/>
                    <a:pt x="317" y="1024"/>
                  </a:cubicBezTo>
                  <a:cubicBezTo>
                    <a:pt x="317" y="1035"/>
                    <a:pt x="272" y="1028"/>
                    <a:pt x="257" y="1028"/>
                  </a:cubicBezTo>
                  <a:cubicBezTo>
                    <a:pt x="242" y="1028"/>
                    <a:pt x="226" y="1021"/>
                    <a:pt x="219" y="1017"/>
                  </a:cubicBezTo>
                  <a:cubicBezTo>
                    <a:pt x="211" y="1014"/>
                    <a:pt x="212" y="1021"/>
                    <a:pt x="212" y="1021"/>
                  </a:cubicBezTo>
                  <a:cubicBezTo>
                    <a:pt x="212" y="1021"/>
                    <a:pt x="192" y="1021"/>
                    <a:pt x="178" y="1020"/>
                  </a:cubicBezTo>
                  <a:cubicBezTo>
                    <a:pt x="164" y="1018"/>
                    <a:pt x="158" y="1018"/>
                    <a:pt x="158" y="1010"/>
                  </a:cubicBezTo>
                  <a:cubicBezTo>
                    <a:pt x="158" y="1002"/>
                    <a:pt x="158" y="999"/>
                    <a:pt x="158" y="999"/>
                  </a:cubicBezTo>
                  <a:cubicBezTo>
                    <a:pt x="158" y="999"/>
                    <a:pt x="158" y="977"/>
                    <a:pt x="162" y="952"/>
                  </a:cubicBezTo>
                  <a:cubicBezTo>
                    <a:pt x="165" y="928"/>
                    <a:pt x="163" y="833"/>
                    <a:pt x="162" y="804"/>
                  </a:cubicBezTo>
                  <a:cubicBezTo>
                    <a:pt x="160" y="775"/>
                    <a:pt x="157" y="746"/>
                    <a:pt x="157" y="746"/>
                  </a:cubicBezTo>
                  <a:cubicBezTo>
                    <a:pt x="157" y="746"/>
                    <a:pt x="128" y="846"/>
                    <a:pt x="113" y="901"/>
                  </a:cubicBezTo>
                  <a:cubicBezTo>
                    <a:pt x="97" y="957"/>
                    <a:pt x="78" y="1016"/>
                    <a:pt x="74" y="1019"/>
                  </a:cubicBezTo>
                  <a:cubicBezTo>
                    <a:pt x="70" y="1021"/>
                    <a:pt x="71" y="1025"/>
                    <a:pt x="71" y="1025"/>
                  </a:cubicBezTo>
                  <a:cubicBezTo>
                    <a:pt x="71" y="1025"/>
                    <a:pt x="87" y="1044"/>
                    <a:pt x="88" y="1057"/>
                  </a:cubicBezTo>
                  <a:cubicBezTo>
                    <a:pt x="89" y="1070"/>
                    <a:pt x="92" y="1075"/>
                    <a:pt x="79" y="1077"/>
                  </a:cubicBezTo>
                  <a:cubicBezTo>
                    <a:pt x="66" y="1078"/>
                    <a:pt x="35" y="1070"/>
                    <a:pt x="24" y="1063"/>
                  </a:cubicBezTo>
                  <a:cubicBezTo>
                    <a:pt x="14" y="1055"/>
                    <a:pt x="13" y="1047"/>
                    <a:pt x="8" y="1043"/>
                  </a:cubicBezTo>
                  <a:cubicBezTo>
                    <a:pt x="2" y="1040"/>
                    <a:pt x="0" y="1034"/>
                    <a:pt x="2" y="1025"/>
                  </a:cubicBezTo>
                  <a:cubicBezTo>
                    <a:pt x="5" y="1016"/>
                    <a:pt x="5" y="1014"/>
                    <a:pt x="5" y="1014"/>
                  </a:cubicBezTo>
                  <a:cubicBezTo>
                    <a:pt x="5" y="1014"/>
                    <a:pt x="1" y="1011"/>
                    <a:pt x="6" y="980"/>
                  </a:cubicBezTo>
                  <a:cubicBezTo>
                    <a:pt x="11" y="950"/>
                    <a:pt x="35" y="786"/>
                    <a:pt x="50" y="712"/>
                  </a:cubicBezTo>
                  <a:cubicBezTo>
                    <a:pt x="66" y="639"/>
                    <a:pt x="71" y="577"/>
                    <a:pt x="71" y="568"/>
                  </a:cubicBezTo>
                  <a:cubicBezTo>
                    <a:pt x="71" y="558"/>
                    <a:pt x="68" y="559"/>
                    <a:pt x="62" y="556"/>
                  </a:cubicBezTo>
                  <a:cubicBezTo>
                    <a:pt x="56" y="552"/>
                    <a:pt x="68" y="513"/>
                    <a:pt x="70" y="492"/>
                  </a:cubicBezTo>
                  <a:cubicBezTo>
                    <a:pt x="71" y="471"/>
                    <a:pt x="73" y="456"/>
                    <a:pt x="73" y="442"/>
                  </a:cubicBezTo>
                  <a:cubicBezTo>
                    <a:pt x="72" y="428"/>
                    <a:pt x="78" y="419"/>
                    <a:pt x="80" y="408"/>
                  </a:cubicBezTo>
                  <a:cubicBezTo>
                    <a:pt x="81" y="397"/>
                    <a:pt x="85" y="368"/>
                    <a:pt x="77" y="344"/>
                  </a:cubicBezTo>
                  <a:cubicBezTo>
                    <a:pt x="68" y="319"/>
                    <a:pt x="60" y="289"/>
                    <a:pt x="56" y="284"/>
                  </a:cubicBezTo>
                  <a:cubicBezTo>
                    <a:pt x="52" y="279"/>
                    <a:pt x="56" y="261"/>
                    <a:pt x="58" y="238"/>
                  </a:cubicBezTo>
                  <a:cubicBezTo>
                    <a:pt x="60" y="214"/>
                    <a:pt x="66" y="190"/>
                    <a:pt x="89" y="178"/>
                  </a:cubicBezTo>
                  <a:cubicBezTo>
                    <a:pt x="112" y="165"/>
                    <a:pt x="122" y="162"/>
                    <a:pt x="128" y="152"/>
                  </a:cubicBezTo>
                  <a:cubicBezTo>
                    <a:pt x="135" y="141"/>
                    <a:pt x="131" y="140"/>
                    <a:pt x="134" y="138"/>
                  </a:cubicBezTo>
                  <a:cubicBezTo>
                    <a:pt x="137" y="136"/>
                    <a:pt x="138" y="135"/>
                    <a:pt x="138" y="135"/>
                  </a:cubicBezTo>
                  <a:cubicBezTo>
                    <a:pt x="138" y="135"/>
                    <a:pt x="138" y="126"/>
                    <a:pt x="137" y="122"/>
                  </a:cubicBezTo>
                  <a:cubicBezTo>
                    <a:pt x="136" y="118"/>
                    <a:pt x="132" y="118"/>
                    <a:pt x="131" y="113"/>
                  </a:cubicBezTo>
                  <a:cubicBezTo>
                    <a:pt x="129" y="109"/>
                    <a:pt x="125" y="96"/>
                    <a:pt x="126" y="88"/>
                  </a:cubicBezTo>
                  <a:cubicBezTo>
                    <a:pt x="127" y="80"/>
                    <a:pt x="129" y="79"/>
                    <a:pt x="129" y="79"/>
                  </a:cubicBezTo>
                  <a:cubicBezTo>
                    <a:pt x="129" y="79"/>
                    <a:pt x="125" y="35"/>
                    <a:pt x="142" y="22"/>
                  </a:cubicBezTo>
                  <a:cubicBezTo>
                    <a:pt x="159" y="10"/>
                    <a:pt x="189" y="0"/>
                    <a:pt x="206" y="13"/>
                  </a:cubicBezTo>
                  <a:close/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20" name="任意多边形: 形状 119">
              <a:extLst>
                <a:ext uri="{FF2B5EF4-FFF2-40B4-BE49-F238E27FC236}">
                  <a16:creationId xmlns:a16="http://schemas.microsoft.com/office/drawing/2014/main" id="{7EA1E6C9-4B83-438B-A61A-146A07AD4FB2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" y="593"/>
              <a:ext cx="147" cy="126"/>
            </a:xfrm>
            <a:custGeom>
              <a:avLst/>
              <a:gdLst>
                <a:gd name="T0" fmla="*/ 70 w 77"/>
                <a:gd name="T1" fmla="*/ 26 h 66"/>
                <a:gd name="T2" fmla="*/ 73 w 77"/>
                <a:gd name="T3" fmla="*/ 36 h 66"/>
                <a:gd name="T4" fmla="*/ 74 w 77"/>
                <a:gd name="T5" fmla="*/ 37 h 66"/>
                <a:gd name="T6" fmla="*/ 77 w 77"/>
                <a:gd name="T7" fmla="*/ 66 h 66"/>
                <a:gd name="T8" fmla="*/ 74 w 77"/>
                <a:gd name="T9" fmla="*/ 63 h 66"/>
                <a:gd name="T10" fmla="*/ 63 w 77"/>
                <a:gd name="T11" fmla="*/ 48 h 66"/>
                <a:gd name="T12" fmla="*/ 56 w 77"/>
                <a:gd name="T13" fmla="*/ 63 h 66"/>
                <a:gd name="T14" fmla="*/ 0 w 77"/>
                <a:gd name="T15" fmla="*/ 4 h 66"/>
                <a:gd name="T16" fmla="*/ 1 w 77"/>
                <a:gd name="T17" fmla="*/ 2 h 66"/>
                <a:gd name="T18" fmla="*/ 5 w 77"/>
                <a:gd name="T19" fmla="*/ 0 h 66"/>
                <a:gd name="T20" fmla="*/ 27 w 77"/>
                <a:gd name="T21" fmla="*/ 25 h 66"/>
                <a:gd name="T22" fmla="*/ 63 w 77"/>
                <a:gd name="T23" fmla="*/ 45 h 66"/>
                <a:gd name="T24" fmla="*/ 70 w 77"/>
                <a:gd name="T25" fmla="*/ 2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7" h="66">
                  <a:moveTo>
                    <a:pt x="70" y="26"/>
                  </a:moveTo>
                  <a:cubicBezTo>
                    <a:pt x="71" y="31"/>
                    <a:pt x="73" y="36"/>
                    <a:pt x="73" y="36"/>
                  </a:cubicBezTo>
                  <a:cubicBezTo>
                    <a:pt x="73" y="36"/>
                    <a:pt x="74" y="37"/>
                    <a:pt x="74" y="37"/>
                  </a:cubicBezTo>
                  <a:cubicBezTo>
                    <a:pt x="74" y="43"/>
                    <a:pt x="76" y="56"/>
                    <a:pt x="77" y="66"/>
                  </a:cubicBezTo>
                  <a:cubicBezTo>
                    <a:pt x="76" y="66"/>
                    <a:pt x="75" y="65"/>
                    <a:pt x="74" y="63"/>
                  </a:cubicBezTo>
                  <a:cubicBezTo>
                    <a:pt x="69" y="52"/>
                    <a:pt x="67" y="46"/>
                    <a:pt x="63" y="48"/>
                  </a:cubicBezTo>
                  <a:cubicBezTo>
                    <a:pt x="61" y="50"/>
                    <a:pt x="58" y="57"/>
                    <a:pt x="56" y="63"/>
                  </a:cubicBezTo>
                  <a:cubicBezTo>
                    <a:pt x="43" y="48"/>
                    <a:pt x="12" y="14"/>
                    <a:pt x="0" y="4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3" y="1"/>
                    <a:pt x="4" y="0"/>
                    <a:pt x="5" y="0"/>
                  </a:cubicBezTo>
                  <a:cubicBezTo>
                    <a:pt x="8" y="6"/>
                    <a:pt x="17" y="19"/>
                    <a:pt x="27" y="25"/>
                  </a:cubicBezTo>
                  <a:cubicBezTo>
                    <a:pt x="38" y="31"/>
                    <a:pt x="63" y="45"/>
                    <a:pt x="63" y="45"/>
                  </a:cubicBezTo>
                  <a:cubicBezTo>
                    <a:pt x="63" y="45"/>
                    <a:pt x="68" y="33"/>
                    <a:pt x="70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1" name="任意多边形: 形状 120">
              <a:extLst>
                <a:ext uri="{FF2B5EF4-FFF2-40B4-BE49-F238E27FC236}">
                  <a16:creationId xmlns:a16="http://schemas.microsoft.com/office/drawing/2014/main" id="{46866C8F-0C95-450B-9F92-14B668FE3E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9" y="882"/>
              <a:ext cx="74" cy="105"/>
            </a:xfrm>
            <a:custGeom>
              <a:avLst/>
              <a:gdLst>
                <a:gd name="T0" fmla="*/ 7 w 39"/>
                <a:gd name="T1" fmla="*/ 43 h 55"/>
                <a:gd name="T2" fmla="*/ 21 w 39"/>
                <a:gd name="T3" fmla="*/ 27 h 55"/>
                <a:gd name="T4" fmla="*/ 5 w 39"/>
                <a:gd name="T5" fmla="*/ 8 h 55"/>
                <a:gd name="T6" fmla="*/ 19 w 39"/>
                <a:gd name="T7" fmla="*/ 8 h 55"/>
                <a:gd name="T8" fmla="*/ 39 w 39"/>
                <a:gd name="T9" fmla="*/ 55 h 55"/>
                <a:gd name="T10" fmla="*/ 7 w 39"/>
                <a:gd name="T11" fmla="*/ 4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55">
                  <a:moveTo>
                    <a:pt x="7" y="43"/>
                  </a:moveTo>
                  <a:cubicBezTo>
                    <a:pt x="7" y="43"/>
                    <a:pt x="21" y="38"/>
                    <a:pt x="21" y="27"/>
                  </a:cubicBezTo>
                  <a:cubicBezTo>
                    <a:pt x="21" y="16"/>
                    <a:pt x="11" y="8"/>
                    <a:pt x="5" y="8"/>
                  </a:cubicBezTo>
                  <a:cubicBezTo>
                    <a:pt x="0" y="7"/>
                    <a:pt x="8" y="0"/>
                    <a:pt x="19" y="8"/>
                  </a:cubicBezTo>
                  <a:cubicBezTo>
                    <a:pt x="30" y="17"/>
                    <a:pt x="39" y="55"/>
                    <a:pt x="39" y="55"/>
                  </a:cubicBezTo>
                  <a:cubicBezTo>
                    <a:pt x="39" y="55"/>
                    <a:pt x="16" y="47"/>
                    <a:pt x="7" y="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2" name="任意多边形: 形状 121">
              <a:extLst>
                <a:ext uri="{FF2B5EF4-FFF2-40B4-BE49-F238E27FC236}">
                  <a16:creationId xmlns:a16="http://schemas.microsoft.com/office/drawing/2014/main" id="{10ACAB91-5819-4D94-A7A1-D82A26F3CA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8" y="1001"/>
              <a:ext cx="17" cy="80"/>
            </a:xfrm>
            <a:custGeom>
              <a:avLst/>
              <a:gdLst>
                <a:gd name="T0" fmla="*/ 3 w 9"/>
                <a:gd name="T1" fmla="*/ 0 h 42"/>
                <a:gd name="T2" fmla="*/ 9 w 9"/>
                <a:gd name="T3" fmla="*/ 35 h 42"/>
                <a:gd name="T4" fmla="*/ 0 w 9"/>
                <a:gd name="T5" fmla="*/ 42 h 42"/>
                <a:gd name="T6" fmla="*/ 3 w 9"/>
                <a:gd name="T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42">
                  <a:moveTo>
                    <a:pt x="3" y="0"/>
                  </a:moveTo>
                  <a:cubicBezTo>
                    <a:pt x="9" y="35"/>
                    <a:pt x="9" y="35"/>
                    <a:pt x="9" y="35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2" y="12"/>
                    <a:pt x="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3" name="任意多边形: 形状 122">
              <a:extLst>
                <a:ext uri="{FF2B5EF4-FFF2-40B4-BE49-F238E27FC236}">
                  <a16:creationId xmlns:a16="http://schemas.microsoft.com/office/drawing/2014/main" id="{6E327C8F-31B0-4AEE-817A-E2784670FB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" y="363"/>
              <a:ext cx="488" cy="1980"/>
            </a:xfrm>
            <a:custGeom>
              <a:avLst/>
              <a:gdLst>
                <a:gd name="T0" fmla="*/ 122 w 255"/>
                <a:gd name="T1" fmla="*/ 0 h 1034"/>
                <a:gd name="T2" fmla="*/ 168 w 255"/>
                <a:gd name="T3" fmla="*/ 41 h 1034"/>
                <a:gd name="T4" fmla="*/ 176 w 255"/>
                <a:gd name="T5" fmla="*/ 71 h 1034"/>
                <a:gd name="T6" fmla="*/ 183 w 255"/>
                <a:gd name="T7" fmla="*/ 112 h 1034"/>
                <a:gd name="T8" fmla="*/ 196 w 255"/>
                <a:gd name="T9" fmla="*/ 152 h 1034"/>
                <a:gd name="T10" fmla="*/ 203 w 255"/>
                <a:gd name="T11" fmla="*/ 172 h 1034"/>
                <a:gd name="T12" fmla="*/ 240 w 255"/>
                <a:gd name="T13" fmla="*/ 194 h 1034"/>
                <a:gd name="T14" fmla="*/ 252 w 255"/>
                <a:gd name="T15" fmla="*/ 271 h 1034"/>
                <a:gd name="T16" fmla="*/ 245 w 255"/>
                <a:gd name="T17" fmla="*/ 338 h 1034"/>
                <a:gd name="T18" fmla="*/ 219 w 255"/>
                <a:gd name="T19" fmla="*/ 357 h 1034"/>
                <a:gd name="T20" fmla="*/ 226 w 255"/>
                <a:gd name="T21" fmla="*/ 424 h 1034"/>
                <a:gd name="T22" fmla="*/ 235 w 255"/>
                <a:gd name="T23" fmla="*/ 473 h 1034"/>
                <a:gd name="T24" fmla="*/ 222 w 255"/>
                <a:gd name="T25" fmla="*/ 475 h 1034"/>
                <a:gd name="T26" fmla="*/ 216 w 255"/>
                <a:gd name="T27" fmla="*/ 541 h 1034"/>
                <a:gd name="T28" fmla="*/ 196 w 255"/>
                <a:gd name="T29" fmla="*/ 650 h 1034"/>
                <a:gd name="T30" fmla="*/ 189 w 255"/>
                <a:gd name="T31" fmla="*/ 664 h 1034"/>
                <a:gd name="T32" fmla="*/ 179 w 255"/>
                <a:gd name="T33" fmla="*/ 664 h 1034"/>
                <a:gd name="T34" fmla="*/ 177 w 255"/>
                <a:gd name="T35" fmla="*/ 697 h 1034"/>
                <a:gd name="T36" fmla="*/ 170 w 255"/>
                <a:gd name="T37" fmla="*/ 765 h 1034"/>
                <a:gd name="T38" fmla="*/ 141 w 255"/>
                <a:gd name="T39" fmla="*/ 872 h 1034"/>
                <a:gd name="T40" fmla="*/ 161 w 255"/>
                <a:gd name="T41" fmla="*/ 933 h 1034"/>
                <a:gd name="T42" fmla="*/ 179 w 255"/>
                <a:gd name="T43" fmla="*/ 973 h 1034"/>
                <a:gd name="T44" fmla="*/ 152 w 255"/>
                <a:gd name="T45" fmla="*/ 975 h 1034"/>
                <a:gd name="T46" fmla="*/ 139 w 255"/>
                <a:gd name="T47" fmla="*/ 966 h 1034"/>
                <a:gd name="T48" fmla="*/ 143 w 255"/>
                <a:gd name="T49" fmla="*/ 986 h 1034"/>
                <a:gd name="T50" fmla="*/ 128 w 255"/>
                <a:gd name="T51" fmla="*/ 1034 h 1034"/>
                <a:gd name="T52" fmla="*/ 122 w 255"/>
                <a:gd name="T53" fmla="*/ 1033 h 1034"/>
                <a:gd name="T54" fmla="*/ 122 w 255"/>
                <a:gd name="T55" fmla="*/ 726 h 1034"/>
                <a:gd name="T56" fmla="*/ 125 w 255"/>
                <a:gd name="T57" fmla="*/ 709 h 1034"/>
                <a:gd name="T58" fmla="*/ 125 w 255"/>
                <a:gd name="T59" fmla="*/ 662 h 1034"/>
                <a:gd name="T60" fmla="*/ 122 w 255"/>
                <a:gd name="T61" fmla="*/ 680 h 1034"/>
                <a:gd name="T62" fmla="*/ 122 w 255"/>
                <a:gd name="T63" fmla="*/ 0 h 1034"/>
                <a:gd name="T64" fmla="*/ 121 w 255"/>
                <a:gd name="T65" fmla="*/ 0 h 1034"/>
                <a:gd name="T66" fmla="*/ 122 w 255"/>
                <a:gd name="T67" fmla="*/ 0 h 1034"/>
                <a:gd name="T68" fmla="*/ 122 w 255"/>
                <a:gd name="T69" fmla="*/ 680 h 1034"/>
                <a:gd name="T70" fmla="*/ 119 w 255"/>
                <a:gd name="T71" fmla="*/ 698 h 1034"/>
                <a:gd name="T72" fmla="*/ 120 w 255"/>
                <a:gd name="T73" fmla="*/ 721 h 1034"/>
                <a:gd name="T74" fmla="*/ 121 w 255"/>
                <a:gd name="T75" fmla="*/ 737 h 1034"/>
                <a:gd name="T76" fmla="*/ 122 w 255"/>
                <a:gd name="T77" fmla="*/ 726 h 1034"/>
                <a:gd name="T78" fmla="*/ 122 w 255"/>
                <a:gd name="T79" fmla="*/ 1033 h 1034"/>
                <a:gd name="T80" fmla="*/ 101 w 255"/>
                <a:gd name="T81" fmla="*/ 992 h 1034"/>
                <a:gd name="T82" fmla="*/ 100 w 255"/>
                <a:gd name="T83" fmla="*/ 948 h 1034"/>
                <a:gd name="T84" fmla="*/ 92 w 255"/>
                <a:gd name="T85" fmla="*/ 901 h 1034"/>
                <a:gd name="T86" fmla="*/ 59 w 255"/>
                <a:gd name="T87" fmla="*/ 756 h 1034"/>
                <a:gd name="T88" fmla="*/ 61 w 255"/>
                <a:gd name="T89" fmla="*/ 692 h 1034"/>
                <a:gd name="T90" fmla="*/ 57 w 255"/>
                <a:gd name="T91" fmla="*/ 661 h 1034"/>
                <a:gd name="T92" fmla="*/ 39 w 255"/>
                <a:gd name="T93" fmla="*/ 645 h 1034"/>
                <a:gd name="T94" fmla="*/ 34 w 255"/>
                <a:gd name="T95" fmla="*/ 530 h 1034"/>
                <a:gd name="T96" fmla="*/ 35 w 255"/>
                <a:gd name="T97" fmla="*/ 468 h 1034"/>
                <a:gd name="T98" fmla="*/ 13 w 255"/>
                <a:gd name="T99" fmla="*/ 464 h 1034"/>
                <a:gd name="T100" fmla="*/ 31 w 255"/>
                <a:gd name="T101" fmla="*/ 411 h 1034"/>
                <a:gd name="T102" fmla="*/ 34 w 255"/>
                <a:gd name="T103" fmla="*/ 372 h 1034"/>
                <a:gd name="T104" fmla="*/ 2 w 255"/>
                <a:gd name="T105" fmla="*/ 344 h 1034"/>
                <a:gd name="T106" fmla="*/ 2 w 255"/>
                <a:gd name="T107" fmla="*/ 266 h 1034"/>
                <a:gd name="T108" fmla="*/ 8 w 255"/>
                <a:gd name="T109" fmla="*/ 232 h 1034"/>
                <a:gd name="T110" fmla="*/ 31 w 255"/>
                <a:gd name="T111" fmla="*/ 175 h 1034"/>
                <a:gd name="T112" fmla="*/ 55 w 255"/>
                <a:gd name="T113" fmla="*/ 166 h 1034"/>
                <a:gd name="T114" fmla="*/ 57 w 255"/>
                <a:gd name="T115" fmla="*/ 143 h 1034"/>
                <a:gd name="T116" fmla="*/ 71 w 255"/>
                <a:gd name="T117" fmla="*/ 115 h 1034"/>
                <a:gd name="T118" fmla="*/ 73 w 255"/>
                <a:gd name="T119" fmla="*/ 73 h 1034"/>
                <a:gd name="T120" fmla="*/ 121 w 255"/>
                <a:gd name="T121" fmla="*/ 0 h 1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55" h="1034">
                  <a:moveTo>
                    <a:pt x="122" y="0"/>
                  </a:moveTo>
                  <a:cubicBezTo>
                    <a:pt x="145" y="0"/>
                    <a:pt x="164" y="21"/>
                    <a:pt x="168" y="41"/>
                  </a:cubicBezTo>
                  <a:cubicBezTo>
                    <a:pt x="173" y="61"/>
                    <a:pt x="176" y="60"/>
                    <a:pt x="176" y="71"/>
                  </a:cubicBezTo>
                  <a:cubicBezTo>
                    <a:pt x="176" y="82"/>
                    <a:pt x="181" y="94"/>
                    <a:pt x="183" y="112"/>
                  </a:cubicBezTo>
                  <a:cubicBezTo>
                    <a:pt x="185" y="129"/>
                    <a:pt x="187" y="141"/>
                    <a:pt x="196" y="152"/>
                  </a:cubicBezTo>
                  <a:cubicBezTo>
                    <a:pt x="205" y="162"/>
                    <a:pt x="203" y="172"/>
                    <a:pt x="203" y="172"/>
                  </a:cubicBezTo>
                  <a:cubicBezTo>
                    <a:pt x="203" y="172"/>
                    <a:pt x="233" y="174"/>
                    <a:pt x="240" y="194"/>
                  </a:cubicBezTo>
                  <a:cubicBezTo>
                    <a:pt x="248" y="214"/>
                    <a:pt x="249" y="248"/>
                    <a:pt x="252" y="271"/>
                  </a:cubicBezTo>
                  <a:cubicBezTo>
                    <a:pt x="255" y="294"/>
                    <a:pt x="253" y="321"/>
                    <a:pt x="245" y="338"/>
                  </a:cubicBezTo>
                  <a:cubicBezTo>
                    <a:pt x="236" y="355"/>
                    <a:pt x="219" y="357"/>
                    <a:pt x="219" y="357"/>
                  </a:cubicBezTo>
                  <a:cubicBezTo>
                    <a:pt x="219" y="357"/>
                    <a:pt x="216" y="393"/>
                    <a:pt x="226" y="424"/>
                  </a:cubicBezTo>
                  <a:cubicBezTo>
                    <a:pt x="236" y="455"/>
                    <a:pt x="244" y="471"/>
                    <a:pt x="235" y="473"/>
                  </a:cubicBezTo>
                  <a:cubicBezTo>
                    <a:pt x="226" y="474"/>
                    <a:pt x="222" y="475"/>
                    <a:pt x="222" y="475"/>
                  </a:cubicBezTo>
                  <a:cubicBezTo>
                    <a:pt x="222" y="475"/>
                    <a:pt x="222" y="515"/>
                    <a:pt x="216" y="541"/>
                  </a:cubicBezTo>
                  <a:cubicBezTo>
                    <a:pt x="210" y="567"/>
                    <a:pt x="196" y="634"/>
                    <a:pt x="196" y="650"/>
                  </a:cubicBezTo>
                  <a:cubicBezTo>
                    <a:pt x="196" y="667"/>
                    <a:pt x="195" y="664"/>
                    <a:pt x="189" y="664"/>
                  </a:cubicBezTo>
                  <a:cubicBezTo>
                    <a:pt x="183" y="664"/>
                    <a:pt x="179" y="664"/>
                    <a:pt x="179" y="664"/>
                  </a:cubicBezTo>
                  <a:cubicBezTo>
                    <a:pt x="179" y="664"/>
                    <a:pt x="180" y="691"/>
                    <a:pt x="177" y="697"/>
                  </a:cubicBezTo>
                  <a:cubicBezTo>
                    <a:pt x="174" y="704"/>
                    <a:pt x="179" y="733"/>
                    <a:pt x="170" y="765"/>
                  </a:cubicBezTo>
                  <a:cubicBezTo>
                    <a:pt x="160" y="796"/>
                    <a:pt x="141" y="849"/>
                    <a:pt x="141" y="872"/>
                  </a:cubicBezTo>
                  <a:cubicBezTo>
                    <a:pt x="141" y="894"/>
                    <a:pt x="150" y="922"/>
                    <a:pt x="161" y="933"/>
                  </a:cubicBezTo>
                  <a:cubicBezTo>
                    <a:pt x="171" y="944"/>
                    <a:pt x="187" y="967"/>
                    <a:pt x="179" y="973"/>
                  </a:cubicBezTo>
                  <a:cubicBezTo>
                    <a:pt x="170" y="978"/>
                    <a:pt x="159" y="977"/>
                    <a:pt x="152" y="975"/>
                  </a:cubicBezTo>
                  <a:cubicBezTo>
                    <a:pt x="145" y="973"/>
                    <a:pt x="139" y="966"/>
                    <a:pt x="139" y="966"/>
                  </a:cubicBezTo>
                  <a:cubicBezTo>
                    <a:pt x="139" y="966"/>
                    <a:pt x="140" y="977"/>
                    <a:pt x="143" y="986"/>
                  </a:cubicBezTo>
                  <a:cubicBezTo>
                    <a:pt x="146" y="995"/>
                    <a:pt x="143" y="1034"/>
                    <a:pt x="128" y="1034"/>
                  </a:cubicBezTo>
                  <a:cubicBezTo>
                    <a:pt x="126" y="1034"/>
                    <a:pt x="124" y="1033"/>
                    <a:pt x="122" y="1033"/>
                  </a:cubicBezTo>
                  <a:cubicBezTo>
                    <a:pt x="122" y="726"/>
                    <a:pt x="122" y="726"/>
                    <a:pt x="122" y="726"/>
                  </a:cubicBezTo>
                  <a:cubicBezTo>
                    <a:pt x="122" y="720"/>
                    <a:pt x="123" y="713"/>
                    <a:pt x="125" y="709"/>
                  </a:cubicBezTo>
                  <a:cubicBezTo>
                    <a:pt x="128" y="701"/>
                    <a:pt x="125" y="685"/>
                    <a:pt x="125" y="662"/>
                  </a:cubicBezTo>
                  <a:cubicBezTo>
                    <a:pt x="125" y="662"/>
                    <a:pt x="124" y="671"/>
                    <a:pt x="122" y="680"/>
                  </a:cubicBezTo>
                  <a:lnTo>
                    <a:pt x="122" y="0"/>
                  </a:lnTo>
                  <a:close/>
                  <a:moveTo>
                    <a:pt x="121" y="0"/>
                  </a:moveTo>
                  <a:cubicBezTo>
                    <a:pt x="122" y="0"/>
                    <a:pt x="122" y="0"/>
                    <a:pt x="122" y="0"/>
                  </a:cubicBezTo>
                  <a:cubicBezTo>
                    <a:pt x="122" y="680"/>
                    <a:pt x="122" y="680"/>
                    <a:pt x="122" y="680"/>
                  </a:cubicBezTo>
                  <a:cubicBezTo>
                    <a:pt x="121" y="687"/>
                    <a:pt x="120" y="694"/>
                    <a:pt x="119" y="698"/>
                  </a:cubicBezTo>
                  <a:cubicBezTo>
                    <a:pt x="116" y="708"/>
                    <a:pt x="120" y="714"/>
                    <a:pt x="120" y="721"/>
                  </a:cubicBezTo>
                  <a:cubicBezTo>
                    <a:pt x="120" y="728"/>
                    <a:pt x="121" y="737"/>
                    <a:pt x="121" y="737"/>
                  </a:cubicBezTo>
                  <a:cubicBezTo>
                    <a:pt x="121" y="737"/>
                    <a:pt x="122" y="732"/>
                    <a:pt x="122" y="726"/>
                  </a:cubicBezTo>
                  <a:cubicBezTo>
                    <a:pt x="122" y="1033"/>
                    <a:pt x="122" y="1033"/>
                    <a:pt x="122" y="1033"/>
                  </a:cubicBezTo>
                  <a:cubicBezTo>
                    <a:pt x="110" y="1029"/>
                    <a:pt x="101" y="1014"/>
                    <a:pt x="101" y="992"/>
                  </a:cubicBezTo>
                  <a:cubicBezTo>
                    <a:pt x="102" y="967"/>
                    <a:pt x="96" y="963"/>
                    <a:pt x="100" y="948"/>
                  </a:cubicBezTo>
                  <a:cubicBezTo>
                    <a:pt x="104" y="934"/>
                    <a:pt x="100" y="923"/>
                    <a:pt x="92" y="901"/>
                  </a:cubicBezTo>
                  <a:cubicBezTo>
                    <a:pt x="85" y="878"/>
                    <a:pt x="58" y="781"/>
                    <a:pt x="59" y="756"/>
                  </a:cubicBezTo>
                  <a:cubicBezTo>
                    <a:pt x="61" y="731"/>
                    <a:pt x="63" y="709"/>
                    <a:pt x="61" y="692"/>
                  </a:cubicBezTo>
                  <a:cubicBezTo>
                    <a:pt x="59" y="675"/>
                    <a:pt x="57" y="661"/>
                    <a:pt x="57" y="661"/>
                  </a:cubicBezTo>
                  <a:cubicBezTo>
                    <a:pt x="57" y="661"/>
                    <a:pt x="39" y="669"/>
                    <a:pt x="39" y="645"/>
                  </a:cubicBezTo>
                  <a:cubicBezTo>
                    <a:pt x="39" y="621"/>
                    <a:pt x="35" y="551"/>
                    <a:pt x="34" y="530"/>
                  </a:cubicBezTo>
                  <a:cubicBezTo>
                    <a:pt x="32" y="509"/>
                    <a:pt x="35" y="468"/>
                    <a:pt x="35" y="468"/>
                  </a:cubicBezTo>
                  <a:cubicBezTo>
                    <a:pt x="35" y="468"/>
                    <a:pt x="18" y="467"/>
                    <a:pt x="13" y="464"/>
                  </a:cubicBezTo>
                  <a:cubicBezTo>
                    <a:pt x="7" y="462"/>
                    <a:pt x="27" y="426"/>
                    <a:pt x="31" y="411"/>
                  </a:cubicBezTo>
                  <a:cubicBezTo>
                    <a:pt x="35" y="397"/>
                    <a:pt x="34" y="372"/>
                    <a:pt x="34" y="372"/>
                  </a:cubicBezTo>
                  <a:cubicBezTo>
                    <a:pt x="34" y="372"/>
                    <a:pt x="4" y="370"/>
                    <a:pt x="2" y="344"/>
                  </a:cubicBezTo>
                  <a:cubicBezTo>
                    <a:pt x="1" y="319"/>
                    <a:pt x="0" y="282"/>
                    <a:pt x="2" y="266"/>
                  </a:cubicBezTo>
                  <a:cubicBezTo>
                    <a:pt x="5" y="251"/>
                    <a:pt x="5" y="253"/>
                    <a:pt x="8" y="232"/>
                  </a:cubicBezTo>
                  <a:cubicBezTo>
                    <a:pt x="10" y="212"/>
                    <a:pt x="21" y="177"/>
                    <a:pt x="31" y="175"/>
                  </a:cubicBezTo>
                  <a:cubicBezTo>
                    <a:pt x="42" y="174"/>
                    <a:pt x="55" y="166"/>
                    <a:pt x="55" y="166"/>
                  </a:cubicBezTo>
                  <a:cubicBezTo>
                    <a:pt x="55" y="166"/>
                    <a:pt x="44" y="154"/>
                    <a:pt x="57" y="143"/>
                  </a:cubicBezTo>
                  <a:cubicBezTo>
                    <a:pt x="70" y="133"/>
                    <a:pt x="77" y="129"/>
                    <a:pt x="71" y="115"/>
                  </a:cubicBezTo>
                  <a:cubicBezTo>
                    <a:pt x="66" y="101"/>
                    <a:pt x="70" y="91"/>
                    <a:pt x="73" y="73"/>
                  </a:cubicBezTo>
                  <a:cubicBezTo>
                    <a:pt x="76" y="55"/>
                    <a:pt x="85" y="1"/>
                    <a:pt x="121" y="0"/>
                  </a:cubicBezTo>
                  <a:close/>
                </a:path>
              </a:pathLst>
            </a:cu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4" name="任意多边形: 形状 123">
              <a:extLst>
                <a:ext uri="{FF2B5EF4-FFF2-40B4-BE49-F238E27FC236}">
                  <a16:creationId xmlns:a16="http://schemas.microsoft.com/office/drawing/2014/main" id="{A302349C-A177-4425-B51D-358676E91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643"/>
              <a:ext cx="117" cy="226"/>
            </a:xfrm>
            <a:custGeom>
              <a:avLst/>
              <a:gdLst>
                <a:gd name="T0" fmla="*/ 1 w 61"/>
                <a:gd name="T1" fmla="*/ 3 h 118"/>
                <a:gd name="T2" fmla="*/ 17 w 61"/>
                <a:gd name="T3" fmla="*/ 27 h 118"/>
                <a:gd name="T4" fmla="*/ 27 w 61"/>
                <a:gd name="T5" fmla="*/ 82 h 118"/>
                <a:gd name="T6" fmla="*/ 38 w 61"/>
                <a:gd name="T7" fmla="*/ 59 h 118"/>
                <a:gd name="T8" fmla="*/ 43 w 61"/>
                <a:gd name="T9" fmla="*/ 32 h 118"/>
                <a:gd name="T10" fmla="*/ 60 w 61"/>
                <a:gd name="T11" fmla="*/ 0 h 118"/>
                <a:gd name="T12" fmla="*/ 60 w 61"/>
                <a:gd name="T13" fmla="*/ 21 h 118"/>
                <a:gd name="T14" fmla="*/ 43 w 61"/>
                <a:gd name="T15" fmla="*/ 74 h 118"/>
                <a:gd name="T16" fmla="*/ 29 w 61"/>
                <a:gd name="T17" fmla="*/ 111 h 118"/>
                <a:gd name="T18" fmla="*/ 14 w 61"/>
                <a:gd name="T19" fmla="*/ 76 h 118"/>
                <a:gd name="T20" fmla="*/ 1 w 61"/>
                <a:gd name="T21" fmla="*/ 3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118">
                  <a:moveTo>
                    <a:pt x="1" y="3"/>
                  </a:moveTo>
                  <a:cubicBezTo>
                    <a:pt x="1" y="3"/>
                    <a:pt x="17" y="16"/>
                    <a:pt x="17" y="27"/>
                  </a:cubicBezTo>
                  <a:cubicBezTo>
                    <a:pt x="17" y="37"/>
                    <a:pt x="24" y="72"/>
                    <a:pt x="27" y="82"/>
                  </a:cubicBezTo>
                  <a:cubicBezTo>
                    <a:pt x="30" y="93"/>
                    <a:pt x="32" y="70"/>
                    <a:pt x="38" y="59"/>
                  </a:cubicBezTo>
                  <a:cubicBezTo>
                    <a:pt x="43" y="49"/>
                    <a:pt x="46" y="40"/>
                    <a:pt x="43" y="32"/>
                  </a:cubicBezTo>
                  <a:cubicBezTo>
                    <a:pt x="39" y="24"/>
                    <a:pt x="52" y="20"/>
                    <a:pt x="60" y="0"/>
                  </a:cubicBezTo>
                  <a:cubicBezTo>
                    <a:pt x="61" y="8"/>
                    <a:pt x="60" y="14"/>
                    <a:pt x="60" y="21"/>
                  </a:cubicBezTo>
                  <a:cubicBezTo>
                    <a:pt x="60" y="29"/>
                    <a:pt x="47" y="66"/>
                    <a:pt x="43" y="74"/>
                  </a:cubicBezTo>
                  <a:cubicBezTo>
                    <a:pt x="40" y="81"/>
                    <a:pt x="30" y="104"/>
                    <a:pt x="29" y="111"/>
                  </a:cubicBezTo>
                  <a:cubicBezTo>
                    <a:pt x="28" y="118"/>
                    <a:pt x="19" y="98"/>
                    <a:pt x="14" y="76"/>
                  </a:cubicBezTo>
                  <a:cubicBezTo>
                    <a:pt x="9" y="55"/>
                    <a:pt x="0" y="23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5" name="任意多边形: 形状 124">
              <a:extLst>
                <a:ext uri="{FF2B5EF4-FFF2-40B4-BE49-F238E27FC236}">
                  <a16:creationId xmlns:a16="http://schemas.microsoft.com/office/drawing/2014/main" id="{C24CDED4-CFAA-4179-9BDF-69D1717296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0" y="951"/>
              <a:ext cx="21" cy="50"/>
            </a:xfrm>
            <a:custGeom>
              <a:avLst/>
              <a:gdLst>
                <a:gd name="T0" fmla="*/ 8 w 11"/>
                <a:gd name="T1" fmla="*/ 26 h 26"/>
                <a:gd name="T2" fmla="*/ 11 w 11"/>
                <a:gd name="T3" fmla="*/ 11 h 26"/>
                <a:gd name="T4" fmla="*/ 11 w 11"/>
                <a:gd name="T5" fmla="*/ 0 h 26"/>
                <a:gd name="T6" fmla="*/ 2 w 11"/>
                <a:gd name="T7" fmla="*/ 2 h 26"/>
                <a:gd name="T8" fmla="*/ 0 w 11"/>
                <a:gd name="T9" fmla="*/ 23 h 26"/>
                <a:gd name="T10" fmla="*/ 8 w 11"/>
                <a:gd name="T1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6">
                  <a:moveTo>
                    <a:pt x="8" y="26"/>
                  </a:moveTo>
                  <a:cubicBezTo>
                    <a:pt x="8" y="26"/>
                    <a:pt x="10" y="19"/>
                    <a:pt x="11" y="11"/>
                  </a:cubicBezTo>
                  <a:cubicBezTo>
                    <a:pt x="11" y="3"/>
                    <a:pt x="11" y="0"/>
                    <a:pt x="11" y="0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1" y="18"/>
                    <a:pt x="0" y="23"/>
                  </a:cubicBezTo>
                  <a:cubicBezTo>
                    <a:pt x="4" y="26"/>
                    <a:pt x="8" y="26"/>
                    <a:pt x="8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6" name="任意多边形: 形状 125">
              <a:extLst>
                <a:ext uri="{FF2B5EF4-FFF2-40B4-BE49-F238E27FC236}">
                  <a16:creationId xmlns:a16="http://schemas.microsoft.com/office/drawing/2014/main" id="{C6C063A7-868B-4411-9EC6-C09684371A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3" y="1050"/>
              <a:ext cx="23" cy="50"/>
            </a:xfrm>
            <a:custGeom>
              <a:avLst/>
              <a:gdLst>
                <a:gd name="T0" fmla="*/ 3 w 12"/>
                <a:gd name="T1" fmla="*/ 0 h 26"/>
                <a:gd name="T2" fmla="*/ 0 w 12"/>
                <a:gd name="T3" fmla="*/ 21 h 26"/>
                <a:gd name="T4" fmla="*/ 12 w 12"/>
                <a:gd name="T5" fmla="*/ 21 h 26"/>
                <a:gd name="T6" fmla="*/ 12 w 12"/>
                <a:gd name="T7" fmla="*/ 0 h 26"/>
                <a:gd name="T8" fmla="*/ 3 w 12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6">
                  <a:moveTo>
                    <a:pt x="3" y="0"/>
                  </a:moveTo>
                  <a:cubicBezTo>
                    <a:pt x="3" y="0"/>
                    <a:pt x="1" y="16"/>
                    <a:pt x="0" y="21"/>
                  </a:cubicBezTo>
                  <a:cubicBezTo>
                    <a:pt x="0" y="26"/>
                    <a:pt x="12" y="21"/>
                    <a:pt x="12" y="21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7" name="任意多边形: 形状 126">
              <a:extLst>
                <a:ext uri="{FF2B5EF4-FFF2-40B4-BE49-F238E27FC236}">
                  <a16:creationId xmlns:a16="http://schemas.microsoft.com/office/drawing/2014/main" id="{730FE4A0-BB98-4967-9DA6-F1097113E6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" y="469"/>
              <a:ext cx="325" cy="1286"/>
            </a:xfrm>
            <a:custGeom>
              <a:avLst/>
              <a:gdLst>
                <a:gd name="T0" fmla="*/ 73 w 170"/>
                <a:gd name="T1" fmla="*/ 0 h 672"/>
                <a:gd name="T2" fmla="*/ 101 w 170"/>
                <a:gd name="T3" fmla="*/ 38 h 672"/>
                <a:gd name="T4" fmla="*/ 97 w 170"/>
                <a:gd name="T5" fmla="*/ 61 h 672"/>
                <a:gd name="T6" fmla="*/ 92 w 170"/>
                <a:gd name="T7" fmla="*/ 75 h 672"/>
                <a:gd name="T8" fmla="*/ 89 w 170"/>
                <a:gd name="T9" fmla="*/ 84 h 672"/>
                <a:gd name="T10" fmla="*/ 92 w 170"/>
                <a:gd name="T11" fmla="*/ 92 h 672"/>
                <a:gd name="T12" fmla="*/ 102 w 170"/>
                <a:gd name="T13" fmla="*/ 98 h 672"/>
                <a:gd name="T14" fmla="*/ 120 w 170"/>
                <a:gd name="T15" fmla="*/ 107 h 672"/>
                <a:gd name="T16" fmla="*/ 145 w 170"/>
                <a:gd name="T17" fmla="*/ 120 h 672"/>
                <a:gd name="T18" fmla="*/ 148 w 170"/>
                <a:gd name="T19" fmla="*/ 138 h 672"/>
                <a:gd name="T20" fmla="*/ 154 w 170"/>
                <a:gd name="T21" fmla="*/ 161 h 672"/>
                <a:gd name="T22" fmla="*/ 161 w 170"/>
                <a:gd name="T23" fmla="*/ 222 h 672"/>
                <a:gd name="T24" fmla="*/ 132 w 170"/>
                <a:gd name="T25" fmla="*/ 233 h 672"/>
                <a:gd name="T26" fmla="*/ 134 w 170"/>
                <a:gd name="T27" fmla="*/ 255 h 672"/>
                <a:gd name="T28" fmla="*/ 136 w 170"/>
                <a:gd name="T29" fmla="*/ 280 h 672"/>
                <a:gd name="T30" fmla="*/ 135 w 170"/>
                <a:gd name="T31" fmla="*/ 356 h 672"/>
                <a:gd name="T32" fmla="*/ 135 w 170"/>
                <a:gd name="T33" fmla="*/ 434 h 672"/>
                <a:gd name="T34" fmla="*/ 114 w 170"/>
                <a:gd name="T35" fmla="*/ 438 h 672"/>
                <a:gd name="T36" fmla="*/ 104 w 170"/>
                <a:gd name="T37" fmla="*/ 438 h 672"/>
                <a:gd name="T38" fmla="*/ 103 w 170"/>
                <a:gd name="T39" fmla="*/ 464 h 672"/>
                <a:gd name="T40" fmla="*/ 100 w 170"/>
                <a:gd name="T41" fmla="*/ 538 h 672"/>
                <a:gd name="T42" fmla="*/ 95 w 170"/>
                <a:gd name="T43" fmla="*/ 597 h 672"/>
                <a:gd name="T44" fmla="*/ 105 w 170"/>
                <a:gd name="T45" fmla="*/ 641 h 672"/>
                <a:gd name="T46" fmla="*/ 117 w 170"/>
                <a:gd name="T47" fmla="*/ 657 h 672"/>
                <a:gd name="T48" fmla="*/ 119 w 170"/>
                <a:gd name="T49" fmla="*/ 666 h 672"/>
                <a:gd name="T50" fmla="*/ 86 w 170"/>
                <a:gd name="T51" fmla="*/ 663 h 672"/>
                <a:gd name="T52" fmla="*/ 82 w 170"/>
                <a:gd name="T53" fmla="*/ 645 h 672"/>
                <a:gd name="T54" fmla="*/ 74 w 170"/>
                <a:gd name="T55" fmla="*/ 633 h 672"/>
                <a:gd name="T56" fmla="*/ 74 w 170"/>
                <a:gd name="T57" fmla="*/ 640 h 672"/>
                <a:gd name="T58" fmla="*/ 81 w 170"/>
                <a:gd name="T59" fmla="*/ 660 h 672"/>
                <a:gd name="T60" fmla="*/ 74 w 170"/>
                <a:gd name="T61" fmla="*/ 672 h 672"/>
                <a:gd name="T62" fmla="*/ 46 w 170"/>
                <a:gd name="T63" fmla="*/ 661 h 672"/>
                <a:gd name="T64" fmla="*/ 43 w 170"/>
                <a:gd name="T65" fmla="*/ 632 h 672"/>
                <a:gd name="T66" fmla="*/ 44 w 170"/>
                <a:gd name="T67" fmla="*/ 607 h 672"/>
                <a:gd name="T68" fmla="*/ 35 w 170"/>
                <a:gd name="T69" fmla="*/ 548 h 672"/>
                <a:gd name="T70" fmla="*/ 28 w 170"/>
                <a:gd name="T71" fmla="*/ 477 h 672"/>
                <a:gd name="T72" fmla="*/ 30 w 170"/>
                <a:gd name="T73" fmla="*/ 441 h 672"/>
                <a:gd name="T74" fmla="*/ 29 w 170"/>
                <a:gd name="T75" fmla="*/ 433 h 672"/>
                <a:gd name="T76" fmla="*/ 10 w 170"/>
                <a:gd name="T77" fmla="*/ 429 h 672"/>
                <a:gd name="T78" fmla="*/ 12 w 170"/>
                <a:gd name="T79" fmla="*/ 365 h 672"/>
                <a:gd name="T80" fmla="*/ 15 w 170"/>
                <a:gd name="T81" fmla="*/ 304 h 672"/>
                <a:gd name="T82" fmla="*/ 16 w 170"/>
                <a:gd name="T83" fmla="*/ 284 h 672"/>
                <a:gd name="T84" fmla="*/ 16 w 170"/>
                <a:gd name="T85" fmla="*/ 270 h 672"/>
                <a:gd name="T86" fmla="*/ 19 w 170"/>
                <a:gd name="T87" fmla="*/ 248 h 672"/>
                <a:gd name="T88" fmla="*/ 4 w 170"/>
                <a:gd name="T89" fmla="*/ 236 h 672"/>
                <a:gd name="T90" fmla="*/ 1 w 170"/>
                <a:gd name="T91" fmla="*/ 178 h 672"/>
                <a:gd name="T92" fmla="*/ 4 w 170"/>
                <a:gd name="T93" fmla="*/ 127 h 672"/>
                <a:gd name="T94" fmla="*/ 12 w 170"/>
                <a:gd name="T95" fmla="*/ 116 h 672"/>
                <a:gd name="T96" fmla="*/ 35 w 170"/>
                <a:gd name="T97" fmla="*/ 108 h 672"/>
                <a:gd name="T98" fmla="*/ 50 w 170"/>
                <a:gd name="T99" fmla="*/ 93 h 672"/>
                <a:gd name="T100" fmla="*/ 56 w 170"/>
                <a:gd name="T101" fmla="*/ 81 h 672"/>
                <a:gd name="T102" fmla="*/ 50 w 170"/>
                <a:gd name="T103" fmla="*/ 63 h 672"/>
                <a:gd name="T104" fmla="*/ 44 w 170"/>
                <a:gd name="T105" fmla="*/ 37 h 672"/>
                <a:gd name="T106" fmla="*/ 73 w 170"/>
                <a:gd name="T107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70" h="672">
                  <a:moveTo>
                    <a:pt x="73" y="0"/>
                  </a:moveTo>
                  <a:cubicBezTo>
                    <a:pt x="96" y="0"/>
                    <a:pt x="101" y="18"/>
                    <a:pt x="101" y="38"/>
                  </a:cubicBezTo>
                  <a:cubicBezTo>
                    <a:pt x="106" y="38"/>
                    <a:pt x="103" y="61"/>
                    <a:pt x="97" y="61"/>
                  </a:cubicBezTo>
                  <a:cubicBezTo>
                    <a:pt x="98" y="64"/>
                    <a:pt x="95" y="73"/>
                    <a:pt x="92" y="75"/>
                  </a:cubicBezTo>
                  <a:cubicBezTo>
                    <a:pt x="89" y="77"/>
                    <a:pt x="89" y="80"/>
                    <a:pt x="89" y="84"/>
                  </a:cubicBezTo>
                  <a:cubicBezTo>
                    <a:pt x="89" y="89"/>
                    <a:pt x="92" y="92"/>
                    <a:pt x="92" y="92"/>
                  </a:cubicBezTo>
                  <a:cubicBezTo>
                    <a:pt x="92" y="92"/>
                    <a:pt x="101" y="93"/>
                    <a:pt x="102" y="98"/>
                  </a:cubicBezTo>
                  <a:cubicBezTo>
                    <a:pt x="103" y="104"/>
                    <a:pt x="111" y="106"/>
                    <a:pt x="120" y="107"/>
                  </a:cubicBezTo>
                  <a:cubicBezTo>
                    <a:pt x="129" y="107"/>
                    <a:pt x="145" y="113"/>
                    <a:pt x="145" y="120"/>
                  </a:cubicBezTo>
                  <a:cubicBezTo>
                    <a:pt x="145" y="126"/>
                    <a:pt x="145" y="139"/>
                    <a:pt x="148" y="138"/>
                  </a:cubicBezTo>
                  <a:cubicBezTo>
                    <a:pt x="151" y="137"/>
                    <a:pt x="151" y="150"/>
                    <a:pt x="154" y="161"/>
                  </a:cubicBezTo>
                  <a:cubicBezTo>
                    <a:pt x="156" y="173"/>
                    <a:pt x="170" y="210"/>
                    <a:pt x="161" y="222"/>
                  </a:cubicBezTo>
                  <a:cubicBezTo>
                    <a:pt x="152" y="233"/>
                    <a:pt x="132" y="233"/>
                    <a:pt x="132" y="233"/>
                  </a:cubicBezTo>
                  <a:cubicBezTo>
                    <a:pt x="132" y="233"/>
                    <a:pt x="132" y="240"/>
                    <a:pt x="134" y="255"/>
                  </a:cubicBezTo>
                  <a:cubicBezTo>
                    <a:pt x="136" y="270"/>
                    <a:pt x="139" y="280"/>
                    <a:pt x="136" y="280"/>
                  </a:cubicBezTo>
                  <a:cubicBezTo>
                    <a:pt x="133" y="280"/>
                    <a:pt x="135" y="330"/>
                    <a:pt x="135" y="356"/>
                  </a:cubicBezTo>
                  <a:cubicBezTo>
                    <a:pt x="135" y="382"/>
                    <a:pt x="135" y="429"/>
                    <a:pt x="135" y="434"/>
                  </a:cubicBezTo>
                  <a:cubicBezTo>
                    <a:pt x="135" y="439"/>
                    <a:pt x="119" y="438"/>
                    <a:pt x="114" y="438"/>
                  </a:cubicBezTo>
                  <a:cubicBezTo>
                    <a:pt x="109" y="438"/>
                    <a:pt x="104" y="438"/>
                    <a:pt x="104" y="438"/>
                  </a:cubicBezTo>
                  <a:cubicBezTo>
                    <a:pt x="104" y="438"/>
                    <a:pt x="104" y="453"/>
                    <a:pt x="103" y="464"/>
                  </a:cubicBezTo>
                  <a:cubicBezTo>
                    <a:pt x="102" y="474"/>
                    <a:pt x="102" y="525"/>
                    <a:pt x="100" y="538"/>
                  </a:cubicBezTo>
                  <a:cubicBezTo>
                    <a:pt x="99" y="550"/>
                    <a:pt x="94" y="579"/>
                    <a:pt x="95" y="597"/>
                  </a:cubicBezTo>
                  <a:cubicBezTo>
                    <a:pt x="95" y="615"/>
                    <a:pt x="100" y="632"/>
                    <a:pt x="105" y="641"/>
                  </a:cubicBezTo>
                  <a:cubicBezTo>
                    <a:pt x="111" y="650"/>
                    <a:pt x="113" y="654"/>
                    <a:pt x="117" y="657"/>
                  </a:cubicBezTo>
                  <a:cubicBezTo>
                    <a:pt x="120" y="661"/>
                    <a:pt x="128" y="665"/>
                    <a:pt x="119" y="666"/>
                  </a:cubicBezTo>
                  <a:cubicBezTo>
                    <a:pt x="110" y="666"/>
                    <a:pt x="90" y="667"/>
                    <a:pt x="86" y="663"/>
                  </a:cubicBezTo>
                  <a:cubicBezTo>
                    <a:pt x="82" y="660"/>
                    <a:pt x="85" y="650"/>
                    <a:pt x="82" y="645"/>
                  </a:cubicBezTo>
                  <a:cubicBezTo>
                    <a:pt x="79" y="639"/>
                    <a:pt x="74" y="633"/>
                    <a:pt x="74" y="633"/>
                  </a:cubicBezTo>
                  <a:cubicBezTo>
                    <a:pt x="74" y="640"/>
                    <a:pt x="74" y="640"/>
                    <a:pt x="74" y="640"/>
                  </a:cubicBezTo>
                  <a:cubicBezTo>
                    <a:pt x="74" y="640"/>
                    <a:pt x="82" y="656"/>
                    <a:pt x="81" y="660"/>
                  </a:cubicBezTo>
                  <a:cubicBezTo>
                    <a:pt x="80" y="664"/>
                    <a:pt x="80" y="672"/>
                    <a:pt x="74" y="672"/>
                  </a:cubicBezTo>
                  <a:cubicBezTo>
                    <a:pt x="67" y="672"/>
                    <a:pt x="48" y="667"/>
                    <a:pt x="46" y="661"/>
                  </a:cubicBezTo>
                  <a:cubicBezTo>
                    <a:pt x="44" y="654"/>
                    <a:pt x="46" y="637"/>
                    <a:pt x="43" y="632"/>
                  </a:cubicBezTo>
                  <a:cubicBezTo>
                    <a:pt x="41" y="626"/>
                    <a:pt x="43" y="616"/>
                    <a:pt x="44" y="607"/>
                  </a:cubicBezTo>
                  <a:cubicBezTo>
                    <a:pt x="45" y="597"/>
                    <a:pt x="43" y="567"/>
                    <a:pt x="35" y="548"/>
                  </a:cubicBezTo>
                  <a:cubicBezTo>
                    <a:pt x="28" y="529"/>
                    <a:pt x="27" y="493"/>
                    <a:pt x="28" y="477"/>
                  </a:cubicBezTo>
                  <a:cubicBezTo>
                    <a:pt x="28" y="461"/>
                    <a:pt x="30" y="449"/>
                    <a:pt x="30" y="441"/>
                  </a:cubicBezTo>
                  <a:cubicBezTo>
                    <a:pt x="29" y="434"/>
                    <a:pt x="29" y="433"/>
                    <a:pt x="29" y="433"/>
                  </a:cubicBezTo>
                  <a:cubicBezTo>
                    <a:pt x="29" y="433"/>
                    <a:pt x="9" y="433"/>
                    <a:pt x="10" y="429"/>
                  </a:cubicBezTo>
                  <a:cubicBezTo>
                    <a:pt x="10" y="425"/>
                    <a:pt x="12" y="383"/>
                    <a:pt x="12" y="365"/>
                  </a:cubicBezTo>
                  <a:cubicBezTo>
                    <a:pt x="12" y="346"/>
                    <a:pt x="13" y="320"/>
                    <a:pt x="15" y="304"/>
                  </a:cubicBezTo>
                  <a:cubicBezTo>
                    <a:pt x="16" y="289"/>
                    <a:pt x="16" y="284"/>
                    <a:pt x="16" y="284"/>
                  </a:cubicBezTo>
                  <a:cubicBezTo>
                    <a:pt x="16" y="284"/>
                    <a:pt x="15" y="281"/>
                    <a:pt x="16" y="270"/>
                  </a:cubicBezTo>
                  <a:cubicBezTo>
                    <a:pt x="18" y="258"/>
                    <a:pt x="19" y="248"/>
                    <a:pt x="19" y="248"/>
                  </a:cubicBezTo>
                  <a:cubicBezTo>
                    <a:pt x="19" y="248"/>
                    <a:pt x="8" y="249"/>
                    <a:pt x="4" y="236"/>
                  </a:cubicBezTo>
                  <a:cubicBezTo>
                    <a:pt x="1" y="223"/>
                    <a:pt x="0" y="203"/>
                    <a:pt x="1" y="178"/>
                  </a:cubicBezTo>
                  <a:cubicBezTo>
                    <a:pt x="1" y="152"/>
                    <a:pt x="4" y="134"/>
                    <a:pt x="4" y="127"/>
                  </a:cubicBezTo>
                  <a:cubicBezTo>
                    <a:pt x="4" y="121"/>
                    <a:pt x="2" y="118"/>
                    <a:pt x="12" y="116"/>
                  </a:cubicBezTo>
                  <a:cubicBezTo>
                    <a:pt x="21" y="113"/>
                    <a:pt x="27" y="114"/>
                    <a:pt x="35" y="108"/>
                  </a:cubicBezTo>
                  <a:cubicBezTo>
                    <a:pt x="43" y="102"/>
                    <a:pt x="47" y="96"/>
                    <a:pt x="50" y="93"/>
                  </a:cubicBezTo>
                  <a:cubicBezTo>
                    <a:pt x="54" y="90"/>
                    <a:pt x="59" y="85"/>
                    <a:pt x="56" y="81"/>
                  </a:cubicBezTo>
                  <a:cubicBezTo>
                    <a:pt x="54" y="77"/>
                    <a:pt x="49" y="72"/>
                    <a:pt x="50" y="63"/>
                  </a:cubicBezTo>
                  <a:cubicBezTo>
                    <a:pt x="42" y="63"/>
                    <a:pt x="39" y="38"/>
                    <a:pt x="44" y="37"/>
                  </a:cubicBezTo>
                  <a:cubicBezTo>
                    <a:pt x="46" y="19"/>
                    <a:pt x="48" y="0"/>
                    <a:pt x="73" y="0"/>
                  </a:cubicBezTo>
                  <a:close/>
                </a:path>
              </a:pathLst>
            </a:custGeom>
            <a:solidFill>
              <a:srgbClr val="7374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8" name="任意多边形: 形状 127">
              <a:extLst>
                <a:ext uri="{FF2B5EF4-FFF2-40B4-BE49-F238E27FC236}">
                  <a16:creationId xmlns:a16="http://schemas.microsoft.com/office/drawing/2014/main" id="{AA51216B-18F7-428A-92D7-265BACDB02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" y="641"/>
              <a:ext cx="95" cy="199"/>
            </a:xfrm>
            <a:custGeom>
              <a:avLst/>
              <a:gdLst>
                <a:gd name="T0" fmla="*/ 41 w 50"/>
                <a:gd name="T1" fmla="*/ 0 h 104"/>
                <a:gd name="T2" fmla="*/ 42 w 50"/>
                <a:gd name="T3" fmla="*/ 2 h 104"/>
                <a:gd name="T4" fmla="*/ 45 w 50"/>
                <a:gd name="T5" fmla="*/ 3 h 104"/>
                <a:gd name="T6" fmla="*/ 50 w 50"/>
                <a:gd name="T7" fmla="*/ 47 h 104"/>
                <a:gd name="T8" fmla="*/ 41 w 50"/>
                <a:gd name="T9" fmla="*/ 85 h 104"/>
                <a:gd name="T10" fmla="*/ 37 w 50"/>
                <a:gd name="T11" fmla="*/ 104 h 104"/>
                <a:gd name="T12" fmla="*/ 28 w 50"/>
                <a:gd name="T13" fmla="*/ 74 h 104"/>
                <a:gd name="T14" fmla="*/ 8 w 50"/>
                <a:gd name="T15" fmla="*/ 32 h 104"/>
                <a:gd name="T16" fmla="*/ 0 w 50"/>
                <a:gd name="T17" fmla="*/ 4 h 104"/>
                <a:gd name="T18" fmla="*/ 0 w 50"/>
                <a:gd name="T19" fmla="*/ 3 h 104"/>
                <a:gd name="T20" fmla="*/ 4 w 50"/>
                <a:gd name="T21" fmla="*/ 0 h 104"/>
                <a:gd name="T22" fmla="*/ 10 w 50"/>
                <a:gd name="T23" fmla="*/ 16 h 104"/>
                <a:gd name="T24" fmla="*/ 22 w 50"/>
                <a:gd name="T25" fmla="*/ 26 h 104"/>
                <a:gd name="T26" fmla="*/ 22 w 50"/>
                <a:gd name="T27" fmla="*/ 38 h 104"/>
                <a:gd name="T28" fmla="*/ 27 w 50"/>
                <a:gd name="T29" fmla="*/ 46 h 104"/>
                <a:gd name="T30" fmla="*/ 28 w 50"/>
                <a:gd name="T31" fmla="*/ 36 h 104"/>
                <a:gd name="T32" fmla="*/ 35 w 50"/>
                <a:gd name="T33" fmla="*/ 29 h 104"/>
                <a:gd name="T34" fmla="*/ 41 w 50"/>
                <a:gd name="T35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0" h="104">
                  <a:moveTo>
                    <a:pt x="41" y="0"/>
                  </a:moveTo>
                  <a:cubicBezTo>
                    <a:pt x="42" y="1"/>
                    <a:pt x="42" y="2"/>
                    <a:pt x="42" y="2"/>
                  </a:cubicBezTo>
                  <a:cubicBezTo>
                    <a:pt x="42" y="2"/>
                    <a:pt x="43" y="2"/>
                    <a:pt x="45" y="3"/>
                  </a:cubicBezTo>
                  <a:cubicBezTo>
                    <a:pt x="48" y="9"/>
                    <a:pt x="50" y="38"/>
                    <a:pt x="50" y="47"/>
                  </a:cubicBezTo>
                  <a:cubicBezTo>
                    <a:pt x="50" y="57"/>
                    <a:pt x="44" y="75"/>
                    <a:pt x="41" y="85"/>
                  </a:cubicBezTo>
                  <a:cubicBezTo>
                    <a:pt x="37" y="95"/>
                    <a:pt x="37" y="104"/>
                    <a:pt x="37" y="104"/>
                  </a:cubicBezTo>
                  <a:cubicBezTo>
                    <a:pt x="37" y="104"/>
                    <a:pt x="33" y="87"/>
                    <a:pt x="28" y="74"/>
                  </a:cubicBezTo>
                  <a:cubicBezTo>
                    <a:pt x="23" y="61"/>
                    <a:pt x="14" y="44"/>
                    <a:pt x="8" y="32"/>
                  </a:cubicBezTo>
                  <a:cubicBezTo>
                    <a:pt x="2" y="22"/>
                    <a:pt x="0" y="12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2" y="2"/>
                    <a:pt x="3" y="1"/>
                    <a:pt x="4" y="0"/>
                  </a:cubicBezTo>
                  <a:cubicBezTo>
                    <a:pt x="5" y="5"/>
                    <a:pt x="7" y="12"/>
                    <a:pt x="10" y="16"/>
                  </a:cubicBezTo>
                  <a:cubicBezTo>
                    <a:pt x="13" y="21"/>
                    <a:pt x="19" y="23"/>
                    <a:pt x="22" y="26"/>
                  </a:cubicBezTo>
                  <a:cubicBezTo>
                    <a:pt x="25" y="30"/>
                    <a:pt x="19" y="33"/>
                    <a:pt x="22" y="38"/>
                  </a:cubicBezTo>
                  <a:cubicBezTo>
                    <a:pt x="25" y="43"/>
                    <a:pt x="27" y="46"/>
                    <a:pt x="27" y="46"/>
                  </a:cubicBezTo>
                  <a:cubicBezTo>
                    <a:pt x="27" y="46"/>
                    <a:pt x="27" y="40"/>
                    <a:pt x="28" y="36"/>
                  </a:cubicBezTo>
                  <a:cubicBezTo>
                    <a:pt x="29" y="32"/>
                    <a:pt x="32" y="36"/>
                    <a:pt x="35" y="29"/>
                  </a:cubicBezTo>
                  <a:cubicBezTo>
                    <a:pt x="37" y="23"/>
                    <a:pt x="39" y="10"/>
                    <a:pt x="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9" name="任意多边形: 形状 128">
              <a:extLst>
                <a:ext uri="{FF2B5EF4-FFF2-40B4-BE49-F238E27FC236}">
                  <a16:creationId xmlns:a16="http://schemas.microsoft.com/office/drawing/2014/main" id="{42C00EFC-8840-49B1-9155-BEE6A45686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" y="949"/>
              <a:ext cx="142" cy="65"/>
            </a:xfrm>
            <a:custGeom>
              <a:avLst/>
              <a:gdLst>
                <a:gd name="T0" fmla="*/ 34 w 74"/>
                <a:gd name="T1" fmla="*/ 0 h 34"/>
                <a:gd name="T2" fmla="*/ 39 w 74"/>
                <a:gd name="T3" fmla="*/ 0 h 34"/>
                <a:gd name="T4" fmla="*/ 52 w 74"/>
                <a:gd name="T5" fmla="*/ 19 h 34"/>
                <a:gd name="T6" fmla="*/ 74 w 74"/>
                <a:gd name="T7" fmla="*/ 22 h 34"/>
                <a:gd name="T8" fmla="*/ 57 w 74"/>
                <a:gd name="T9" fmla="*/ 29 h 34"/>
                <a:gd name="T10" fmla="*/ 44 w 74"/>
                <a:gd name="T11" fmla="*/ 24 h 34"/>
                <a:gd name="T12" fmla="*/ 17 w 74"/>
                <a:gd name="T13" fmla="*/ 32 h 34"/>
                <a:gd name="T14" fmla="*/ 0 w 74"/>
                <a:gd name="T15" fmla="*/ 25 h 34"/>
                <a:gd name="T16" fmla="*/ 26 w 74"/>
                <a:gd name="T17" fmla="*/ 22 h 34"/>
                <a:gd name="T18" fmla="*/ 34 w 74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34">
                  <a:moveTo>
                    <a:pt x="34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39" y="0"/>
                    <a:pt x="44" y="15"/>
                    <a:pt x="52" y="19"/>
                  </a:cubicBezTo>
                  <a:cubicBezTo>
                    <a:pt x="60" y="22"/>
                    <a:pt x="74" y="22"/>
                    <a:pt x="74" y="22"/>
                  </a:cubicBezTo>
                  <a:cubicBezTo>
                    <a:pt x="74" y="22"/>
                    <a:pt x="67" y="29"/>
                    <a:pt x="57" y="29"/>
                  </a:cubicBezTo>
                  <a:cubicBezTo>
                    <a:pt x="48" y="29"/>
                    <a:pt x="44" y="24"/>
                    <a:pt x="44" y="24"/>
                  </a:cubicBezTo>
                  <a:cubicBezTo>
                    <a:pt x="44" y="24"/>
                    <a:pt x="30" y="34"/>
                    <a:pt x="17" y="32"/>
                  </a:cubicBezTo>
                  <a:cubicBezTo>
                    <a:pt x="4" y="30"/>
                    <a:pt x="0" y="25"/>
                    <a:pt x="0" y="25"/>
                  </a:cubicBezTo>
                  <a:cubicBezTo>
                    <a:pt x="0" y="25"/>
                    <a:pt x="18" y="28"/>
                    <a:pt x="26" y="22"/>
                  </a:cubicBezTo>
                  <a:cubicBezTo>
                    <a:pt x="33" y="16"/>
                    <a:pt x="33" y="10"/>
                    <a:pt x="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0" name="任意多边形: 形状 129">
              <a:extLst>
                <a:ext uri="{FF2B5EF4-FFF2-40B4-BE49-F238E27FC236}">
                  <a16:creationId xmlns:a16="http://schemas.microsoft.com/office/drawing/2014/main" id="{2C6304DE-7D8C-4717-BEE7-3964C0F9CA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7" y="545"/>
              <a:ext cx="163" cy="636"/>
            </a:xfrm>
            <a:custGeom>
              <a:avLst/>
              <a:gdLst>
                <a:gd name="T0" fmla="*/ 7 w 85"/>
                <a:gd name="T1" fmla="*/ 8 h 332"/>
                <a:gd name="T2" fmla="*/ 10 w 85"/>
                <a:gd name="T3" fmla="*/ 5 h 332"/>
                <a:gd name="T4" fmla="*/ 15 w 85"/>
                <a:gd name="T5" fmla="*/ 3 h 332"/>
                <a:gd name="T6" fmla="*/ 30 w 85"/>
                <a:gd name="T7" fmla="*/ 2 h 332"/>
                <a:gd name="T8" fmla="*/ 41 w 85"/>
                <a:gd name="T9" fmla="*/ 12 h 332"/>
                <a:gd name="T10" fmla="*/ 43 w 85"/>
                <a:gd name="T11" fmla="*/ 28 h 332"/>
                <a:gd name="T12" fmla="*/ 39 w 85"/>
                <a:gd name="T13" fmla="*/ 39 h 332"/>
                <a:gd name="T14" fmla="*/ 44 w 85"/>
                <a:gd name="T15" fmla="*/ 44 h 332"/>
                <a:gd name="T16" fmla="*/ 64 w 85"/>
                <a:gd name="T17" fmla="*/ 56 h 332"/>
                <a:gd name="T18" fmla="*/ 73 w 85"/>
                <a:gd name="T19" fmla="*/ 80 h 332"/>
                <a:gd name="T20" fmla="*/ 76 w 85"/>
                <a:gd name="T21" fmla="*/ 105 h 332"/>
                <a:gd name="T22" fmla="*/ 75 w 85"/>
                <a:gd name="T23" fmla="*/ 120 h 332"/>
                <a:gd name="T24" fmla="*/ 84 w 85"/>
                <a:gd name="T25" fmla="*/ 171 h 332"/>
                <a:gd name="T26" fmla="*/ 75 w 85"/>
                <a:gd name="T27" fmla="*/ 177 h 332"/>
                <a:gd name="T28" fmla="*/ 65 w 85"/>
                <a:gd name="T29" fmla="*/ 181 h 332"/>
                <a:gd name="T30" fmla="*/ 64 w 85"/>
                <a:gd name="T31" fmla="*/ 198 h 332"/>
                <a:gd name="T32" fmla="*/ 63 w 85"/>
                <a:gd name="T33" fmla="*/ 217 h 332"/>
                <a:gd name="T34" fmla="*/ 70 w 85"/>
                <a:gd name="T35" fmla="*/ 261 h 332"/>
                <a:gd name="T36" fmla="*/ 67 w 85"/>
                <a:gd name="T37" fmla="*/ 319 h 332"/>
                <a:gd name="T38" fmla="*/ 67 w 85"/>
                <a:gd name="T39" fmla="*/ 328 h 332"/>
                <a:gd name="T40" fmla="*/ 59 w 85"/>
                <a:gd name="T41" fmla="*/ 329 h 332"/>
                <a:gd name="T42" fmla="*/ 59 w 85"/>
                <a:gd name="T43" fmla="*/ 326 h 332"/>
                <a:gd name="T44" fmla="*/ 43 w 85"/>
                <a:gd name="T45" fmla="*/ 332 h 332"/>
                <a:gd name="T46" fmla="*/ 23 w 85"/>
                <a:gd name="T47" fmla="*/ 328 h 332"/>
                <a:gd name="T48" fmla="*/ 26 w 85"/>
                <a:gd name="T49" fmla="*/ 323 h 332"/>
                <a:gd name="T50" fmla="*/ 33 w 85"/>
                <a:gd name="T51" fmla="*/ 321 h 332"/>
                <a:gd name="T52" fmla="*/ 32 w 85"/>
                <a:gd name="T53" fmla="*/ 318 h 332"/>
                <a:gd name="T54" fmla="*/ 15 w 85"/>
                <a:gd name="T55" fmla="*/ 320 h 332"/>
                <a:gd name="T56" fmla="*/ 0 w 85"/>
                <a:gd name="T57" fmla="*/ 316 h 332"/>
                <a:gd name="T58" fmla="*/ 5 w 85"/>
                <a:gd name="T59" fmla="*/ 311 h 332"/>
                <a:gd name="T60" fmla="*/ 16 w 85"/>
                <a:gd name="T61" fmla="*/ 310 h 332"/>
                <a:gd name="T62" fmla="*/ 21 w 85"/>
                <a:gd name="T63" fmla="*/ 307 h 332"/>
                <a:gd name="T64" fmla="*/ 25 w 85"/>
                <a:gd name="T65" fmla="*/ 285 h 332"/>
                <a:gd name="T66" fmla="*/ 29 w 85"/>
                <a:gd name="T67" fmla="*/ 268 h 332"/>
                <a:gd name="T68" fmla="*/ 22 w 85"/>
                <a:gd name="T69" fmla="*/ 240 h 332"/>
                <a:gd name="T70" fmla="*/ 20 w 85"/>
                <a:gd name="T71" fmla="*/ 216 h 332"/>
                <a:gd name="T72" fmla="*/ 13 w 85"/>
                <a:gd name="T73" fmla="*/ 166 h 332"/>
                <a:gd name="T74" fmla="*/ 12 w 85"/>
                <a:gd name="T75" fmla="*/ 143 h 332"/>
                <a:gd name="T76" fmla="*/ 12 w 85"/>
                <a:gd name="T77" fmla="*/ 136 h 332"/>
                <a:gd name="T78" fmla="*/ 11 w 85"/>
                <a:gd name="T79" fmla="*/ 133 h 332"/>
                <a:gd name="T80" fmla="*/ 8 w 85"/>
                <a:gd name="T81" fmla="*/ 149 h 332"/>
                <a:gd name="T82" fmla="*/ 7 w 85"/>
                <a:gd name="T83" fmla="*/ 137 h 332"/>
                <a:gd name="T84" fmla="*/ 9 w 85"/>
                <a:gd name="T85" fmla="*/ 119 h 332"/>
                <a:gd name="T86" fmla="*/ 12 w 85"/>
                <a:gd name="T87" fmla="*/ 91 h 332"/>
                <a:gd name="T88" fmla="*/ 16 w 85"/>
                <a:gd name="T89" fmla="*/ 79 h 332"/>
                <a:gd name="T90" fmla="*/ 18 w 85"/>
                <a:gd name="T91" fmla="*/ 65 h 332"/>
                <a:gd name="T92" fmla="*/ 19 w 85"/>
                <a:gd name="T93" fmla="*/ 56 h 332"/>
                <a:gd name="T94" fmla="*/ 18 w 85"/>
                <a:gd name="T95" fmla="*/ 51 h 332"/>
                <a:gd name="T96" fmla="*/ 11 w 85"/>
                <a:gd name="T97" fmla="*/ 46 h 332"/>
                <a:gd name="T98" fmla="*/ 4 w 85"/>
                <a:gd name="T99" fmla="*/ 43 h 332"/>
                <a:gd name="T100" fmla="*/ 5 w 85"/>
                <a:gd name="T101" fmla="*/ 38 h 332"/>
                <a:gd name="T102" fmla="*/ 6 w 85"/>
                <a:gd name="T103" fmla="*/ 37 h 332"/>
                <a:gd name="T104" fmla="*/ 4 w 85"/>
                <a:gd name="T105" fmla="*/ 35 h 332"/>
                <a:gd name="T106" fmla="*/ 1 w 85"/>
                <a:gd name="T107" fmla="*/ 33 h 332"/>
                <a:gd name="T108" fmla="*/ 3 w 85"/>
                <a:gd name="T109" fmla="*/ 27 h 332"/>
                <a:gd name="T110" fmla="*/ 5 w 85"/>
                <a:gd name="T111" fmla="*/ 22 h 332"/>
                <a:gd name="T112" fmla="*/ 7 w 85"/>
                <a:gd name="T113" fmla="*/ 15 h 332"/>
                <a:gd name="T114" fmla="*/ 7 w 85"/>
                <a:gd name="T115" fmla="*/ 8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5" h="332">
                  <a:moveTo>
                    <a:pt x="7" y="8"/>
                  </a:moveTo>
                  <a:cubicBezTo>
                    <a:pt x="5" y="7"/>
                    <a:pt x="7" y="5"/>
                    <a:pt x="10" y="5"/>
                  </a:cubicBezTo>
                  <a:cubicBezTo>
                    <a:pt x="12" y="5"/>
                    <a:pt x="10" y="3"/>
                    <a:pt x="15" y="3"/>
                  </a:cubicBezTo>
                  <a:cubicBezTo>
                    <a:pt x="19" y="3"/>
                    <a:pt x="25" y="0"/>
                    <a:pt x="30" y="2"/>
                  </a:cubicBezTo>
                  <a:cubicBezTo>
                    <a:pt x="34" y="3"/>
                    <a:pt x="38" y="7"/>
                    <a:pt x="41" y="12"/>
                  </a:cubicBezTo>
                  <a:cubicBezTo>
                    <a:pt x="44" y="18"/>
                    <a:pt x="45" y="23"/>
                    <a:pt x="43" y="28"/>
                  </a:cubicBezTo>
                  <a:cubicBezTo>
                    <a:pt x="41" y="32"/>
                    <a:pt x="39" y="39"/>
                    <a:pt x="39" y="39"/>
                  </a:cubicBezTo>
                  <a:cubicBezTo>
                    <a:pt x="39" y="39"/>
                    <a:pt x="40" y="41"/>
                    <a:pt x="44" y="44"/>
                  </a:cubicBezTo>
                  <a:cubicBezTo>
                    <a:pt x="47" y="47"/>
                    <a:pt x="58" y="49"/>
                    <a:pt x="64" y="56"/>
                  </a:cubicBezTo>
                  <a:cubicBezTo>
                    <a:pt x="70" y="63"/>
                    <a:pt x="70" y="76"/>
                    <a:pt x="73" y="80"/>
                  </a:cubicBezTo>
                  <a:cubicBezTo>
                    <a:pt x="76" y="85"/>
                    <a:pt x="74" y="98"/>
                    <a:pt x="76" y="105"/>
                  </a:cubicBezTo>
                  <a:cubicBezTo>
                    <a:pt x="79" y="111"/>
                    <a:pt x="75" y="118"/>
                    <a:pt x="75" y="120"/>
                  </a:cubicBezTo>
                  <a:cubicBezTo>
                    <a:pt x="75" y="122"/>
                    <a:pt x="83" y="168"/>
                    <a:pt x="84" y="171"/>
                  </a:cubicBezTo>
                  <a:cubicBezTo>
                    <a:pt x="85" y="174"/>
                    <a:pt x="82" y="175"/>
                    <a:pt x="75" y="177"/>
                  </a:cubicBezTo>
                  <a:cubicBezTo>
                    <a:pt x="68" y="178"/>
                    <a:pt x="66" y="179"/>
                    <a:pt x="65" y="181"/>
                  </a:cubicBezTo>
                  <a:cubicBezTo>
                    <a:pt x="64" y="183"/>
                    <a:pt x="64" y="193"/>
                    <a:pt x="64" y="198"/>
                  </a:cubicBezTo>
                  <a:cubicBezTo>
                    <a:pt x="64" y="203"/>
                    <a:pt x="63" y="210"/>
                    <a:pt x="63" y="217"/>
                  </a:cubicBezTo>
                  <a:cubicBezTo>
                    <a:pt x="64" y="225"/>
                    <a:pt x="70" y="248"/>
                    <a:pt x="70" y="261"/>
                  </a:cubicBezTo>
                  <a:cubicBezTo>
                    <a:pt x="69" y="273"/>
                    <a:pt x="67" y="314"/>
                    <a:pt x="67" y="319"/>
                  </a:cubicBezTo>
                  <a:cubicBezTo>
                    <a:pt x="67" y="323"/>
                    <a:pt x="67" y="328"/>
                    <a:pt x="67" y="328"/>
                  </a:cubicBezTo>
                  <a:cubicBezTo>
                    <a:pt x="59" y="329"/>
                    <a:pt x="59" y="329"/>
                    <a:pt x="59" y="329"/>
                  </a:cubicBezTo>
                  <a:cubicBezTo>
                    <a:pt x="59" y="326"/>
                    <a:pt x="59" y="326"/>
                    <a:pt x="59" y="326"/>
                  </a:cubicBezTo>
                  <a:cubicBezTo>
                    <a:pt x="59" y="326"/>
                    <a:pt x="54" y="331"/>
                    <a:pt x="43" y="332"/>
                  </a:cubicBezTo>
                  <a:cubicBezTo>
                    <a:pt x="31" y="332"/>
                    <a:pt x="25" y="330"/>
                    <a:pt x="23" y="328"/>
                  </a:cubicBezTo>
                  <a:cubicBezTo>
                    <a:pt x="22" y="327"/>
                    <a:pt x="23" y="323"/>
                    <a:pt x="26" y="323"/>
                  </a:cubicBezTo>
                  <a:cubicBezTo>
                    <a:pt x="30" y="323"/>
                    <a:pt x="32" y="322"/>
                    <a:pt x="33" y="321"/>
                  </a:cubicBezTo>
                  <a:cubicBezTo>
                    <a:pt x="34" y="320"/>
                    <a:pt x="32" y="318"/>
                    <a:pt x="32" y="318"/>
                  </a:cubicBezTo>
                  <a:cubicBezTo>
                    <a:pt x="32" y="318"/>
                    <a:pt x="23" y="321"/>
                    <a:pt x="15" y="320"/>
                  </a:cubicBezTo>
                  <a:cubicBezTo>
                    <a:pt x="6" y="319"/>
                    <a:pt x="1" y="318"/>
                    <a:pt x="0" y="316"/>
                  </a:cubicBezTo>
                  <a:cubicBezTo>
                    <a:pt x="0" y="315"/>
                    <a:pt x="1" y="311"/>
                    <a:pt x="5" y="311"/>
                  </a:cubicBezTo>
                  <a:cubicBezTo>
                    <a:pt x="10" y="311"/>
                    <a:pt x="13" y="311"/>
                    <a:pt x="16" y="310"/>
                  </a:cubicBezTo>
                  <a:cubicBezTo>
                    <a:pt x="19" y="308"/>
                    <a:pt x="21" y="307"/>
                    <a:pt x="21" y="307"/>
                  </a:cubicBezTo>
                  <a:cubicBezTo>
                    <a:pt x="21" y="307"/>
                    <a:pt x="23" y="293"/>
                    <a:pt x="25" y="285"/>
                  </a:cubicBezTo>
                  <a:cubicBezTo>
                    <a:pt x="28" y="276"/>
                    <a:pt x="31" y="271"/>
                    <a:pt x="29" y="268"/>
                  </a:cubicBezTo>
                  <a:cubicBezTo>
                    <a:pt x="26" y="266"/>
                    <a:pt x="22" y="248"/>
                    <a:pt x="22" y="240"/>
                  </a:cubicBezTo>
                  <a:cubicBezTo>
                    <a:pt x="23" y="231"/>
                    <a:pt x="23" y="224"/>
                    <a:pt x="20" y="216"/>
                  </a:cubicBezTo>
                  <a:cubicBezTo>
                    <a:pt x="18" y="208"/>
                    <a:pt x="12" y="181"/>
                    <a:pt x="13" y="166"/>
                  </a:cubicBezTo>
                  <a:cubicBezTo>
                    <a:pt x="13" y="151"/>
                    <a:pt x="12" y="147"/>
                    <a:pt x="12" y="143"/>
                  </a:cubicBezTo>
                  <a:cubicBezTo>
                    <a:pt x="12" y="139"/>
                    <a:pt x="12" y="136"/>
                    <a:pt x="12" y="136"/>
                  </a:cubicBezTo>
                  <a:cubicBezTo>
                    <a:pt x="11" y="135"/>
                    <a:pt x="11" y="134"/>
                    <a:pt x="11" y="133"/>
                  </a:cubicBezTo>
                  <a:cubicBezTo>
                    <a:pt x="9" y="136"/>
                    <a:pt x="8" y="142"/>
                    <a:pt x="8" y="149"/>
                  </a:cubicBezTo>
                  <a:cubicBezTo>
                    <a:pt x="7" y="155"/>
                    <a:pt x="6" y="145"/>
                    <a:pt x="7" y="137"/>
                  </a:cubicBezTo>
                  <a:cubicBezTo>
                    <a:pt x="8" y="129"/>
                    <a:pt x="10" y="125"/>
                    <a:pt x="9" y="119"/>
                  </a:cubicBezTo>
                  <a:cubicBezTo>
                    <a:pt x="9" y="113"/>
                    <a:pt x="8" y="102"/>
                    <a:pt x="12" y="91"/>
                  </a:cubicBezTo>
                  <a:cubicBezTo>
                    <a:pt x="16" y="80"/>
                    <a:pt x="15" y="85"/>
                    <a:pt x="16" y="79"/>
                  </a:cubicBezTo>
                  <a:cubicBezTo>
                    <a:pt x="17" y="73"/>
                    <a:pt x="18" y="68"/>
                    <a:pt x="18" y="65"/>
                  </a:cubicBezTo>
                  <a:cubicBezTo>
                    <a:pt x="18" y="62"/>
                    <a:pt x="19" y="56"/>
                    <a:pt x="19" y="56"/>
                  </a:cubicBezTo>
                  <a:cubicBezTo>
                    <a:pt x="19" y="56"/>
                    <a:pt x="20" y="55"/>
                    <a:pt x="18" y="51"/>
                  </a:cubicBezTo>
                  <a:cubicBezTo>
                    <a:pt x="16" y="47"/>
                    <a:pt x="15" y="46"/>
                    <a:pt x="11" y="46"/>
                  </a:cubicBezTo>
                  <a:cubicBezTo>
                    <a:pt x="6" y="46"/>
                    <a:pt x="3" y="46"/>
                    <a:pt x="4" y="43"/>
                  </a:cubicBezTo>
                  <a:cubicBezTo>
                    <a:pt x="5" y="40"/>
                    <a:pt x="4" y="39"/>
                    <a:pt x="5" y="38"/>
                  </a:cubicBezTo>
                  <a:cubicBezTo>
                    <a:pt x="6" y="38"/>
                    <a:pt x="6" y="37"/>
                    <a:pt x="6" y="37"/>
                  </a:cubicBezTo>
                  <a:cubicBezTo>
                    <a:pt x="5" y="36"/>
                    <a:pt x="4" y="36"/>
                    <a:pt x="4" y="35"/>
                  </a:cubicBezTo>
                  <a:cubicBezTo>
                    <a:pt x="4" y="33"/>
                    <a:pt x="2" y="34"/>
                    <a:pt x="1" y="33"/>
                  </a:cubicBezTo>
                  <a:cubicBezTo>
                    <a:pt x="0" y="32"/>
                    <a:pt x="2" y="29"/>
                    <a:pt x="3" y="27"/>
                  </a:cubicBezTo>
                  <a:cubicBezTo>
                    <a:pt x="5" y="25"/>
                    <a:pt x="6" y="24"/>
                    <a:pt x="5" y="22"/>
                  </a:cubicBezTo>
                  <a:cubicBezTo>
                    <a:pt x="4" y="20"/>
                    <a:pt x="5" y="18"/>
                    <a:pt x="7" y="15"/>
                  </a:cubicBezTo>
                  <a:cubicBezTo>
                    <a:pt x="8" y="12"/>
                    <a:pt x="9" y="11"/>
                    <a:pt x="7" y="8"/>
                  </a:cubicBezTo>
                  <a:close/>
                </a:path>
              </a:pathLst>
            </a:custGeom>
            <a:solidFill>
              <a:srgbClr val="C0B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1" name="任意多边形: 形状 130">
              <a:extLst>
                <a:ext uri="{FF2B5EF4-FFF2-40B4-BE49-F238E27FC236}">
                  <a16:creationId xmlns:a16="http://schemas.microsoft.com/office/drawing/2014/main" id="{23DA8073-82C3-4644-9E15-C325974465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8" y="618"/>
              <a:ext cx="57" cy="189"/>
            </a:xfrm>
            <a:custGeom>
              <a:avLst/>
              <a:gdLst>
                <a:gd name="T0" fmla="*/ 29 w 30"/>
                <a:gd name="T1" fmla="*/ 0 h 99"/>
                <a:gd name="T2" fmla="*/ 28 w 30"/>
                <a:gd name="T3" fmla="*/ 1 h 99"/>
                <a:gd name="T4" fmla="*/ 30 w 30"/>
                <a:gd name="T5" fmla="*/ 4 h 99"/>
                <a:gd name="T6" fmla="*/ 12 w 30"/>
                <a:gd name="T7" fmla="*/ 35 h 99"/>
                <a:gd name="T8" fmla="*/ 7 w 30"/>
                <a:gd name="T9" fmla="*/ 67 h 99"/>
                <a:gd name="T10" fmla="*/ 11 w 30"/>
                <a:gd name="T11" fmla="*/ 87 h 99"/>
                <a:gd name="T12" fmla="*/ 17 w 30"/>
                <a:gd name="T13" fmla="*/ 98 h 99"/>
                <a:gd name="T14" fmla="*/ 9 w 30"/>
                <a:gd name="T15" fmla="*/ 99 h 99"/>
                <a:gd name="T16" fmla="*/ 1 w 30"/>
                <a:gd name="T17" fmla="*/ 99 h 99"/>
                <a:gd name="T18" fmla="*/ 0 w 30"/>
                <a:gd name="T19" fmla="*/ 95 h 99"/>
                <a:gd name="T20" fmla="*/ 0 w 30"/>
                <a:gd name="T21" fmla="*/ 95 h 99"/>
                <a:gd name="T22" fmla="*/ 0 w 30"/>
                <a:gd name="T23" fmla="*/ 95 h 99"/>
                <a:gd name="T24" fmla="*/ 2 w 30"/>
                <a:gd name="T25" fmla="*/ 83 h 99"/>
                <a:gd name="T26" fmla="*/ 6 w 30"/>
                <a:gd name="T27" fmla="*/ 65 h 99"/>
                <a:gd name="T28" fmla="*/ 6 w 30"/>
                <a:gd name="T29" fmla="*/ 51 h 99"/>
                <a:gd name="T30" fmla="*/ 10 w 30"/>
                <a:gd name="T31" fmla="*/ 25 h 99"/>
                <a:gd name="T32" fmla="*/ 8 w 30"/>
                <a:gd name="T33" fmla="*/ 21 h 99"/>
                <a:gd name="T34" fmla="*/ 8 w 30"/>
                <a:gd name="T35" fmla="*/ 18 h 99"/>
                <a:gd name="T36" fmla="*/ 8 w 30"/>
                <a:gd name="T37" fmla="*/ 17 h 99"/>
                <a:gd name="T38" fmla="*/ 29 w 30"/>
                <a:gd name="T39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0" h="99">
                  <a:moveTo>
                    <a:pt x="29" y="0"/>
                  </a:move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28" y="2"/>
                    <a:pt x="30" y="4"/>
                  </a:cubicBezTo>
                  <a:cubicBezTo>
                    <a:pt x="23" y="11"/>
                    <a:pt x="15" y="25"/>
                    <a:pt x="12" y="35"/>
                  </a:cubicBezTo>
                  <a:cubicBezTo>
                    <a:pt x="9" y="45"/>
                    <a:pt x="7" y="58"/>
                    <a:pt x="7" y="67"/>
                  </a:cubicBezTo>
                  <a:cubicBezTo>
                    <a:pt x="6" y="76"/>
                    <a:pt x="8" y="80"/>
                    <a:pt x="11" y="87"/>
                  </a:cubicBezTo>
                  <a:cubicBezTo>
                    <a:pt x="14" y="93"/>
                    <a:pt x="17" y="98"/>
                    <a:pt x="17" y="98"/>
                  </a:cubicBezTo>
                  <a:cubicBezTo>
                    <a:pt x="17" y="98"/>
                    <a:pt x="13" y="98"/>
                    <a:pt x="9" y="99"/>
                  </a:cubicBezTo>
                  <a:cubicBezTo>
                    <a:pt x="5" y="99"/>
                    <a:pt x="1" y="99"/>
                    <a:pt x="1" y="99"/>
                  </a:cubicBezTo>
                  <a:cubicBezTo>
                    <a:pt x="1" y="99"/>
                    <a:pt x="1" y="98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1"/>
                    <a:pt x="1" y="86"/>
                    <a:pt x="2" y="83"/>
                  </a:cubicBezTo>
                  <a:cubicBezTo>
                    <a:pt x="3" y="81"/>
                    <a:pt x="5" y="69"/>
                    <a:pt x="6" y="65"/>
                  </a:cubicBezTo>
                  <a:cubicBezTo>
                    <a:pt x="6" y="62"/>
                    <a:pt x="6" y="57"/>
                    <a:pt x="6" y="51"/>
                  </a:cubicBezTo>
                  <a:cubicBezTo>
                    <a:pt x="6" y="44"/>
                    <a:pt x="12" y="27"/>
                    <a:pt x="10" y="25"/>
                  </a:cubicBezTo>
                  <a:cubicBezTo>
                    <a:pt x="9" y="24"/>
                    <a:pt x="8" y="22"/>
                    <a:pt x="8" y="21"/>
                  </a:cubicBezTo>
                  <a:cubicBezTo>
                    <a:pt x="8" y="19"/>
                    <a:pt x="8" y="18"/>
                    <a:pt x="8" y="18"/>
                  </a:cubicBezTo>
                  <a:cubicBezTo>
                    <a:pt x="8" y="18"/>
                    <a:pt x="8" y="18"/>
                    <a:pt x="8" y="17"/>
                  </a:cubicBezTo>
                  <a:cubicBezTo>
                    <a:pt x="14" y="9"/>
                    <a:pt x="22" y="3"/>
                    <a:pt x="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2" name="任意多边形: 形状 131">
              <a:extLst>
                <a:ext uri="{FF2B5EF4-FFF2-40B4-BE49-F238E27FC236}">
                  <a16:creationId xmlns:a16="http://schemas.microsoft.com/office/drawing/2014/main" id="{D9AF0F54-7715-4B47-8164-5CE3555A14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2" y="380"/>
              <a:ext cx="488" cy="1526"/>
            </a:xfrm>
            <a:custGeom>
              <a:avLst/>
              <a:gdLst>
                <a:gd name="T0" fmla="*/ 213 w 255"/>
                <a:gd name="T1" fmla="*/ 161 h 797"/>
                <a:gd name="T2" fmla="*/ 228 w 255"/>
                <a:gd name="T3" fmla="*/ 340 h 797"/>
                <a:gd name="T4" fmla="*/ 228 w 255"/>
                <a:gd name="T5" fmla="*/ 408 h 797"/>
                <a:gd name="T6" fmla="*/ 224 w 255"/>
                <a:gd name="T7" fmla="*/ 436 h 797"/>
                <a:gd name="T8" fmla="*/ 253 w 255"/>
                <a:gd name="T9" fmla="*/ 560 h 797"/>
                <a:gd name="T10" fmla="*/ 190 w 255"/>
                <a:gd name="T11" fmla="*/ 592 h 797"/>
                <a:gd name="T12" fmla="*/ 195 w 255"/>
                <a:gd name="T13" fmla="*/ 439 h 797"/>
                <a:gd name="T14" fmla="*/ 196 w 255"/>
                <a:gd name="T15" fmla="*/ 407 h 797"/>
                <a:gd name="T16" fmla="*/ 190 w 255"/>
                <a:gd name="T17" fmla="*/ 136 h 797"/>
                <a:gd name="T18" fmla="*/ 152 w 255"/>
                <a:gd name="T19" fmla="*/ 25 h 797"/>
                <a:gd name="T20" fmla="*/ 154 w 255"/>
                <a:gd name="T21" fmla="*/ 77 h 797"/>
                <a:gd name="T22" fmla="*/ 138 w 255"/>
                <a:gd name="T23" fmla="*/ 102 h 797"/>
                <a:gd name="T24" fmla="*/ 185 w 255"/>
                <a:gd name="T25" fmla="*/ 135 h 797"/>
                <a:gd name="T26" fmla="*/ 190 w 255"/>
                <a:gd name="T27" fmla="*/ 414 h 797"/>
                <a:gd name="T28" fmla="*/ 182 w 255"/>
                <a:gd name="T29" fmla="*/ 414 h 797"/>
                <a:gd name="T30" fmla="*/ 183 w 255"/>
                <a:gd name="T31" fmla="*/ 441 h 797"/>
                <a:gd name="T32" fmla="*/ 190 w 255"/>
                <a:gd name="T33" fmla="*/ 592 h 797"/>
                <a:gd name="T34" fmla="*/ 177 w 255"/>
                <a:gd name="T35" fmla="*/ 592 h 797"/>
                <a:gd name="T36" fmla="*/ 172 w 255"/>
                <a:gd name="T37" fmla="*/ 693 h 797"/>
                <a:gd name="T38" fmla="*/ 178 w 255"/>
                <a:gd name="T39" fmla="*/ 760 h 797"/>
                <a:gd name="T40" fmla="*/ 136 w 255"/>
                <a:gd name="T41" fmla="*/ 764 h 797"/>
                <a:gd name="T42" fmla="*/ 127 w 255"/>
                <a:gd name="T43" fmla="*/ 715 h 797"/>
                <a:gd name="T44" fmla="*/ 129 w 255"/>
                <a:gd name="T45" fmla="*/ 638 h 797"/>
                <a:gd name="T46" fmla="*/ 109 w 255"/>
                <a:gd name="T47" fmla="*/ 469 h 797"/>
                <a:gd name="T48" fmla="*/ 89 w 255"/>
                <a:gd name="T49" fmla="*/ 505 h 797"/>
                <a:gd name="T50" fmla="*/ 67 w 255"/>
                <a:gd name="T51" fmla="*/ 675 h 797"/>
                <a:gd name="T52" fmla="*/ 72 w 255"/>
                <a:gd name="T53" fmla="*/ 703 h 797"/>
                <a:gd name="T54" fmla="*/ 59 w 255"/>
                <a:gd name="T55" fmla="*/ 756 h 797"/>
                <a:gd name="T56" fmla="*/ 21 w 255"/>
                <a:gd name="T57" fmla="*/ 794 h 797"/>
                <a:gd name="T58" fmla="*/ 26 w 255"/>
                <a:gd name="T59" fmla="*/ 728 h 797"/>
                <a:gd name="T60" fmla="*/ 24 w 255"/>
                <a:gd name="T61" fmla="*/ 689 h 797"/>
                <a:gd name="T62" fmla="*/ 21 w 255"/>
                <a:gd name="T63" fmla="*/ 546 h 797"/>
                <a:gd name="T64" fmla="*/ 21 w 255"/>
                <a:gd name="T65" fmla="*/ 397 h 797"/>
                <a:gd name="T66" fmla="*/ 13 w 255"/>
                <a:gd name="T67" fmla="*/ 372 h 797"/>
                <a:gd name="T68" fmla="*/ 5 w 255"/>
                <a:gd name="T69" fmla="*/ 306 h 797"/>
                <a:gd name="T70" fmla="*/ 15 w 255"/>
                <a:gd name="T71" fmla="*/ 176 h 797"/>
                <a:gd name="T72" fmla="*/ 86 w 255"/>
                <a:gd name="T73" fmla="*/ 120 h 797"/>
                <a:gd name="T74" fmla="*/ 88 w 255"/>
                <a:gd name="T75" fmla="*/ 81 h 797"/>
                <a:gd name="T76" fmla="*/ 78 w 255"/>
                <a:gd name="T77" fmla="*/ 55 h 797"/>
                <a:gd name="T78" fmla="*/ 82 w 255"/>
                <a:gd name="T79" fmla="*/ 25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5" h="797">
                  <a:moveTo>
                    <a:pt x="190" y="136"/>
                  </a:moveTo>
                  <a:cubicBezTo>
                    <a:pt x="203" y="140"/>
                    <a:pt x="212" y="144"/>
                    <a:pt x="213" y="161"/>
                  </a:cubicBezTo>
                  <a:cubicBezTo>
                    <a:pt x="213" y="180"/>
                    <a:pt x="215" y="218"/>
                    <a:pt x="218" y="244"/>
                  </a:cubicBezTo>
                  <a:cubicBezTo>
                    <a:pt x="220" y="269"/>
                    <a:pt x="228" y="323"/>
                    <a:pt x="228" y="340"/>
                  </a:cubicBezTo>
                  <a:cubicBezTo>
                    <a:pt x="229" y="357"/>
                    <a:pt x="231" y="394"/>
                    <a:pt x="230" y="398"/>
                  </a:cubicBezTo>
                  <a:cubicBezTo>
                    <a:pt x="230" y="402"/>
                    <a:pt x="226" y="401"/>
                    <a:pt x="228" y="408"/>
                  </a:cubicBezTo>
                  <a:cubicBezTo>
                    <a:pt x="229" y="415"/>
                    <a:pt x="229" y="421"/>
                    <a:pt x="226" y="426"/>
                  </a:cubicBezTo>
                  <a:cubicBezTo>
                    <a:pt x="222" y="430"/>
                    <a:pt x="224" y="436"/>
                    <a:pt x="224" y="436"/>
                  </a:cubicBezTo>
                  <a:cubicBezTo>
                    <a:pt x="255" y="435"/>
                    <a:pt x="255" y="435"/>
                    <a:pt x="255" y="435"/>
                  </a:cubicBezTo>
                  <a:cubicBezTo>
                    <a:pt x="253" y="560"/>
                    <a:pt x="253" y="560"/>
                    <a:pt x="253" y="560"/>
                  </a:cubicBezTo>
                  <a:cubicBezTo>
                    <a:pt x="203" y="598"/>
                    <a:pt x="203" y="598"/>
                    <a:pt x="203" y="598"/>
                  </a:cubicBezTo>
                  <a:cubicBezTo>
                    <a:pt x="203" y="598"/>
                    <a:pt x="196" y="593"/>
                    <a:pt x="190" y="592"/>
                  </a:cubicBezTo>
                  <a:cubicBezTo>
                    <a:pt x="190" y="440"/>
                    <a:pt x="190" y="440"/>
                    <a:pt x="190" y="440"/>
                  </a:cubicBezTo>
                  <a:cubicBezTo>
                    <a:pt x="195" y="439"/>
                    <a:pt x="195" y="439"/>
                    <a:pt x="195" y="439"/>
                  </a:cubicBezTo>
                  <a:cubicBezTo>
                    <a:pt x="195" y="439"/>
                    <a:pt x="194" y="430"/>
                    <a:pt x="196" y="424"/>
                  </a:cubicBezTo>
                  <a:cubicBezTo>
                    <a:pt x="197" y="419"/>
                    <a:pt x="197" y="413"/>
                    <a:pt x="196" y="407"/>
                  </a:cubicBezTo>
                  <a:cubicBezTo>
                    <a:pt x="196" y="407"/>
                    <a:pt x="194" y="413"/>
                    <a:pt x="190" y="414"/>
                  </a:cubicBezTo>
                  <a:lnTo>
                    <a:pt x="190" y="136"/>
                  </a:lnTo>
                  <a:close/>
                  <a:moveTo>
                    <a:pt x="120" y="0"/>
                  </a:moveTo>
                  <a:cubicBezTo>
                    <a:pt x="134" y="0"/>
                    <a:pt x="150" y="10"/>
                    <a:pt x="152" y="25"/>
                  </a:cubicBezTo>
                  <a:cubicBezTo>
                    <a:pt x="154" y="39"/>
                    <a:pt x="153" y="60"/>
                    <a:pt x="153" y="60"/>
                  </a:cubicBezTo>
                  <a:cubicBezTo>
                    <a:pt x="153" y="60"/>
                    <a:pt x="157" y="69"/>
                    <a:pt x="154" y="77"/>
                  </a:cubicBezTo>
                  <a:cubicBezTo>
                    <a:pt x="150" y="85"/>
                    <a:pt x="141" y="83"/>
                    <a:pt x="141" y="83"/>
                  </a:cubicBezTo>
                  <a:cubicBezTo>
                    <a:pt x="141" y="83"/>
                    <a:pt x="138" y="95"/>
                    <a:pt x="138" y="102"/>
                  </a:cubicBezTo>
                  <a:cubicBezTo>
                    <a:pt x="138" y="109"/>
                    <a:pt x="139" y="113"/>
                    <a:pt x="144" y="118"/>
                  </a:cubicBezTo>
                  <a:cubicBezTo>
                    <a:pt x="149" y="122"/>
                    <a:pt x="169" y="130"/>
                    <a:pt x="185" y="135"/>
                  </a:cubicBezTo>
                  <a:cubicBezTo>
                    <a:pt x="186" y="135"/>
                    <a:pt x="188" y="136"/>
                    <a:pt x="190" y="136"/>
                  </a:cubicBezTo>
                  <a:cubicBezTo>
                    <a:pt x="190" y="414"/>
                    <a:pt x="190" y="414"/>
                    <a:pt x="190" y="414"/>
                  </a:cubicBezTo>
                  <a:cubicBezTo>
                    <a:pt x="189" y="414"/>
                    <a:pt x="189" y="414"/>
                    <a:pt x="189" y="414"/>
                  </a:cubicBezTo>
                  <a:cubicBezTo>
                    <a:pt x="184" y="414"/>
                    <a:pt x="182" y="414"/>
                    <a:pt x="182" y="414"/>
                  </a:cubicBezTo>
                  <a:cubicBezTo>
                    <a:pt x="182" y="414"/>
                    <a:pt x="184" y="422"/>
                    <a:pt x="184" y="428"/>
                  </a:cubicBezTo>
                  <a:cubicBezTo>
                    <a:pt x="184" y="434"/>
                    <a:pt x="183" y="441"/>
                    <a:pt x="183" y="441"/>
                  </a:cubicBezTo>
                  <a:cubicBezTo>
                    <a:pt x="190" y="440"/>
                    <a:pt x="190" y="440"/>
                    <a:pt x="190" y="440"/>
                  </a:cubicBezTo>
                  <a:cubicBezTo>
                    <a:pt x="190" y="592"/>
                    <a:pt x="190" y="592"/>
                    <a:pt x="190" y="592"/>
                  </a:cubicBezTo>
                  <a:cubicBezTo>
                    <a:pt x="189" y="592"/>
                    <a:pt x="189" y="592"/>
                    <a:pt x="188" y="592"/>
                  </a:cubicBezTo>
                  <a:cubicBezTo>
                    <a:pt x="181" y="592"/>
                    <a:pt x="177" y="592"/>
                    <a:pt x="177" y="592"/>
                  </a:cubicBezTo>
                  <a:cubicBezTo>
                    <a:pt x="177" y="592"/>
                    <a:pt x="179" y="629"/>
                    <a:pt x="179" y="644"/>
                  </a:cubicBezTo>
                  <a:cubicBezTo>
                    <a:pt x="179" y="659"/>
                    <a:pt x="178" y="682"/>
                    <a:pt x="172" y="693"/>
                  </a:cubicBezTo>
                  <a:cubicBezTo>
                    <a:pt x="165" y="703"/>
                    <a:pt x="164" y="707"/>
                    <a:pt x="164" y="716"/>
                  </a:cubicBezTo>
                  <a:cubicBezTo>
                    <a:pt x="164" y="726"/>
                    <a:pt x="178" y="751"/>
                    <a:pt x="178" y="760"/>
                  </a:cubicBezTo>
                  <a:cubicBezTo>
                    <a:pt x="177" y="768"/>
                    <a:pt x="175" y="782"/>
                    <a:pt x="161" y="781"/>
                  </a:cubicBezTo>
                  <a:cubicBezTo>
                    <a:pt x="147" y="781"/>
                    <a:pt x="136" y="775"/>
                    <a:pt x="136" y="764"/>
                  </a:cubicBezTo>
                  <a:cubicBezTo>
                    <a:pt x="136" y="752"/>
                    <a:pt x="138" y="745"/>
                    <a:pt x="133" y="740"/>
                  </a:cubicBezTo>
                  <a:cubicBezTo>
                    <a:pt x="128" y="736"/>
                    <a:pt x="135" y="726"/>
                    <a:pt x="127" y="715"/>
                  </a:cubicBezTo>
                  <a:cubicBezTo>
                    <a:pt x="119" y="703"/>
                    <a:pt x="128" y="702"/>
                    <a:pt x="126" y="692"/>
                  </a:cubicBezTo>
                  <a:cubicBezTo>
                    <a:pt x="124" y="682"/>
                    <a:pt x="128" y="650"/>
                    <a:pt x="129" y="638"/>
                  </a:cubicBezTo>
                  <a:cubicBezTo>
                    <a:pt x="129" y="625"/>
                    <a:pt x="127" y="611"/>
                    <a:pt x="121" y="557"/>
                  </a:cubicBezTo>
                  <a:cubicBezTo>
                    <a:pt x="114" y="504"/>
                    <a:pt x="111" y="481"/>
                    <a:pt x="109" y="469"/>
                  </a:cubicBezTo>
                  <a:cubicBezTo>
                    <a:pt x="107" y="457"/>
                    <a:pt x="104" y="443"/>
                    <a:pt x="104" y="443"/>
                  </a:cubicBezTo>
                  <a:cubicBezTo>
                    <a:pt x="104" y="443"/>
                    <a:pt x="96" y="493"/>
                    <a:pt x="89" y="505"/>
                  </a:cubicBezTo>
                  <a:cubicBezTo>
                    <a:pt x="82" y="518"/>
                    <a:pt x="75" y="580"/>
                    <a:pt x="73" y="598"/>
                  </a:cubicBezTo>
                  <a:cubicBezTo>
                    <a:pt x="71" y="616"/>
                    <a:pt x="72" y="669"/>
                    <a:pt x="67" y="675"/>
                  </a:cubicBezTo>
                  <a:cubicBezTo>
                    <a:pt x="63" y="680"/>
                    <a:pt x="61" y="688"/>
                    <a:pt x="61" y="688"/>
                  </a:cubicBezTo>
                  <a:cubicBezTo>
                    <a:pt x="61" y="688"/>
                    <a:pt x="72" y="694"/>
                    <a:pt x="72" y="703"/>
                  </a:cubicBezTo>
                  <a:cubicBezTo>
                    <a:pt x="72" y="713"/>
                    <a:pt x="64" y="720"/>
                    <a:pt x="64" y="731"/>
                  </a:cubicBezTo>
                  <a:cubicBezTo>
                    <a:pt x="65" y="743"/>
                    <a:pt x="64" y="753"/>
                    <a:pt x="59" y="756"/>
                  </a:cubicBezTo>
                  <a:cubicBezTo>
                    <a:pt x="54" y="758"/>
                    <a:pt x="55" y="778"/>
                    <a:pt x="49" y="785"/>
                  </a:cubicBezTo>
                  <a:cubicBezTo>
                    <a:pt x="43" y="792"/>
                    <a:pt x="33" y="797"/>
                    <a:pt x="21" y="794"/>
                  </a:cubicBezTo>
                  <a:cubicBezTo>
                    <a:pt x="9" y="790"/>
                    <a:pt x="9" y="774"/>
                    <a:pt x="15" y="759"/>
                  </a:cubicBezTo>
                  <a:cubicBezTo>
                    <a:pt x="21" y="744"/>
                    <a:pt x="28" y="734"/>
                    <a:pt x="26" y="728"/>
                  </a:cubicBezTo>
                  <a:cubicBezTo>
                    <a:pt x="24" y="722"/>
                    <a:pt x="22" y="713"/>
                    <a:pt x="28" y="707"/>
                  </a:cubicBezTo>
                  <a:cubicBezTo>
                    <a:pt x="34" y="701"/>
                    <a:pt x="27" y="694"/>
                    <a:pt x="24" y="689"/>
                  </a:cubicBezTo>
                  <a:cubicBezTo>
                    <a:pt x="20" y="684"/>
                    <a:pt x="21" y="660"/>
                    <a:pt x="20" y="647"/>
                  </a:cubicBezTo>
                  <a:cubicBezTo>
                    <a:pt x="20" y="634"/>
                    <a:pt x="21" y="570"/>
                    <a:pt x="21" y="546"/>
                  </a:cubicBezTo>
                  <a:cubicBezTo>
                    <a:pt x="20" y="522"/>
                    <a:pt x="18" y="451"/>
                    <a:pt x="21" y="432"/>
                  </a:cubicBezTo>
                  <a:cubicBezTo>
                    <a:pt x="24" y="412"/>
                    <a:pt x="21" y="397"/>
                    <a:pt x="21" y="397"/>
                  </a:cubicBezTo>
                  <a:cubicBezTo>
                    <a:pt x="21" y="397"/>
                    <a:pt x="14" y="401"/>
                    <a:pt x="14" y="394"/>
                  </a:cubicBezTo>
                  <a:cubicBezTo>
                    <a:pt x="14" y="386"/>
                    <a:pt x="17" y="385"/>
                    <a:pt x="13" y="372"/>
                  </a:cubicBezTo>
                  <a:cubicBezTo>
                    <a:pt x="10" y="359"/>
                    <a:pt x="9" y="347"/>
                    <a:pt x="5" y="337"/>
                  </a:cubicBezTo>
                  <a:cubicBezTo>
                    <a:pt x="1" y="327"/>
                    <a:pt x="0" y="311"/>
                    <a:pt x="5" y="306"/>
                  </a:cubicBezTo>
                  <a:cubicBezTo>
                    <a:pt x="10" y="300"/>
                    <a:pt x="3" y="272"/>
                    <a:pt x="7" y="250"/>
                  </a:cubicBezTo>
                  <a:cubicBezTo>
                    <a:pt x="12" y="229"/>
                    <a:pt x="15" y="195"/>
                    <a:pt x="15" y="176"/>
                  </a:cubicBezTo>
                  <a:cubicBezTo>
                    <a:pt x="15" y="158"/>
                    <a:pt x="16" y="144"/>
                    <a:pt x="40" y="138"/>
                  </a:cubicBezTo>
                  <a:cubicBezTo>
                    <a:pt x="64" y="132"/>
                    <a:pt x="82" y="125"/>
                    <a:pt x="86" y="120"/>
                  </a:cubicBezTo>
                  <a:cubicBezTo>
                    <a:pt x="89" y="115"/>
                    <a:pt x="90" y="102"/>
                    <a:pt x="89" y="96"/>
                  </a:cubicBezTo>
                  <a:cubicBezTo>
                    <a:pt x="89" y="90"/>
                    <a:pt x="88" y="85"/>
                    <a:pt x="88" y="81"/>
                  </a:cubicBezTo>
                  <a:cubicBezTo>
                    <a:pt x="88" y="78"/>
                    <a:pt x="81" y="83"/>
                    <a:pt x="80" y="77"/>
                  </a:cubicBezTo>
                  <a:cubicBezTo>
                    <a:pt x="78" y="70"/>
                    <a:pt x="77" y="56"/>
                    <a:pt x="78" y="55"/>
                  </a:cubicBezTo>
                  <a:cubicBezTo>
                    <a:pt x="79" y="54"/>
                    <a:pt x="80" y="54"/>
                    <a:pt x="82" y="54"/>
                  </a:cubicBezTo>
                  <a:cubicBezTo>
                    <a:pt x="81" y="52"/>
                    <a:pt x="81" y="39"/>
                    <a:pt x="82" y="25"/>
                  </a:cubicBezTo>
                  <a:cubicBezTo>
                    <a:pt x="83" y="12"/>
                    <a:pt x="96" y="1"/>
                    <a:pt x="12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3" name="任意多边形: 形状 132">
              <a:extLst>
                <a:ext uri="{FF2B5EF4-FFF2-40B4-BE49-F238E27FC236}">
                  <a16:creationId xmlns:a16="http://schemas.microsoft.com/office/drawing/2014/main" id="{6DD257C9-A108-4AFC-B18F-2F26A56368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5" y="1068"/>
              <a:ext cx="52" cy="51"/>
            </a:xfrm>
            <a:custGeom>
              <a:avLst/>
              <a:gdLst>
                <a:gd name="T0" fmla="*/ 6 w 27"/>
                <a:gd name="T1" fmla="*/ 27 h 27"/>
                <a:gd name="T2" fmla="*/ 6 w 27"/>
                <a:gd name="T3" fmla="*/ 8 h 27"/>
                <a:gd name="T4" fmla="*/ 27 w 27"/>
                <a:gd name="T5" fmla="*/ 6 h 27"/>
                <a:gd name="T6" fmla="*/ 11 w 27"/>
                <a:gd name="T7" fmla="*/ 11 h 27"/>
                <a:gd name="T8" fmla="*/ 6 w 27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7">
                  <a:moveTo>
                    <a:pt x="6" y="27"/>
                  </a:moveTo>
                  <a:cubicBezTo>
                    <a:pt x="6" y="27"/>
                    <a:pt x="0" y="16"/>
                    <a:pt x="6" y="8"/>
                  </a:cubicBezTo>
                  <a:cubicBezTo>
                    <a:pt x="12" y="0"/>
                    <a:pt x="27" y="6"/>
                    <a:pt x="27" y="6"/>
                  </a:cubicBezTo>
                  <a:cubicBezTo>
                    <a:pt x="27" y="6"/>
                    <a:pt x="17" y="6"/>
                    <a:pt x="11" y="11"/>
                  </a:cubicBezTo>
                  <a:cubicBezTo>
                    <a:pt x="5" y="15"/>
                    <a:pt x="7" y="18"/>
                    <a:pt x="6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4" name="任意多边形: 形状 133">
              <a:extLst>
                <a:ext uri="{FF2B5EF4-FFF2-40B4-BE49-F238E27FC236}">
                  <a16:creationId xmlns:a16="http://schemas.microsoft.com/office/drawing/2014/main" id="{1371CB59-4DC6-4470-A80C-3C5DBBF3AA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7" y="1135"/>
              <a:ext cx="61" cy="21"/>
            </a:xfrm>
            <a:custGeom>
              <a:avLst/>
              <a:gdLst>
                <a:gd name="T0" fmla="*/ 0 w 32"/>
                <a:gd name="T1" fmla="*/ 11 h 11"/>
                <a:gd name="T2" fmla="*/ 14 w 32"/>
                <a:gd name="T3" fmla="*/ 0 h 11"/>
                <a:gd name="T4" fmla="*/ 32 w 32"/>
                <a:gd name="T5" fmla="*/ 11 h 11"/>
                <a:gd name="T6" fmla="*/ 14 w 32"/>
                <a:gd name="T7" fmla="*/ 6 h 11"/>
                <a:gd name="T8" fmla="*/ 0 w 3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11">
                  <a:moveTo>
                    <a:pt x="0" y="11"/>
                  </a:moveTo>
                  <a:cubicBezTo>
                    <a:pt x="0" y="11"/>
                    <a:pt x="0" y="0"/>
                    <a:pt x="14" y="0"/>
                  </a:cubicBezTo>
                  <a:cubicBezTo>
                    <a:pt x="29" y="0"/>
                    <a:pt x="32" y="11"/>
                    <a:pt x="32" y="11"/>
                  </a:cubicBezTo>
                  <a:cubicBezTo>
                    <a:pt x="32" y="11"/>
                    <a:pt x="24" y="5"/>
                    <a:pt x="14" y="6"/>
                  </a:cubicBezTo>
                  <a:cubicBezTo>
                    <a:pt x="4" y="6"/>
                    <a:pt x="4" y="6"/>
                    <a:pt x="0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5" name="任意多边形: 形状 134">
              <a:extLst>
                <a:ext uri="{FF2B5EF4-FFF2-40B4-BE49-F238E27FC236}">
                  <a16:creationId xmlns:a16="http://schemas.microsoft.com/office/drawing/2014/main" id="{E79EB714-F864-4435-B3FF-D62AD665B9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1" y="591"/>
              <a:ext cx="163" cy="427"/>
            </a:xfrm>
            <a:custGeom>
              <a:avLst/>
              <a:gdLst>
                <a:gd name="T0" fmla="*/ 82 w 85"/>
                <a:gd name="T1" fmla="*/ 0 h 223"/>
                <a:gd name="T2" fmla="*/ 85 w 85"/>
                <a:gd name="T3" fmla="*/ 6 h 223"/>
                <a:gd name="T4" fmla="*/ 73 w 85"/>
                <a:gd name="T5" fmla="*/ 104 h 223"/>
                <a:gd name="T6" fmla="*/ 77 w 85"/>
                <a:gd name="T7" fmla="*/ 222 h 223"/>
                <a:gd name="T8" fmla="*/ 54 w 85"/>
                <a:gd name="T9" fmla="*/ 223 h 223"/>
                <a:gd name="T10" fmla="*/ 0 w 85"/>
                <a:gd name="T11" fmla="*/ 212 h 223"/>
                <a:gd name="T12" fmla="*/ 11 w 85"/>
                <a:gd name="T13" fmla="*/ 187 h 223"/>
                <a:gd name="T14" fmla="*/ 27 w 85"/>
                <a:gd name="T15" fmla="*/ 59 h 223"/>
                <a:gd name="T16" fmla="*/ 27 w 85"/>
                <a:gd name="T17" fmla="*/ 12 h 223"/>
                <a:gd name="T18" fmla="*/ 29 w 85"/>
                <a:gd name="T19" fmla="*/ 10 h 223"/>
                <a:gd name="T20" fmla="*/ 31 w 85"/>
                <a:gd name="T21" fmla="*/ 3 h 223"/>
                <a:gd name="T22" fmla="*/ 58 w 85"/>
                <a:gd name="T23" fmla="*/ 25 h 223"/>
                <a:gd name="T24" fmla="*/ 82 w 85"/>
                <a:gd name="T25" fmla="*/ 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5" h="223">
                  <a:moveTo>
                    <a:pt x="82" y="0"/>
                  </a:moveTo>
                  <a:cubicBezTo>
                    <a:pt x="82" y="2"/>
                    <a:pt x="83" y="4"/>
                    <a:pt x="85" y="6"/>
                  </a:cubicBezTo>
                  <a:cubicBezTo>
                    <a:pt x="82" y="22"/>
                    <a:pt x="76" y="69"/>
                    <a:pt x="73" y="104"/>
                  </a:cubicBezTo>
                  <a:cubicBezTo>
                    <a:pt x="70" y="145"/>
                    <a:pt x="77" y="222"/>
                    <a:pt x="77" y="222"/>
                  </a:cubicBezTo>
                  <a:cubicBezTo>
                    <a:pt x="77" y="222"/>
                    <a:pt x="72" y="223"/>
                    <a:pt x="54" y="223"/>
                  </a:cubicBezTo>
                  <a:cubicBezTo>
                    <a:pt x="36" y="223"/>
                    <a:pt x="0" y="212"/>
                    <a:pt x="0" y="212"/>
                  </a:cubicBezTo>
                  <a:cubicBezTo>
                    <a:pt x="0" y="212"/>
                    <a:pt x="6" y="201"/>
                    <a:pt x="11" y="187"/>
                  </a:cubicBezTo>
                  <a:cubicBezTo>
                    <a:pt x="16" y="172"/>
                    <a:pt x="25" y="111"/>
                    <a:pt x="27" y="59"/>
                  </a:cubicBezTo>
                  <a:cubicBezTo>
                    <a:pt x="28" y="33"/>
                    <a:pt x="28" y="19"/>
                    <a:pt x="27" y="12"/>
                  </a:cubicBezTo>
                  <a:cubicBezTo>
                    <a:pt x="28" y="11"/>
                    <a:pt x="28" y="11"/>
                    <a:pt x="29" y="10"/>
                  </a:cubicBezTo>
                  <a:cubicBezTo>
                    <a:pt x="30" y="8"/>
                    <a:pt x="31" y="6"/>
                    <a:pt x="31" y="3"/>
                  </a:cubicBezTo>
                  <a:cubicBezTo>
                    <a:pt x="37" y="14"/>
                    <a:pt x="50" y="25"/>
                    <a:pt x="58" y="25"/>
                  </a:cubicBezTo>
                  <a:cubicBezTo>
                    <a:pt x="66" y="25"/>
                    <a:pt x="77" y="9"/>
                    <a:pt x="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6" name="任意多边形: 形状 135">
              <a:extLst>
                <a:ext uri="{FF2B5EF4-FFF2-40B4-BE49-F238E27FC236}">
                  <a16:creationId xmlns:a16="http://schemas.microsoft.com/office/drawing/2014/main" id="{A2DC3978-574A-47B2-B558-057A4630B4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6" y="643"/>
              <a:ext cx="67" cy="419"/>
            </a:xfrm>
            <a:custGeom>
              <a:avLst/>
              <a:gdLst>
                <a:gd name="T0" fmla="*/ 0 w 35"/>
                <a:gd name="T1" fmla="*/ 10 h 219"/>
                <a:gd name="T2" fmla="*/ 17 w 35"/>
                <a:gd name="T3" fmla="*/ 0 h 219"/>
                <a:gd name="T4" fmla="*/ 35 w 35"/>
                <a:gd name="T5" fmla="*/ 10 h 219"/>
                <a:gd name="T6" fmla="*/ 24 w 35"/>
                <a:gd name="T7" fmla="*/ 15 h 219"/>
                <a:gd name="T8" fmla="*/ 28 w 35"/>
                <a:gd name="T9" fmla="*/ 91 h 219"/>
                <a:gd name="T10" fmla="*/ 27 w 35"/>
                <a:gd name="T11" fmla="*/ 201 h 219"/>
                <a:gd name="T12" fmla="*/ 13 w 35"/>
                <a:gd name="T13" fmla="*/ 202 h 219"/>
                <a:gd name="T14" fmla="*/ 12 w 35"/>
                <a:gd name="T15" fmla="*/ 75 h 219"/>
                <a:gd name="T16" fmla="*/ 13 w 35"/>
                <a:gd name="T17" fmla="*/ 16 h 219"/>
                <a:gd name="T18" fmla="*/ 0 w 35"/>
                <a:gd name="T19" fmla="*/ 1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219">
                  <a:moveTo>
                    <a:pt x="0" y="10"/>
                  </a:moveTo>
                  <a:cubicBezTo>
                    <a:pt x="0" y="10"/>
                    <a:pt x="7" y="0"/>
                    <a:pt x="17" y="0"/>
                  </a:cubicBezTo>
                  <a:cubicBezTo>
                    <a:pt x="28" y="0"/>
                    <a:pt x="35" y="10"/>
                    <a:pt x="35" y="10"/>
                  </a:cubicBezTo>
                  <a:cubicBezTo>
                    <a:pt x="35" y="10"/>
                    <a:pt x="23" y="7"/>
                    <a:pt x="24" y="15"/>
                  </a:cubicBezTo>
                  <a:cubicBezTo>
                    <a:pt x="24" y="23"/>
                    <a:pt x="28" y="64"/>
                    <a:pt x="28" y="91"/>
                  </a:cubicBezTo>
                  <a:cubicBezTo>
                    <a:pt x="28" y="118"/>
                    <a:pt x="30" y="188"/>
                    <a:pt x="27" y="201"/>
                  </a:cubicBezTo>
                  <a:cubicBezTo>
                    <a:pt x="24" y="214"/>
                    <a:pt x="15" y="219"/>
                    <a:pt x="13" y="202"/>
                  </a:cubicBezTo>
                  <a:cubicBezTo>
                    <a:pt x="11" y="185"/>
                    <a:pt x="11" y="93"/>
                    <a:pt x="12" y="75"/>
                  </a:cubicBezTo>
                  <a:cubicBezTo>
                    <a:pt x="12" y="58"/>
                    <a:pt x="15" y="21"/>
                    <a:pt x="13" y="16"/>
                  </a:cubicBezTo>
                  <a:cubicBezTo>
                    <a:pt x="11" y="11"/>
                    <a:pt x="6" y="7"/>
                    <a:pt x="0" y="1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7" name="任意多边形: 形状 136">
              <a:extLst>
                <a:ext uri="{FF2B5EF4-FFF2-40B4-BE49-F238E27FC236}">
                  <a16:creationId xmlns:a16="http://schemas.microsoft.com/office/drawing/2014/main" id="{B748D62A-EF65-4FD1-85D8-9A1C4FF18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5" y="438"/>
              <a:ext cx="295" cy="1191"/>
            </a:xfrm>
            <a:custGeom>
              <a:avLst/>
              <a:gdLst>
                <a:gd name="T0" fmla="*/ 97 w 154"/>
                <a:gd name="T1" fmla="*/ 12 h 622"/>
                <a:gd name="T2" fmla="*/ 114 w 154"/>
                <a:gd name="T3" fmla="*/ 72 h 622"/>
                <a:gd name="T4" fmla="*/ 132 w 154"/>
                <a:gd name="T5" fmla="*/ 101 h 622"/>
                <a:gd name="T6" fmla="*/ 150 w 154"/>
                <a:gd name="T7" fmla="*/ 146 h 622"/>
                <a:gd name="T8" fmla="*/ 131 w 154"/>
                <a:gd name="T9" fmla="*/ 208 h 622"/>
                <a:gd name="T10" fmla="*/ 138 w 154"/>
                <a:gd name="T11" fmla="*/ 241 h 622"/>
                <a:gd name="T12" fmla="*/ 142 w 154"/>
                <a:gd name="T13" fmla="*/ 287 h 622"/>
                <a:gd name="T14" fmla="*/ 135 w 154"/>
                <a:gd name="T15" fmla="*/ 387 h 622"/>
                <a:gd name="T16" fmla="*/ 125 w 154"/>
                <a:gd name="T17" fmla="*/ 457 h 622"/>
                <a:gd name="T18" fmla="*/ 108 w 154"/>
                <a:gd name="T19" fmla="*/ 560 h 622"/>
                <a:gd name="T20" fmla="*/ 110 w 154"/>
                <a:gd name="T21" fmla="*/ 592 h 622"/>
                <a:gd name="T22" fmla="*/ 79 w 154"/>
                <a:gd name="T23" fmla="*/ 622 h 622"/>
                <a:gd name="T24" fmla="*/ 82 w 154"/>
                <a:gd name="T25" fmla="*/ 588 h 622"/>
                <a:gd name="T26" fmla="*/ 90 w 154"/>
                <a:gd name="T27" fmla="*/ 524 h 622"/>
                <a:gd name="T28" fmla="*/ 89 w 154"/>
                <a:gd name="T29" fmla="*/ 457 h 622"/>
                <a:gd name="T30" fmla="*/ 62 w 154"/>
                <a:gd name="T31" fmla="*/ 475 h 622"/>
                <a:gd name="T32" fmla="*/ 63 w 154"/>
                <a:gd name="T33" fmla="*/ 564 h 622"/>
                <a:gd name="T34" fmla="*/ 64 w 154"/>
                <a:gd name="T35" fmla="*/ 607 h 622"/>
                <a:gd name="T36" fmla="*/ 57 w 154"/>
                <a:gd name="T37" fmla="*/ 612 h 622"/>
                <a:gd name="T38" fmla="*/ 58 w 154"/>
                <a:gd name="T39" fmla="*/ 594 h 622"/>
                <a:gd name="T40" fmla="*/ 38 w 154"/>
                <a:gd name="T41" fmla="*/ 620 h 622"/>
                <a:gd name="T42" fmla="*/ 23 w 154"/>
                <a:gd name="T43" fmla="*/ 605 h 622"/>
                <a:gd name="T44" fmla="*/ 40 w 154"/>
                <a:gd name="T45" fmla="*/ 556 h 622"/>
                <a:gd name="T46" fmla="*/ 25 w 154"/>
                <a:gd name="T47" fmla="*/ 452 h 622"/>
                <a:gd name="T48" fmla="*/ 14 w 154"/>
                <a:gd name="T49" fmla="*/ 407 h 622"/>
                <a:gd name="T50" fmla="*/ 19 w 154"/>
                <a:gd name="T51" fmla="*/ 293 h 622"/>
                <a:gd name="T52" fmla="*/ 21 w 154"/>
                <a:gd name="T53" fmla="*/ 250 h 622"/>
                <a:gd name="T54" fmla="*/ 4 w 154"/>
                <a:gd name="T55" fmla="*/ 221 h 622"/>
                <a:gd name="T56" fmla="*/ 2 w 154"/>
                <a:gd name="T57" fmla="*/ 197 h 622"/>
                <a:gd name="T58" fmla="*/ 21 w 154"/>
                <a:gd name="T59" fmla="*/ 127 h 622"/>
                <a:gd name="T60" fmla="*/ 40 w 154"/>
                <a:gd name="T61" fmla="*/ 101 h 622"/>
                <a:gd name="T62" fmla="*/ 44 w 154"/>
                <a:gd name="T63" fmla="*/ 30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4" h="622">
                  <a:moveTo>
                    <a:pt x="81" y="9"/>
                  </a:moveTo>
                  <a:cubicBezTo>
                    <a:pt x="81" y="9"/>
                    <a:pt x="92" y="6"/>
                    <a:pt x="97" y="12"/>
                  </a:cubicBezTo>
                  <a:cubicBezTo>
                    <a:pt x="102" y="19"/>
                    <a:pt x="107" y="34"/>
                    <a:pt x="108" y="42"/>
                  </a:cubicBezTo>
                  <a:cubicBezTo>
                    <a:pt x="110" y="49"/>
                    <a:pt x="109" y="69"/>
                    <a:pt x="114" y="72"/>
                  </a:cubicBezTo>
                  <a:cubicBezTo>
                    <a:pt x="123" y="78"/>
                    <a:pt x="113" y="88"/>
                    <a:pt x="121" y="90"/>
                  </a:cubicBezTo>
                  <a:cubicBezTo>
                    <a:pt x="129" y="92"/>
                    <a:pt x="132" y="101"/>
                    <a:pt x="132" y="101"/>
                  </a:cubicBezTo>
                  <a:cubicBezTo>
                    <a:pt x="132" y="101"/>
                    <a:pt x="148" y="98"/>
                    <a:pt x="151" y="107"/>
                  </a:cubicBezTo>
                  <a:cubicBezTo>
                    <a:pt x="154" y="115"/>
                    <a:pt x="151" y="138"/>
                    <a:pt x="150" y="146"/>
                  </a:cubicBezTo>
                  <a:cubicBezTo>
                    <a:pt x="150" y="153"/>
                    <a:pt x="138" y="190"/>
                    <a:pt x="138" y="196"/>
                  </a:cubicBezTo>
                  <a:cubicBezTo>
                    <a:pt x="137" y="203"/>
                    <a:pt x="131" y="208"/>
                    <a:pt x="131" y="208"/>
                  </a:cubicBezTo>
                  <a:cubicBezTo>
                    <a:pt x="131" y="208"/>
                    <a:pt x="131" y="218"/>
                    <a:pt x="134" y="228"/>
                  </a:cubicBezTo>
                  <a:cubicBezTo>
                    <a:pt x="138" y="238"/>
                    <a:pt x="138" y="241"/>
                    <a:pt x="138" y="241"/>
                  </a:cubicBezTo>
                  <a:cubicBezTo>
                    <a:pt x="138" y="241"/>
                    <a:pt x="143" y="264"/>
                    <a:pt x="146" y="274"/>
                  </a:cubicBezTo>
                  <a:cubicBezTo>
                    <a:pt x="148" y="284"/>
                    <a:pt x="148" y="285"/>
                    <a:pt x="142" y="287"/>
                  </a:cubicBezTo>
                  <a:cubicBezTo>
                    <a:pt x="137" y="289"/>
                    <a:pt x="133" y="293"/>
                    <a:pt x="133" y="304"/>
                  </a:cubicBezTo>
                  <a:cubicBezTo>
                    <a:pt x="133" y="314"/>
                    <a:pt x="139" y="351"/>
                    <a:pt x="135" y="387"/>
                  </a:cubicBezTo>
                  <a:cubicBezTo>
                    <a:pt x="131" y="422"/>
                    <a:pt x="130" y="457"/>
                    <a:pt x="130" y="457"/>
                  </a:cubicBezTo>
                  <a:cubicBezTo>
                    <a:pt x="125" y="457"/>
                    <a:pt x="125" y="457"/>
                    <a:pt x="125" y="457"/>
                  </a:cubicBezTo>
                  <a:cubicBezTo>
                    <a:pt x="125" y="457"/>
                    <a:pt x="127" y="485"/>
                    <a:pt x="121" y="508"/>
                  </a:cubicBezTo>
                  <a:cubicBezTo>
                    <a:pt x="114" y="532"/>
                    <a:pt x="108" y="553"/>
                    <a:pt x="108" y="560"/>
                  </a:cubicBezTo>
                  <a:cubicBezTo>
                    <a:pt x="108" y="566"/>
                    <a:pt x="108" y="570"/>
                    <a:pt x="109" y="573"/>
                  </a:cubicBezTo>
                  <a:cubicBezTo>
                    <a:pt x="111" y="577"/>
                    <a:pt x="114" y="584"/>
                    <a:pt x="110" y="592"/>
                  </a:cubicBezTo>
                  <a:cubicBezTo>
                    <a:pt x="106" y="600"/>
                    <a:pt x="105" y="607"/>
                    <a:pt x="105" y="612"/>
                  </a:cubicBezTo>
                  <a:cubicBezTo>
                    <a:pt x="105" y="617"/>
                    <a:pt x="91" y="622"/>
                    <a:pt x="79" y="622"/>
                  </a:cubicBezTo>
                  <a:cubicBezTo>
                    <a:pt x="68" y="621"/>
                    <a:pt x="69" y="613"/>
                    <a:pt x="72" y="608"/>
                  </a:cubicBezTo>
                  <a:cubicBezTo>
                    <a:pt x="75" y="603"/>
                    <a:pt x="80" y="597"/>
                    <a:pt x="82" y="588"/>
                  </a:cubicBezTo>
                  <a:cubicBezTo>
                    <a:pt x="85" y="579"/>
                    <a:pt x="83" y="573"/>
                    <a:pt x="86" y="564"/>
                  </a:cubicBezTo>
                  <a:cubicBezTo>
                    <a:pt x="88" y="555"/>
                    <a:pt x="90" y="547"/>
                    <a:pt x="90" y="524"/>
                  </a:cubicBezTo>
                  <a:cubicBezTo>
                    <a:pt x="90" y="501"/>
                    <a:pt x="90" y="492"/>
                    <a:pt x="90" y="477"/>
                  </a:cubicBezTo>
                  <a:cubicBezTo>
                    <a:pt x="90" y="463"/>
                    <a:pt x="89" y="457"/>
                    <a:pt x="89" y="457"/>
                  </a:cubicBezTo>
                  <a:cubicBezTo>
                    <a:pt x="57" y="454"/>
                    <a:pt x="57" y="454"/>
                    <a:pt x="57" y="454"/>
                  </a:cubicBezTo>
                  <a:cubicBezTo>
                    <a:pt x="57" y="454"/>
                    <a:pt x="60" y="466"/>
                    <a:pt x="62" y="475"/>
                  </a:cubicBezTo>
                  <a:cubicBezTo>
                    <a:pt x="64" y="484"/>
                    <a:pt x="63" y="504"/>
                    <a:pt x="62" y="523"/>
                  </a:cubicBezTo>
                  <a:cubicBezTo>
                    <a:pt x="61" y="541"/>
                    <a:pt x="60" y="560"/>
                    <a:pt x="63" y="564"/>
                  </a:cubicBezTo>
                  <a:cubicBezTo>
                    <a:pt x="66" y="567"/>
                    <a:pt x="71" y="577"/>
                    <a:pt x="68" y="585"/>
                  </a:cubicBezTo>
                  <a:cubicBezTo>
                    <a:pt x="66" y="594"/>
                    <a:pt x="63" y="603"/>
                    <a:pt x="64" y="607"/>
                  </a:cubicBezTo>
                  <a:cubicBezTo>
                    <a:pt x="64" y="612"/>
                    <a:pt x="63" y="612"/>
                    <a:pt x="63" y="612"/>
                  </a:cubicBezTo>
                  <a:cubicBezTo>
                    <a:pt x="57" y="612"/>
                    <a:pt x="57" y="612"/>
                    <a:pt x="57" y="612"/>
                  </a:cubicBezTo>
                  <a:cubicBezTo>
                    <a:pt x="57" y="612"/>
                    <a:pt x="59" y="604"/>
                    <a:pt x="59" y="600"/>
                  </a:cubicBezTo>
                  <a:cubicBezTo>
                    <a:pt x="59" y="596"/>
                    <a:pt x="58" y="594"/>
                    <a:pt x="58" y="594"/>
                  </a:cubicBezTo>
                  <a:cubicBezTo>
                    <a:pt x="58" y="594"/>
                    <a:pt x="52" y="603"/>
                    <a:pt x="50" y="607"/>
                  </a:cubicBezTo>
                  <a:cubicBezTo>
                    <a:pt x="49" y="611"/>
                    <a:pt x="50" y="619"/>
                    <a:pt x="38" y="620"/>
                  </a:cubicBezTo>
                  <a:cubicBezTo>
                    <a:pt x="25" y="620"/>
                    <a:pt x="16" y="621"/>
                    <a:pt x="15" y="617"/>
                  </a:cubicBezTo>
                  <a:cubicBezTo>
                    <a:pt x="14" y="612"/>
                    <a:pt x="16" y="610"/>
                    <a:pt x="23" y="605"/>
                  </a:cubicBezTo>
                  <a:cubicBezTo>
                    <a:pt x="30" y="600"/>
                    <a:pt x="34" y="592"/>
                    <a:pt x="38" y="585"/>
                  </a:cubicBezTo>
                  <a:cubicBezTo>
                    <a:pt x="42" y="579"/>
                    <a:pt x="43" y="568"/>
                    <a:pt x="40" y="556"/>
                  </a:cubicBezTo>
                  <a:cubicBezTo>
                    <a:pt x="38" y="544"/>
                    <a:pt x="25" y="495"/>
                    <a:pt x="25" y="480"/>
                  </a:cubicBezTo>
                  <a:cubicBezTo>
                    <a:pt x="24" y="465"/>
                    <a:pt x="25" y="452"/>
                    <a:pt x="25" y="452"/>
                  </a:cubicBezTo>
                  <a:cubicBezTo>
                    <a:pt x="25" y="452"/>
                    <a:pt x="17" y="452"/>
                    <a:pt x="14" y="452"/>
                  </a:cubicBezTo>
                  <a:cubicBezTo>
                    <a:pt x="12" y="452"/>
                    <a:pt x="14" y="426"/>
                    <a:pt x="14" y="407"/>
                  </a:cubicBezTo>
                  <a:cubicBezTo>
                    <a:pt x="14" y="388"/>
                    <a:pt x="16" y="320"/>
                    <a:pt x="17" y="310"/>
                  </a:cubicBezTo>
                  <a:cubicBezTo>
                    <a:pt x="19" y="300"/>
                    <a:pt x="19" y="293"/>
                    <a:pt x="19" y="293"/>
                  </a:cubicBezTo>
                  <a:cubicBezTo>
                    <a:pt x="19" y="293"/>
                    <a:pt x="14" y="295"/>
                    <a:pt x="15" y="289"/>
                  </a:cubicBezTo>
                  <a:cubicBezTo>
                    <a:pt x="16" y="282"/>
                    <a:pt x="21" y="259"/>
                    <a:pt x="21" y="250"/>
                  </a:cubicBezTo>
                  <a:cubicBezTo>
                    <a:pt x="21" y="242"/>
                    <a:pt x="20" y="233"/>
                    <a:pt x="20" y="233"/>
                  </a:cubicBezTo>
                  <a:cubicBezTo>
                    <a:pt x="20" y="233"/>
                    <a:pt x="4" y="231"/>
                    <a:pt x="4" y="221"/>
                  </a:cubicBezTo>
                  <a:cubicBezTo>
                    <a:pt x="4" y="211"/>
                    <a:pt x="3" y="211"/>
                    <a:pt x="2" y="208"/>
                  </a:cubicBezTo>
                  <a:cubicBezTo>
                    <a:pt x="1" y="205"/>
                    <a:pt x="0" y="203"/>
                    <a:pt x="2" y="197"/>
                  </a:cubicBezTo>
                  <a:cubicBezTo>
                    <a:pt x="4" y="191"/>
                    <a:pt x="8" y="185"/>
                    <a:pt x="11" y="169"/>
                  </a:cubicBezTo>
                  <a:cubicBezTo>
                    <a:pt x="15" y="152"/>
                    <a:pt x="21" y="134"/>
                    <a:pt x="21" y="127"/>
                  </a:cubicBezTo>
                  <a:cubicBezTo>
                    <a:pt x="21" y="120"/>
                    <a:pt x="24" y="119"/>
                    <a:pt x="32" y="115"/>
                  </a:cubicBezTo>
                  <a:cubicBezTo>
                    <a:pt x="40" y="112"/>
                    <a:pt x="32" y="109"/>
                    <a:pt x="40" y="101"/>
                  </a:cubicBezTo>
                  <a:cubicBezTo>
                    <a:pt x="49" y="93"/>
                    <a:pt x="35" y="89"/>
                    <a:pt x="41" y="75"/>
                  </a:cubicBezTo>
                  <a:cubicBezTo>
                    <a:pt x="48" y="61"/>
                    <a:pt x="42" y="41"/>
                    <a:pt x="44" y="30"/>
                  </a:cubicBezTo>
                  <a:cubicBezTo>
                    <a:pt x="46" y="20"/>
                    <a:pt x="58" y="0"/>
                    <a:pt x="81" y="9"/>
                  </a:cubicBezTo>
                  <a:close/>
                </a:path>
              </a:pathLst>
            </a:custGeom>
            <a:solidFill>
              <a:srgbClr val="7374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8" name="任意多边形: 形状 137">
              <a:extLst>
                <a:ext uri="{FF2B5EF4-FFF2-40B4-BE49-F238E27FC236}">
                  <a16:creationId xmlns:a16="http://schemas.microsoft.com/office/drawing/2014/main" id="{4DAF0CD0-2E5F-4000-97DB-E7F0B45BE1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9" y="606"/>
              <a:ext cx="89" cy="184"/>
            </a:xfrm>
            <a:custGeom>
              <a:avLst/>
              <a:gdLst>
                <a:gd name="T0" fmla="*/ 12 w 47"/>
                <a:gd name="T1" fmla="*/ 6 h 96"/>
                <a:gd name="T2" fmla="*/ 0 w 47"/>
                <a:gd name="T3" fmla="*/ 22 h 96"/>
                <a:gd name="T4" fmla="*/ 6 w 47"/>
                <a:gd name="T5" fmla="*/ 29 h 96"/>
                <a:gd name="T6" fmla="*/ 7 w 47"/>
                <a:gd name="T7" fmla="*/ 50 h 96"/>
                <a:gd name="T8" fmla="*/ 8 w 47"/>
                <a:gd name="T9" fmla="*/ 88 h 96"/>
                <a:gd name="T10" fmla="*/ 9 w 47"/>
                <a:gd name="T11" fmla="*/ 96 h 96"/>
                <a:gd name="T12" fmla="*/ 18 w 47"/>
                <a:gd name="T13" fmla="*/ 65 h 96"/>
                <a:gd name="T14" fmla="*/ 36 w 47"/>
                <a:gd name="T15" fmla="*/ 26 h 96"/>
                <a:gd name="T16" fmla="*/ 47 w 47"/>
                <a:gd name="T17" fmla="*/ 7 h 96"/>
                <a:gd name="T18" fmla="*/ 43 w 47"/>
                <a:gd name="T19" fmla="*/ 0 h 96"/>
                <a:gd name="T20" fmla="*/ 31 w 47"/>
                <a:gd name="T21" fmla="*/ 11 h 96"/>
                <a:gd name="T22" fmla="*/ 21 w 47"/>
                <a:gd name="T23" fmla="*/ 17 h 96"/>
                <a:gd name="T24" fmla="*/ 27 w 47"/>
                <a:gd name="T25" fmla="*/ 31 h 96"/>
                <a:gd name="T26" fmla="*/ 19 w 47"/>
                <a:gd name="T27" fmla="*/ 48 h 96"/>
                <a:gd name="T28" fmla="*/ 18 w 47"/>
                <a:gd name="T29" fmla="*/ 32 h 96"/>
                <a:gd name="T30" fmla="*/ 12 w 47"/>
                <a:gd name="T31" fmla="*/ 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96">
                  <a:moveTo>
                    <a:pt x="12" y="6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4" y="28"/>
                    <a:pt x="6" y="29"/>
                  </a:cubicBezTo>
                  <a:cubicBezTo>
                    <a:pt x="8" y="30"/>
                    <a:pt x="7" y="39"/>
                    <a:pt x="7" y="50"/>
                  </a:cubicBezTo>
                  <a:cubicBezTo>
                    <a:pt x="7" y="61"/>
                    <a:pt x="7" y="84"/>
                    <a:pt x="8" y="88"/>
                  </a:cubicBezTo>
                  <a:cubicBezTo>
                    <a:pt x="8" y="93"/>
                    <a:pt x="9" y="96"/>
                    <a:pt x="9" y="96"/>
                  </a:cubicBezTo>
                  <a:cubicBezTo>
                    <a:pt x="9" y="96"/>
                    <a:pt x="15" y="78"/>
                    <a:pt x="18" y="65"/>
                  </a:cubicBezTo>
                  <a:cubicBezTo>
                    <a:pt x="22" y="51"/>
                    <a:pt x="30" y="35"/>
                    <a:pt x="36" y="26"/>
                  </a:cubicBezTo>
                  <a:cubicBezTo>
                    <a:pt x="41" y="17"/>
                    <a:pt x="47" y="7"/>
                    <a:pt x="47" y="7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36" y="6"/>
                    <a:pt x="31" y="11"/>
                  </a:cubicBezTo>
                  <a:cubicBezTo>
                    <a:pt x="26" y="15"/>
                    <a:pt x="21" y="17"/>
                    <a:pt x="21" y="17"/>
                  </a:cubicBezTo>
                  <a:cubicBezTo>
                    <a:pt x="21" y="17"/>
                    <a:pt x="31" y="23"/>
                    <a:pt x="27" y="31"/>
                  </a:cubicBezTo>
                  <a:cubicBezTo>
                    <a:pt x="24" y="39"/>
                    <a:pt x="20" y="40"/>
                    <a:pt x="19" y="48"/>
                  </a:cubicBezTo>
                  <a:cubicBezTo>
                    <a:pt x="17" y="56"/>
                    <a:pt x="20" y="39"/>
                    <a:pt x="18" y="32"/>
                  </a:cubicBezTo>
                  <a:cubicBezTo>
                    <a:pt x="15" y="25"/>
                    <a:pt x="9" y="29"/>
                    <a:pt x="1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9" name="任意多边形: 形状 138">
              <a:extLst>
                <a:ext uri="{FF2B5EF4-FFF2-40B4-BE49-F238E27FC236}">
                  <a16:creationId xmlns:a16="http://schemas.microsoft.com/office/drawing/2014/main" id="{B7ED8FD0-FAB6-46FE-8EA7-0D96C30780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9" y="884"/>
              <a:ext cx="13" cy="19"/>
            </a:xfrm>
            <a:custGeom>
              <a:avLst/>
              <a:gdLst>
                <a:gd name="T0" fmla="*/ 9 w 13"/>
                <a:gd name="T1" fmla="*/ 0 h 19"/>
                <a:gd name="T2" fmla="*/ 0 w 13"/>
                <a:gd name="T3" fmla="*/ 19 h 19"/>
                <a:gd name="T4" fmla="*/ 13 w 13"/>
                <a:gd name="T5" fmla="*/ 19 h 19"/>
                <a:gd name="T6" fmla="*/ 9 w 13"/>
                <a:gd name="T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9">
                  <a:moveTo>
                    <a:pt x="9" y="0"/>
                  </a:moveTo>
                  <a:lnTo>
                    <a:pt x="0" y="19"/>
                  </a:lnTo>
                  <a:lnTo>
                    <a:pt x="13" y="1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0" name="任意多边形: 形状 139">
              <a:extLst>
                <a:ext uri="{FF2B5EF4-FFF2-40B4-BE49-F238E27FC236}">
                  <a16:creationId xmlns:a16="http://schemas.microsoft.com/office/drawing/2014/main" id="{18693D91-EDA5-41B8-90BA-B8B0172B12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0" y="541"/>
              <a:ext cx="163" cy="645"/>
            </a:xfrm>
            <a:custGeom>
              <a:avLst/>
              <a:gdLst>
                <a:gd name="T0" fmla="*/ 49 w 85"/>
                <a:gd name="T1" fmla="*/ 0 h 337"/>
                <a:gd name="T2" fmla="*/ 35 w 85"/>
                <a:gd name="T3" fmla="*/ 19 h 337"/>
                <a:gd name="T4" fmla="*/ 37 w 85"/>
                <a:gd name="T5" fmla="*/ 31 h 337"/>
                <a:gd name="T6" fmla="*/ 39 w 85"/>
                <a:gd name="T7" fmla="*/ 38 h 337"/>
                <a:gd name="T8" fmla="*/ 41 w 85"/>
                <a:gd name="T9" fmla="*/ 43 h 337"/>
                <a:gd name="T10" fmla="*/ 39 w 85"/>
                <a:gd name="T11" fmla="*/ 46 h 337"/>
                <a:gd name="T12" fmla="*/ 34 w 85"/>
                <a:gd name="T13" fmla="*/ 50 h 337"/>
                <a:gd name="T14" fmla="*/ 25 w 85"/>
                <a:gd name="T15" fmla="*/ 54 h 337"/>
                <a:gd name="T16" fmla="*/ 13 w 85"/>
                <a:gd name="T17" fmla="*/ 60 h 337"/>
                <a:gd name="T18" fmla="*/ 11 w 85"/>
                <a:gd name="T19" fmla="*/ 70 h 337"/>
                <a:gd name="T20" fmla="*/ 9 w 85"/>
                <a:gd name="T21" fmla="*/ 81 h 337"/>
                <a:gd name="T22" fmla="*/ 5 w 85"/>
                <a:gd name="T23" fmla="*/ 111 h 337"/>
                <a:gd name="T24" fmla="*/ 20 w 85"/>
                <a:gd name="T25" fmla="*/ 117 h 337"/>
                <a:gd name="T26" fmla="*/ 18 w 85"/>
                <a:gd name="T27" fmla="*/ 128 h 337"/>
                <a:gd name="T28" fmla="*/ 17 w 85"/>
                <a:gd name="T29" fmla="*/ 141 h 337"/>
                <a:gd name="T30" fmla="*/ 18 w 85"/>
                <a:gd name="T31" fmla="*/ 179 h 337"/>
                <a:gd name="T32" fmla="*/ 18 w 85"/>
                <a:gd name="T33" fmla="*/ 218 h 337"/>
                <a:gd name="T34" fmla="*/ 29 w 85"/>
                <a:gd name="T35" fmla="*/ 220 h 337"/>
                <a:gd name="T36" fmla="*/ 33 w 85"/>
                <a:gd name="T37" fmla="*/ 220 h 337"/>
                <a:gd name="T38" fmla="*/ 34 w 85"/>
                <a:gd name="T39" fmla="*/ 233 h 337"/>
                <a:gd name="T40" fmla="*/ 35 w 85"/>
                <a:gd name="T41" fmla="*/ 270 h 337"/>
                <a:gd name="T42" fmla="*/ 38 w 85"/>
                <a:gd name="T43" fmla="*/ 300 h 337"/>
                <a:gd name="T44" fmla="*/ 33 w 85"/>
                <a:gd name="T45" fmla="*/ 322 h 337"/>
                <a:gd name="T46" fmla="*/ 27 w 85"/>
                <a:gd name="T47" fmla="*/ 330 h 337"/>
                <a:gd name="T48" fmla="*/ 26 w 85"/>
                <a:gd name="T49" fmla="*/ 334 h 337"/>
                <a:gd name="T50" fmla="*/ 42 w 85"/>
                <a:gd name="T51" fmla="*/ 333 h 337"/>
                <a:gd name="T52" fmla="*/ 45 w 85"/>
                <a:gd name="T53" fmla="*/ 324 h 337"/>
                <a:gd name="T54" fmla="*/ 49 w 85"/>
                <a:gd name="T55" fmla="*/ 318 h 337"/>
                <a:gd name="T56" fmla="*/ 49 w 85"/>
                <a:gd name="T57" fmla="*/ 321 h 337"/>
                <a:gd name="T58" fmla="*/ 45 w 85"/>
                <a:gd name="T59" fmla="*/ 331 h 337"/>
                <a:gd name="T60" fmla="*/ 49 w 85"/>
                <a:gd name="T61" fmla="*/ 337 h 337"/>
                <a:gd name="T62" fmla="*/ 62 w 85"/>
                <a:gd name="T63" fmla="*/ 332 h 337"/>
                <a:gd name="T64" fmla="*/ 64 w 85"/>
                <a:gd name="T65" fmla="*/ 317 h 337"/>
                <a:gd name="T66" fmla="*/ 64 w 85"/>
                <a:gd name="T67" fmla="*/ 304 h 337"/>
                <a:gd name="T68" fmla="*/ 68 w 85"/>
                <a:gd name="T69" fmla="*/ 275 h 337"/>
                <a:gd name="T70" fmla="*/ 72 w 85"/>
                <a:gd name="T71" fmla="*/ 239 h 337"/>
                <a:gd name="T72" fmla="*/ 71 w 85"/>
                <a:gd name="T73" fmla="*/ 222 h 337"/>
                <a:gd name="T74" fmla="*/ 71 w 85"/>
                <a:gd name="T75" fmla="*/ 217 h 337"/>
                <a:gd name="T76" fmla="*/ 81 w 85"/>
                <a:gd name="T77" fmla="*/ 215 h 337"/>
                <a:gd name="T78" fmla="*/ 80 w 85"/>
                <a:gd name="T79" fmla="*/ 183 h 337"/>
                <a:gd name="T80" fmla="*/ 78 w 85"/>
                <a:gd name="T81" fmla="*/ 153 h 337"/>
                <a:gd name="T82" fmla="*/ 77 w 85"/>
                <a:gd name="T83" fmla="*/ 142 h 337"/>
                <a:gd name="T84" fmla="*/ 77 w 85"/>
                <a:gd name="T85" fmla="*/ 135 h 337"/>
                <a:gd name="T86" fmla="*/ 76 w 85"/>
                <a:gd name="T87" fmla="*/ 125 h 337"/>
                <a:gd name="T88" fmla="*/ 83 w 85"/>
                <a:gd name="T89" fmla="*/ 119 h 337"/>
                <a:gd name="T90" fmla="*/ 85 w 85"/>
                <a:gd name="T91" fmla="*/ 89 h 337"/>
                <a:gd name="T92" fmla="*/ 84 w 85"/>
                <a:gd name="T93" fmla="*/ 64 h 337"/>
                <a:gd name="T94" fmla="*/ 80 w 85"/>
                <a:gd name="T95" fmla="*/ 58 h 337"/>
                <a:gd name="T96" fmla="*/ 68 w 85"/>
                <a:gd name="T97" fmla="*/ 55 h 337"/>
                <a:gd name="T98" fmla="*/ 60 w 85"/>
                <a:gd name="T99" fmla="*/ 47 h 337"/>
                <a:gd name="T100" fmla="*/ 57 w 85"/>
                <a:gd name="T101" fmla="*/ 41 h 337"/>
                <a:gd name="T102" fmla="*/ 61 w 85"/>
                <a:gd name="T103" fmla="*/ 32 h 337"/>
                <a:gd name="T104" fmla="*/ 63 w 85"/>
                <a:gd name="T105" fmla="*/ 19 h 337"/>
                <a:gd name="T106" fmla="*/ 49 w 85"/>
                <a:gd name="T10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5" h="337">
                  <a:moveTo>
                    <a:pt x="49" y="0"/>
                  </a:moveTo>
                  <a:cubicBezTo>
                    <a:pt x="38" y="0"/>
                    <a:pt x="35" y="9"/>
                    <a:pt x="35" y="19"/>
                  </a:cubicBezTo>
                  <a:cubicBezTo>
                    <a:pt x="32" y="19"/>
                    <a:pt x="34" y="31"/>
                    <a:pt x="37" y="31"/>
                  </a:cubicBezTo>
                  <a:cubicBezTo>
                    <a:pt x="37" y="32"/>
                    <a:pt x="38" y="37"/>
                    <a:pt x="39" y="38"/>
                  </a:cubicBezTo>
                  <a:cubicBezTo>
                    <a:pt x="41" y="39"/>
                    <a:pt x="41" y="40"/>
                    <a:pt x="41" y="43"/>
                  </a:cubicBezTo>
                  <a:cubicBezTo>
                    <a:pt x="41" y="45"/>
                    <a:pt x="39" y="46"/>
                    <a:pt x="39" y="46"/>
                  </a:cubicBezTo>
                  <a:cubicBezTo>
                    <a:pt x="39" y="46"/>
                    <a:pt x="35" y="47"/>
                    <a:pt x="34" y="50"/>
                  </a:cubicBezTo>
                  <a:cubicBezTo>
                    <a:pt x="34" y="52"/>
                    <a:pt x="30" y="54"/>
                    <a:pt x="25" y="54"/>
                  </a:cubicBezTo>
                  <a:cubicBezTo>
                    <a:pt x="21" y="54"/>
                    <a:pt x="13" y="57"/>
                    <a:pt x="13" y="60"/>
                  </a:cubicBezTo>
                  <a:cubicBezTo>
                    <a:pt x="13" y="63"/>
                    <a:pt x="13" y="70"/>
                    <a:pt x="11" y="70"/>
                  </a:cubicBezTo>
                  <a:cubicBezTo>
                    <a:pt x="10" y="69"/>
                    <a:pt x="10" y="75"/>
                    <a:pt x="9" y="81"/>
                  </a:cubicBezTo>
                  <a:cubicBezTo>
                    <a:pt x="7" y="87"/>
                    <a:pt x="0" y="106"/>
                    <a:pt x="5" y="111"/>
                  </a:cubicBezTo>
                  <a:cubicBezTo>
                    <a:pt x="9" y="117"/>
                    <a:pt x="20" y="117"/>
                    <a:pt x="20" y="117"/>
                  </a:cubicBezTo>
                  <a:cubicBezTo>
                    <a:pt x="20" y="117"/>
                    <a:pt x="19" y="120"/>
                    <a:pt x="18" y="128"/>
                  </a:cubicBezTo>
                  <a:cubicBezTo>
                    <a:pt x="17" y="135"/>
                    <a:pt x="16" y="141"/>
                    <a:pt x="17" y="141"/>
                  </a:cubicBezTo>
                  <a:cubicBezTo>
                    <a:pt x="19" y="141"/>
                    <a:pt x="18" y="166"/>
                    <a:pt x="18" y="179"/>
                  </a:cubicBezTo>
                  <a:cubicBezTo>
                    <a:pt x="18" y="192"/>
                    <a:pt x="18" y="215"/>
                    <a:pt x="18" y="218"/>
                  </a:cubicBezTo>
                  <a:cubicBezTo>
                    <a:pt x="18" y="220"/>
                    <a:pt x="26" y="220"/>
                    <a:pt x="29" y="220"/>
                  </a:cubicBezTo>
                  <a:cubicBezTo>
                    <a:pt x="31" y="220"/>
                    <a:pt x="33" y="220"/>
                    <a:pt x="33" y="220"/>
                  </a:cubicBezTo>
                  <a:cubicBezTo>
                    <a:pt x="33" y="220"/>
                    <a:pt x="34" y="227"/>
                    <a:pt x="34" y="233"/>
                  </a:cubicBezTo>
                  <a:cubicBezTo>
                    <a:pt x="35" y="238"/>
                    <a:pt x="35" y="264"/>
                    <a:pt x="35" y="270"/>
                  </a:cubicBezTo>
                  <a:cubicBezTo>
                    <a:pt x="36" y="276"/>
                    <a:pt x="38" y="291"/>
                    <a:pt x="38" y="300"/>
                  </a:cubicBezTo>
                  <a:cubicBezTo>
                    <a:pt x="38" y="308"/>
                    <a:pt x="36" y="317"/>
                    <a:pt x="33" y="322"/>
                  </a:cubicBezTo>
                  <a:cubicBezTo>
                    <a:pt x="30" y="326"/>
                    <a:pt x="29" y="328"/>
                    <a:pt x="27" y="330"/>
                  </a:cubicBezTo>
                  <a:cubicBezTo>
                    <a:pt x="25" y="332"/>
                    <a:pt x="21" y="334"/>
                    <a:pt x="26" y="334"/>
                  </a:cubicBezTo>
                  <a:cubicBezTo>
                    <a:pt x="30" y="334"/>
                    <a:pt x="41" y="335"/>
                    <a:pt x="42" y="333"/>
                  </a:cubicBezTo>
                  <a:cubicBezTo>
                    <a:pt x="44" y="331"/>
                    <a:pt x="43" y="326"/>
                    <a:pt x="45" y="324"/>
                  </a:cubicBezTo>
                  <a:cubicBezTo>
                    <a:pt x="46" y="321"/>
                    <a:pt x="49" y="318"/>
                    <a:pt x="49" y="318"/>
                  </a:cubicBezTo>
                  <a:cubicBezTo>
                    <a:pt x="49" y="321"/>
                    <a:pt x="49" y="321"/>
                    <a:pt x="49" y="321"/>
                  </a:cubicBezTo>
                  <a:cubicBezTo>
                    <a:pt x="49" y="321"/>
                    <a:pt x="44" y="329"/>
                    <a:pt x="45" y="331"/>
                  </a:cubicBezTo>
                  <a:cubicBezTo>
                    <a:pt x="46" y="333"/>
                    <a:pt x="45" y="337"/>
                    <a:pt x="49" y="337"/>
                  </a:cubicBezTo>
                  <a:cubicBezTo>
                    <a:pt x="52" y="337"/>
                    <a:pt x="61" y="335"/>
                    <a:pt x="62" y="332"/>
                  </a:cubicBezTo>
                  <a:cubicBezTo>
                    <a:pt x="63" y="328"/>
                    <a:pt x="63" y="320"/>
                    <a:pt x="64" y="317"/>
                  </a:cubicBezTo>
                  <a:cubicBezTo>
                    <a:pt x="65" y="314"/>
                    <a:pt x="64" y="309"/>
                    <a:pt x="64" y="304"/>
                  </a:cubicBezTo>
                  <a:cubicBezTo>
                    <a:pt x="63" y="300"/>
                    <a:pt x="64" y="284"/>
                    <a:pt x="68" y="275"/>
                  </a:cubicBezTo>
                  <a:cubicBezTo>
                    <a:pt x="71" y="266"/>
                    <a:pt x="72" y="247"/>
                    <a:pt x="72" y="239"/>
                  </a:cubicBezTo>
                  <a:cubicBezTo>
                    <a:pt x="72" y="231"/>
                    <a:pt x="70" y="225"/>
                    <a:pt x="71" y="222"/>
                  </a:cubicBezTo>
                  <a:cubicBezTo>
                    <a:pt x="71" y="218"/>
                    <a:pt x="71" y="217"/>
                    <a:pt x="71" y="217"/>
                  </a:cubicBezTo>
                  <a:cubicBezTo>
                    <a:pt x="71" y="217"/>
                    <a:pt x="81" y="217"/>
                    <a:pt x="81" y="215"/>
                  </a:cubicBezTo>
                  <a:cubicBezTo>
                    <a:pt x="81" y="213"/>
                    <a:pt x="80" y="192"/>
                    <a:pt x="80" y="183"/>
                  </a:cubicBezTo>
                  <a:cubicBezTo>
                    <a:pt x="80" y="174"/>
                    <a:pt x="79" y="161"/>
                    <a:pt x="78" y="153"/>
                  </a:cubicBezTo>
                  <a:cubicBezTo>
                    <a:pt x="77" y="145"/>
                    <a:pt x="77" y="142"/>
                    <a:pt x="77" y="142"/>
                  </a:cubicBezTo>
                  <a:cubicBezTo>
                    <a:pt x="77" y="142"/>
                    <a:pt x="78" y="141"/>
                    <a:pt x="77" y="135"/>
                  </a:cubicBezTo>
                  <a:cubicBezTo>
                    <a:pt x="77" y="130"/>
                    <a:pt x="76" y="125"/>
                    <a:pt x="76" y="125"/>
                  </a:cubicBezTo>
                  <a:cubicBezTo>
                    <a:pt x="76" y="125"/>
                    <a:pt x="82" y="125"/>
                    <a:pt x="83" y="119"/>
                  </a:cubicBezTo>
                  <a:cubicBezTo>
                    <a:pt x="85" y="112"/>
                    <a:pt x="85" y="102"/>
                    <a:pt x="85" y="89"/>
                  </a:cubicBezTo>
                  <a:cubicBezTo>
                    <a:pt x="85" y="77"/>
                    <a:pt x="84" y="67"/>
                    <a:pt x="84" y="64"/>
                  </a:cubicBezTo>
                  <a:cubicBezTo>
                    <a:pt x="84" y="61"/>
                    <a:pt x="85" y="60"/>
                    <a:pt x="80" y="58"/>
                  </a:cubicBezTo>
                  <a:cubicBezTo>
                    <a:pt x="75" y="57"/>
                    <a:pt x="72" y="58"/>
                    <a:pt x="68" y="55"/>
                  </a:cubicBezTo>
                  <a:cubicBezTo>
                    <a:pt x="64" y="52"/>
                    <a:pt x="62" y="48"/>
                    <a:pt x="60" y="47"/>
                  </a:cubicBezTo>
                  <a:cubicBezTo>
                    <a:pt x="58" y="45"/>
                    <a:pt x="56" y="43"/>
                    <a:pt x="57" y="41"/>
                  </a:cubicBezTo>
                  <a:cubicBezTo>
                    <a:pt x="59" y="39"/>
                    <a:pt x="61" y="36"/>
                    <a:pt x="61" y="32"/>
                  </a:cubicBezTo>
                  <a:cubicBezTo>
                    <a:pt x="64" y="32"/>
                    <a:pt x="66" y="19"/>
                    <a:pt x="63" y="19"/>
                  </a:cubicBezTo>
                  <a:cubicBezTo>
                    <a:pt x="63" y="10"/>
                    <a:pt x="61" y="0"/>
                    <a:pt x="49" y="0"/>
                  </a:cubicBezTo>
                  <a:close/>
                </a:path>
              </a:pathLst>
            </a:custGeom>
            <a:solidFill>
              <a:srgbClr val="C0B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1" name="任意多边形: 形状 140">
              <a:extLst>
                <a:ext uri="{FF2B5EF4-FFF2-40B4-BE49-F238E27FC236}">
                  <a16:creationId xmlns:a16="http://schemas.microsoft.com/office/drawing/2014/main" id="{CB03D356-DACA-495A-82AA-B4393E282E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9" y="627"/>
              <a:ext cx="48" cy="100"/>
            </a:xfrm>
            <a:custGeom>
              <a:avLst/>
              <a:gdLst>
                <a:gd name="T0" fmla="*/ 4 w 25"/>
                <a:gd name="T1" fmla="*/ 1 h 52"/>
                <a:gd name="T2" fmla="*/ 3 w 25"/>
                <a:gd name="T3" fmla="*/ 1 h 52"/>
                <a:gd name="T4" fmla="*/ 2 w 25"/>
                <a:gd name="T5" fmla="*/ 2 h 52"/>
                <a:gd name="T6" fmla="*/ 0 w 25"/>
                <a:gd name="T7" fmla="*/ 24 h 52"/>
                <a:gd name="T8" fmla="*/ 4 w 25"/>
                <a:gd name="T9" fmla="*/ 43 h 52"/>
                <a:gd name="T10" fmla="*/ 6 w 25"/>
                <a:gd name="T11" fmla="*/ 52 h 52"/>
                <a:gd name="T12" fmla="*/ 10 w 25"/>
                <a:gd name="T13" fmla="*/ 38 h 52"/>
                <a:gd name="T14" fmla="*/ 21 w 25"/>
                <a:gd name="T15" fmla="*/ 16 h 52"/>
                <a:gd name="T16" fmla="*/ 25 w 25"/>
                <a:gd name="T17" fmla="*/ 2 h 52"/>
                <a:gd name="T18" fmla="*/ 24 w 25"/>
                <a:gd name="T19" fmla="*/ 2 h 52"/>
                <a:gd name="T20" fmla="*/ 23 w 25"/>
                <a:gd name="T21" fmla="*/ 0 h 52"/>
                <a:gd name="T22" fmla="*/ 20 w 25"/>
                <a:gd name="T23" fmla="*/ 8 h 52"/>
                <a:gd name="T24" fmla="*/ 13 w 25"/>
                <a:gd name="T25" fmla="*/ 14 h 52"/>
                <a:gd name="T26" fmla="*/ 13 w 25"/>
                <a:gd name="T27" fmla="*/ 19 h 52"/>
                <a:gd name="T28" fmla="*/ 11 w 25"/>
                <a:gd name="T29" fmla="*/ 23 h 52"/>
                <a:gd name="T30" fmla="*/ 11 w 25"/>
                <a:gd name="T31" fmla="*/ 18 h 52"/>
                <a:gd name="T32" fmla="*/ 7 w 25"/>
                <a:gd name="T33" fmla="*/ 15 h 52"/>
                <a:gd name="T34" fmla="*/ 4 w 25"/>
                <a:gd name="T35" fmla="*/ 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" h="52">
                  <a:moveTo>
                    <a:pt x="4" y="1"/>
                  </a:moveTo>
                  <a:cubicBezTo>
                    <a:pt x="4" y="1"/>
                    <a:pt x="3" y="1"/>
                    <a:pt x="3" y="1"/>
                  </a:cubicBezTo>
                  <a:cubicBezTo>
                    <a:pt x="3" y="1"/>
                    <a:pt x="3" y="1"/>
                    <a:pt x="2" y="2"/>
                  </a:cubicBezTo>
                  <a:cubicBezTo>
                    <a:pt x="0" y="5"/>
                    <a:pt x="0" y="19"/>
                    <a:pt x="0" y="24"/>
                  </a:cubicBezTo>
                  <a:cubicBezTo>
                    <a:pt x="0" y="29"/>
                    <a:pt x="3" y="38"/>
                    <a:pt x="4" y="43"/>
                  </a:cubicBezTo>
                  <a:cubicBezTo>
                    <a:pt x="6" y="48"/>
                    <a:pt x="6" y="52"/>
                    <a:pt x="6" y="52"/>
                  </a:cubicBezTo>
                  <a:cubicBezTo>
                    <a:pt x="6" y="52"/>
                    <a:pt x="8" y="44"/>
                    <a:pt x="10" y="38"/>
                  </a:cubicBezTo>
                  <a:cubicBezTo>
                    <a:pt x="13" y="31"/>
                    <a:pt x="17" y="23"/>
                    <a:pt x="21" y="16"/>
                  </a:cubicBezTo>
                  <a:cubicBezTo>
                    <a:pt x="23" y="11"/>
                    <a:pt x="24" y="6"/>
                    <a:pt x="25" y="2"/>
                  </a:cubicBezTo>
                  <a:cubicBezTo>
                    <a:pt x="25" y="2"/>
                    <a:pt x="24" y="2"/>
                    <a:pt x="24" y="2"/>
                  </a:cubicBezTo>
                  <a:cubicBezTo>
                    <a:pt x="24" y="2"/>
                    <a:pt x="23" y="1"/>
                    <a:pt x="23" y="0"/>
                  </a:cubicBezTo>
                  <a:cubicBezTo>
                    <a:pt x="22" y="3"/>
                    <a:pt x="21" y="6"/>
                    <a:pt x="20" y="8"/>
                  </a:cubicBezTo>
                  <a:cubicBezTo>
                    <a:pt x="18" y="11"/>
                    <a:pt x="15" y="12"/>
                    <a:pt x="13" y="14"/>
                  </a:cubicBezTo>
                  <a:cubicBezTo>
                    <a:pt x="12" y="15"/>
                    <a:pt x="15" y="17"/>
                    <a:pt x="13" y="19"/>
                  </a:cubicBezTo>
                  <a:cubicBezTo>
                    <a:pt x="12" y="22"/>
                    <a:pt x="11" y="23"/>
                    <a:pt x="11" y="23"/>
                  </a:cubicBezTo>
                  <a:cubicBezTo>
                    <a:pt x="11" y="23"/>
                    <a:pt x="11" y="21"/>
                    <a:pt x="11" y="18"/>
                  </a:cubicBezTo>
                  <a:cubicBezTo>
                    <a:pt x="10" y="16"/>
                    <a:pt x="8" y="18"/>
                    <a:pt x="7" y="15"/>
                  </a:cubicBezTo>
                  <a:cubicBezTo>
                    <a:pt x="6" y="12"/>
                    <a:pt x="5" y="5"/>
                    <a:pt x="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2" name="任意多边形: 形状 141">
              <a:extLst>
                <a:ext uri="{FF2B5EF4-FFF2-40B4-BE49-F238E27FC236}">
                  <a16:creationId xmlns:a16="http://schemas.microsoft.com/office/drawing/2014/main" id="{B2A21189-FB03-48C8-A467-3BB20C63C7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782"/>
              <a:ext cx="71" cy="33"/>
            </a:xfrm>
            <a:custGeom>
              <a:avLst/>
              <a:gdLst>
                <a:gd name="T0" fmla="*/ 21 w 37"/>
                <a:gd name="T1" fmla="*/ 0 h 17"/>
                <a:gd name="T2" fmla="*/ 18 w 37"/>
                <a:gd name="T3" fmla="*/ 0 h 17"/>
                <a:gd name="T4" fmla="*/ 11 w 37"/>
                <a:gd name="T5" fmla="*/ 9 h 17"/>
                <a:gd name="T6" fmla="*/ 0 w 37"/>
                <a:gd name="T7" fmla="*/ 11 h 17"/>
                <a:gd name="T8" fmla="*/ 9 w 37"/>
                <a:gd name="T9" fmla="*/ 14 h 17"/>
                <a:gd name="T10" fmla="*/ 15 w 37"/>
                <a:gd name="T11" fmla="*/ 12 h 17"/>
                <a:gd name="T12" fmla="*/ 29 w 37"/>
                <a:gd name="T13" fmla="*/ 16 h 17"/>
                <a:gd name="T14" fmla="*/ 37 w 37"/>
                <a:gd name="T15" fmla="*/ 13 h 17"/>
                <a:gd name="T16" fmla="*/ 25 w 37"/>
                <a:gd name="T17" fmla="*/ 11 h 17"/>
                <a:gd name="T18" fmla="*/ 21 w 37"/>
                <a:gd name="T1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17">
                  <a:moveTo>
                    <a:pt x="21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5" y="8"/>
                    <a:pt x="11" y="9"/>
                  </a:cubicBezTo>
                  <a:cubicBezTo>
                    <a:pt x="8" y="11"/>
                    <a:pt x="0" y="11"/>
                    <a:pt x="0" y="11"/>
                  </a:cubicBezTo>
                  <a:cubicBezTo>
                    <a:pt x="0" y="11"/>
                    <a:pt x="4" y="14"/>
                    <a:pt x="9" y="14"/>
                  </a:cubicBezTo>
                  <a:cubicBezTo>
                    <a:pt x="14" y="14"/>
                    <a:pt x="15" y="12"/>
                    <a:pt x="15" y="12"/>
                  </a:cubicBezTo>
                  <a:cubicBezTo>
                    <a:pt x="15" y="12"/>
                    <a:pt x="22" y="17"/>
                    <a:pt x="29" y="16"/>
                  </a:cubicBezTo>
                  <a:cubicBezTo>
                    <a:pt x="36" y="15"/>
                    <a:pt x="37" y="13"/>
                    <a:pt x="37" y="13"/>
                  </a:cubicBezTo>
                  <a:cubicBezTo>
                    <a:pt x="37" y="13"/>
                    <a:pt x="29" y="14"/>
                    <a:pt x="25" y="11"/>
                  </a:cubicBezTo>
                  <a:cubicBezTo>
                    <a:pt x="21" y="8"/>
                    <a:pt x="21" y="5"/>
                    <a:pt x="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3" name="任意多边形: 形状 142">
              <a:extLst>
                <a:ext uri="{FF2B5EF4-FFF2-40B4-BE49-F238E27FC236}">
                  <a16:creationId xmlns:a16="http://schemas.microsoft.com/office/drawing/2014/main" id="{53A34307-2DA5-4F92-8493-838E57A913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6" y="532"/>
              <a:ext cx="209" cy="660"/>
            </a:xfrm>
            <a:custGeom>
              <a:avLst/>
              <a:gdLst>
                <a:gd name="T0" fmla="*/ 73 w 109"/>
                <a:gd name="T1" fmla="*/ 12 h 345"/>
                <a:gd name="T2" fmla="*/ 71 w 109"/>
                <a:gd name="T3" fmla="*/ 37 h 345"/>
                <a:gd name="T4" fmla="*/ 65 w 109"/>
                <a:gd name="T5" fmla="*/ 51 h 345"/>
                <a:gd name="T6" fmla="*/ 76 w 109"/>
                <a:gd name="T7" fmla="*/ 59 h 345"/>
                <a:gd name="T8" fmla="*/ 97 w 109"/>
                <a:gd name="T9" fmla="*/ 87 h 345"/>
                <a:gd name="T10" fmla="*/ 105 w 109"/>
                <a:gd name="T11" fmla="*/ 115 h 345"/>
                <a:gd name="T12" fmla="*/ 89 w 109"/>
                <a:gd name="T13" fmla="*/ 121 h 345"/>
                <a:gd name="T14" fmla="*/ 89 w 109"/>
                <a:gd name="T15" fmla="*/ 144 h 345"/>
                <a:gd name="T16" fmla="*/ 91 w 109"/>
                <a:gd name="T17" fmla="*/ 183 h 345"/>
                <a:gd name="T18" fmla="*/ 86 w 109"/>
                <a:gd name="T19" fmla="*/ 215 h 345"/>
                <a:gd name="T20" fmla="*/ 74 w 109"/>
                <a:gd name="T21" fmla="*/ 295 h 345"/>
                <a:gd name="T22" fmla="*/ 82 w 109"/>
                <a:gd name="T23" fmla="*/ 314 h 345"/>
                <a:gd name="T24" fmla="*/ 91 w 109"/>
                <a:gd name="T25" fmla="*/ 323 h 345"/>
                <a:gd name="T26" fmla="*/ 82 w 109"/>
                <a:gd name="T27" fmla="*/ 329 h 345"/>
                <a:gd name="T28" fmla="*/ 67 w 109"/>
                <a:gd name="T29" fmla="*/ 327 h 345"/>
                <a:gd name="T30" fmla="*/ 50 w 109"/>
                <a:gd name="T31" fmla="*/ 323 h 345"/>
                <a:gd name="T32" fmla="*/ 51 w 109"/>
                <a:gd name="T33" fmla="*/ 305 h 345"/>
                <a:gd name="T34" fmla="*/ 50 w 109"/>
                <a:gd name="T35" fmla="*/ 239 h 345"/>
                <a:gd name="T36" fmla="*/ 23 w 109"/>
                <a:gd name="T37" fmla="*/ 326 h 345"/>
                <a:gd name="T38" fmla="*/ 28 w 109"/>
                <a:gd name="T39" fmla="*/ 339 h 345"/>
                <a:gd name="T40" fmla="*/ 7 w 109"/>
                <a:gd name="T41" fmla="*/ 340 h 345"/>
                <a:gd name="T42" fmla="*/ 0 w 109"/>
                <a:gd name="T43" fmla="*/ 328 h 345"/>
                <a:gd name="T44" fmla="*/ 2 w 109"/>
                <a:gd name="T45" fmla="*/ 314 h 345"/>
                <a:gd name="T46" fmla="*/ 22 w 109"/>
                <a:gd name="T47" fmla="*/ 182 h 345"/>
                <a:gd name="T48" fmla="*/ 22 w 109"/>
                <a:gd name="T49" fmla="*/ 157 h 345"/>
                <a:gd name="T50" fmla="*/ 25 w 109"/>
                <a:gd name="T51" fmla="*/ 131 h 345"/>
                <a:gd name="T52" fmla="*/ 18 w 109"/>
                <a:gd name="T53" fmla="*/ 91 h 345"/>
                <a:gd name="T54" fmla="*/ 28 w 109"/>
                <a:gd name="T55" fmla="*/ 57 h 345"/>
                <a:gd name="T56" fmla="*/ 43 w 109"/>
                <a:gd name="T57" fmla="*/ 44 h 345"/>
                <a:gd name="T58" fmla="*/ 44 w 109"/>
                <a:gd name="T59" fmla="*/ 39 h 345"/>
                <a:gd name="T60" fmla="*/ 40 w 109"/>
                <a:gd name="T61" fmla="*/ 28 h 345"/>
                <a:gd name="T62" fmla="*/ 45 w 109"/>
                <a:gd name="T63" fmla="*/ 7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9" h="345">
                  <a:moveTo>
                    <a:pt x="66" y="4"/>
                  </a:moveTo>
                  <a:cubicBezTo>
                    <a:pt x="68" y="5"/>
                    <a:pt x="71" y="6"/>
                    <a:pt x="73" y="12"/>
                  </a:cubicBezTo>
                  <a:cubicBezTo>
                    <a:pt x="75" y="18"/>
                    <a:pt x="75" y="22"/>
                    <a:pt x="74" y="26"/>
                  </a:cubicBezTo>
                  <a:cubicBezTo>
                    <a:pt x="72" y="30"/>
                    <a:pt x="72" y="33"/>
                    <a:pt x="71" y="37"/>
                  </a:cubicBezTo>
                  <a:cubicBezTo>
                    <a:pt x="70" y="41"/>
                    <a:pt x="68" y="47"/>
                    <a:pt x="66" y="48"/>
                  </a:cubicBezTo>
                  <a:cubicBezTo>
                    <a:pt x="64" y="48"/>
                    <a:pt x="65" y="49"/>
                    <a:pt x="65" y="51"/>
                  </a:cubicBezTo>
                  <a:cubicBezTo>
                    <a:pt x="65" y="53"/>
                    <a:pt x="66" y="55"/>
                    <a:pt x="66" y="55"/>
                  </a:cubicBezTo>
                  <a:cubicBezTo>
                    <a:pt x="66" y="55"/>
                    <a:pt x="71" y="58"/>
                    <a:pt x="76" y="59"/>
                  </a:cubicBezTo>
                  <a:cubicBezTo>
                    <a:pt x="81" y="61"/>
                    <a:pt x="88" y="66"/>
                    <a:pt x="89" y="73"/>
                  </a:cubicBezTo>
                  <a:cubicBezTo>
                    <a:pt x="90" y="80"/>
                    <a:pt x="93" y="83"/>
                    <a:pt x="97" y="87"/>
                  </a:cubicBezTo>
                  <a:cubicBezTo>
                    <a:pt x="101" y="91"/>
                    <a:pt x="106" y="91"/>
                    <a:pt x="107" y="97"/>
                  </a:cubicBezTo>
                  <a:cubicBezTo>
                    <a:pt x="108" y="104"/>
                    <a:pt x="109" y="113"/>
                    <a:pt x="105" y="115"/>
                  </a:cubicBezTo>
                  <a:cubicBezTo>
                    <a:pt x="101" y="117"/>
                    <a:pt x="90" y="116"/>
                    <a:pt x="90" y="116"/>
                  </a:cubicBezTo>
                  <a:cubicBezTo>
                    <a:pt x="90" y="116"/>
                    <a:pt x="90" y="119"/>
                    <a:pt x="89" y="121"/>
                  </a:cubicBezTo>
                  <a:cubicBezTo>
                    <a:pt x="87" y="123"/>
                    <a:pt x="84" y="124"/>
                    <a:pt x="84" y="124"/>
                  </a:cubicBezTo>
                  <a:cubicBezTo>
                    <a:pt x="84" y="124"/>
                    <a:pt x="88" y="136"/>
                    <a:pt x="89" y="144"/>
                  </a:cubicBezTo>
                  <a:cubicBezTo>
                    <a:pt x="89" y="152"/>
                    <a:pt x="91" y="170"/>
                    <a:pt x="91" y="174"/>
                  </a:cubicBezTo>
                  <a:cubicBezTo>
                    <a:pt x="92" y="178"/>
                    <a:pt x="93" y="182"/>
                    <a:pt x="91" y="183"/>
                  </a:cubicBezTo>
                  <a:cubicBezTo>
                    <a:pt x="89" y="184"/>
                    <a:pt x="88" y="185"/>
                    <a:pt x="88" y="185"/>
                  </a:cubicBezTo>
                  <a:cubicBezTo>
                    <a:pt x="88" y="185"/>
                    <a:pt x="88" y="203"/>
                    <a:pt x="86" y="215"/>
                  </a:cubicBezTo>
                  <a:cubicBezTo>
                    <a:pt x="84" y="226"/>
                    <a:pt x="81" y="239"/>
                    <a:pt x="79" y="253"/>
                  </a:cubicBezTo>
                  <a:cubicBezTo>
                    <a:pt x="77" y="266"/>
                    <a:pt x="75" y="288"/>
                    <a:pt x="74" y="295"/>
                  </a:cubicBezTo>
                  <a:cubicBezTo>
                    <a:pt x="73" y="302"/>
                    <a:pt x="73" y="302"/>
                    <a:pt x="74" y="305"/>
                  </a:cubicBezTo>
                  <a:cubicBezTo>
                    <a:pt x="75" y="308"/>
                    <a:pt x="83" y="314"/>
                    <a:pt x="82" y="314"/>
                  </a:cubicBezTo>
                  <a:cubicBezTo>
                    <a:pt x="80" y="315"/>
                    <a:pt x="80" y="315"/>
                    <a:pt x="80" y="315"/>
                  </a:cubicBezTo>
                  <a:cubicBezTo>
                    <a:pt x="80" y="315"/>
                    <a:pt x="86" y="323"/>
                    <a:pt x="91" y="323"/>
                  </a:cubicBezTo>
                  <a:cubicBezTo>
                    <a:pt x="95" y="323"/>
                    <a:pt x="101" y="324"/>
                    <a:pt x="101" y="328"/>
                  </a:cubicBezTo>
                  <a:cubicBezTo>
                    <a:pt x="101" y="332"/>
                    <a:pt x="87" y="329"/>
                    <a:pt x="82" y="329"/>
                  </a:cubicBezTo>
                  <a:cubicBezTo>
                    <a:pt x="77" y="329"/>
                    <a:pt x="72" y="327"/>
                    <a:pt x="70" y="326"/>
                  </a:cubicBezTo>
                  <a:cubicBezTo>
                    <a:pt x="67" y="325"/>
                    <a:pt x="67" y="327"/>
                    <a:pt x="67" y="327"/>
                  </a:cubicBezTo>
                  <a:cubicBezTo>
                    <a:pt x="67" y="327"/>
                    <a:pt x="61" y="327"/>
                    <a:pt x="57" y="326"/>
                  </a:cubicBezTo>
                  <a:cubicBezTo>
                    <a:pt x="52" y="326"/>
                    <a:pt x="50" y="326"/>
                    <a:pt x="50" y="323"/>
                  </a:cubicBezTo>
                  <a:cubicBezTo>
                    <a:pt x="50" y="321"/>
                    <a:pt x="50" y="320"/>
                    <a:pt x="50" y="320"/>
                  </a:cubicBezTo>
                  <a:cubicBezTo>
                    <a:pt x="50" y="320"/>
                    <a:pt x="50" y="313"/>
                    <a:pt x="51" y="305"/>
                  </a:cubicBezTo>
                  <a:cubicBezTo>
                    <a:pt x="53" y="297"/>
                    <a:pt x="52" y="267"/>
                    <a:pt x="51" y="258"/>
                  </a:cubicBezTo>
                  <a:cubicBezTo>
                    <a:pt x="51" y="248"/>
                    <a:pt x="50" y="239"/>
                    <a:pt x="50" y="239"/>
                  </a:cubicBezTo>
                  <a:cubicBezTo>
                    <a:pt x="50" y="239"/>
                    <a:pt x="41" y="271"/>
                    <a:pt x="36" y="289"/>
                  </a:cubicBezTo>
                  <a:cubicBezTo>
                    <a:pt x="31" y="306"/>
                    <a:pt x="25" y="325"/>
                    <a:pt x="23" y="326"/>
                  </a:cubicBezTo>
                  <a:cubicBezTo>
                    <a:pt x="22" y="327"/>
                    <a:pt x="22" y="328"/>
                    <a:pt x="22" y="328"/>
                  </a:cubicBezTo>
                  <a:cubicBezTo>
                    <a:pt x="22" y="328"/>
                    <a:pt x="28" y="334"/>
                    <a:pt x="28" y="339"/>
                  </a:cubicBezTo>
                  <a:cubicBezTo>
                    <a:pt x="28" y="343"/>
                    <a:pt x="29" y="344"/>
                    <a:pt x="25" y="345"/>
                  </a:cubicBezTo>
                  <a:cubicBezTo>
                    <a:pt x="21" y="345"/>
                    <a:pt x="11" y="343"/>
                    <a:pt x="7" y="340"/>
                  </a:cubicBezTo>
                  <a:cubicBezTo>
                    <a:pt x="4" y="338"/>
                    <a:pt x="4" y="335"/>
                    <a:pt x="2" y="334"/>
                  </a:cubicBezTo>
                  <a:cubicBezTo>
                    <a:pt x="0" y="333"/>
                    <a:pt x="0" y="331"/>
                    <a:pt x="0" y="328"/>
                  </a:cubicBezTo>
                  <a:cubicBezTo>
                    <a:pt x="1" y="325"/>
                    <a:pt x="1" y="325"/>
                    <a:pt x="1" y="325"/>
                  </a:cubicBezTo>
                  <a:cubicBezTo>
                    <a:pt x="1" y="325"/>
                    <a:pt x="0" y="324"/>
                    <a:pt x="2" y="314"/>
                  </a:cubicBezTo>
                  <a:cubicBezTo>
                    <a:pt x="3" y="304"/>
                    <a:pt x="11" y="252"/>
                    <a:pt x="16" y="228"/>
                  </a:cubicBezTo>
                  <a:cubicBezTo>
                    <a:pt x="21" y="205"/>
                    <a:pt x="22" y="185"/>
                    <a:pt x="22" y="182"/>
                  </a:cubicBezTo>
                  <a:cubicBezTo>
                    <a:pt x="22" y="179"/>
                    <a:pt x="21" y="179"/>
                    <a:pt x="19" y="178"/>
                  </a:cubicBezTo>
                  <a:cubicBezTo>
                    <a:pt x="18" y="177"/>
                    <a:pt x="21" y="164"/>
                    <a:pt x="22" y="157"/>
                  </a:cubicBezTo>
                  <a:cubicBezTo>
                    <a:pt x="23" y="151"/>
                    <a:pt x="23" y="146"/>
                    <a:pt x="23" y="142"/>
                  </a:cubicBezTo>
                  <a:cubicBezTo>
                    <a:pt x="23" y="137"/>
                    <a:pt x="25" y="134"/>
                    <a:pt x="25" y="131"/>
                  </a:cubicBezTo>
                  <a:cubicBezTo>
                    <a:pt x="26" y="127"/>
                    <a:pt x="27" y="118"/>
                    <a:pt x="24" y="110"/>
                  </a:cubicBezTo>
                  <a:cubicBezTo>
                    <a:pt x="21" y="102"/>
                    <a:pt x="19" y="93"/>
                    <a:pt x="18" y="91"/>
                  </a:cubicBezTo>
                  <a:cubicBezTo>
                    <a:pt x="16" y="89"/>
                    <a:pt x="18" y="84"/>
                    <a:pt x="18" y="76"/>
                  </a:cubicBezTo>
                  <a:cubicBezTo>
                    <a:pt x="19" y="69"/>
                    <a:pt x="21" y="61"/>
                    <a:pt x="28" y="57"/>
                  </a:cubicBezTo>
                  <a:cubicBezTo>
                    <a:pt x="36" y="53"/>
                    <a:pt x="39" y="52"/>
                    <a:pt x="41" y="49"/>
                  </a:cubicBezTo>
                  <a:cubicBezTo>
                    <a:pt x="43" y="45"/>
                    <a:pt x="41" y="45"/>
                    <a:pt x="43" y="44"/>
                  </a:cubicBezTo>
                  <a:cubicBezTo>
                    <a:pt x="44" y="44"/>
                    <a:pt x="44" y="43"/>
                    <a:pt x="44" y="43"/>
                  </a:cubicBezTo>
                  <a:cubicBezTo>
                    <a:pt x="44" y="43"/>
                    <a:pt x="44" y="41"/>
                    <a:pt x="44" y="39"/>
                  </a:cubicBezTo>
                  <a:cubicBezTo>
                    <a:pt x="43" y="38"/>
                    <a:pt x="42" y="38"/>
                    <a:pt x="41" y="36"/>
                  </a:cubicBezTo>
                  <a:cubicBezTo>
                    <a:pt x="41" y="35"/>
                    <a:pt x="40" y="31"/>
                    <a:pt x="40" y="28"/>
                  </a:cubicBezTo>
                  <a:cubicBezTo>
                    <a:pt x="40" y="26"/>
                    <a:pt x="41" y="25"/>
                    <a:pt x="41" y="25"/>
                  </a:cubicBezTo>
                  <a:cubicBezTo>
                    <a:pt x="41" y="25"/>
                    <a:pt x="40" y="11"/>
                    <a:pt x="45" y="7"/>
                  </a:cubicBezTo>
                  <a:cubicBezTo>
                    <a:pt x="51" y="3"/>
                    <a:pt x="60" y="0"/>
                    <a:pt x="66" y="4"/>
                  </a:cubicBezTo>
                  <a:close/>
                </a:path>
              </a:pathLst>
            </a:custGeom>
            <a:solidFill>
              <a:srgbClr val="C0B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4" name="任意多边形: 形状 143">
              <a:extLst>
                <a:ext uri="{FF2B5EF4-FFF2-40B4-BE49-F238E27FC236}">
                  <a16:creationId xmlns:a16="http://schemas.microsoft.com/office/drawing/2014/main" id="{CE043A1B-63D9-4EA9-9A5F-DA3F3201B0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7" y="616"/>
              <a:ext cx="48" cy="40"/>
            </a:xfrm>
            <a:custGeom>
              <a:avLst/>
              <a:gdLst>
                <a:gd name="T0" fmla="*/ 23 w 25"/>
                <a:gd name="T1" fmla="*/ 8 h 21"/>
                <a:gd name="T2" fmla="*/ 24 w 25"/>
                <a:gd name="T3" fmla="*/ 11 h 21"/>
                <a:gd name="T4" fmla="*/ 24 w 25"/>
                <a:gd name="T5" fmla="*/ 11 h 21"/>
                <a:gd name="T6" fmla="*/ 25 w 25"/>
                <a:gd name="T7" fmla="*/ 21 h 21"/>
                <a:gd name="T8" fmla="*/ 24 w 25"/>
                <a:gd name="T9" fmla="*/ 20 h 21"/>
                <a:gd name="T10" fmla="*/ 21 w 25"/>
                <a:gd name="T11" fmla="*/ 15 h 21"/>
                <a:gd name="T12" fmla="*/ 18 w 25"/>
                <a:gd name="T13" fmla="*/ 20 h 21"/>
                <a:gd name="T14" fmla="*/ 0 w 25"/>
                <a:gd name="T15" fmla="*/ 1 h 21"/>
                <a:gd name="T16" fmla="*/ 1 w 25"/>
                <a:gd name="T17" fmla="*/ 0 h 21"/>
                <a:gd name="T18" fmla="*/ 2 w 25"/>
                <a:gd name="T19" fmla="*/ 0 h 21"/>
                <a:gd name="T20" fmla="*/ 9 w 25"/>
                <a:gd name="T21" fmla="*/ 8 h 21"/>
                <a:gd name="T22" fmla="*/ 20 w 25"/>
                <a:gd name="T23" fmla="*/ 14 h 21"/>
                <a:gd name="T24" fmla="*/ 23 w 25"/>
                <a:gd name="T25" fmla="*/ 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21">
                  <a:moveTo>
                    <a:pt x="23" y="8"/>
                  </a:moveTo>
                  <a:cubicBezTo>
                    <a:pt x="23" y="10"/>
                    <a:pt x="24" y="11"/>
                    <a:pt x="24" y="11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4" y="13"/>
                    <a:pt x="24" y="18"/>
                    <a:pt x="25" y="21"/>
                  </a:cubicBezTo>
                  <a:cubicBezTo>
                    <a:pt x="25" y="21"/>
                    <a:pt x="24" y="21"/>
                    <a:pt x="24" y="20"/>
                  </a:cubicBezTo>
                  <a:cubicBezTo>
                    <a:pt x="22" y="16"/>
                    <a:pt x="22" y="14"/>
                    <a:pt x="21" y="15"/>
                  </a:cubicBezTo>
                  <a:cubicBezTo>
                    <a:pt x="20" y="16"/>
                    <a:pt x="19" y="18"/>
                    <a:pt x="18" y="20"/>
                  </a:cubicBezTo>
                  <a:cubicBezTo>
                    <a:pt x="14" y="15"/>
                    <a:pt x="4" y="4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2"/>
                    <a:pt x="6" y="6"/>
                    <a:pt x="9" y="8"/>
                  </a:cubicBezTo>
                  <a:cubicBezTo>
                    <a:pt x="12" y="10"/>
                    <a:pt x="20" y="14"/>
                    <a:pt x="20" y="14"/>
                  </a:cubicBezTo>
                  <a:cubicBezTo>
                    <a:pt x="20" y="14"/>
                    <a:pt x="22" y="10"/>
                    <a:pt x="23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5" name="任意多边形: 形状 144">
              <a:extLst>
                <a:ext uri="{FF2B5EF4-FFF2-40B4-BE49-F238E27FC236}">
                  <a16:creationId xmlns:a16="http://schemas.microsoft.com/office/drawing/2014/main" id="{0ADC8966-F448-4C36-B9B0-1E6508AED9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2" y="708"/>
              <a:ext cx="23" cy="34"/>
            </a:xfrm>
            <a:custGeom>
              <a:avLst/>
              <a:gdLst>
                <a:gd name="T0" fmla="*/ 2 w 12"/>
                <a:gd name="T1" fmla="*/ 14 h 18"/>
                <a:gd name="T2" fmla="*/ 7 w 12"/>
                <a:gd name="T3" fmla="*/ 9 h 18"/>
                <a:gd name="T4" fmla="*/ 1 w 12"/>
                <a:gd name="T5" fmla="*/ 2 h 18"/>
                <a:gd name="T6" fmla="*/ 6 w 12"/>
                <a:gd name="T7" fmla="*/ 3 h 18"/>
                <a:gd name="T8" fmla="*/ 12 w 12"/>
                <a:gd name="T9" fmla="*/ 18 h 18"/>
                <a:gd name="T10" fmla="*/ 2 w 12"/>
                <a:gd name="T11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8">
                  <a:moveTo>
                    <a:pt x="2" y="14"/>
                  </a:moveTo>
                  <a:cubicBezTo>
                    <a:pt x="2" y="14"/>
                    <a:pt x="7" y="12"/>
                    <a:pt x="7" y="9"/>
                  </a:cubicBezTo>
                  <a:cubicBezTo>
                    <a:pt x="7" y="5"/>
                    <a:pt x="3" y="3"/>
                    <a:pt x="1" y="2"/>
                  </a:cubicBezTo>
                  <a:cubicBezTo>
                    <a:pt x="0" y="2"/>
                    <a:pt x="2" y="0"/>
                    <a:pt x="6" y="3"/>
                  </a:cubicBezTo>
                  <a:cubicBezTo>
                    <a:pt x="9" y="5"/>
                    <a:pt x="12" y="18"/>
                    <a:pt x="12" y="18"/>
                  </a:cubicBezTo>
                  <a:cubicBezTo>
                    <a:pt x="12" y="18"/>
                    <a:pt x="5" y="15"/>
                    <a:pt x="2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6" name="任意多边形: 形状 145">
              <a:extLst>
                <a:ext uri="{FF2B5EF4-FFF2-40B4-BE49-F238E27FC236}">
                  <a16:creationId xmlns:a16="http://schemas.microsoft.com/office/drawing/2014/main" id="{E4A08F18-4613-4602-8199-579FBD4DF8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3" y="746"/>
              <a:ext cx="6" cy="25"/>
            </a:xfrm>
            <a:custGeom>
              <a:avLst/>
              <a:gdLst>
                <a:gd name="T0" fmla="*/ 1 w 3"/>
                <a:gd name="T1" fmla="*/ 0 h 13"/>
                <a:gd name="T2" fmla="*/ 3 w 3"/>
                <a:gd name="T3" fmla="*/ 11 h 13"/>
                <a:gd name="T4" fmla="*/ 0 w 3"/>
                <a:gd name="T5" fmla="*/ 13 h 13"/>
                <a:gd name="T6" fmla="*/ 1 w 3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3">
                  <a:moveTo>
                    <a:pt x="1" y="0"/>
                  </a:moveTo>
                  <a:cubicBezTo>
                    <a:pt x="3" y="11"/>
                    <a:pt x="3" y="11"/>
                    <a:pt x="3" y="1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1" y="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7" name="任意多边形: 形状 146">
              <a:extLst>
                <a:ext uri="{FF2B5EF4-FFF2-40B4-BE49-F238E27FC236}">
                  <a16:creationId xmlns:a16="http://schemas.microsoft.com/office/drawing/2014/main" id="{DC63B5BE-E002-426E-ADAA-49FD843ED5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5" y="537"/>
              <a:ext cx="273" cy="653"/>
            </a:xfrm>
            <a:custGeom>
              <a:avLst/>
              <a:gdLst>
                <a:gd name="T0" fmla="*/ 102 w 143"/>
                <a:gd name="T1" fmla="*/ 303 h 341"/>
                <a:gd name="T2" fmla="*/ 108 w 143"/>
                <a:gd name="T3" fmla="*/ 327 h 341"/>
                <a:gd name="T4" fmla="*/ 117 w 143"/>
                <a:gd name="T5" fmla="*/ 331 h 341"/>
                <a:gd name="T6" fmla="*/ 143 w 143"/>
                <a:gd name="T7" fmla="*/ 339 h 341"/>
                <a:gd name="T8" fmla="*/ 129 w 143"/>
                <a:gd name="T9" fmla="*/ 321 h 341"/>
                <a:gd name="T10" fmla="*/ 123 w 143"/>
                <a:gd name="T11" fmla="*/ 290 h 341"/>
                <a:gd name="T12" fmla="*/ 107 w 143"/>
                <a:gd name="T13" fmla="*/ 207 h 341"/>
                <a:gd name="T14" fmla="*/ 102 w 143"/>
                <a:gd name="T15" fmla="*/ 174 h 341"/>
                <a:gd name="T16" fmla="*/ 108 w 143"/>
                <a:gd name="T17" fmla="*/ 171 h 341"/>
                <a:gd name="T18" fmla="*/ 110 w 143"/>
                <a:gd name="T19" fmla="*/ 161 h 341"/>
                <a:gd name="T20" fmla="*/ 121 w 143"/>
                <a:gd name="T21" fmla="*/ 129 h 341"/>
                <a:gd name="T22" fmla="*/ 113 w 143"/>
                <a:gd name="T23" fmla="*/ 90 h 341"/>
                <a:gd name="T24" fmla="*/ 104 w 143"/>
                <a:gd name="T25" fmla="*/ 62 h 341"/>
                <a:gd name="T26" fmla="*/ 101 w 143"/>
                <a:gd name="T27" fmla="*/ 115 h 341"/>
                <a:gd name="T28" fmla="*/ 103 w 143"/>
                <a:gd name="T29" fmla="*/ 123 h 341"/>
                <a:gd name="T30" fmla="*/ 101 w 143"/>
                <a:gd name="T31" fmla="*/ 134 h 341"/>
                <a:gd name="T32" fmla="*/ 56 w 143"/>
                <a:gd name="T33" fmla="*/ 2 h 341"/>
                <a:gd name="T34" fmla="*/ 47 w 143"/>
                <a:gd name="T35" fmla="*/ 10 h 341"/>
                <a:gd name="T36" fmla="*/ 44 w 143"/>
                <a:gd name="T37" fmla="*/ 29 h 341"/>
                <a:gd name="T38" fmla="*/ 48 w 143"/>
                <a:gd name="T39" fmla="*/ 37 h 341"/>
                <a:gd name="T40" fmla="*/ 49 w 143"/>
                <a:gd name="T41" fmla="*/ 49 h 341"/>
                <a:gd name="T42" fmla="*/ 31 w 143"/>
                <a:gd name="T43" fmla="*/ 60 h 341"/>
                <a:gd name="T44" fmla="*/ 24 w 143"/>
                <a:gd name="T45" fmla="*/ 118 h 341"/>
                <a:gd name="T46" fmla="*/ 27 w 143"/>
                <a:gd name="T47" fmla="*/ 137 h 341"/>
                <a:gd name="T48" fmla="*/ 24 w 143"/>
                <a:gd name="T49" fmla="*/ 164 h 341"/>
                <a:gd name="T50" fmla="*/ 30 w 143"/>
                <a:gd name="T51" fmla="*/ 169 h 341"/>
                <a:gd name="T52" fmla="*/ 37 w 143"/>
                <a:gd name="T53" fmla="*/ 190 h 341"/>
                <a:gd name="T54" fmla="*/ 48 w 143"/>
                <a:gd name="T55" fmla="*/ 265 h 341"/>
                <a:gd name="T56" fmla="*/ 55 w 143"/>
                <a:gd name="T57" fmla="*/ 306 h 341"/>
                <a:gd name="T58" fmla="*/ 52 w 143"/>
                <a:gd name="T59" fmla="*/ 324 h 341"/>
                <a:gd name="T60" fmla="*/ 55 w 143"/>
                <a:gd name="T61" fmla="*/ 337 h 341"/>
                <a:gd name="T62" fmla="*/ 71 w 143"/>
                <a:gd name="T63" fmla="*/ 332 h 341"/>
                <a:gd name="T64" fmla="*/ 70 w 143"/>
                <a:gd name="T65" fmla="*/ 319 h 341"/>
                <a:gd name="T66" fmla="*/ 71 w 143"/>
                <a:gd name="T67" fmla="*/ 303 h 341"/>
                <a:gd name="T68" fmla="*/ 70 w 143"/>
                <a:gd name="T69" fmla="*/ 277 h 341"/>
                <a:gd name="T70" fmla="*/ 68 w 143"/>
                <a:gd name="T71" fmla="*/ 253 h 341"/>
                <a:gd name="T72" fmla="*/ 69 w 143"/>
                <a:gd name="T73" fmla="*/ 220 h 341"/>
                <a:gd name="T74" fmla="*/ 77 w 143"/>
                <a:gd name="T75" fmla="*/ 208 h 341"/>
                <a:gd name="T76" fmla="*/ 101 w 143"/>
                <a:gd name="T77" fmla="*/ 299 h 341"/>
                <a:gd name="T78" fmla="*/ 100 w 143"/>
                <a:gd name="T79" fmla="*/ 123 h 341"/>
                <a:gd name="T80" fmla="*/ 101 w 143"/>
                <a:gd name="T81" fmla="*/ 115 h 341"/>
                <a:gd name="T82" fmla="*/ 93 w 143"/>
                <a:gd name="T83" fmla="*/ 57 h 341"/>
                <a:gd name="T84" fmla="*/ 71 w 143"/>
                <a:gd name="T85" fmla="*/ 48 h 341"/>
                <a:gd name="T86" fmla="*/ 74 w 143"/>
                <a:gd name="T87" fmla="*/ 34 h 341"/>
                <a:gd name="T88" fmla="*/ 73 w 143"/>
                <a:gd name="T89" fmla="*/ 18 h 341"/>
                <a:gd name="T90" fmla="*/ 66 w 143"/>
                <a:gd name="T91" fmla="*/ 5 h 341"/>
                <a:gd name="T92" fmla="*/ 56 w 143"/>
                <a:gd name="T93" fmla="*/ 2 h 341"/>
                <a:gd name="T94" fmla="*/ 19 w 143"/>
                <a:gd name="T95" fmla="*/ 71 h 341"/>
                <a:gd name="T96" fmla="*/ 4 w 143"/>
                <a:gd name="T97" fmla="*/ 137 h 341"/>
                <a:gd name="T98" fmla="*/ 23 w 143"/>
                <a:gd name="T99" fmla="*/ 164 h 341"/>
                <a:gd name="T100" fmla="*/ 24 w 143"/>
                <a:gd name="T101" fmla="*/ 129 h 341"/>
                <a:gd name="T102" fmla="*/ 24 w 143"/>
                <a:gd name="T103" fmla="*/ 118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3" h="341">
                  <a:moveTo>
                    <a:pt x="101" y="299"/>
                  </a:moveTo>
                  <a:cubicBezTo>
                    <a:pt x="102" y="301"/>
                    <a:pt x="102" y="302"/>
                    <a:pt x="102" y="303"/>
                  </a:cubicBezTo>
                  <a:cubicBezTo>
                    <a:pt x="103" y="310"/>
                    <a:pt x="105" y="322"/>
                    <a:pt x="107" y="322"/>
                  </a:cubicBezTo>
                  <a:cubicBezTo>
                    <a:pt x="108" y="322"/>
                    <a:pt x="108" y="324"/>
                    <a:pt x="108" y="327"/>
                  </a:cubicBezTo>
                  <a:cubicBezTo>
                    <a:pt x="108" y="331"/>
                    <a:pt x="112" y="331"/>
                    <a:pt x="114" y="332"/>
                  </a:cubicBezTo>
                  <a:cubicBezTo>
                    <a:pt x="116" y="333"/>
                    <a:pt x="117" y="331"/>
                    <a:pt x="117" y="331"/>
                  </a:cubicBezTo>
                  <a:cubicBezTo>
                    <a:pt x="117" y="331"/>
                    <a:pt x="120" y="338"/>
                    <a:pt x="126" y="338"/>
                  </a:cubicBezTo>
                  <a:cubicBezTo>
                    <a:pt x="132" y="339"/>
                    <a:pt x="143" y="341"/>
                    <a:pt x="143" y="339"/>
                  </a:cubicBezTo>
                  <a:cubicBezTo>
                    <a:pt x="143" y="336"/>
                    <a:pt x="141" y="333"/>
                    <a:pt x="138" y="331"/>
                  </a:cubicBezTo>
                  <a:cubicBezTo>
                    <a:pt x="134" y="329"/>
                    <a:pt x="131" y="323"/>
                    <a:pt x="129" y="321"/>
                  </a:cubicBezTo>
                  <a:cubicBezTo>
                    <a:pt x="128" y="319"/>
                    <a:pt x="130" y="320"/>
                    <a:pt x="129" y="317"/>
                  </a:cubicBezTo>
                  <a:cubicBezTo>
                    <a:pt x="127" y="314"/>
                    <a:pt x="124" y="296"/>
                    <a:pt x="123" y="290"/>
                  </a:cubicBezTo>
                  <a:cubicBezTo>
                    <a:pt x="122" y="284"/>
                    <a:pt x="123" y="264"/>
                    <a:pt x="120" y="255"/>
                  </a:cubicBezTo>
                  <a:cubicBezTo>
                    <a:pt x="117" y="245"/>
                    <a:pt x="108" y="215"/>
                    <a:pt x="107" y="207"/>
                  </a:cubicBezTo>
                  <a:cubicBezTo>
                    <a:pt x="106" y="198"/>
                    <a:pt x="104" y="190"/>
                    <a:pt x="104" y="185"/>
                  </a:cubicBezTo>
                  <a:cubicBezTo>
                    <a:pt x="104" y="181"/>
                    <a:pt x="104" y="178"/>
                    <a:pt x="102" y="174"/>
                  </a:cubicBezTo>
                  <a:cubicBezTo>
                    <a:pt x="101" y="171"/>
                    <a:pt x="103" y="166"/>
                    <a:pt x="103" y="166"/>
                  </a:cubicBezTo>
                  <a:cubicBezTo>
                    <a:pt x="103" y="166"/>
                    <a:pt x="106" y="169"/>
                    <a:pt x="108" y="171"/>
                  </a:cubicBezTo>
                  <a:cubicBezTo>
                    <a:pt x="110" y="172"/>
                    <a:pt x="110" y="170"/>
                    <a:pt x="109" y="166"/>
                  </a:cubicBezTo>
                  <a:cubicBezTo>
                    <a:pt x="108" y="162"/>
                    <a:pt x="109" y="159"/>
                    <a:pt x="110" y="161"/>
                  </a:cubicBezTo>
                  <a:cubicBezTo>
                    <a:pt x="111" y="162"/>
                    <a:pt x="111" y="154"/>
                    <a:pt x="114" y="149"/>
                  </a:cubicBezTo>
                  <a:cubicBezTo>
                    <a:pt x="117" y="144"/>
                    <a:pt x="122" y="134"/>
                    <a:pt x="121" y="129"/>
                  </a:cubicBezTo>
                  <a:cubicBezTo>
                    <a:pt x="120" y="123"/>
                    <a:pt x="119" y="113"/>
                    <a:pt x="118" y="108"/>
                  </a:cubicBezTo>
                  <a:cubicBezTo>
                    <a:pt x="116" y="104"/>
                    <a:pt x="114" y="95"/>
                    <a:pt x="113" y="90"/>
                  </a:cubicBezTo>
                  <a:cubicBezTo>
                    <a:pt x="111" y="84"/>
                    <a:pt x="111" y="82"/>
                    <a:pt x="109" y="76"/>
                  </a:cubicBezTo>
                  <a:cubicBezTo>
                    <a:pt x="107" y="71"/>
                    <a:pt x="104" y="65"/>
                    <a:pt x="104" y="62"/>
                  </a:cubicBezTo>
                  <a:cubicBezTo>
                    <a:pt x="104" y="61"/>
                    <a:pt x="103" y="60"/>
                    <a:pt x="101" y="59"/>
                  </a:cubicBezTo>
                  <a:cubicBezTo>
                    <a:pt x="101" y="115"/>
                    <a:pt x="101" y="115"/>
                    <a:pt x="101" y="115"/>
                  </a:cubicBezTo>
                  <a:cubicBezTo>
                    <a:pt x="102" y="117"/>
                    <a:pt x="103" y="118"/>
                    <a:pt x="103" y="118"/>
                  </a:cubicBezTo>
                  <a:cubicBezTo>
                    <a:pt x="105" y="119"/>
                    <a:pt x="106" y="121"/>
                    <a:pt x="103" y="123"/>
                  </a:cubicBezTo>
                  <a:cubicBezTo>
                    <a:pt x="101" y="124"/>
                    <a:pt x="103" y="133"/>
                    <a:pt x="102" y="134"/>
                  </a:cubicBezTo>
                  <a:cubicBezTo>
                    <a:pt x="101" y="134"/>
                    <a:pt x="101" y="134"/>
                    <a:pt x="101" y="134"/>
                  </a:cubicBezTo>
                  <a:lnTo>
                    <a:pt x="101" y="299"/>
                  </a:lnTo>
                  <a:close/>
                  <a:moveTo>
                    <a:pt x="56" y="2"/>
                  </a:moveTo>
                  <a:cubicBezTo>
                    <a:pt x="54" y="4"/>
                    <a:pt x="52" y="7"/>
                    <a:pt x="50" y="6"/>
                  </a:cubicBezTo>
                  <a:cubicBezTo>
                    <a:pt x="48" y="5"/>
                    <a:pt x="49" y="10"/>
                    <a:pt x="47" y="10"/>
                  </a:cubicBezTo>
                  <a:cubicBezTo>
                    <a:pt x="45" y="10"/>
                    <a:pt x="43" y="16"/>
                    <a:pt x="43" y="20"/>
                  </a:cubicBezTo>
                  <a:cubicBezTo>
                    <a:pt x="43" y="24"/>
                    <a:pt x="44" y="28"/>
                    <a:pt x="44" y="29"/>
                  </a:cubicBezTo>
                  <a:cubicBezTo>
                    <a:pt x="44" y="31"/>
                    <a:pt x="45" y="37"/>
                    <a:pt x="46" y="37"/>
                  </a:cubicBezTo>
                  <a:cubicBezTo>
                    <a:pt x="48" y="37"/>
                    <a:pt x="48" y="37"/>
                    <a:pt x="48" y="37"/>
                  </a:cubicBezTo>
                  <a:cubicBezTo>
                    <a:pt x="48" y="37"/>
                    <a:pt x="50" y="42"/>
                    <a:pt x="50" y="46"/>
                  </a:cubicBezTo>
                  <a:cubicBezTo>
                    <a:pt x="50" y="49"/>
                    <a:pt x="49" y="49"/>
                    <a:pt x="49" y="49"/>
                  </a:cubicBezTo>
                  <a:cubicBezTo>
                    <a:pt x="47" y="53"/>
                    <a:pt x="47" y="53"/>
                    <a:pt x="47" y="53"/>
                  </a:cubicBezTo>
                  <a:cubicBezTo>
                    <a:pt x="47" y="53"/>
                    <a:pt x="36" y="59"/>
                    <a:pt x="31" y="60"/>
                  </a:cubicBezTo>
                  <a:cubicBezTo>
                    <a:pt x="28" y="61"/>
                    <a:pt x="26" y="62"/>
                    <a:pt x="24" y="63"/>
                  </a:cubicBezTo>
                  <a:cubicBezTo>
                    <a:pt x="24" y="118"/>
                    <a:pt x="24" y="118"/>
                    <a:pt x="24" y="118"/>
                  </a:cubicBezTo>
                  <a:cubicBezTo>
                    <a:pt x="25" y="117"/>
                    <a:pt x="25" y="115"/>
                    <a:pt x="26" y="112"/>
                  </a:cubicBezTo>
                  <a:cubicBezTo>
                    <a:pt x="26" y="119"/>
                    <a:pt x="28" y="130"/>
                    <a:pt x="27" y="137"/>
                  </a:cubicBezTo>
                  <a:cubicBezTo>
                    <a:pt x="27" y="134"/>
                    <a:pt x="25" y="132"/>
                    <a:pt x="24" y="129"/>
                  </a:cubicBezTo>
                  <a:cubicBezTo>
                    <a:pt x="24" y="164"/>
                    <a:pt x="24" y="164"/>
                    <a:pt x="24" y="164"/>
                  </a:cubicBezTo>
                  <a:cubicBezTo>
                    <a:pt x="26" y="164"/>
                    <a:pt x="27" y="164"/>
                    <a:pt x="27" y="164"/>
                  </a:cubicBezTo>
                  <a:cubicBezTo>
                    <a:pt x="27" y="164"/>
                    <a:pt x="28" y="168"/>
                    <a:pt x="30" y="169"/>
                  </a:cubicBezTo>
                  <a:cubicBezTo>
                    <a:pt x="31" y="170"/>
                    <a:pt x="33" y="174"/>
                    <a:pt x="34" y="173"/>
                  </a:cubicBezTo>
                  <a:cubicBezTo>
                    <a:pt x="34" y="171"/>
                    <a:pt x="36" y="183"/>
                    <a:pt x="37" y="190"/>
                  </a:cubicBezTo>
                  <a:cubicBezTo>
                    <a:pt x="39" y="196"/>
                    <a:pt x="46" y="241"/>
                    <a:pt x="46" y="247"/>
                  </a:cubicBezTo>
                  <a:cubicBezTo>
                    <a:pt x="46" y="254"/>
                    <a:pt x="48" y="260"/>
                    <a:pt x="48" y="265"/>
                  </a:cubicBezTo>
                  <a:cubicBezTo>
                    <a:pt x="48" y="269"/>
                    <a:pt x="49" y="281"/>
                    <a:pt x="49" y="288"/>
                  </a:cubicBezTo>
                  <a:cubicBezTo>
                    <a:pt x="49" y="295"/>
                    <a:pt x="55" y="301"/>
                    <a:pt x="55" y="306"/>
                  </a:cubicBezTo>
                  <a:cubicBezTo>
                    <a:pt x="55" y="311"/>
                    <a:pt x="54" y="313"/>
                    <a:pt x="54" y="316"/>
                  </a:cubicBezTo>
                  <a:cubicBezTo>
                    <a:pt x="55" y="319"/>
                    <a:pt x="55" y="321"/>
                    <a:pt x="52" y="324"/>
                  </a:cubicBezTo>
                  <a:cubicBezTo>
                    <a:pt x="49" y="328"/>
                    <a:pt x="48" y="331"/>
                    <a:pt x="48" y="333"/>
                  </a:cubicBezTo>
                  <a:cubicBezTo>
                    <a:pt x="48" y="336"/>
                    <a:pt x="49" y="337"/>
                    <a:pt x="55" y="337"/>
                  </a:cubicBezTo>
                  <a:cubicBezTo>
                    <a:pt x="61" y="337"/>
                    <a:pt x="67" y="335"/>
                    <a:pt x="67" y="334"/>
                  </a:cubicBezTo>
                  <a:cubicBezTo>
                    <a:pt x="67" y="332"/>
                    <a:pt x="69" y="332"/>
                    <a:pt x="71" y="332"/>
                  </a:cubicBezTo>
                  <a:cubicBezTo>
                    <a:pt x="73" y="332"/>
                    <a:pt x="72" y="330"/>
                    <a:pt x="71" y="327"/>
                  </a:cubicBezTo>
                  <a:cubicBezTo>
                    <a:pt x="71" y="323"/>
                    <a:pt x="68" y="318"/>
                    <a:pt x="70" y="319"/>
                  </a:cubicBezTo>
                  <a:cubicBezTo>
                    <a:pt x="71" y="319"/>
                    <a:pt x="73" y="318"/>
                    <a:pt x="73" y="313"/>
                  </a:cubicBezTo>
                  <a:cubicBezTo>
                    <a:pt x="73" y="308"/>
                    <a:pt x="73" y="306"/>
                    <a:pt x="71" y="303"/>
                  </a:cubicBezTo>
                  <a:cubicBezTo>
                    <a:pt x="69" y="300"/>
                    <a:pt x="69" y="295"/>
                    <a:pt x="70" y="290"/>
                  </a:cubicBezTo>
                  <a:cubicBezTo>
                    <a:pt x="70" y="286"/>
                    <a:pt x="72" y="282"/>
                    <a:pt x="70" y="277"/>
                  </a:cubicBezTo>
                  <a:cubicBezTo>
                    <a:pt x="69" y="271"/>
                    <a:pt x="69" y="264"/>
                    <a:pt x="70" y="261"/>
                  </a:cubicBezTo>
                  <a:cubicBezTo>
                    <a:pt x="70" y="259"/>
                    <a:pt x="70" y="255"/>
                    <a:pt x="68" y="253"/>
                  </a:cubicBezTo>
                  <a:cubicBezTo>
                    <a:pt x="66" y="251"/>
                    <a:pt x="69" y="247"/>
                    <a:pt x="69" y="244"/>
                  </a:cubicBezTo>
                  <a:cubicBezTo>
                    <a:pt x="69" y="242"/>
                    <a:pt x="68" y="231"/>
                    <a:pt x="69" y="220"/>
                  </a:cubicBezTo>
                  <a:cubicBezTo>
                    <a:pt x="71" y="210"/>
                    <a:pt x="71" y="201"/>
                    <a:pt x="71" y="199"/>
                  </a:cubicBezTo>
                  <a:cubicBezTo>
                    <a:pt x="71" y="196"/>
                    <a:pt x="73" y="197"/>
                    <a:pt x="77" y="208"/>
                  </a:cubicBezTo>
                  <a:cubicBezTo>
                    <a:pt x="81" y="218"/>
                    <a:pt x="90" y="252"/>
                    <a:pt x="92" y="259"/>
                  </a:cubicBezTo>
                  <a:cubicBezTo>
                    <a:pt x="94" y="266"/>
                    <a:pt x="99" y="289"/>
                    <a:pt x="101" y="299"/>
                  </a:cubicBezTo>
                  <a:cubicBezTo>
                    <a:pt x="101" y="134"/>
                    <a:pt x="101" y="134"/>
                    <a:pt x="101" y="134"/>
                  </a:cubicBezTo>
                  <a:cubicBezTo>
                    <a:pt x="101" y="133"/>
                    <a:pt x="101" y="128"/>
                    <a:pt x="100" y="123"/>
                  </a:cubicBezTo>
                  <a:cubicBezTo>
                    <a:pt x="98" y="119"/>
                    <a:pt x="98" y="112"/>
                    <a:pt x="97" y="104"/>
                  </a:cubicBezTo>
                  <a:cubicBezTo>
                    <a:pt x="97" y="104"/>
                    <a:pt x="99" y="111"/>
                    <a:pt x="101" y="115"/>
                  </a:cubicBezTo>
                  <a:cubicBezTo>
                    <a:pt x="101" y="59"/>
                    <a:pt x="101" y="59"/>
                    <a:pt x="101" y="59"/>
                  </a:cubicBezTo>
                  <a:cubicBezTo>
                    <a:pt x="99" y="58"/>
                    <a:pt x="97" y="57"/>
                    <a:pt x="93" y="57"/>
                  </a:cubicBezTo>
                  <a:cubicBezTo>
                    <a:pt x="83" y="55"/>
                    <a:pt x="76" y="53"/>
                    <a:pt x="74" y="51"/>
                  </a:cubicBezTo>
                  <a:cubicBezTo>
                    <a:pt x="73" y="50"/>
                    <a:pt x="72" y="49"/>
                    <a:pt x="71" y="48"/>
                  </a:cubicBezTo>
                  <a:cubicBezTo>
                    <a:pt x="70" y="48"/>
                    <a:pt x="69" y="46"/>
                    <a:pt x="70" y="46"/>
                  </a:cubicBezTo>
                  <a:cubicBezTo>
                    <a:pt x="73" y="46"/>
                    <a:pt x="73" y="37"/>
                    <a:pt x="74" y="34"/>
                  </a:cubicBezTo>
                  <a:cubicBezTo>
                    <a:pt x="76" y="32"/>
                    <a:pt x="75" y="30"/>
                    <a:pt x="74" y="27"/>
                  </a:cubicBezTo>
                  <a:cubicBezTo>
                    <a:pt x="73" y="25"/>
                    <a:pt x="75" y="22"/>
                    <a:pt x="73" y="18"/>
                  </a:cubicBezTo>
                  <a:cubicBezTo>
                    <a:pt x="71" y="14"/>
                    <a:pt x="74" y="9"/>
                    <a:pt x="71" y="9"/>
                  </a:cubicBezTo>
                  <a:cubicBezTo>
                    <a:pt x="68" y="8"/>
                    <a:pt x="69" y="5"/>
                    <a:pt x="66" y="5"/>
                  </a:cubicBezTo>
                  <a:cubicBezTo>
                    <a:pt x="64" y="5"/>
                    <a:pt x="63" y="1"/>
                    <a:pt x="61" y="3"/>
                  </a:cubicBezTo>
                  <a:cubicBezTo>
                    <a:pt x="58" y="4"/>
                    <a:pt x="58" y="0"/>
                    <a:pt x="56" y="2"/>
                  </a:cubicBezTo>
                  <a:close/>
                  <a:moveTo>
                    <a:pt x="24" y="63"/>
                  </a:moveTo>
                  <a:cubicBezTo>
                    <a:pt x="21" y="65"/>
                    <a:pt x="19" y="67"/>
                    <a:pt x="19" y="71"/>
                  </a:cubicBezTo>
                  <a:cubicBezTo>
                    <a:pt x="17" y="79"/>
                    <a:pt x="9" y="106"/>
                    <a:pt x="5" y="113"/>
                  </a:cubicBezTo>
                  <a:cubicBezTo>
                    <a:pt x="1" y="121"/>
                    <a:pt x="0" y="131"/>
                    <a:pt x="4" y="137"/>
                  </a:cubicBezTo>
                  <a:cubicBezTo>
                    <a:pt x="8" y="143"/>
                    <a:pt x="18" y="158"/>
                    <a:pt x="19" y="160"/>
                  </a:cubicBezTo>
                  <a:cubicBezTo>
                    <a:pt x="21" y="163"/>
                    <a:pt x="21" y="164"/>
                    <a:pt x="23" y="164"/>
                  </a:cubicBezTo>
                  <a:cubicBezTo>
                    <a:pt x="24" y="164"/>
                    <a:pt x="24" y="164"/>
                    <a:pt x="24" y="164"/>
                  </a:cubicBezTo>
                  <a:cubicBezTo>
                    <a:pt x="24" y="129"/>
                    <a:pt x="24" y="129"/>
                    <a:pt x="24" y="129"/>
                  </a:cubicBezTo>
                  <a:cubicBezTo>
                    <a:pt x="22" y="126"/>
                    <a:pt x="20" y="124"/>
                    <a:pt x="21" y="122"/>
                  </a:cubicBezTo>
                  <a:cubicBezTo>
                    <a:pt x="22" y="120"/>
                    <a:pt x="23" y="120"/>
                    <a:pt x="24" y="118"/>
                  </a:cubicBezTo>
                  <a:lnTo>
                    <a:pt x="24" y="63"/>
                  </a:lnTo>
                  <a:close/>
                </a:path>
              </a:pathLst>
            </a:custGeom>
            <a:solidFill>
              <a:srgbClr val="C0B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8" name="任意多边形: 形状 147">
              <a:extLst>
                <a:ext uri="{FF2B5EF4-FFF2-40B4-BE49-F238E27FC236}">
                  <a16:creationId xmlns:a16="http://schemas.microsoft.com/office/drawing/2014/main" id="{D1769B32-3AAA-4B90-A8A9-CE38D4A4F7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1" y="629"/>
              <a:ext cx="96" cy="190"/>
            </a:xfrm>
            <a:custGeom>
              <a:avLst/>
              <a:gdLst>
                <a:gd name="T0" fmla="*/ 10 w 50"/>
                <a:gd name="T1" fmla="*/ 0 h 99"/>
                <a:gd name="T2" fmla="*/ 9 w 50"/>
                <a:gd name="T3" fmla="*/ 1 h 99"/>
                <a:gd name="T4" fmla="*/ 7 w 50"/>
                <a:gd name="T5" fmla="*/ 4 h 99"/>
                <a:gd name="T6" fmla="*/ 7 w 50"/>
                <a:gd name="T7" fmla="*/ 5 h 99"/>
                <a:gd name="T8" fmla="*/ 9 w 50"/>
                <a:gd name="T9" fmla="*/ 40 h 99"/>
                <a:gd name="T10" fmla="*/ 9 w 50"/>
                <a:gd name="T11" fmla="*/ 68 h 99"/>
                <a:gd name="T12" fmla="*/ 4 w 50"/>
                <a:gd name="T13" fmla="*/ 88 h 99"/>
                <a:gd name="T14" fmla="*/ 0 w 50"/>
                <a:gd name="T15" fmla="*/ 98 h 99"/>
                <a:gd name="T16" fmla="*/ 17 w 50"/>
                <a:gd name="T17" fmla="*/ 97 h 99"/>
                <a:gd name="T18" fmla="*/ 45 w 50"/>
                <a:gd name="T19" fmla="*/ 98 h 99"/>
                <a:gd name="T20" fmla="*/ 50 w 50"/>
                <a:gd name="T21" fmla="*/ 96 h 99"/>
                <a:gd name="T22" fmla="*/ 44 w 50"/>
                <a:gd name="T23" fmla="*/ 77 h 99"/>
                <a:gd name="T24" fmla="*/ 39 w 50"/>
                <a:gd name="T25" fmla="*/ 41 h 99"/>
                <a:gd name="T26" fmla="*/ 36 w 50"/>
                <a:gd name="T27" fmla="*/ 9 h 99"/>
                <a:gd name="T28" fmla="*/ 34 w 50"/>
                <a:gd name="T29" fmla="*/ 3 h 99"/>
                <a:gd name="T30" fmla="*/ 34 w 50"/>
                <a:gd name="T31" fmla="*/ 3 h 99"/>
                <a:gd name="T32" fmla="*/ 31 w 50"/>
                <a:gd name="T33" fmla="*/ 0 h 99"/>
                <a:gd name="T34" fmla="*/ 26 w 50"/>
                <a:gd name="T35" fmla="*/ 7 h 99"/>
                <a:gd name="T36" fmla="*/ 18 w 50"/>
                <a:gd name="T37" fmla="*/ 9 h 99"/>
                <a:gd name="T38" fmla="*/ 10 w 50"/>
                <a:gd name="T39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" h="99">
                  <a:moveTo>
                    <a:pt x="10" y="0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10"/>
                    <a:pt x="9" y="28"/>
                    <a:pt x="9" y="40"/>
                  </a:cubicBezTo>
                  <a:cubicBezTo>
                    <a:pt x="9" y="52"/>
                    <a:pt x="11" y="58"/>
                    <a:pt x="9" y="68"/>
                  </a:cubicBezTo>
                  <a:cubicBezTo>
                    <a:pt x="7" y="77"/>
                    <a:pt x="6" y="83"/>
                    <a:pt x="4" y="88"/>
                  </a:cubicBezTo>
                  <a:cubicBezTo>
                    <a:pt x="1" y="94"/>
                    <a:pt x="0" y="98"/>
                    <a:pt x="0" y="98"/>
                  </a:cubicBezTo>
                  <a:cubicBezTo>
                    <a:pt x="0" y="98"/>
                    <a:pt x="8" y="97"/>
                    <a:pt x="17" y="97"/>
                  </a:cubicBezTo>
                  <a:cubicBezTo>
                    <a:pt x="25" y="97"/>
                    <a:pt x="41" y="99"/>
                    <a:pt x="45" y="98"/>
                  </a:cubicBezTo>
                  <a:cubicBezTo>
                    <a:pt x="48" y="97"/>
                    <a:pt x="50" y="96"/>
                    <a:pt x="50" y="96"/>
                  </a:cubicBezTo>
                  <a:cubicBezTo>
                    <a:pt x="50" y="96"/>
                    <a:pt x="46" y="87"/>
                    <a:pt x="44" y="77"/>
                  </a:cubicBezTo>
                  <a:cubicBezTo>
                    <a:pt x="41" y="68"/>
                    <a:pt x="39" y="54"/>
                    <a:pt x="39" y="41"/>
                  </a:cubicBezTo>
                  <a:cubicBezTo>
                    <a:pt x="39" y="28"/>
                    <a:pt x="39" y="16"/>
                    <a:pt x="36" y="9"/>
                  </a:cubicBezTo>
                  <a:cubicBezTo>
                    <a:pt x="35" y="6"/>
                    <a:pt x="35" y="5"/>
                    <a:pt x="34" y="3"/>
                  </a:cubicBezTo>
                  <a:cubicBezTo>
                    <a:pt x="34" y="3"/>
                    <a:pt x="35" y="4"/>
                    <a:pt x="34" y="3"/>
                  </a:cubicBezTo>
                  <a:cubicBezTo>
                    <a:pt x="33" y="3"/>
                    <a:pt x="32" y="1"/>
                    <a:pt x="31" y="0"/>
                  </a:cubicBezTo>
                  <a:cubicBezTo>
                    <a:pt x="30" y="2"/>
                    <a:pt x="29" y="3"/>
                    <a:pt x="26" y="7"/>
                  </a:cubicBezTo>
                  <a:cubicBezTo>
                    <a:pt x="23" y="10"/>
                    <a:pt x="23" y="12"/>
                    <a:pt x="18" y="9"/>
                  </a:cubicBezTo>
                  <a:cubicBezTo>
                    <a:pt x="15" y="7"/>
                    <a:pt x="12" y="3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9" name="任意多边形: 形状 148">
              <a:extLst>
                <a:ext uri="{FF2B5EF4-FFF2-40B4-BE49-F238E27FC236}">
                  <a16:creationId xmlns:a16="http://schemas.microsoft.com/office/drawing/2014/main" id="{F8D6A067-2C8F-4456-8197-E6CD0F788F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6" y="652"/>
              <a:ext cx="45" cy="186"/>
            </a:xfrm>
            <a:custGeom>
              <a:avLst/>
              <a:gdLst>
                <a:gd name="T0" fmla="*/ 4 w 24"/>
                <a:gd name="T1" fmla="*/ 0 h 97"/>
                <a:gd name="T2" fmla="*/ 9 w 24"/>
                <a:gd name="T3" fmla="*/ 5 h 97"/>
                <a:gd name="T4" fmla="*/ 7 w 24"/>
                <a:gd name="T5" fmla="*/ 7 h 97"/>
                <a:gd name="T6" fmla="*/ 14 w 24"/>
                <a:gd name="T7" fmla="*/ 36 h 97"/>
                <a:gd name="T8" fmla="*/ 23 w 24"/>
                <a:gd name="T9" fmla="*/ 83 h 97"/>
                <a:gd name="T10" fmla="*/ 20 w 24"/>
                <a:gd name="T11" fmla="*/ 93 h 97"/>
                <a:gd name="T12" fmla="*/ 15 w 24"/>
                <a:gd name="T13" fmla="*/ 94 h 97"/>
                <a:gd name="T14" fmla="*/ 9 w 24"/>
                <a:gd name="T15" fmla="*/ 82 h 97"/>
                <a:gd name="T16" fmla="*/ 3 w 24"/>
                <a:gd name="T17" fmla="*/ 44 h 97"/>
                <a:gd name="T18" fmla="*/ 1 w 24"/>
                <a:gd name="T19" fmla="*/ 15 h 97"/>
                <a:gd name="T20" fmla="*/ 3 w 24"/>
                <a:gd name="T21" fmla="*/ 7 h 97"/>
                <a:gd name="T22" fmla="*/ 0 w 24"/>
                <a:gd name="T23" fmla="*/ 4 h 97"/>
                <a:gd name="T24" fmla="*/ 4 w 24"/>
                <a:gd name="T25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97">
                  <a:moveTo>
                    <a:pt x="4" y="0"/>
                  </a:move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6" y="5"/>
                    <a:pt x="7" y="7"/>
                  </a:cubicBezTo>
                  <a:cubicBezTo>
                    <a:pt x="8" y="9"/>
                    <a:pt x="11" y="21"/>
                    <a:pt x="14" y="36"/>
                  </a:cubicBezTo>
                  <a:cubicBezTo>
                    <a:pt x="18" y="52"/>
                    <a:pt x="22" y="79"/>
                    <a:pt x="23" y="83"/>
                  </a:cubicBezTo>
                  <a:cubicBezTo>
                    <a:pt x="24" y="87"/>
                    <a:pt x="23" y="89"/>
                    <a:pt x="20" y="93"/>
                  </a:cubicBezTo>
                  <a:cubicBezTo>
                    <a:pt x="18" y="97"/>
                    <a:pt x="17" y="97"/>
                    <a:pt x="15" y="94"/>
                  </a:cubicBezTo>
                  <a:cubicBezTo>
                    <a:pt x="12" y="90"/>
                    <a:pt x="10" y="92"/>
                    <a:pt x="9" y="82"/>
                  </a:cubicBezTo>
                  <a:cubicBezTo>
                    <a:pt x="7" y="72"/>
                    <a:pt x="4" y="53"/>
                    <a:pt x="3" y="44"/>
                  </a:cubicBezTo>
                  <a:cubicBezTo>
                    <a:pt x="2" y="35"/>
                    <a:pt x="0" y="19"/>
                    <a:pt x="1" y="15"/>
                  </a:cubicBezTo>
                  <a:cubicBezTo>
                    <a:pt x="2" y="11"/>
                    <a:pt x="3" y="9"/>
                    <a:pt x="3" y="7"/>
                  </a:cubicBezTo>
                  <a:cubicBezTo>
                    <a:pt x="2" y="6"/>
                    <a:pt x="0" y="4"/>
                    <a:pt x="0" y="4"/>
                  </a:cubicBezTo>
                  <a:cubicBezTo>
                    <a:pt x="0" y="4"/>
                    <a:pt x="2" y="1"/>
                    <a:pt x="4" y="0"/>
                  </a:cubicBezTo>
                  <a:close/>
                </a:path>
              </a:pathLst>
            </a:custGeom>
            <a:solidFill>
              <a:srgbClr val="C0B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0" name="任意多边形: 形状 149">
              <a:extLst>
                <a:ext uri="{FF2B5EF4-FFF2-40B4-BE49-F238E27FC236}">
                  <a16:creationId xmlns:a16="http://schemas.microsoft.com/office/drawing/2014/main" id="{7A6C748A-D89A-4C9E-BA9D-755813596A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2" y="606"/>
              <a:ext cx="52" cy="77"/>
            </a:xfrm>
            <a:custGeom>
              <a:avLst/>
              <a:gdLst>
                <a:gd name="T0" fmla="*/ 26 w 27"/>
                <a:gd name="T1" fmla="*/ 11 h 40"/>
                <a:gd name="T2" fmla="*/ 24 w 27"/>
                <a:gd name="T3" fmla="*/ 23 h 40"/>
                <a:gd name="T4" fmla="*/ 26 w 27"/>
                <a:gd name="T5" fmla="*/ 35 h 40"/>
                <a:gd name="T6" fmla="*/ 6 w 27"/>
                <a:gd name="T7" fmla="*/ 39 h 40"/>
                <a:gd name="T8" fmla="*/ 26 w 27"/>
                <a:gd name="T9" fmla="*/ 1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0">
                  <a:moveTo>
                    <a:pt x="26" y="11"/>
                  </a:moveTo>
                  <a:cubicBezTo>
                    <a:pt x="18" y="15"/>
                    <a:pt x="27" y="19"/>
                    <a:pt x="24" y="23"/>
                  </a:cubicBezTo>
                  <a:cubicBezTo>
                    <a:pt x="22" y="27"/>
                    <a:pt x="27" y="30"/>
                    <a:pt x="26" y="35"/>
                  </a:cubicBezTo>
                  <a:cubicBezTo>
                    <a:pt x="24" y="40"/>
                    <a:pt x="12" y="40"/>
                    <a:pt x="6" y="39"/>
                  </a:cubicBezTo>
                  <a:cubicBezTo>
                    <a:pt x="0" y="39"/>
                    <a:pt x="9" y="0"/>
                    <a:pt x="26" y="11"/>
                  </a:cubicBezTo>
                  <a:close/>
                </a:path>
              </a:pathLst>
            </a:custGeom>
            <a:solidFill>
              <a:srgbClr val="C0B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1" name="任意多边形: 形状 150">
              <a:extLst>
                <a:ext uri="{FF2B5EF4-FFF2-40B4-BE49-F238E27FC236}">
                  <a16:creationId xmlns:a16="http://schemas.microsoft.com/office/drawing/2014/main" id="{376FD406-06A7-43AE-8430-14CE001CA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0" y="536"/>
              <a:ext cx="107" cy="149"/>
            </a:xfrm>
            <a:custGeom>
              <a:avLst/>
              <a:gdLst>
                <a:gd name="T0" fmla="*/ 52 w 56"/>
                <a:gd name="T1" fmla="*/ 14 h 78"/>
                <a:gd name="T2" fmla="*/ 17 w 56"/>
                <a:gd name="T3" fmla="*/ 23 h 78"/>
                <a:gd name="T4" fmla="*/ 10 w 56"/>
                <a:gd name="T5" fmla="*/ 38 h 78"/>
                <a:gd name="T6" fmla="*/ 7 w 56"/>
                <a:gd name="T7" fmla="*/ 53 h 78"/>
                <a:gd name="T8" fmla="*/ 11 w 56"/>
                <a:gd name="T9" fmla="*/ 70 h 78"/>
                <a:gd name="T10" fmla="*/ 28 w 56"/>
                <a:gd name="T11" fmla="*/ 76 h 78"/>
                <a:gd name="T12" fmla="*/ 45 w 56"/>
                <a:gd name="T13" fmla="*/ 33 h 78"/>
                <a:gd name="T14" fmla="*/ 52 w 56"/>
                <a:gd name="T15" fmla="*/ 1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78">
                  <a:moveTo>
                    <a:pt x="52" y="14"/>
                  </a:moveTo>
                  <a:cubicBezTo>
                    <a:pt x="42" y="0"/>
                    <a:pt x="17" y="6"/>
                    <a:pt x="17" y="23"/>
                  </a:cubicBezTo>
                  <a:cubicBezTo>
                    <a:pt x="17" y="40"/>
                    <a:pt x="6" y="29"/>
                    <a:pt x="10" y="38"/>
                  </a:cubicBezTo>
                  <a:cubicBezTo>
                    <a:pt x="13" y="47"/>
                    <a:pt x="2" y="46"/>
                    <a:pt x="7" y="53"/>
                  </a:cubicBezTo>
                  <a:cubicBezTo>
                    <a:pt x="12" y="60"/>
                    <a:pt x="0" y="62"/>
                    <a:pt x="11" y="70"/>
                  </a:cubicBezTo>
                  <a:cubicBezTo>
                    <a:pt x="22" y="78"/>
                    <a:pt x="28" y="76"/>
                    <a:pt x="28" y="76"/>
                  </a:cubicBezTo>
                  <a:cubicBezTo>
                    <a:pt x="28" y="76"/>
                    <a:pt x="25" y="27"/>
                    <a:pt x="45" y="33"/>
                  </a:cubicBezTo>
                  <a:cubicBezTo>
                    <a:pt x="51" y="35"/>
                    <a:pt x="56" y="20"/>
                    <a:pt x="52" y="14"/>
                  </a:cubicBezTo>
                  <a:close/>
                </a:path>
              </a:pathLst>
            </a:custGeom>
            <a:solidFill>
              <a:srgbClr val="C0B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2" name="任意多边形: 形状 151">
              <a:extLst>
                <a:ext uri="{FF2B5EF4-FFF2-40B4-BE49-F238E27FC236}">
                  <a16:creationId xmlns:a16="http://schemas.microsoft.com/office/drawing/2014/main" id="{7F664163-2733-4FB1-AD8C-82C2221E2D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9" y="547"/>
              <a:ext cx="185" cy="637"/>
            </a:xfrm>
            <a:custGeom>
              <a:avLst/>
              <a:gdLst>
                <a:gd name="T0" fmla="*/ 37 w 97"/>
                <a:gd name="T1" fmla="*/ 11 h 333"/>
                <a:gd name="T2" fmla="*/ 31 w 97"/>
                <a:gd name="T3" fmla="*/ 49 h 333"/>
                <a:gd name="T4" fmla="*/ 23 w 97"/>
                <a:gd name="T5" fmla="*/ 71 h 333"/>
                <a:gd name="T6" fmla="*/ 21 w 97"/>
                <a:gd name="T7" fmla="*/ 118 h 333"/>
                <a:gd name="T8" fmla="*/ 25 w 97"/>
                <a:gd name="T9" fmla="*/ 141 h 333"/>
                <a:gd name="T10" fmla="*/ 26 w 97"/>
                <a:gd name="T11" fmla="*/ 166 h 333"/>
                <a:gd name="T12" fmla="*/ 30 w 97"/>
                <a:gd name="T13" fmla="*/ 213 h 333"/>
                <a:gd name="T14" fmla="*/ 30 w 97"/>
                <a:gd name="T15" fmla="*/ 228 h 333"/>
                <a:gd name="T16" fmla="*/ 9 w 97"/>
                <a:gd name="T17" fmla="*/ 290 h 333"/>
                <a:gd name="T18" fmla="*/ 1 w 97"/>
                <a:gd name="T19" fmla="*/ 316 h 333"/>
                <a:gd name="T20" fmla="*/ 3 w 97"/>
                <a:gd name="T21" fmla="*/ 324 h 333"/>
                <a:gd name="T22" fmla="*/ 7 w 97"/>
                <a:gd name="T23" fmla="*/ 309 h 333"/>
                <a:gd name="T24" fmla="*/ 29 w 97"/>
                <a:gd name="T25" fmla="*/ 326 h 333"/>
                <a:gd name="T26" fmla="*/ 25 w 97"/>
                <a:gd name="T27" fmla="*/ 314 h 333"/>
                <a:gd name="T28" fmla="*/ 34 w 97"/>
                <a:gd name="T29" fmla="*/ 263 h 333"/>
                <a:gd name="T30" fmla="*/ 42 w 97"/>
                <a:gd name="T31" fmla="*/ 264 h 333"/>
                <a:gd name="T32" fmla="*/ 50 w 97"/>
                <a:gd name="T33" fmla="*/ 301 h 333"/>
                <a:gd name="T34" fmla="*/ 53 w 97"/>
                <a:gd name="T35" fmla="*/ 324 h 333"/>
                <a:gd name="T36" fmla="*/ 56 w 97"/>
                <a:gd name="T37" fmla="*/ 330 h 333"/>
                <a:gd name="T38" fmla="*/ 56 w 97"/>
                <a:gd name="T39" fmla="*/ 314 h 333"/>
                <a:gd name="T40" fmla="*/ 78 w 97"/>
                <a:gd name="T41" fmla="*/ 330 h 333"/>
                <a:gd name="T42" fmla="*/ 81 w 97"/>
                <a:gd name="T43" fmla="*/ 319 h 333"/>
                <a:gd name="T44" fmla="*/ 63 w 97"/>
                <a:gd name="T45" fmla="*/ 265 h 333"/>
                <a:gd name="T46" fmla="*/ 60 w 97"/>
                <a:gd name="T47" fmla="*/ 237 h 333"/>
                <a:gd name="T48" fmla="*/ 65 w 97"/>
                <a:gd name="T49" fmla="*/ 213 h 333"/>
                <a:gd name="T50" fmla="*/ 68 w 97"/>
                <a:gd name="T51" fmla="*/ 189 h 333"/>
                <a:gd name="T52" fmla="*/ 71 w 97"/>
                <a:gd name="T53" fmla="*/ 189 h 333"/>
                <a:gd name="T54" fmla="*/ 77 w 97"/>
                <a:gd name="T55" fmla="*/ 187 h 333"/>
                <a:gd name="T56" fmla="*/ 75 w 97"/>
                <a:gd name="T57" fmla="*/ 169 h 333"/>
                <a:gd name="T58" fmla="*/ 94 w 97"/>
                <a:gd name="T59" fmla="*/ 125 h 333"/>
                <a:gd name="T60" fmla="*/ 73 w 97"/>
                <a:gd name="T61" fmla="*/ 105 h 333"/>
                <a:gd name="T62" fmla="*/ 55 w 97"/>
                <a:gd name="T63" fmla="*/ 64 h 333"/>
                <a:gd name="T64" fmla="*/ 56 w 97"/>
                <a:gd name="T65" fmla="*/ 46 h 333"/>
                <a:gd name="T66" fmla="*/ 67 w 97"/>
                <a:gd name="T67" fmla="*/ 28 h 333"/>
                <a:gd name="T68" fmla="*/ 66 w 97"/>
                <a:gd name="T69" fmla="*/ 12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7" h="333">
                  <a:moveTo>
                    <a:pt x="53" y="0"/>
                  </a:moveTo>
                  <a:cubicBezTo>
                    <a:pt x="46" y="0"/>
                    <a:pt x="40" y="4"/>
                    <a:pt x="37" y="11"/>
                  </a:cubicBezTo>
                  <a:cubicBezTo>
                    <a:pt x="34" y="18"/>
                    <a:pt x="34" y="27"/>
                    <a:pt x="35" y="31"/>
                  </a:cubicBezTo>
                  <a:cubicBezTo>
                    <a:pt x="35" y="35"/>
                    <a:pt x="32" y="45"/>
                    <a:pt x="31" y="49"/>
                  </a:cubicBezTo>
                  <a:cubicBezTo>
                    <a:pt x="29" y="54"/>
                    <a:pt x="26" y="60"/>
                    <a:pt x="26" y="60"/>
                  </a:cubicBezTo>
                  <a:cubicBezTo>
                    <a:pt x="26" y="60"/>
                    <a:pt x="23" y="65"/>
                    <a:pt x="23" y="71"/>
                  </a:cubicBezTo>
                  <a:cubicBezTo>
                    <a:pt x="23" y="77"/>
                    <a:pt x="23" y="87"/>
                    <a:pt x="21" y="98"/>
                  </a:cubicBezTo>
                  <a:cubicBezTo>
                    <a:pt x="19" y="110"/>
                    <a:pt x="19" y="113"/>
                    <a:pt x="21" y="118"/>
                  </a:cubicBezTo>
                  <a:cubicBezTo>
                    <a:pt x="23" y="124"/>
                    <a:pt x="30" y="135"/>
                    <a:pt x="30" y="135"/>
                  </a:cubicBezTo>
                  <a:cubicBezTo>
                    <a:pt x="30" y="135"/>
                    <a:pt x="23" y="139"/>
                    <a:pt x="25" y="141"/>
                  </a:cubicBezTo>
                  <a:cubicBezTo>
                    <a:pt x="28" y="144"/>
                    <a:pt x="30" y="145"/>
                    <a:pt x="30" y="145"/>
                  </a:cubicBezTo>
                  <a:cubicBezTo>
                    <a:pt x="30" y="145"/>
                    <a:pt x="23" y="155"/>
                    <a:pt x="26" y="166"/>
                  </a:cubicBezTo>
                  <a:cubicBezTo>
                    <a:pt x="30" y="177"/>
                    <a:pt x="31" y="184"/>
                    <a:pt x="30" y="194"/>
                  </a:cubicBezTo>
                  <a:cubicBezTo>
                    <a:pt x="30" y="204"/>
                    <a:pt x="30" y="213"/>
                    <a:pt x="30" y="213"/>
                  </a:cubicBezTo>
                  <a:cubicBezTo>
                    <a:pt x="34" y="213"/>
                    <a:pt x="34" y="213"/>
                    <a:pt x="34" y="213"/>
                  </a:cubicBezTo>
                  <a:cubicBezTo>
                    <a:pt x="34" y="213"/>
                    <a:pt x="34" y="222"/>
                    <a:pt x="30" y="228"/>
                  </a:cubicBezTo>
                  <a:cubicBezTo>
                    <a:pt x="26" y="234"/>
                    <a:pt x="19" y="243"/>
                    <a:pt x="18" y="258"/>
                  </a:cubicBezTo>
                  <a:cubicBezTo>
                    <a:pt x="17" y="274"/>
                    <a:pt x="14" y="287"/>
                    <a:pt x="9" y="290"/>
                  </a:cubicBezTo>
                  <a:cubicBezTo>
                    <a:pt x="5" y="294"/>
                    <a:pt x="0" y="294"/>
                    <a:pt x="0" y="300"/>
                  </a:cubicBezTo>
                  <a:cubicBezTo>
                    <a:pt x="0" y="306"/>
                    <a:pt x="1" y="313"/>
                    <a:pt x="1" y="316"/>
                  </a:cubicBezTo>
                  <a:cubicBezTo>
                    <a:pt x="1" y="319"/>
                    <a:pt x="1" y="324"/>
                    <a:pt x="1" y="324"/>
                  </a:cubicBezTo>
                  <a:cubicBezTo>
                    <a:pt x="3" y="324"/>
                    <a:pt x="3" y="324"/>
                    <a:pt x="3" y="324"/>
                  </a:cubicBezTo>
                  <a:cubicBezTo>
                    <a:pt x="3" y="324"/>
                    <a:pt x="3" y="320"/>
                    <a:pt x="3" y="316"/>
                  </a:cubicBezTo>
                  <a:cubicBezTo>
                    <a:pt x="4" y="312"/>
                    <a:pt x="5" y="307"/>
                    <a:pt x="7" y="309"/>
                  </a:cubicBezTo>
                  <a:cubicBezTo>
                    <a:pt x="10" y="310"/>
                    <a:pt x="14" y="318"/>
                    <a:pt x="16" y="321"/>
                  </a:cubicBezTo>
                  <a:cubicBezTo>
                    <a:pt x="18" y="325"/>
                    <a:pt x="22" y="328"/>
                    <a:pt x="29" y="326"/>
                  </a:cubicBezTo>
                  <a:cubicBezTo>
                    <a:pt x="37" y="324"/>
                    <a:pt x="39" y="319"/>
                    <a:pt x="35" y="318"/>
                  </a:cubicBezTo>
                  <a:cubicBezTo>
                    <a:pt x="31" y="317"/>
                    <a:pt x="26" y="319"/>
                    <a:pt x="25" y="314"/>
                  </a:cubicBezTo>
                  <a:cubicBezTo>
                    <a:pt x="24" y="310"/>
                    <a:pt x="23" y="299"/>
                    <a:pt x="24" y="293"/>
                  </a:cubicBezTo>
                  <a:cubicBezTo>
                    <a:pt x="26" y="288"/>
                    <a:pt x="32" y="270"/>
                    <a:pt x="34" y="263"/>
                  </a:cubicBezTo>
                  <a:cubicBezTo>
                    <a:pt x="37" y="256"/>
                    <a:pt x="40" y="249"/>
                    <a:pt x="40" y="249"/>
                  </a:cubicBezTo>
                  <a:cubicBezTo>
                    <a:pt x="40" y="249"/>
                    <a:pt x="40" y="259"/>
                    <a:pt x="42" y="264"/>
                  </a:cubicBezTo>
                  <a:cubicBezTo>
                    <a:pt x="44" y="269"/>
                    <a:pt x="52" y="288"/>
                    <a:pt x="53" y="292"/>
                  </a:cubicBezTo>
                  <a:cubicBezTo>
                    <a:pt x="55" y="296"/>
                    <a:pt x="52" y="299"/>
                    <a:pt x="50" y="301"/>
                  </a:cubicBezTo>
                  <a:cubicBezTo>
                    <a:pt x="48" y="303"/>
                    <a:pt x="49" y="309"/>
                    <a:pt x="50" y="313"/>
                  </a:cubicBezTo>
                  <a:cubicBezTo>
                    <a:pt x="52" y="317"/>
                    <a:pt x="53" y="322"/>
                    <a:pt x="53" y="324"/>
                  </a:cubicBezTo>
                  <a:cubicBezTo>
                    <a:pt x="53" y="326"/>
                    <a:pt x="53" y="330"/>
                    <a:pt x="53" y="330"/>
                  </a:cubicBezTo>
                  <a:cubicBezTo>
                    <a:pt x="56" y="330"/>
                    <a:pt x="56" y="330"/>
                    <a:pt x="56" y="330"/>
                  </a:cubicBezTo>
                  <a:cubicBezTo>
                    <a:pt x="56" y="330"/>
                    <a:pt x="55" y="325"/>
                    <a:pt x="55" y="321"/>
                  </a:cubicBezTo>
                  <a:cubicBezTo>
                    <a:pt x="55" y="317"/>
                    <a:pt x="54" y="315"/>
                    <a:pt x="56" y="314"/>
                  </a:cubicBezTo>
                  <a:cubicBezTo>
                    <a:pt x="57" y="313"/>
                    <a:pt x="64" y="319"/>
                    <a:pt x="66" y="323"/>
                  </a:cubicBezTo>
                  <a:cubicBezTo>
                    <a:pt x="69" y="327"/>
                    <a:pt x="69" y="333"/>
                    <a:pt x="78" y="330"/>
                  </a:cubicBezTo>
                  <a:cubicBezTo>
                    <a:pt x="86" y="328"/>
                    <a:pt x="92" y="324"/>
                    <a:pt x="90" y="321"/>
                  </a:cubicBezTo>
                  <a:cubicBezTo>
                    <a:pt x="88" y="319"/>
                    <a:pt x="84" y="321"/>
                    <a:pt x="81" y="319"/>
                  </a:cubicBezTo>
                  <a:cubicBezTo>
                    <a:pt x="78" y="318"/>
                    <a:pt x="73" y="305"/>
                    <a:pt x="70" y="298"/>
                  </a:cubicBezTo>
                  <a:cubicBezTo>
                    <a:pt x="67" y="290"/>
                    <a:pt x="64" y="274"/>
                    <a:pt x="63" y="265"/>
                  </a:cubicBezTo>
                  <a:cubicBezTo>
                    <a:pt x="62" y="256"/>
                    <a:pt x="60" y="249"/>
                    <a:pt x="60" y="245"/>
                  </a:cubicBezTo>
                  <a:cubicBezTo>
                    <a:pt x="60" y="242"/>
                    <a:pt x="60" y="237"/>
                    <a:pt x="60" y="237"/>
                  </a:cubicBezTo>
                  <a:cubicBezTo>
                    <a:pt x="60" y="237"/>
                    <a:pt x="63" y="226"/>
                    <a:pt x="64" y="221"/>
                  </a:cubicBezTo>
                  <a:cubicBezTo>
                    <a:pt x="65" y="217"/>
                    <a:pt x="65" y="213"/>
                    <a:pt x="65" y="213"/>
                  </a:cubicBezTo>
                  <a:cubicBezTo>
                    <a:pt x="65" y="213"/>
                    <a:pt x="70" y="214"/>
                    <a:pt x="70" y="211"/>
                  </a:cubicBezTo>
                  <a:cubicBezTo>
                    <a:pt x="70" y="208"/>
                    <a:pt x="68" y="195"/>
                    <a:pt x="68" y="189"/>
                  </a:cubicBezTo>
                  <a:cubicBezTo>
                    <a:pt x="69" y="183"/>
                    <a:pt x="71" y="183"/>
                    <a:pt x="71" y="183"/>
                  </a:cubicBezTo>
                  <a:cubicBezTo>
                    <a:pt x="71" y="183"/>
                    <a:pt x="71" y="187"/>
                    <a:pt x="71" y="189"/>
                  </a:cubicBezTo>
                  <a:cubicBezTo>
                    <a:pt x="71" y="192"/>
                    <a:pt x="73" y="191"/>
                    <a:pt x="74" y="189"/>
                  </a:cubicBezTo>
                  <a:cubicBezTo>
                    <a:pt x="75" y="187"/>
                    <a:pt x="77" y="189"/>
                    <a:pt x="77" y="187"/>
                  </a:cubicBezTo>
                  <a:cubicBezTo>
                    <a:pt x="77" y="185"/>
                    <a:pt x="79" y="181"/>
                    <a:pt x="78" y="178"/>
                  </a:cubicBezTo>
                  <a:cubicBezTo>
                    <a:pt x="78" y="175"/>
                    <a:pt x="75" y="169"/>
                    <a:pt x="75" y="169"/>
                  </a:cubicBezTo>
                  <a:cubicBezTo>
                    <a:pt x="97" y="169"/>
                    <a:pt x="97" y="169"/>
                    <a:pt x="97" y="169"/>
                  </a:cubicBezTo>
                  <a:cubicBezTo>
                    <a:pt x="94" y="125"/>
                    <a:pt x="94" y="125"/>
                    <a:pt x="94" y="125"/>
                  </a:cubicBezTo>
                  <a:cubicBezTo>
                    <a:pt x="74" y="125"/>
                    <a:pt x="74" y="125"/>
                    <a:pt x="74" y="125"/>
                  </a:cubicBezTo>
                  <a:cubicBezTo>
                    <a:pt x="74" y="125"/>
                    <a:pt x="73" y="112"/>
                    <a:pt x="73" y="105"/>
                  </a:cubicBezTo>
                  <a:cubicBezTo>
                    <a:pt x="73" y="99"/>
                    <a:pt x="74" y="90"/>
                    <a:pt x="69" y="83"/>
                  </a:cubicBezTo>
                  <a:cubicBezTo>
                    <a:pt x="65" y="75"/>
                    <a:pt x="59" y="69"/>
                    <a:pt x="55" y="64"/>
                  </a:cubicBezTo>
                  <a:cubicBezTo>
                    <a:pt x="52" y="60"/>
                    <a:pt x="51" y="59"/>
                    <a:pt x="52" y="55"/>
                  </a:cubicBezTo>
                  <a:cubicBezTo>
                    <a:pt x="53" y="51"/>
                    <a:pt x="53" y="46"/>
                    <a:pt x="56" y="46"/>
                  </a:cubicBezTo>
                  <a:cubicBezTo>
                    <a:pt x="59" y="46"/>
                    <a:pt x="61" y="46"/>
                    <a:pt x="62" y="43"/>
                  </a:cubicBezTo>
                  <a:cubicBezTo>
                    <a:pt x="64" y="39"/>
                    <a:pt x="67" y="33"/>
                    <a:pt x="67" y="28"/>
                  </a:cubicBezTo>
                  <a:cubicBezTo>
                    <a:pt x="67" y="24"/>
                    <a:pt x="66" y="23"/>
                    <a:pt x="67" y="22"/>
                  </a:cubicBezTo>
                  <a:cubicBezTo>
                    <a:pt x="67" y="20"/>
                    <a:pt x="67" y="16"/>
                    <a:pt x="66" y="12"/>
                  </a:cubicBezTo>
                  <a:cubicBezTo>
                    <a:pt x="66" y="9"/>
                    <a:pt x="62" y="0"/>
                    <a:pt x="53" y="0"/>
                  </a:cubicBezTo>
                  <a:close/>
                </a:path>
              </a:pathLst>
            </a:custGeom>
            <a:solidFill>
              <a:srgbClr val="C0B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3" name="任意多边形: 形状 152">
              <a:extLst>
                <a:ext uri="{FF2B5EF4-FFF2-40B4-BE49-F238E27FC236}">
                  <a16:creationId xmlns:a16="http://schemas.microsoft.com/office/drawing/2014/main" id="{6CEE6E82-86FD-434B-9B97-76E4A0D608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0" y="629"/>
              <a:ext cx="38" cy="31"/>
            </a:xfrm>
            <a:custGeom>
              <a:avLst/>
              <a:gdLst>
                <a:gd name="T0" fmla="*/ 1 w 20"/>
                <a:gd name="T1" fmla="*/ 0 h 16"/>
                <a:gd name="T2" fmla="*/ 0 w 20"/>
                <a:gd name="T3" fmla="*/ 3 h 16"/>
                <a:gd name="T4" fmla="*/ 20 w 20"/>
                <a:gd name="T5" fmla="*/ 16 h 16"/>
                <a:gd name="T6" fmla="*/ 19 w 20"/>
                <a:gd name="T7" fmla="*/ 8 h 16"/>
                <a:gd name="T8" fmla="*/ 9 w 20"/>
                <a:gd name="T9" fmla="*/ 1 h 16"/>
                <a:gd name="T10" fmla="*/ 1 w 20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6">
                  <a:moveTo>
                    <a:pt x="1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10" y="3"/>
                    <a:pt x="16" y="10"/>
                    <a:pt x="20" y="16"/>
                  </a:cubicBezTo>
                  <a:cubicBezTo>
                    <a:pt x="18" y="14"/>
                    <a:pt x="19" y="10"/>
                    <a:pt x="19" y="8"/>
                  </a:cubicBezTo>
                  <a:cubicBezTo>
                    <a:pt x="16" y="5"/>
                    <a:pt x="12" y="3"/>
                    <a:pt x="9" y="1"/>
                  </a:cubicBezTo>
                  <a:cubicBezTo>
                    <a:pt x="6" y="0"/>
                    <a:pt x="3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4" name="任意多边形: 形状 153">
              <a:extLst>
                <a:ext uri="{FF2B5EF4-FFF2-40B4-BE49-F238E27FC236}">
                  <a16:creationId xmlns:a16="http://schemas.microsoft.com/office/drawing/2014/main" id="{7F40661D-1C1D-4807-95B0-3AB7C1BB1D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" y="545"/>
              <a:ext cx="162" cy="636"/>
            </a:xfrm>
            <a:custGeom>
              <a:avLst/>
              <a:gdLst>
                <a:gd name="T0" fmla="*/ 78 w 85"/>
                <a:gd name="T1" fmla="*/ 8 h 332"/>
                <a:gd name="T2" fmla="*/ 75 w 85"/>
                <a:gd name="T3" fmla="*/ 5 h 332"/>
                <a:gd name="T4" fmla="*/ 70 w 85"/>
                <a:gd name="T5" fmla="*/ 3 h 332"/>
                <a:gd name="T6" fmla="*/ 55 w 85"/>
                <a:gd name="T7" fmla="*/ 2 h 332"/>
                <a:gd name="T8" fmla="*/ 43 w 85"/>
                <a:gd name="T9" fmla="*/ 12 h 332"/>
                <a:gd name="T10" fmla="*/ 42 w 85"/>
                <a:gd name="T11" fmla="*/ 28 h 332"/>
                <a:gd name="T12" fmla="*/ 45 w 85"/>
                <a:gd name="T13" fmla="*/ 39 h 332"/>
                <a:gd name="T14" fmla="*/ 41 w 85"/>
                <a:gd name="T15" fmla="*/ 44 h 332"/>
                <a:gd name="T16" fmla="*/ 21 w 85"/>
                <a:gd name="T17" fmla="*/ 56 h 332"/>
                <a:gd name="T18" fmla="*/ 11 w 85"/>
                <a:gd name="T19" fmla="*/ 80 h 332"/>
                <a:gd name="T20" fmla="*/ 8 w 85"/>
                <a:gd name="T21" fmla="*/ 105 h 332"/>
                <a:gd name="T22" fmla="*/ 10 w 85"/>
                <a:gd name="T23" fmla="*/ 120 h 332"/>
                <a:gd name="T24" fmla="*/ 1 w 85"/>
                <a:gd name="T25" fmla="*/ 171 h 332"/>
                <a:gd name="T26" fmla="*/ 10 w 85"/>
                <a:gd name="T27" fmla="*/ 177 h 332"/>
                <a:gd name="T28" fmla="*/ 19 w 85"/>
                <a:gd name="T29" fmla="*/ 181 h 332"/>
                <a:gd name="T30" fmla="*/ 20 w 85"/>
                <a:gd name="T31" fmla="*/ 198 h 332"/>
                <a:gd name="T32" fmla="*/ 21 w 85"/>
                <a:gd name="T33" fmla="*/ 217 h 332"/>
                <a:gd name="T34" fmla="*/ 15 w 85"/>
                <a:gd name="T35" fmla="*/ 261 h 332"/>
                <a:gd name="T36" fmla="*/ 18 w 85"/>
                <a:gd name="T37" fmla="*/ 319 h 332"/>
                <a:gd name="T38" fmla="*/ 17 w 85"/>
                <a:gd name="T39" fmla="*/ 328 h 332"/>
                <a:gd name="T40" fmla="*/ 26 w 85"/>
                <a:gd name="T41" fmla="*/ 329 h 332"/>
                <a:gd name="T42" fmla="*/ 25 w 85"/>
                <a:gd name="T43" fmla="*/ 326 h 332"/>
                <a:gd name="T44" fmla="*/ 42 w 85"/>
                <a:gd name="T45" fmla="*/ 332 h 332"/>
                <a:gd name="T46" fmla="*/ 61 w 85"/>
                <a:gd name="T47" fmla="*/ 328 h 332"/>
                <a:gd name="T48" fmla="*/ 58 w 85"/>
                <a:gd name="T49" fmla="*/ 323 h 332"/>
                <a:gd name="T50" fmla="*/ 52 w 85"/>
                <a:gd name="T51" fmla="*/ 321 h 332"/>
                <a:gd name="T52" fmla="*/ 53 w 85"/>
                <a:gd name="T53" fmla="*/ 318 h 332"/>
                <a:gd name="T54" fmla="*/ 70 w 85"/>
                <a:gd name="T55" fmla="*/ 320 h 332"/>
                <a:gd name="T56" fmla="*/ 85 w 85"/>
                <a:gd name="T57" fmla="*/ 316 h 332"/>
                <a:gd name="T58" fmla="*/ 79 w 85"/>
                <a:gd name="T59" fmla="*/ 311 h 332"/>
                <a:gd name="T60" fmla="*/ 68 w 85"/>
                <a:gd name="T61" fmla="*/ 310 h 332"/>
                <a:gd name="T62" fmla="*/ 63 w 85"/>
                <a:gd name="T63" fmla="*/ 307 h 332"/>
                <a:gd name="T64" fmla="*/ 59 w 85"/>
                <a:gd name="T65" fmla="*/ 285 h 332"/>
                <a:gd name="T66" fmla="*/ 56 w 85"/>
                <a:gd name="T67" fmla="*/ 268 h 332"/>
                <a:gd name="T68" fmla="*/ 62 w 85"/>
                <a:gd name="T69" fmla="*/ 240 h 332"/>
                <a:gd name="T70" fmla="*/ 64 w 85"/>
                <a:gd name="T71" fmla="*/ 216 h 332"/>
                <a:gd name="T72" fmla="*/ 72 w 85"/>
                <a:gd name="T73" fmla="*/ 166 h 332"/>
                <a:gd name="T74" fmla="*/ 73 w 85"/>
                <a:gd name="T75" fmla="*/ 143 h 332"/>
                <a:gd name="T76" fmla="*/ 73 w 85"/>
                <a:gd name="T77" fmla="*/ 136 h 332"/>
                <a:gd name="T78" fmla="*/ 73 w 85"/>
                <a:gd name="T79" fmla="*/ 133 h 332"/>
                <a:gd name="T80" fmla="*/ 77 w 85"/>
                <a:gd name="T81" fmla="*/ 149 h 332"/>
                <a:gd name="T82" fmla="*/ 78 w 85"/>
                <a:gd name="T83" fmla="*/ 137 h 332"/>
                <a:gd name="T84" fmla="*/ 75 w 85"/>
                <a:gd name="T85" fmla="*/ 119 h 332"/>
                <a:gd name="T86" fmla="*/ 73 w 85"/>
                <a:gd name="T87" fmla="*/ 91 h 332"/>
                <a:gd name="T88" fmla="*/ 69 w 85"/>
                <a:gd name="T89" fmla="*/ 79 h 332"/>
                <a:gd name="T90" fmla="*/ 66 w 85"/>
                <a:gd name="T91" fmla="*/ 65 h 332"/>
                <a:gd name="T92" fmla="*/ 65 w 85"/>
                <a:gd name="T93" fmla="*/ 56 h 332"/>
                <a:gd name="T94" fmla="*/ 67 w 85"/>
                <a:gd name="T95" fmla="*/ 51 h 332"/>
                <a:gd name="T96" fmla="*/ 74 w 85"/>
                <a:gd name="T97" fmla="*/ 46 h 332"/>
                <a:gd name="T98" fmla="*/ 80 w 85"/>
                <a:gd name="T99" fmla="*/ 43 h 332"/>
                <a:gd name="T100" fmla="*/ 80 w 85"/>
                <a:gd name="T101" fmla="*/ 38 h 332"/>
                <a:gd name="T102" fmla="*/ 79 w 85"/>
                <a:gd name="T103" fmla="*/ 37 h 332"/>
                <a:gd name="T104" fmla="*/ 81 w 85"/>
                <a:gd name="T105" fmla="*/ 35 h 332"/>
                <a:gd name="T106" fmla="*/ 83 w 85"/>
                <a:gd name="T107" fmla="*/ 33 h 332"/>
                <a:gd name="T108" fmla="*/ 81 w 85"/>
                <a:gd name="T109" fmla="*/ 27 h 332"/>
                <a:gd name="T110" fmla="*/ 80 w 85"/>
                <a:gd name="T111" fmla="*/ 22 h 332"/>
                <a:gd name="T112" fmla="*/ 78 w 85"/>
                <a:gd name="T113" fmla="*/ 15 h 332"/>
                <a:gd name="T114" fmla="*/ 78 w 85"/>
                <a:gd name="T115" fmla="*/ 8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5" h="332">
                  <a:moveTo>
                    <a:pt x="78" y="8"/>
                  </a:moveTo>
                  <a:cubicBezTo>
                    <a:pt x="79" y="7"/>
                    <a:pt x="77" y="5"/>
                    <a:pt x="75" y="5"/>
                  </a:cubicBezTo>
                  <a:cubicBezTo>
                    <a:pt x="72" y="5"/>
                    <a:pt x="74" y="3"/>
                    <a:pt x="70" y="3"/>
                  </a:cubicBezTo>
                  <a:cubicBezTo>
                    <a:pt x="66" y="3"/>
                    <a:pt x="60" y="0"/>
                    <a:pt x="55" y="2"/>
                  </a:cubicBezTo>
                  <a:cubicBezTo>
                    <a:pt x="50" y="3"/>
                    <a:pt x="46" y="7"/>
                    <a:pt x="43" y="12"/>
                  </a:cubicBezTo>
                  <a:cubicBezTo>
                    <a:pt x="41" y="18"/>
                    <a:pt x="40" y="23"/>
                    <a:pt x="42" y="28"/>
                  </a:cubicBezTo>
                  <a:cubicBezTo>
                    <a:pt x="44" y="32"/>
                    <a:pt x="45" y="39"/>
                    <a:pt x="45" y="39"/>
                  </a:cubicBezTo>
                  <a:cubicBezTo>
                    <a:pt x="45" y="39"/>
                    <a:pt x="45" y="41"/>
                    <a:pt x="41" y="44"/>
                  </a:cubicBezTo>
                  <a:cubicBezTo>
                    <a:pt x="37" y="47"/>
                    <a:pt x="27" y="49"/>
                    <a:pt x="21" y="56"/>
                  </a:cubicBezTo>
                  <a:cubicBezTo>
                    <a:pt x="15" y="63"/>
                    <a:pt x="14" y="76"/>
                    <a:pt x="11" y="80"/>
                  </a:cubicBezTo>
                  <a:cubicBezTo>
                    <a:pt x="9" y="85"/>
                    <a:pt x="11" y="98"/>
                    <a:pt x="8" y="105"/>
                  </a:cubicBezTo>
                  <a:cubicBezTo>
                    <a:pt x="6" y="111"/>
                    <a:pt x="10" y="118"/>
                    <a:pt x="10" y="120"/>
                  </a:cubicBezTo>
                  <a:cubicBezTo>
                    <a:pt x="10" y="122"/>
                    <a:pt x="1" y="168"/>
                    <a:pt x="1" y="171"/>
                  </a:cubicBezTo>
                  <a:cubicBezTo>
                    <a:pt x="0" y="174"/>
                    <a:pt x="3" y="175"/>
                    <a:pt x="10" y="177"/>
                  </a:cubicBezTo>
                  <a:cubicBezTo>
                    <a:pt x="16" y="178"/>
                    <a:pt x="18" y="179"/>
                    <a:pt x="19" y="181"/>
                  </a:cubicBezTo>
                  <a:cubicBezTo>
                    <a:pt x="20" y="183"/>
                    <a:pt x="20" y="193"/>
                    <a:pt x="20" y="198"/>
                  </a:cubicBezTo>
                  <a:cubicBezTo>
                    <a:pt x="20" y="203"/>
                    <a:pt x="22" y="210"/>
                    <a:pt x="21" y="217"/>
                  </a:cubicBezTo>
                  <a:cubicBezTo>
                    <a:pt x="20" y="225"/>
                    <a:pt x="15" y="248"/>
                    <a:pt x="15" y="261"/>
                  </a:cubicBezTo>
                  <a:cubicBezTo>
                    <a:pt x="15" y="273"/>
                    <a:pt x="18" y="314"/>
                    <a:pt x="18" y="319"/>
                  </a:cubicBezTo>
                  <a:cubicBezTo>
                    <a:pt x="17" y="323"/>
                    <a:pt x="17" y="328"/>
                    <a:pt x="17" y="328"/>
                  </a:cubicBezTo>
                  <a:cubicBezTo>
                    <a:pt x="26" y="329"/>
                    <a:pt x="26" y="329"/>
                    <a:pt x="26" y="329"/>
                  </a:cubicBezTo>
                  <a:cubicBezTo>
                    <a:pt x="25" y="326"/>
                    <a:pt x="25" y="326"/>
                    <a:pt x="25" y="326"/>
                  </a:cubicBezTo>
                  <a:cubicBezTo>
                    <a:pt x="25" y="326"/>
                    <a:pt x="31" y="331"/>
                    <a:pt x="42" y="332"/>
                  </a:cubicBezTo>
                  <a:cubicBezTo>
                    <a:pt x="53" y="332"/>
                    <a:pt x="60" y="330"/>
                    <a:pt x="61" y="328"/>
                  </a:cubicBezTo>
                  <a:cubicBezTo>
                    <a:pt x="62" y="327"/>
                    <a:pt x="62" y="323"/>
                    <a:pt x="58" y="323"/>
                  </a:cubicBezTo>
                  <a:cubicBezTo>
                    <a:pt x="55" y="323"/>
                    <a:pt x="53" y="322"/>
                    <a:pt x="52" y="321"/>
                  </a:cubicBezTo>
                  <a:cubicBezTo>
                    <a:pt x="50" y="320"/>
                    <a:pt x="53" y="318"/>
                    <a:pt x="53" y="318"/>
                  </a:cubicBezTo>
                  <a:cubicBezTo>
                    <a:pt x="53" y="318"/>
                    <a:pt x="61" y="321"/>
                    <a:pt x="70" y="320"/>
                  </a:cubicBezTo>
                  <a:cubicBezTo>
                    <a:pt x="78" y="319"/>
                    <a:pt x="84" y="318"/>
                    <a:pt x="85" y="316"/>
                  </a:cubicBezTo>
                  <a:cubicBezTo>
                    <a:pt x="85" y="315"/>
                    <a:pt x="84" y="311"/>
                    <a:pt x="79" y="311"/>
                  </a:cubicBezTo>
                  <a:cubicBezTo>
                    <a:pt x="75" y="311"/>
                    <a:pt x="71" y="311"/>
                    <a:pt x="68" y="310"/>
                  </a:cubicBezTo>
                  <a:cubicBezTo>
                    <a:pt x="66" y="308"/>
                    <a:pt x="63" y="307"/>
                    <a:pt x="63" y="307"/>
                  </a:cubicBezTo>
                  <a:cubicBezTo>
                    <a:pt x="63" y="307"/>
                    <a:pt x="62" y="293"/>
                    <a:pt x="59" y="285"/>
                  </a:cubicBezTo>
                  <a:cubicBezTo>
                    <a:pt x="56" y="276"/>
                    <a:pt x="54" y="271"/>
                    <a:pt x="56" y="268"/>
                  </a:cubicBezTo>
                  <a:cubicBezTo>
                    <a:pt x="58" y="266"/>
                    <a:pt x="62" y="248"/>
                    <a:pt x="62" y="240"/>
                  </a:cubicBezTo>
                  <a:cubicBezTo>
                    <a:pt x="62" y="231"/>
                    <a:pt x="62" y="224"/>
                    <a:pt x="64" y="216"/>
                  </a:cubicBezTo>
                  <a:cubicBezTo>
                    <a:pt x="67" y="208"/>
                    <a:pt x="73" y="181"/>
                    <a:pt x="72" y="166"/>
                  </a:cubicBezTo>
                  <a:cubicBezTo>
                    <a:pt x="72" y="151"/>
                    <a:pt x="73" y="147"/>
                    <a:pt x="73" y="143"/>
                  </a:cubicBezTo>
                  <a:cubicBezTo>
                    <a:pt x="73" y="139"/>
                    <a:pt x="73" y="136"/>
                    <a:pt x="73" y="136"/>
                  </a:cubicBezTo>
                  <a:cubicBezTo>
                    <a:pt x="73" y="135"/>
                    <a:pt x="73" y="134"/>
                    <a:pt x="73" y="133"/>
                  </a:cubicBezTo>
                  <a:cubicBezTo>
                    <a:pt x="75" y="136"/>
                    <a:pt x="76" y="142"/>
                    <a:pt x="77" y="149"/>
                  </a:cubicBezTo>
                  <a:cubicBezTo>
                    <a:pt x="77" y="155"/>
                    <a:pt x="79" y="145"/>
                    <a:pt x="78" y="137"/>
                  </a:cubicBezTo>
                  <a:cubicBezTo>
                    <a:pt x="77" y="129"/>
                    <a:pt x="75" y="125"/>
                    <a:pt x="75" y="119"/>
                  </a:cubicBezTo>
                  <a:cubicBezTo>
                    <a:pt x="76" y="113"/>
                    <a:pt x="77" y="102"/>
                    <a:pt x="73" y="91"/>
                  </a:cubicBezTo>
                  <a:cubicBezTo>
                    <a:pt x="69" y="80"/>
                    <a:pt x="70" y="85"/>
                    <a:pt x="69" y="79"/>
                  </a:cubicBezTo>
                  <a:cubicBezTo>
                    <a:pt x="68" y="73"/>
                    <a:pt x="66" y="68"/>
                    <a:pt x="66" y="65"/>
                  </a:cubicBezTo>
                  <a:cubicBezTo>
                    <a:pt x="66" y="62"/>
                    <a:pt x="65" y="56"/>
                    <a:pt x="65" y="56"/>
                  </a:cubicBezTo>
                  <a:cubicBezTo>
                    <a:pt x="65" y="56"/>
                    <a:pt x="64" y="55"/>
                    <a:pt x="67" y="51"/>
                  </a:cubicBezTo>
                  <a:cubicBezTo>
                    <a:pt x="69" y="47"/>
                    <a:pt x="69" y="46"/>
                    <a:pt x="74" y="46"/>
                  </a:cubicBezTo>
                  <a:cubicBezTo>
                    <a:pt x="78" y="46"/>
                    <a:pt x="81" y="46"/>
                    <a:pt x="80" y="43"/>
                  </a:cubicBezTo>
                  <a:cubicBezTo>
                    <a:pt x="79" y="40"/>
                    <a:pt x="81" y="39"/>
                    <a:pt x="80" y="38"/>
                  </a:cubicBezTo>
                  <a:cubicBezTo>
                    <a:pt x="79" y="38"/>
                    <a:pt x="78" y="37"/>
                    <a:pt x="79" y="37"/>
                  </a:cubicBezTo>
                  <a:cubicBezTo>
                    <a:pt x="80" y="36"/>
                    <a:pt x="81" y="36"/>
                    <a:pt x="81" y="35"/>
                  </a:cubicBezTo>
                  <a:cubicBezTo>
                    <a:pt x="81" y="33"/>
                    <a:pt x="82" y="34"/>
                    <a:pt x="83" y="33"/>
                  </a:cubicBezTo>
                  <a:cubicBezTo>
                    <a:pt x="84" y="32"/>
                    <a:pt x="83" y="29"/>
                    <a:pt x="81" y="27"/>
                  </a:cubicBezTo>
                  <a:cubicBezTo>
                    <a:pt x="80" y="25"/>
                    <a:pt x="79" y="24"/>
                    <a:pt x="80" y="22"/>
                  </a:cubicBezTo>
                  <a:cubicBezTo>
                    <a:pt x="81" y="20"/>
                    <a:pt x="79" y="18"/>
                    <a:pt x="78" y="15"/>
                  </a:cubicBezTo>
                  <a:cubicBezTo>
                    <a:pt x="76" y="12"/>
                    <a:pt x="75" y="11"/>
                    <a:pt x="78" y="8"/>
                  </a:cubicBezTo>
                  <a:close/>
                </a:path>
              </a:pathLst>
            </a:custGeom>
            <a:solidFill>
              <a:srgbClr val="C0B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5" name="任意多边形: 形状 154">
              <a:extLst>
                <a:ext uri="{FF2B5EF4-FFF2-40B4-BE49-F238E27FC236}">
                  <a16:creationId xmlns:a16="http://schemas.microsoft.com/office/drawing/2014/main" id="{FDAEC7A2-B372-491B-BFEB-6A56BFAE69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" y="618"/>
              <a:ext cx="55" cy="189"/>
            </a:xfrm>
            <a:custGeom>
              <a:avLst/>
              <a:gdLst>
                <a:gd name="T0" fmla="*/ 1 w 29"/>
                <a:gd name="T1" fmla="*/ 0 h 99"/>
                <a:gd name="T2" fmla="*/ 1 w 29"/>
                <a:gd name="T3" fmla="*/ 1 h 99"/>
                <a:gd name="T4" fmla="*/ 0 w 29"/>
                <a:gd name="T5" fmla="*/ 4 h 99"/>
                <a:gd name="T6" fmla="*/ 17 w 29"/>
                <a:gd name="T7" fmla="*/ 35 h 99"/>
                <a:gd name="T8" fmla="*/ 23 w 29"/>
                <a:gd name="T9" fmla="*/ 67 h 99"/>
                <a:gd name="T10" fmla="*/ 19 w 29"/>
                <a:gd name="T11" fmla="*/ 87 h 99"/>
                <a:gd name="T12" fmla="*/ 13 w 29"/>
                <a:gd name="T13" fmla="*/ 98 h 99"/>
                <a:gd name="T14" fmla="*/ 20 w 29"/>
                <a:gd name="T15" fmla="*/ 99 h 99"/>
                <a:gd name="T16" fmla="*/ 29 w 29"/>
                <a:gd name="T17" fmla="*/ 99 h 99"/>
                <a:gd name="T18" fmla="*/ 29 w 29"/>
                <a:gd name="T19" fmla="*/ 95 h 99"/>
                <a:gd name="T20" fmla="*/ 29 w 29"/>
                <a:gd name="T21" fmla="*/ 95 h 99"/>
                <a:gd name="T22" fmla="*/ 29 w 29"/>
                <a:gd name="T23" fmla="*/ 95 h 99"/>
                <a:gd name="T24" fmla="*/ 28 w 29"/>
                <a:gd name="T25" fmla="*/ 83 h 99"/>
                <a:gd name="T26" fmla="*/ 24 w 29"/>
                <a:gd name="T27" fmla="*/ 65 h 99"/>
                <a:gd name="T28" fmla="*/ 24 w 29"/>
                <a:gd name="T29" fmla="*/ 51 h 99"/>
                <a:gd name="T30" fmla="*/ 19 w 29"/>
                <a:gd name="T31" fmla="*/ 25 h 99"/>
                <a:gd name="T32" fmla="*/ 22 w 29"/>
                <a:gd name="T33" fmla="*/ 21 h 99"/>
                <a:gd name="T34" fmla="*/ 21 w 29"/>
                <a:gd name="T35" fmla="*/ 18 h 99"/>
                <a:gd name="T36" fmla="*/ 21 w 29"/>
                <a:gd name="T37" fmla="*/ 17 h 99"/>
                <a:gd name="T38" fmla="*/ 1 w 29"/>
                <a:gd name="T39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99">
                  <a:moveTo>
                    <a:pt x="1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2"/>
                    <a:pt x="0" y="4"/>
                  </a:cubicBezTo>
                  <a:cubicBezTo>
                    <a:pt x="7" y="11"/>
                    <a:pt x="14" y="25"/>
                    <a:pt x="17" y="35"/>
                  </a:cubicBezTo>
                  <a:cubicBezTo>
                    <a:pt x="20" y="45"/>
                    <a:pt x="22" y="58"/>
                    <a:pt x="23" y="67"/>
                  </a:cubicBezTo>
                  <a:cubicBezTo>
                    <a:pt x="24" y="76"/>
                    <a:pt x="22" y="80"/>
                    <a:pt x="19" y="87"/>
                  </a:cubicBezTo>
                  <a:cubicBezTo>
                    <a:pt x="15" y="93"/>
                    <a:pt x="13" y="98"/>
                    <a:pt x="13" y="98"/>
                  </a:cubicBezTo>
                  <a:cubicBezTo>
                    <a:pt x="13" y="98"/>
                    <a:pt x="16" y="98"/>
                    <a:pt x="20" y="99"/>
                  </a:cubicBezTo>
                  <a:cubicBezTo>
                    <a:pt x="25" y="99"/>
                    <a:pt x="29" y="99"/>
                    <a:pt x="29" y="99"/>
                  </a:cubicBezTo>
                  <a:cubicBezTo>
                    <a:pt x="29" y="99"/>
                    <a:pt x="29" y="98"/>
                    <a:pt x="29" y="95"/>
                  </a:cubicBezTo>
                  <a:cubicBezTo>
                    <a:pt x="29" y="95"/>
                    <a:pt x="29" y="95"/>
                    <a:pt x="29" y="95"/>
                  </a:cubicBezTo>
                  <a:cubicBezTo>
                    <a:pt x="29" y="95"/>
                    <a:pt x="29" y="95"/>
                    <a:pt x="29" y="95"/>
                  </a:cubicBezTo>
                  <a:cubicBezTo>
                    <a:pt x="29" y="91"/>
                    <a:pt x="29" y="86"/>
                    <a:pt x="28" y="83"/>
                  </a:cubicBezTo>
                  <a:cubicBezTo>
                    <a:pt x="26" y="81"/>
                    <a:pt x="25" y="69"/>
                    <a:pt x="24" y="65"/>
                  </a:cubicBezTo>
                  <a:cubicBezTo>
                    <a:pt x="23" y="62"/>
                    <a:pt x="23" y="57"/>
                    <a:pt x="24" y="51"/>
                  </a:cubicBezTo>
                  <a:cubicBezTo>
                    <a:pt x="24" y="44"/>
                    <a:pt x="17" y="27"/>
                    <a:pt x="19" y="25"/>
                  </a:cubicBezTo>
                  <a:cubicBezTo>
                    <a:pt x="20" y="24"/>
                    <a:pt x="21" y="22"/>
                    <a:pt x="22" y="21"/>
                  </a:cubicBezTo>
                  <a:cubicBezTo>
                    <a:pt x="22" y="19"/>
                    <a:pt x="21" y="18"/>
                    <a:pt x="21" y="18"/>
                  </a:cubicBezTo>
                  <a:cubicBezTo>
                    <a:pt x="21" y="18"/>
                    <a:pt x="21" y="18"/>
                    <a:pt x="21" y="17"/>
                  </a:cubicBezTo>
                  <a:cubicBezTo>
                    <a:pt x="16" y="9"/>
                    <a:pt x="7" y="3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804CBDB6-0ED6-4DF4-A096-1F64D838E7A0}"/>
              </a:ext>
            </a:extLst>
          </p:cNvPr>
          <p:cNvGrpSpPr/>
          <p:nvPr/>
        </p:nvGrpSpPr>
        <p:grpSpPr>
          <a:xfrm>
            <a:off x="571725" y="1066448"/>
            <a:ext cx="1649874" cy="1166867"/>
            <a:chOff x="983432" y="1421929"/>
            <a:chExt cx="2199832" cy="1555823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ACDF59C5-0F0A-4A4C-B445-140FCC12967C}"/>
                </a:ext>
              </a:extLst>
            </p:cNvPr>
            <p:cNvGrpSpPr/>
            <p:nvPr/>
          </p:nvGrpSpPr>
          <p:grpSpPr>
            <a:xfrm>
              <a:off x="983432" y="2069214"/>
              <a:ext cx="2199832" cy="908538"/>
              <a:chOff x="983432" y="2069214"/>
              <a:chExt cx="2199832" cy="908538"/>
            </a:xfrm>
          </p:grpSpPr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14BC2213-5FA7-4478-8366-B67E233F29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3432" y="2420353"/>
                <a:ext cx="2199832" cy="557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rIns="0" anchor="t" anchorCtr="0">
                <a:normAutofit fontScale="77500" lnSpcReduction="20000"/>
              </a:bodyPr>
              <a:lstStyle/>
              <a:p>
                <a:pPr algn="ctr" eaLnBrk="1" hangingPunct="1"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1000" dirty="0"/>
                  <a:t>此部分内容作为文字排版占位显示</a:t>
                </a:r>
                <a:br>
                  <a:rPr lang="zh-CN" altLang="en-US" sz="1000" dirty="0"/>
                </a:br>
                <a:r>
                  <a:rPr lang="zh-CN" altLang="en-US" sz="1000" dirty="0"/>
                  <a:t> （建议使用主题字体）</a:t>
                </a:r>
              </a:p>
            </p:txBody>
          </p:sp>
          <p:sp>
            <p:nvSpPr>
              <p:cNvPr id="24" name="文本框 1470">
                <a:extLst>
                  <a:ext uri="{FF2B5EF4-FFF2-40B4-BE49-F238E27FC236}">
                    <a16:creationId xmlns:a16="http://schemas.microsoft.com/office/drawing/2014/main" id="{8C8CF6B1-24E6-408C-86CB-BBBDA7ECECE7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983432" y="2069214"/>
                <a:ext cx="2199832" cy="351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rIns="0">
                <a:normAutofit fontScale="62500" lnSpcReduction="20000"/>
              </a:bodyPr>
              <a:lstStyle/>
              <a:p>
                <a:pPr algn="ctr" eaLnBrk="1" hangingPunct="1">
                  <a:lnSpc>
                    <a:spcPct val="11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1800" b="1">
                    <a:solidFill>
                      <a:schemeClr val="accent1"/>
                    </a:solidFill>
                  </a:rPr>
                  <a:t>标题文本预设</a:t>
                </a:r>
                <a:endParaRPr lang="zh-CN" altLang="en-US" sz="1800" b="1" dirty="0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509ABDC8-129E-4FC6-9D78-CA50E4E76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2808" y="1421929"/>
              <a:ext cx="461080" cy="439730"/>
            </a:xfrm>
            <a:custGeom>
              <a:avLst/>
              <a:gdLst>
                <a:gd name="connsiteX0" fmla="*/ 315778 w 607639"/>
                <a:gd name="connsiteY0" fmla="*/ 173080 h 579502"/>
                <a:gd name="connsiteX1" fmla="*/ 315778 w 607639"/>
                <a:gd name="connsiteY1" fmla="*/ 266058 h 579502"/>
                <a:gd name="connsiteX2" fmla="*/ 303493 w 607639"/>
                <a:gd name="connsiteY2" fmla="*/ 278325 h 579502"/>
                <a:gd name="connsiteX3" fmla="*/ 210375 w 607639"/>
                <a:gd name="connsiteY3" fmla="*/ 278325 h 579502"/>
                <a:gd name="connsiteX4" fmla="*/ 303493 w 607639"/>
                <a:gd name="connsiteY4" fmla="*/ 359925 h 579502"/>
                <a:gd name="connsiteX5" fmla="*/ 397500 w 607639"/>
                <a:gd name="connsiteY5" fmla="*/ 266058 h 579502"/>
                <a:gd name="connsiteX6" fmla="*/ 315778 w 607639"/>
                <a:gd name="connsiteY6" fmla="*/ 173080 h 579502"/>
                <a:gd name="connsiteX7" fmla="*/ 249814 w 607639"/>
                <a:gd name="connsiteY7" fmla="*/ 160816 h 579502"/>
                <a:gd name="connsiteX8" fmla="*/ 198110 w 607639"/>
                <a:gd name="connsiteY8" fmla="*/ 212449 h 579502"/>
                <a:gd name="connsiteX9" fmla="*/ 249814 w 607639"/>
                <a:gd name="connsiteY9" fmla="*/ 212449 h 579502"/>
                <a:gd name="connsiteX10" fmla="*/ 303493 w 607639"/>
                <a:gd name="connsiteY10" fmla="*/ 147835 h 579502"/>
                <a:gd name="connsiteX11" fmla="*/ 421981 w 607639"/>
                <a:gd name="connsiteY11" fmla="*/ 266058 h 579502"/>
                <a:gd name="connsiteX12" fmla="*/ 303493 w 607639"/>
                <a:gd name="connsiteY12" fmla="*/ 384370 h 579502"/>
                <a:gd name="connsiteX13" fmla="*/ 185093 w 607639"/>
                <a:gd name="connsiteY13" fmla="*/ 266058 h 579502"/>
                <a:gd name="connsiteX14" fmla="*/ 197289 w 607639"/>
                <a:gd name="connsiteY14" fmla="*/ 253880 h 579502"/>
                <a:gd name="connsiteX15" fmla="*/ 291297 w 607639"/>
                <a:gd name="connsiteY15" fmla="*/ 253880 h 579502"/>
                <a:gd name="connsiteX16" fmla="*/ 291297 w 607639"/>
                <a:gd name="connsiteY16" fmla="*/ 160013 h 579502"/>
                <a:gd name="connsiteX17" fmla="*/ 303493 w 607639"/>
                <a:gd name="connsiteY17" fmla="*/ 147835 h 579502"/>
                <a:gd name="connsiteX18" fmla="*/ 262095 w 607639"/>
                <a:gd name="connsiteY18" fmla="*/ 135133 h 579502"/>
                <a:gd name="connsiteX19" fmla="*/ 274287 w 607639"/>
                <a:gd name="connsiteY19" fmla="*/ 147397 h 579502"/>
                <a:gd name="connsiteX20" fmla="*/ 274287 w 607639"/>
                <a:gd name="connsiteY20" fmla="*/ 224713 h 579502"/>
                <a:gd name="connsiteX21" fmla="*/ 262095 w 607639"/>
                <a:gd name="connsiteY21" fmla="*/ 236888 h 579502"/>
                <a:gd name="connsiteX22" fmla="*/ 184672 w 607639"/>
                <a:gd name="connsiteY22" fmla="*/ 236888 h 579502"/>
                <a:gd name="connsiteX23" fmla="*/ 172391 w 607639"/>
                <a:gd name="connsiteY23" fmla="*/ 224713 h 579502"/>
                <a:gd name="connsiteX24" fmla="*/ 262095 w 607639"/>
                <a:gd name="connsiteY24" fmla="*/ 135133 h 579502"/>
                <a:gd name="connsiteX25" fmla="*/ 58120 w 607639"/>
                <a:gd name="connsiteY25" fmla="*/ 108514 h 579502"/>
                <a:gd name="connsiteX26" fmla="*/ 58120 w 607639"/>
                <a:gd name="connsiteY26" fmla="*/ 413970 h 579502"/>
                <a:gd name="connsiteX27" fmla="*/ 549430 w 607639"/>
                <a:gd name="connsiteY27" fmla="*/ 413970 h 579502"/>
                <a:gd name="connsiteX28" fmla="*/ 549430 w 607639"/>
                <a:gd name="connsiteY28" fmla="*/ 108514 h 579502"/>
                <a:gd name="connsiteX29" fmla="*/ 27236 w 607639"/>
                <a:gd name="connsiteY29" fmla="*/ 56079 h 579502"/>
                <a:gd name="connsiteX30" fmla="*/ 27236 w 607639"/>
                <a:gd name="connsiteY30" fmla="*/ 81319 h 579502"/>
                <a:gd name="connsiteX31" fmla="*/ 580403 w 607639"/>
                <a:gd name="connsiteY31" fmla="*/ 81319 h 579502"/>
                <a:gd name="connsiteX32" fmla="*/ 580403 w 607639"/>
                <a:gd name="connsiteY32" fmla="*/ 56079 h 579502"/>
                <a:gd name="connsiteX33" fmla="*/ 303775 w 607639"/>
                <a:gd name="connsiteY33" fmla="*/ 0 h 579502"/>
                <a:gd name="connsiteX34" fmla="*/ 317393 w 607639"/>
                <a:gd name="connsiteY34" fmla="*/ 13597 h 579502"/>
                <a:gd name="connsiteX35" fmla="*/ 317393 w 607639"/>
                <a:gd name="connsiteY35" fmla="*/ 28884 h 579502"/>
                <a:gd name="connsiteX36" fmla="*/ 580403 w 607639"/>
                <a:gd name="connsiteY36" fmla="*/ 28884 h 579502"/>
                <a:gd name="connsiteX37" fmla="*/ 607639 w 607639"/>
                <a:gd name="connsiteY37" fmla="*/ 56079 h 579502"/>
                <a:gd name="connsiteX38" fmla="*/ 607639 w 607639"/>
                <a:gd name="connsiteY38" fmla="*/ 81319 h 579502"/>
                <a:gd name="connsiteX39" fmla="*/ 580403 w 607639"/>
                <a:gd name="connsiteY39" fmla="*/ 108514 h 579502"/>
                <a:gd name="connsiteX40" fmla="*/ 576665 w 607639"/>
                <a:gd name="connsiteY40" fmla="*/ 108514 h 579502"/>
                <a:gd name="connsiteX41" fmla="*/ 576665 w 607639"/>
                <a:gd name="connsiteY41" fmla="*/ 413970 h 579502"/>
                <a:gd name="connsiteX42" fmla="*/ 549430 w 607639"/>
                <a:gd name="connsiteY42" fmla="*/ 441165 h 579502"/>
                <a:gd name="connsiteX43" fmla="*/ 317393 w 607639"/>
                <a:gd name="connsiteY43" fmla="*/ 441165 h 579502"/>
                <a:gd name="connsiteX44" fmla="*/ 317393 w 607639"/>
                <a:gd name="connsiteY44" fmla="*/ 481069 h 579502"/>
                <a:gd name="connsiteX45" fmla="*/ 418236 w 607639"/>
                <a:gd name="connsiteY45" fmla="*/ 554923 h 579502"/>
                <a:gd name="connsiteX46" fmla="*/ 421173 w 607639"/>
                <a:gd name="connsiteY46" fmla="*/ 573942 h 579502"/>
                <a:gd name="connsiteX47" fmla="*/ 410225 w 607639"/>
                <a:gd name="connsiteY47" fmla="*/ 579452 h 579502"/>
                <a:gd name="connsiteX48" fmla="*/ 402215 w 607639"/>
                <a:gd name="connsiteY48" fmla="*/ 576874 h 579502"/>
                <a:gd name="connsiteX49" fmla="*/ 317393 w 607639"/>
                <a:gd name="connsiteY49" fmla="*/ 514752 h 579502"/>
                <a:gd name="connsiteX50" fmla="*/ 317393 w 607639"/>
                <a:gd name="connsiteY50" fmla="*/ 565854 h 579502"/>
                <a:gd name="connsiteX51" fmla="*/ 303775 w 607639"/>
                <a:gd name="connsiteY51" fmla="*/ 579452 h 579502"/>
                <a:gd name="connsiteX52" fmla="*/ 290157 w 607639"/>
                <a:gd name="connsiteY52" fmla="*/ 565854 h 579502"/>
                <a:gd name="connsiteX53" fmla="*/ 290157 w 607639"/>
                <a:gd name="connsiteY53" fmla="*/ 514752 h 579502"/>
                <a:gd name="connsiteX54" fmla="*/ 205424 w 607639"/>
                <a:gd name="connsiteY54" fmla="*/ 576874 h 579502"/>
                <a:gd name="connsiteX55" fmla="*/ 186377 w 607639"/>
                <a:gd name="connsiteY55" fmla="*/ 573942 h 579502"/>
                <a:gd name="connsiteX56" fmla="*/ 189314 w 607639"/>
                <a:gd name="connsiteY56" fmla="*/ 554923 h 579502"/>
                <a:gd name="connsiteX57" fmla="*/ 290157 w 607639"/>
                <a:gd name="connsiteY57" fmla="*/ 481069 h 579502"/>
                <a:gd name="connsiteX58" fmla="*/ 290157 w 607639"/>
                <a:gd name="connsiteY58" fmla="*/ 441165 h 579502"/>
                <a:gd name="connsiteX59" fmla="*/ 58120 w 607639"/>
                <a:gd name="connsiteY59" fmla="*/ 441165 h 579502"/>
                <a:gd name="connsiteX60" fmla="*/ 30885 w 607639"/>
                <a:gd name="connsiteY60" fmla="*/ 413970 h 579502"/>
                <a:gd name="connsiteX61" fmla="*/ 30885 w 607639"/>
                <a:gd name="connsiteY61" fmla="*/ 108514 h 579502"/>
                <a:gd name="connsiteX62" fmla="*/ 27236 w 607639"/>
                <a:gd name="connsiteY62" fmla="*/ 108514 h 579502"/>
                <a:gd name="connsiteX63" fmla="*/ 0 w 607639"/>
                <a:gd name="connsiteY63" fmla="*/ 81319 h 579502"/>
                <a:gd name="connsiteX64" fmla="*/ 0 w 607639"/>
                <a:gd name="connsiteY64" fmla="*/ 56079 h 579502"/>
                <a:gd name="connsiteX65" fmla="*/ 27236 w 607639"/>
                <a:gd name="connsiteY65" fmla="*/ 28884 h 579502"/>
                <a:gd name="connsiteX66" fmla="*/ 290157 w 607639"/>
                <a:gd name="connsiteY66" fmla="*/ 28884 h 579502"/>
                <a:gd name="connsiteX67" fmla="*/ 290157 w 607639"/>
                <a:gd name="connsiteY67" fmla="*/ 13597 h 579502"/>
                <a:gd name="connsiteX68" fmla="*/ 303775 w 607639"/>
                <a:gd name="connsiteY68" fmla="*/ 0 h 579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607639" h="579502">
                  <a:moveTo>
                    <a:pt x="315778" y="173080"/>
                  </a:moveTo>
                  <a:lnTo>
                    <a:pt x="315778" y="266058"/>
                  </a:lnTo>
                  <a:cubicBezTo>
                    <a:pt x="315778" y="272814"/>
                    <a:pt x="310258" y="278325"/>
                    <a:pt x="303493" y="278325"/>
                  </a:cubicBezTo>
                  <a:lnTo>
                    <a:pt x="210375" y="278325"/>
                  </a:lnTo>
                  <a:cubicBezTo>
                    <a:pt x="216429" y="324281"/>
                    <a:pt x="255866" y="359925"/>
                    <a:pt x="303493" y="359925"/>
                  </a:cubicBezTo>
                  <a:cubicBezTo>
                    <a:pt x="355303" y="359925"/>
                    <a:pt x="397500" y="317792"/>
                    <a:pt x="397500" y="266058"/>
                  </a:cubicBezTo>
                  <a:cubicBezTo>
                    <a:pt x="397500" y="218502"/>
                    <a:pt x="361802" y="179124"/>
                    <a:pt x="315778" y="173080"/>
                  </a:cubicBezTo>
                  <a:close/>
                  <a:moveTo>
                    <a:pt x="249814" y="160816"/>
                  </a:moveTo>
                  <a:cubicBezTo>
                    <a:pt x="223740" y="165793"/>
                    <a:pt x="203093" y="186410"/>
                    <a:pt x="198110" y="212449"/>
                  </a:cubicBezTo>
                  <a:lnTo>
                    <a:pt x="249814" y="212449"/>
                  </a:lnTo>
                  <a:close/>
                  <a:moveTo>
                    <a:pt x="303493" y="147835"/>
                  </a:moveTo>
                  <a:cubicBezTo>
                    <a:pt x="368835" y="147835"/>
                    <a:pt x="421981" y="200902"/>
                    <a:pt x="421981" y="266058"/>
                  </a:cubicBezTo>
                  <a:cubicBezTo>
                    <a:pt x="421981" y="331303"/>
                    <a:pt x="368835" y="384370"/>
                    <a:pt x="303493" y="384370"/>
                  </a:cubicBezTo>
                  <a:cubicBezTo>
                    <a:pt x="238239" y="384370"/>
                    <a:pt x="185093" y="331303"/>
                    <a:pt x="185093" y="266058"/>
                  </a:cubicBezTo>
                  <a:cubicBezTo>
                    <a:pt x="185093" y="259303"/>
                    <a:pt x="190523" y="253880"/>
                    <a:pt x="197289" y="253880"/>
                  </a:cubicBezTo>
                  <a:lnTo>
                    <a:pt x="291297" y="253880"/>
                  </a:lnTo>
                  <a:lnTo>
                    <a:pt x="291297" y="160013"/>
                  </a:lnTo>
                  <a:cubicBezTo>
                    <a:pt x="291297" y="153257"/>
                    <a:pt x="296727" y="147835"/>
                    <a:pt x="303493" y="147835"/>
                  </a:cubicBezTo>
                  <a:close/>
                  <a:moveTo>
                    <a:pt x="262095" y="135133"/>
                  </a:moveTo>
                  <a:cubicBezTo>
                    <a:pt x="268859" y="135133"/>
                    <a:pt x="274287" y="140643"/>
                    <a:pt x="274287" y="147397"/>
                  </a:cubicBezTo>
                  <a:lnTo>
                    <a:pt x="274287" y="224713"/>
                  </a:lnTo>
                  <a:cubicBezTo>
                    <a:pt x="274287" y="231467"/>
                    <a:pt x="268859" y="236888"/>
                    <a:pt x="262095" y="236888"/>
                  </a:cubicBezTo>
                  <a:lnTo>
                    <a:pt x="184672" y="236888"/>
                  </a:lnTo>
                  <a:cubicBezTo>
                    <a:pt x="177909" y="236888"/>
                    <a:pt x="172391" y="231467"/>
                    <a:pt x="172391" y="224713"/>
                  </a:cubicBezTo>
                  <a:cubicBezTo>
                    <a:pt x="172391" y="175302"/>
                    <a:pt x="212616" y="135133"/>
                    <a:pt x="262095" y="135133"/>
                  </a:cubicBezTo>
                  <a:close/>
                  <a:moveTo>
                    <a:pt x="58120" y="108514"/>
                  </a:moveTo>
                  <a:lnTo>
                    <a:pt x="58120" y="413970"/>
                  </a:lnTo>
                  <a:lnTo>
                    <a:pt x="549430" y="413970"/>
                  </a:lnTo>
                  <a:lnTo>
                    <a:pt x="549430" y="108514"/>
                  </a:lnTo>
                  <a:close/>
                  <a:moveTo>
                    <a:pt x="27236" y="56079"/>
                  </a:moveTo>
                  <a:lnTo>
                    <a:pt x="27236" y="81319"/>
                  </a:lnTo>
                  <a:lnTo>
                    <a:pt x="580403" y="81319"/>
                  </a:lnTo>
                  <a:lnTo>
                    <a:pt x="580403" y="56079"/>
                  </a:lnTo>
                  <a:close/>
                  <a:moveTo>
                    <a:pt x="303775" y="0"/>
                  </a:moveTo>
                  <a:cubicBezTo>
                    <a:pt x="311341" y="0"/>
                    <a:pt x="317393" y="6132"/>
                    <a:pt x="317393" y="13597"/>
                  </a:cubicBezTo>
                  <a:lnTo>
                    <a:pt x="317393" y="28884"/>
                  </a:lnTo>
                  <a:lnTo>
                    <a:pt x="580403" y="28884"/>
                  </a:lnTo>
                  <a:cubicBezTo>
                    <a:pt x="595356" y="28884"/>
                    <a:pt x="607639" y="41148"/>
                    <a:pt x="607639" y="56079"/>
                  </a:cubicBezTo>
                  <a:lnTo>
                    <a:pt x="607639" y="81319"/>
                  </a:lnTo>
                  <a:cubicBezTo>
                    <a:pt x="607639" y="96338"/>
                    <a:pt x="595356" y="108514"/>
                    <a:pt x="580403" y="108514"/>
                  </a:cubicBezTo>
                  <a:lnTo>
                    <a:pt x="576665" y="108514"/>
                  </a:lnTo>
                  <a:lnTo>
                    <a:pt x="576665" y="413970"/>
                  </a:lnTo>
                  <a:cubicBezTo>
                    <a:pt x="576665" y="428990"/>
                    <a:pt x="564472" y="441165"/>
                    <a:pt x="549430" y="441165"/>
                  </a:cubicBezTo>
                  <a:lnTo>
                    <a:pt x="317393" y="441165"/>
                  </a:lnTo>
                  <a:lnTo>
                    <a:pt x="317393" y="481069"/>
                  </a:lnTo>
                  <a:lnTo>
                    <a:pt x="418236" y="554923"/>
                  </a:lnTo>
                  <a:cubicBezTo>
                    <a:pt x="424377" y="559366"/>
                    <a:pt x="425623" y="567898"/>
                    <a:pt x="421173" y="573942"/>
                  </a:cubicBezTo>
                  <a:cubicBezTo>
                    <a:pt x="418503" y="577585"/>
                    <a:pt x="414409" y="579452"/>
                    <a:pt x="410225" y="579452"/>
                  </a:cubicBezTo>
                  <a:cubicBezTo>
                    <a:pt x="407466" y="579452"/>
                    <a:pt x="404618" y="578652"/>
                    <a:pt x="402215" y="576874"/>
                  </a:cubicBezTo>
                  <a:lnTo>
                    <a:pt x="317393" y="514752"/>
                  </a:lnTo>
                  <a:lnTo>
                    <a:pt x="317393" y="565854"/>
                  </a:lnTo>
                  <a:cubicBezTo>
                    <a:pt x="317393" y="573408"/>
                    <a:pt x="311341" y="579452"/>
                    <a:pt x="303775" y="579452"/>
                  </a:cubicBezTo>
                  <a:cubicBezTo>
                    <a:pt x="296299" y="579452"/>
                    <a:pt x="290157" y="573408"/>
                    <a:pt x="290157" y="565854"/>
                  </a:cubicBezTo>
                  <a:lnTo>
                    <a:pt x="290157" y="514752"/>
                  </a:lnTo>
                  <a:lnTo>
                    <a:pt x="205424" y="576874"/>
                  </a:lnTo>
                  <a:cubicBezTo>
                    <a:pt x="199372" y="581318"/>
                    <a:pt x="190827" y="579985"/>
                    <a:pt x="186377" y="573942"/>
                  </a:cubicBezTo>
                  <a:cubicBezTo>
                    <a:pt x="181927" y="567898"/>
                    <a:pt x="183262" y="559366"/>
                    <a:pt x="189314" y="554923"/>
                  </a:cubicBezTo>
                  <a:lnTo>
                    <a:pt x="290157" y="481069"/>
                  </a:lnTo>
                  <a:lnTo>
                    <a:pt x="290157" y="441165"/>
                  </a:lnTo>
                  <a:lnTo>
                    <a:pt x="58120" y="441165"/>
                  </a:lnTo>
                  <a:cubicBezTo>
                    <a:pt x="43167" y="441165"/>
                    <a:pt x="30885" y="428990"/>
                    <a:pt x="30885" y="413970"/>
                  </a:cubicBezTo>
                  <a:lnTo>
                    <a:pt x="30885" y="108514"/>
                  </a:lnTo>
                  <a:lnTo>
                    <a:pt x="27236" y="108514"/>
                  </a:lnTo>
                  <a:cubicBezTo>
                    <a:pt x="12194" y="108514"/>
                    <a:pt x="0" y="96338"/>
                    <a:pt x="0" y="81319"/>
                  </a:cubicBezTo>
                  <a:lnTo>
                    <a:pt x="0" y="56079"/>
                  </a:lnTo>
                  <a:cubicBezTo>
                    <a:pt x="0" y="41148"/>
                    <a:pt x="12194" y="28884"/>
                    <a:pt x="27236" y="28884"/>
                  </a:cubicBezTo>
                  <a:lnTo>
                    <a:pt x="290157" y="28884"/>
                  </a:lnTo>
                  <a:lnTo>
                    <a:pt x="290157" y="13597"/>
                  </a:lnTo>
                  <a:cubicBezTo>
                    <a:pt x="290157" y="6132"/>
                    <a:pt x="296299" y="0"/>
                    <a:pt x="3037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29ED0156-EDA6-43E6-843D-E5F0AF9A4007}"/>
              </a:ext>
            </a:extLst>
          </p:cNvPr>
          <p:cNvGrpSpPr/>
          <p:nvPr/>
        </p:nvGrpSpPr>
        <p:grpSpPr>
          <a:xfrm>
            <a:off x="2368094" y="1066448"/>
            <a:ext cx="1981572" cy="1207823"/>
            <a:chOff x="4745096" y="961601"/>
            <a:chExt cx="2642096" cy="1610431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8A961413-54FC-4431-B1CB-14B85DE770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096" y="2014633"/>
              <a:ext cx="2642096" cy="557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rIns="0" anchor="t" anchorCtr="0">
              <a:normAutofit lnSpcReduction="10000"/>
            </a:bodyPr>
            <a:lstStyle/>
            <a:p>
              <a:pPr algn="ctr"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000"/>
                <a:t>此部分内容作为文字排版占位显示</a:t>
              </a:r>
              <a:br>
                <a:rPr lang="zh-CN" altLang="en-US" sz="1000"/>
              </a:br>
              <a:r>
                <a:rPr lang="zh-CN" altLang="en-US" sz="1000"/>
                <a:t> （建议使用主题字体）</a:t>
              </a:r>
              <a:endParaRPr lang="zh-CN" altLang="en-US" sz="1000" dirty="0"/>
            </a:p>
          </p:txBody>
        </p:sp>
        <p:sp>
          <p:nvSpPr>
            <p:cNvPr id="19" name="文本框 1474">
              <a:extLst>
                <a:ext uri="{FF2B5EF4-FFF2-40B4-BE49-F238E27FC236}">
                  <a16:creationId xmlns:a16="http://schemas.microsoft.com/office/drawing/2014/main" id="{CE59FA4B-02EA-4069-8EFD-DF388BF75D3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745096" y="1663494"/>
              <a:ext cx="2642096" cy="351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rIns="0">
              <a:normAutofit fontScale="62500" lnSpcReduction="20000"/>
            </a:bodyPr>
            <a:lstStyle/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800" b="1">
                  <a:solidFill>
                    <a:schemeClr val="accent2"/>
                  </a:solidFill>
                </a:rPr>
                <a:t>标题文本预设</a:t>
              </a:r>
              <a:endParaRPr lang="zh-CN" altLang="en-US" sz="1800" b="1" dirty="0">
                <a:solidFill>
                  <a:schemeClr val="accent2"/>
                </a:solidFill>
              </a:endParaRPr>
            </a:p>
          </p:txBody>
        </p:sp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258AA3A2-534D-466C-BB9B-56D6EADF7F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5604" y="961601"/>
              <a:ext cx="461080" cy="460328"/>
            </a:xfrm>
            <a:custGeom>
              <a:avLst/>
              <a:gdLst>
                <a:gd name="connsiteX0" fmla="*/ 139649 w 606580"/>
                <a:gd name="connsiteY0" fmla="*/ 323260 h 605592"/>
                <a:gd name="connsiteX1" fmla="*/ 274852 w 606580"/>
                <a:gd name="connsiteY1" fmla="*/ 323260 h 605592"/>
                <a:gd name="connsiteX2" fmla="*/ 274852 w 606580"/>
                <a:gd name="connsiteY2" fmla="*/ 349440 h 605592"/>
                <a:gd name="connsiteX3" fmla="*/ 139649 w 606580"/>
                <a:gd name="connsiteY3" fmla="*/ 349440 h 605592"/>
                <a:gd name="connsiteX4" fmla="*/ 66294 w 606580"/>
                <a:gd name="connsiteY4" fmla="*/ 26233 h 605592"/>
                <a:gd name="connsiteX5" fmla="*/ 66294 w 606580"/>
                <a:gd name="connsiteY5" fmla="*/ 375703 h 605592"/>
                <a:gd name="connsiteX6" fmla="*/ 540286 w 606580"/>
                <a:gd name="connsiteY6" fmla="*/ 375703 h 605592"/>
                <a:gd name="connsiteX7" fmla="*/ 540286 w 606580"/>
                <a:gd name="connsiteY7" fmla="*/ 26233 h 605592"/>
                <a:gd name="connsiteX8" fmla="*/ 39925 w 606580"/>
                <a:gd name="connsiteY8" fmla="*/ 0 h 605592"/>
                <a:gd name="connsiteX9" fmla="*/ 566655 w 606580"/>
                <a:gd name="connsiteY9" fmla="*/ 0 h 605592"/>
                <a:gd name="connsiteX10" fmla="*/ 566655 w 606580"/>
                <a:gd name="connsiteY10" fmla="*/ 375703 h 605592"/>
                <a:gd name="connsiteX11" fmla="*/ 606580 w 606580"/>
                <a:gd name="connsiteY11" fmla="*/ 375703 h 605592"/>
                <a:gd name="connsiteX12" fmla="*/ 606580 w 606580"/>
                <a:gd name="connsiteY12" fmla="*/ 401936 h 605592"/>
                <a:gd name="connsiteX13" fmla="*/ 373716 w 606580"/>
                <a:gd name="connsiteY13" fmla="*/ 401936 h 605592"/>
                <a:gd name="connsiteX14" fmla="*/ 413269 w 606580"/>
                <a:gd name="connsiteY14" fmla="*/ 600587 h 605592"/>
                <a:gd name="connsiteX15" fmla="*/ 387364 w 606580"/>
                <a:gd name="connsiteY15" fmla="*/ 605592 h 605592"/>
                <a:gd name="connsiteX16" fmla="*/ 346790 w 606580"/>
                <a:gd name="connsiteY16" fmla="*/ 401936 h 605592"/>
                <a:gd name="connsiteX17" fmla="*/ 316521 w 606580"/>
                <a:gd name="connsiteY17" fmla="*/ 401936 h 605592"/>
                <a:gd name="connsiteX18" fmla="*/ 316521 w 606580"/>
                <a:gd name="connsiteY18" fmla="*/ 551828 h 605592"/>
                <a:gd name="connsiteX19" fmla="*/ 290059 w 606580"/>
                <a:gd name="connsiteY19" fmla="*/ 551828 h 605592"/>
                <a:gd name="connsiteX20" fmla="*/ 290059 w 606580"/>
                <a:gd name="connsiteY20" fmla="*/ 401936 h 605592"/>
                <a:gd name="connsiteX21" fmla="*/ 247163 w 606580"/>
                <a:gd name="connsiteY21" fmla="*/ 401936 h 605592"/>
                <a:gd name="connsiteX22" fmla="*/ 206588 w 606580"/>
                <a:gd name="connsiteY22" fmla="*/ 605592 h 605592"/>
                <a:gd name="connsiteX23" fmla="*/ 180591 w 606580"/>
                <a:gd name="connsiteY23" fmla="*/ 600494 h 605592"/>
                <a:gd name="connsiteX24" fmla="*/ 220237 w 606580"/>
                <a:gd name="connsiteY24" fmla="*/ 401936 h 605592"/>
                <a:gd name="connsiteX25" fmla="*/ 0 w 606580"/>
                <a:gd name="connsiteY25" fmla="*/ 401936 h 605592"/>
                <a:gd name="connsiteX26" fmla="*/ 0 w 606580"/>
                <a:gd name="connsiteY26" fmla="*/ 375703 h 605592"/>
                <a:gd name="connsiteX27" fmla="*/ 39925 w 606580"/>
                <a:gd name="connsiteY27" fmla="*/ 375703 h 60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06580" h="605592">
                  <a:moveTo>
                    <a:pt x="139649" y="323260"/>
                  </a:moveTo>
                  <a:lnTo>
                    <a:pt x="274852" y="323260"/>
                  </a:lnTo>
                  <a:lnTo>
                    <a:pt x="274852" y="349440"/>
                  </a:lnTo>
                  <a:lnTo>
                    <a:pt x="139649" y="349440"/>
                  </a:lnTo>
                  <a:close/>
                  <a:moveTo>
                    <a:pt x="66294" y="26233"/>
                  </a:moveTo>
                  <a:lnTo>
                    <a:pt x="66294" y="375703"/>
                  </a:lnTo>
                  <a:lnTo>
                    <a:pt x="540286" y="375703"/>
                  </a:lnTo>
                  <a:lnTo>
                    <a:pt x="540286" y="26233"/>
                  </a:lnTo>
                  <a:close/>
                  <a:moveTo>
                    <a:pt x="39925" y="0"/>
                  </a:moveTo>
                  <a:lnTo>
                    <a:pt x="566655" y="0"/>
                  </a:lnTo>
                  <a:lnTo>
                    <a:pt x="566655" y="375703"/>
                  </a:lnTo>
                  <a:lnTo>
                    <a:pt x="606580" y="375703"/>
                  </a:lnTo>
                  <a:lnTo>
                    <a:pt x="606580" y="401936"/>
                  </a:lnTo>
                  <a:lnTo>
                    <a:pt x="373716" y="401936"/>
                  </a:lnTo>
                  <a:lnTo>
                    <a:pt x="413269" y="600587"/>
                  </a:lnTo>
                  <a:lnTo>
                    <a:pt x="387364" y="605592"/>
                  </a:lnTo>
                  <a:lnTo>
                    <a:pt x="346790" y="401936"/>
                  </a:lnTo>
                  <a:lnTo>
                    <a:pt x="316521" y="401936"/>
                  </a:lnTo>
                  <a:lnTo>
                    <a:pt x="316521" y="551828"/>
                  </a:lnTo>
                  <a:lnTo>
                    <a:pt x="290059" y="551828"/>
                  </a:lnTo>
                  <a:lnTo>
                    <a:pt x="290059" y="401936"/>
                  </a:lnTo>
                  <a:lnTo>
                    <a:pt x="247163" y="401936"/>
                  </a:lnTo>
                  <a:lnTo>
                    <a:pt x="206588" y="605592"/>
                  </a:lnTo>
                  <a:lnTo>
                    <a:pt x="180591" y="600494"/>
                  </a:lnTo>
                  <a:lnTo>
                    <a:pt x="220237" y="401936"/>
                  </a:lnTo>
                  <a:lnTo>
                    <a:pt x="0" y="401936"/>
                  </a:lnTo>
                  <a:lnTo>
                    <a:pt x="0" y="375703"/>
                  </a:lnTo>
                  <a:lnTo>
                    <a:pt x="39925" y="37570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2B9F58AF-FA76-41A4-88D4-CBE8AADB8691}"/>
              </a:ext>
            </a:extLst>
          </p:cNvPr>
          <p:cNvGrpSpPr/>
          <p:nvPr/>
        </p:nvGrpSpPr>
        <p:grpSpPr>
          <a:xfrm>
            <a:off x="4496162" y="1066448"/>
            <a:ext cx="1981572" cy="1163764"/>
            <a:chOff x="8472264" y="961578"/>
            <a:chExt cx="2642096" cy="1551685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FFE552AC-2FEF-4A83-A077-F2A604E9A2E4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2264" y="1955864"/>
              <a:ext cx="2642096" cy="557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rIns="0" anchor="t" anchorCtr="0">
              <a:normAutofit lnSpcReduction="10000"/>
            </a:bodyPr>
            <a:lstStyle/>
            <a:p>
              <a:pPr algn="ctr"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000"/>
                <a:t>此部分内容作为文字排版占位显示</a:t>
              </a:r>
              <a:br>
                <a:rPr lang="zh-CN" altLang="en-US" sz="1000"/>
              </a:br>
              <a:r>
                <a:rPr lang="zh-CN" altLang="en-US" sz="1000"/>
                <a:t> （建议使用主题字体）</a:t>
              </a:r>
              <a:endParaRPr lang="zh-CN" altLang="en-US" sz="1000" dirty="0"/>
            </a:p>
          </p:txBody>
        </p:sp>
        <p:sp>
          <p:nvSpPr>
            <p:cNvPr id="16" name="文本框 1478">
              <a:extLst>
                <a:ext uri="{FF2B5EF4-FFF2-40B4-BE49-F238E27FC236}">
                  <a16:creationId xmlns:a16="http://schemas.microsoft.com/office/drawing/2014/main" id="{31A13C83-759D-40EC-B003-48C8CB2F1A4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472264" y="1604725"/>
              <a:ext cx="2642096" cy="351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rIns="0">
              <a:normAutofit fontScale="62500" lnSpcReduction="20000"/>
            </a:bodyPr>
            <a:lstStyle/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800" b="1">
                  <a:solidFill>
                    <a:schemeClr val="accent3"/>
                  </a:solidFill>
                </a:rPr>
                <a:t>标题文本预设</a:t>
              </a:r>
              <a:endParaRPr lang="zh-CN" altLang="en-US" sz="1800" b="1" dirty="0">
                <a:solidFill>
                  <a:schemeClr val="accent3"/>
                </a:solidFill>
              </a:endParaRPr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210AEA0B-E409-466F-80FB-67276318CE0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62772" y="961578"/>
              <a:ext cx="461080" cy="460374"/>
            </a:xfrm>
            <a:custGeom>
              <a:avLst/>
              <a:gdLst>
                <a:gd name="connsiteX0" fmla="*/ 424725 w 607004"/>
                <a:gd name="connsiteY0" fmla="*/ 67461 h 606075"/>
                <a:gd name="connsiteX1" fmla="*/ 522693 w 607004"/>
                <a:gd name="connsiteY1" fmla="*/ 67461 h 606075"/>
                <a:gd name="connsiteX2" fmla="*/ 539544 w 607004"/>
                <a:gd name="connsiteY2" fmla="*/ 84287 h 606075"/>
                <a:gd name="connsiteX3" fmla="*/ 539544 w 607004"/>
                <a:gd name="connsiteY3" fmla="*/ 182109 h 606075"/>
                <a:gd name="connsiteX4" fmla="*/ 522693 w 607004"/>
                <a:gd name="connsiteY4" fmla="*/ 198935 h 606075"/>
                <a:gd name="connsiteX5" fmla="*/ 505843 w 607004"/>
                <a:gd name="connsiteY5" fmla="*/ 182109 h 606075"/>
                <a:gd name="connsiteX6" fmla="*/ 505843 w 607004"/>
                <a:gd name="connsiteY6" fmla="*/ 124830 h 606075"/>
                <a:gd name="connsiteX7" fmla="*/ 332046 w 607004"/>
                <a:gd name="connsiteY7" fmla="*/ 298457 h 606075"/>
                <a:gd name="connsiteX8" fmla="*/ 308204 w 607004"/>
                <a:gd name="connsiteY8" fmla="*/ 298457 h 606075"/>
                <a:gd name="connsiteX9" fmla="*/ 233450 w 607004"/>
                <a:gd name="connsiteY9" fmla="*/ 223905 h 606075"/>
                <a:gd name="connsiteX10" fmla="*/ 96134 w 607004"/>
                <a:gd name="connsiteY10" fmla="*/ 361017 h 606075"/>
                <a:gd name="connsiteX11" fmla="*/ 72381 w 607004"/>
                <a:gd name="connsiteY11" fmla="*/ 361106 h 606075"/>
                <a:gd name="connsiteX12" fmla="*/ 72381 w 607004"/>
                <a:gd name="connsiteY12" fmla="*/ 337210 h 606075"/>
                <a:gd name="connsiteX13" fmla="*/ 221529 w 607004"/>
                <a:gd name="connsiteY13" fmla="*/ 188105 h 606075"/>
                <a:gd name="connsiteX14" fmla="*/ 245461 w 607004"/>
                <a:gd name="connsiteY14" fmla="*/ 188105 h 606075"/>
                <a:gd name="connsiteX15" fmla="*/ 320125 w 607004"/>
                <a:gd name="connsiteY15" fmla="*/ 262658 h 606075"/>
                <a:gd name="connsiteX16" fmla="*/ 481911 w 607004"/>
                <a:gd name="connsiteY16" fmla="*/ 101113 h 606075"/>
                <a:gd name="connsiteX17" fmla="*/ 424725 w 607004"/>
                <a:gd name="connsiteY17" fmla="*/ 101113 h 606075"/>
                <a:gd name="connsiteX18" fmla="*/ 407875 w 607004"/>
                <a:gd name="connsiteY18" fmla="*/ 84287 h 606075"/>
                <a:gd name="connsiteX19" fmla="*/ 424725 w 607004"/>
                <a:gd name="connsiteY19" fmla="*/ 67461 h 606075"/>
                <a:gd name="connsiteX20" fmla="*/ 33697 w 607004"/>
                <a:gd name="connsiteY20" fmla="*/ 33647 h 606075"/>
                <a:gd name="connsiteX21" fmla="*/ 33697 w 607004"/>
                <a:gd name="connsiteY21" fmla="*/ 399644 h 606075"/>
                <a:gd name="connsiteX22" fmla="*/ 573307 w 607004"/>
                <a:gd name="connsiteY22" fmla="*/ 399644 h 606075"/>
                <a:gd name="connsiteX23" fmla="*/ 573307 w 607004"/>
                <a:gd name="connsiteY23" fmla="*/ 33647 h 606075"/>
                <a:gd name="connsiteX24" fmla="*/ 16849 w 607004"/>
                <a:gd name="connsiteY24" fmla="*/ 0 h 606075"/>
                <a:gd name="connsiteX25" fmla="*/ 590155 w 607004"/>
                <a:gd name="connsiteY25" fmla="*/ 0 h 606075"/>
                <a:gd name="connsiteX26" fmla="*/ 607004 w 607004"/>
                <a:gd name="connsiteY26" fmla="*/ 16823 h 606075"/>
                <a:gd name="connsiteX27" fmla="*/ 607004 w 607004"/>
                <a:gd name="connsiteY27" fmla="*/ 416468 h 606075"/>
                <a:gd name="connsiteX28" fmla="*/ 590155 w 607004"/>
                <a:gd name="connsiteY28" fmla="*/ 433291 h 606075"/>
                <a:gd name="connsiteX29" fmla="*/ 320396 w 607004"/>
                <a:gd name="connsiteY29" fmla="*/ 433291 h 606075"/>
                <a:gd name="connsiteX30" fmla="*/ 320396 w 607004"/>
                <a:gd name="connsiteY30" fmla="*/ 503448 h 606075"/>
                <a:gd name="connsiteX31" fmla="*/ 456441 w 607004"/>
                <a:gd name="connsiteY31" fmla="*/ 577990 h 606075"/>
                <a:gd name="connsiteX32" fmla="*/ 455276 w 607004"/>
                <a:gd name="connsiteY32" fmla="*/ 601704 h 606075"/>
                <a:gd name="connsiteX33" fmla="*/ 431526 w 607004"/>
                <a:gd name="connsiteY33" fmla="*/ 600540 h 606075"/>
                <a:gd name="connsiteX34" fmla="*/ 320396 w 607004"/>
                <a:gd name="connsiteY34" fmla="*/ 537184 h 606075"/>
                <a:gd name="connsiteX35" fmla="*/ 320396 w 607004"/>
                <a:gd name="connsiteY35" fmla="*/ 589175 h 606075"/>
                <a:gd name="connsiteX36" fmla="*/ 303547 w 607004"/>
                <a:gd name="connsiteY36" fmla="*/ 605999 h 606075"/>
                <a:gd name="connsiteX37" fmla="*/ 286698 w 607004"/>
                <a:gd name="connsiteY37" fmla="*/ 589175 h 606075"/>
                <a:gd name="connsiteX38" fmla="*/ 286698 w 607004"/>
                <a:gd name="connsiteY38" fmla="*/ 537184 h 606075"/>
                <a:gd name="connsiteX39" fmla="*/ 175568 w 607004"/>
                <a:gd name="connsiteY39" fmla="*/ 600540 h 606075"/>
                <a:gd name="connsiteX40" fmla="*/ 151729 w 607004"/>
                <a:gd name="connsiteY40" fmla="*/ 601704 h 606075"/>
                <a:gd name="connsiteX41" fmla="*/ 150564 w 607004"/>
                <a:gd name="connsiteY41" fmla="*/ 577990 h 606075"/>
                <a:gd name="connsiteX42" fmla="*/ 286698 w 607004"/>
                <a:gd name="connsiteY42" fmla="*/ 503448 h 606075"/>
                <a:gd name="connsiteX43" fmla="*/ 286698 w 607004"/>
                <a:gd name="connsiteY43" fmla="*/ 433291 h 606075"/>
                <a:gd name="connsiteX44" fmla="*/ 16849 w 607004"/>
                <a:gd name="connsiteY44" fmla="*/ 433291 h 606075"/>
                <a:gd name="connsiteX45" fmla="*/ 0 w 607004"/>
                <a:gd name="connsiteY45" fmla="*/ 416468 h 606075"/>
                <a:gd name="connsiteX46" fmla="*/ 0 w 607004"/>
                <a:gd name="connsiteY46" fmla="*/ 16823 h 606075"/>
                <a:gd name="connsiteX47" fmla="*/ 16849 w 607004"/>
                <a:gd name="connsiteY47" fmla="*/ 0 h 60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607004" h="606075">
                  <a:moveTo>
                    <a:pt x="424725" y="67461"/>
                  </a:moveTo>
                  <a:lnTo>
                    <a:pt x="522693" y="67461"/>
                  </a:lnTo>
                  <a:cubicBezTo>
                    <a:pt x="532015" y="67461"/>
                    <a:pt x="539544" y="74979"/>
                    <a:pt x="539544" y="84287"/>
                  </a:cubicBezTo>
                  <a:lnTo>
                    <a:pt x="539544" y="182109"/>
                  </a:lnTo>
                  <a:cubicBezTo>
                    <a:pt x="539544" y="191417"/>
                    <a:pt x="532015" y="198935"/>
                    <a:pt x="522693" y="198935"/>
                  </a:cubicBezTo>
                  <a:cubicBezTo>
                    <a:pt x="513372" y="198935"/>
                    <a:pt x="505843" y="191417"/>
                    <a:pt x="505843" y="182109"/>
                  </a:cubicBezTo>
                  <a:lnTo>
                    <a:pt x="505843" y="124830"/>
                  </a:lnTo>
                  <a:lnTo>
                    <a:pt x="332046" y="298457"/>
                  </a:lnTo>
                  <a:cubicBezTo>
                    <a:pt x="325772" y="304811"/>
                    <a:pt x="314478" y="304811"/>
                    <a:pt x="308204" y="298457"/>
                  </a:cubicBezTo>
                  <a:lnTo>
                    <a:pt x="233450" y="223905"/>
                  </a:lnTo>
                  <a:lnTo>
                    <a:pt x="96134" y="361017"/>
                  </a:lnTo>
                  <a:cubicBezTo>
                    <a:pt x="92907" y="364328"/>
                    <a:pt x="80717" y="369340"/>
                    <a:pt x="72381" y="361106"/>
                  </a:cubicBezTo>
                  <a:cubicBezTo>
                    <a:pt x="65838" y="354394"/>
                    <a:pt x="65838" y="343833"/>
                    <a:pt x="72381" y="337210"/>
                  </a:cubicBezTo>
                  <a:lnTo>
                    <a:pt x="221529" y="188105"/>
                  </a:lnTo>
                  <a:cubicBezTo>
                    <a:pt x="227893" y="181751"/>
                    <a:pt x="239097" y="181751"/>
                    <a:pt x="245461" y="188105"/>
                  </a:cubicBezTo>
                  <a:lnTo>
                    <a:pt x="320125" y="262658"/>
                  </a:lnTo>
                  <a:lnTo>
                    <a:pt x="481911" y="101113"/>
                  </a:lnTo>
                  <a:lnTo>
                    <a:pt x="424725" y="101113"/>
                  </a:lnTo>
                  <a:cubicBezTo>
                    <a:pt x="415404" y="101113"/>
                    <a:pt x="407875" y="93595"/>
                    <a:pt x="407875" y="84287"/>
                  </a:cubicBezTo>
                  <a:cubicBezTo>
                    <a:pt x="407875" y="74979"/>
                    <a:pt x="415404" y="67461"/>
                    <a:pt x="424725" y="67461"/>
                  </a:cubicBezTo>
                  <a:close/>
                  <a:moveTo>
                    <a:pt x="33697" y="33647"/>
                  </a:moveTo>
                  <a:lnTo>
                    <a:pt x="33697" y="399644"/>
                  </a:lnTo>
                  <a:lnTo>
                    <a:pt x="573307" y="399644"/>
                  </a:lnTo>
                  <a:lnTo>
                    <a:pt x="573307" y="33647"/>
                  </a:lnTo>
                  <a:close/>
                  <a:moveTo>
                    <a:pt x="16849" y="0"/>
                  </a:moveTo>
                  <a:lnTo>
                    <a:pt x="590155" y="0"/>
                  </a:lnTo>
                  <a:cubicBezTo>
                    <a:pt x="599476" y="0"/>
                    <a:pt x="607004" y="7517"/>
                    <a:pt x="607004" y="16823"/>
                  </a:cubicBezTo>
                  <a:lnTo>
                    <a:pt x="607004" y="416468"/>
                  </a:lnTo>
                  <a:cubicBezTo>
                    <a:pt x="607004" y="425774"/>
                    <a:pt x="599476" y="433291"/>
                    <a:pt x="590155" y="433291"/>
                  </a:cubicBezTo>
                  <a:lnTo>
                    <a:pt x="320396" y="433291"/>
                  </a:lnTo>
                  <a:lnTo>
                    <a:pt x="320396" y="503448"/>
                  </a:lnTo>
                  <a:cubicBezTo>
                    <a:pt x="369598" y="508191"/>
                    <a:pt x="416290" y="533694"/>
                    <a:pt x="456441" y="577990"/>
                  </a:cubicBezTo>
                  <a:cubicBezTo>
                    <a:pt x="462714" y="584791"/>
                    <a:pt x="462176" y="595529"/>
                    <a:pt x="455276" y="601704"/>
                  </a:cubicBezTo>
                  <a:cubicBezTo>
                    <a:pt x="448375" y="607968"/>
                    <a:pt x="437710" y="607431"/>
                    <a:pt x="431526" y="600540"/>
                  </a:cubicBezTo>
                  <a:cubicBezTo>
                    <a:pt x="398008" y="563672"/>
                    <a:pt x="359919" y="541927"/>
                    <a:pt x="320396" y="537184"/>
                  </a:cubicBezTo>
                  <a:lnTo>
                    <a:pt x="320396" y="589175"/>
                  </a:lnTo>
                  <a:cubicBezTo>
                    <a:pt x="320396" y="598482"/>
                    <a:pt x="312868" y="605999"/>
                    <a:pt x="303547" y="605999"/>
                  </a:cubicBezTo>
                  <a:cubicBezTo>
                    <a:pt x="294226" y="605999"/>
                    <a:pt x="286698" y="598482"/>
                    <a:pt x="286698" y="589175"/>
                  </a:cubicBezTo>
                  <a:lnTo>
                    <a:pt x="286698" y="537184"/>
                  </a:lnTo>
                  <a:cubicBezTo>
                    <a:pt x="247086" y="542106"/>
                    <a:pt x="208997" y="563672"/>
                    <a:pt x="175568" y="600540"/>
                  </a:cubicBezTo>
                  <a:cubicBezTo>
                    <a:pt x="172162" y="604209"/>
                    <a:pt x="159436" y="608415"/>
                    <a:pt x="151729" y="601704"/>
                  </a:cubicBezTo>
                  <a:cubicBezTo>
                    <a:pt x="144828" y="595619"/>
                    <a:pt x="144380" y="584880"/>
                    <a:pt x="150564" y="577990"/>
                  </a:cubicBezTo>
                  <a:cubicBezTo>
                    <a:pt x="190714" y="533605"/>
                    <a:pt x="237407" y="508191"/>
                    <a:pt x="286698" y="503448"/>
                  </a:cubicBezTo>
                  <a:lnTo>
                    <a:pt x="286698" y="433291"/>
                  </a:lnTo>
                  <a:lnTo>
                    <a:pt x="16849" y="433291"/>
                  </a:lnTo>
                  <a:cubicBezTo>
                    <a:pt x="7528" y="433291"/>
                    <a:pt x="0" y="425774"/>
                    <a:pt x="0" y="416468"/>
                  </a:cubicBezTo>
                  <a:lnTo>
                    <a:pt x="0" y="16823"/>
                  </a:lnTo>
                  <a:cubicBezTo>
                    <a:pt x="0" y="7517"/>
                    <a:pt x="7528" y="0"/>
                    <a:pt x="168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8028C1E0-4C3B-4F4B-BEB4-B71850334DDD}"/>
              </a:ext>
            </a:extLst>
          </p:cNvPr>
          <p:cNvGrpSpPr/>
          <p:nvPr/>
        </p:nvGrpSpPr>
        <p:grpSpPr>
          <a:xfrm>
            <a:off x="6624228" y="1066448"/>
            <a:ext cx="1981572" cy="1183412"/>
            <a:chOff x="8472264" y="4670195"/>
            <a:chExt cx="2642096" cy="1577883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5056678F-B9C6-40F1-887F-6D99B33F084B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2264" y="5690679"/>
              <a:ext cx="2642096" cy="557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rIns="0" anchor="t" anchorCtr="0">
              <a:normAutofit lnSpcReduction="10000"/>
            </a:bodyPr>
            <a:lstStyle/>
            <a:p>
              <a:pPr algn="ctr"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000"/>
                <a:t>此部分内容作为文字排版占位显示</a:t>
              </a:r>
              <a:br>
                <a:rPr lang="zh-CN" altLang="en-US" sz="1000"/>
              </a:br>
              <a:r>
                <a:rPr lang="zh-CN" altLang="en-US" sz="1000"/>
                <a:t> （建议使用主题字体）</a:t>
              </a:r>
              <a:endParaRPr lang="zh-CN" altLang="en-US" sz="1000" dirty="0"/>
            </a:p>
          </p:txBody>
        </p:sp>
        <p:sp>
          <p:nvSpPr>
            <p:cNvPr id="13" name="文本框 1482">
              <a:extLst>
                <a:ext uri="{FF2B5EF4-FFF2-40B4-BE49-F238E27FC236}">
                  <a16:creationId xmlns:a16="http://schemas.microsoft.com/office/drawing/2014/main" id="{84D43F5C-FC0F-4E2C-862A-238E15ADBAA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472264" y="5339540"/>
              <a:ext cx="2642096" cy="351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rIns="0">
              <a:normAutofit fontScale="62500" lnSpcReduction="20000"/>
            </a:bodyPr>
            <a:lstStyle/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800" b="1">
                  <a:solidFill>
                    <a:schemeClr val="accent4"/>
                  </a:solidFill>
                </a:rPr>
                <a:t>标题文本预设</a:t>
              </a:r>
              <a:endParaRPr lang="zh-CN" altLang="en-US" sz="1800" b="1" dirty="0">
                <a:solidFill>
                  <a:schemeClr val="accent4"/>
                </a:solidFill>
              </a:endParaRPr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4AACECAD-91F9-4D8F-AC17-E808A1BB54D8}"/>
                </a:ext>
              </a:extLst>
            </p:cNvPr>
            <p:cNvSpPr>
              <a:spLocks/>
            </p:cNvSpPr>
            <p:nvPr/>
          </p:nvSpPr>
          <p:spPr bwMode="auto">
            <a:xfrm>
              <a:off x="9562772" y="4670195"/>
              <a:ext cx="461080" cy="460366"/>
            </a:xfrm>
            <a:custGeom>
              <a:avLst/>
              <a:gdLst>
                <a:gd name="connsiteX0" fmla="*/ 12438 w 608556"/>
                <a:gd name="connsiteY0" fmla="*/ 316909 h 607614"/>
                <a:gd name="connsiteX1" fmla="*/ 596024 w 608556"/>
                <a:gd name="connsiteY1" fmla="*/ 316909 h 607614"/>
                <a:gd name="connsiteX2" fmla="*/ 608556 w 608556"/>
                <a:gd name="connsiteY2" fmla="*/ 329424 h 607614"/>
                <a:gd name="connsiteX3" fmla="*/ 596024 w 608556"/>
                <a:gd name="connsiteY3" fmla="*/ 341846 h 607614"/>
                <a:gd name="connsiteX4" fmla="*/ 316764 w 608556"/>
                <a:gd name="connsiteY4" fmla="*/ 341846 h 607614"/>
                <a:gd name="connsiteX5" fmla="*/ 316764 w 608556"/>
                <a:gd name="connsiteY5" fmla="*/ 500244 h 607614"/>
                <a:gd name="connsiteX6" fmla="*/ 414495 w 608556"/>
                <a:gd name="connsiteY6" fmla="*/ 585795 h 607614"/>
                <a:gd name="connsiteX7" fmla="*/ 415618 w 608556"/>
                <a:gd name="connsiteY7" fmla="*/ 603353 h 607614"/>
                <a:gd name="connsiteX8" fmla="*/ 406265 w 608556"/>
                <a:gd name="connsiteY8" fmla="*/ 607556 h 607614"/>
                <a:gd name="connsiteX9" fmla="*/ 398035 w 608556"/>
                <a:gd name="connsiteY9" fmla="*/ 604474 h 607614"/>
                <a:gd name="connsiteX10" fmla="*/ 316764 w 608556"/>
                <a:gd name="connsiteY10" fmla="*/ 533400 h 607614"/>
                <a:gd name="connsiteX11" fmla="*/ 316764 w 608556"/>
                <a:gd name="connsiteY11" fmla="*/ 594107 h 607614"/>
                <a:gd name="connsiteX12" fmla="*/ 304231 w 608556"/>
                <a:gd name="connsiteY12" fmla="*/ 606622 h 607614"/>
                <a:gd name="connsiteX13" fmla="*/ 291793 w 608556"/>
                <a:gd name="connsiteY13" fmla="*/ 594107 h 607614"/>
                <a:gd name="connsiteX14" fmla="*/ 291793 w 608556"/>
                <a:gd name="connsiteY14" fmla="*/ 533400 h 607614"/>
                <a:gd name="connsiteX15" fmla="*/ 210521 w 608556"/>
                <a:gd name="connsiteY15" fmla="*/ 604474 h 607614"/>
                <a:gd name="connsiteX16" fmla="*/ 192938 w 608556"/>
                <a:gd name="connsiteY16" fmla="*/ 603353 h 607614"/>
                <a:gd name="connsiteX17" fmla="*/ 194061 w 608556"/>
                <a:gd name="connsiteY17" fmla="*/ 585795 h 607614"/>
                <a:gd name="connsiteX18" fmla="*/ 291793 w 608556"/>
                <a:gd name="connsiteY18" fmla="*/ 500244 h 607614"/>
                <a:gd name="connsiteX19" fmla="*/ 291793 w 608556"/>
                <a:gd name="connsiteY19" fmla="*/ 341846 h 607614"/>
                <a:gd name="connsiteX20" fmla="*/ 12438 w 608556"/>
                <a:gd name="connsiteY20" fmla="*/ 341846 h 607614"/>
                <a:gd name="connsiteX21" fmla="*/ 0 w 608556"/>
                <a:gd name="connsiteY21" fmla="*/ 329424 h 607614"/>
                <a:gd name="connsiteX22" fmla="*/ 12438 w 608556"/>
                <a:gd name="connsiteY22" fmla="*/ 316909 h 607614"/>
                <a:gd name="connsiteX23" fmla="*/ 278583 w 608556"/>
                <a:gd name="connsiteY23" fmla="*/ 124789 h 607614"/>
                <a:gd name="connsiteX24" fmla="*/ 278583 w 608556"/>
                <a:gd name="connsiteY24" fmla="*/ 169701 h 607614"/>
                <a:gd name="connsiteX25" fmla="*/ 317489 w 608556"/>
                <a:gd name="connsiteY25" fmla="*/ 150466 h 607614"/>
                <a:gd name="connsiteX26" fmla="*/ 260252 w 608556"/>
                <a:gd name="connsiteY26" fmla="*/ 90708 h 607614"/>
                <a:gd name="connsiteX27" fmla="*/ 272972 w 608556"/>
                <a:gd name="connsiteY27" fmla="*/ 91268 h 607614"/>
                <a:gd name="connsiteX28" fmla="*/ 349287 w 608556"/>
                <a:gd name="connsiteY28" fmla="*/ 141596 h 607614"/>
                <a:gd name="connsiteX29" fmla="*/ 354898 w 608556"/>
                <a:gd name="connsiteY29" fmla="*/ 152801 h 607614"/>
                <a:gd name="connsiteX30" fmla="*/ 347977 w 608556"/>
                <a:gd name="connsiteY30" fmla="*/ 163165 h 607614"/>
                <a:gd name="connsiteX31" fmla="*/ 271662 w 608556"/>
                <a:gd name="connsiteY31" fmla="*/ 201075 h 607614"/>
                <a:gd name="connsiteX32" fmla="*/ 266051 w 608556"/>
                <a:gd name="connsiteY32" fmla="*/ 202382 h 607614"/>
                <a:gd name="connsiteX33" fmla="*/ 259504 w 608556"/>
                <a:gd name="connsiteY33" fmla="*/ 200515 h 607614"/>
                <a:gd name="connsiteX34" fmla="*/ 253612 w 608556"/>
                <a:gd name="connsiteY34" fmla="*/ 189870 h 607614"/>
                <a:gd name="connsiteX35" fmla="*/ 253612 w 608556"/>
                <a:gd name="connsiteY35" fmla="*/ 101632 h 607614"/>
                <a:gd name="connsiteX36" fmla="*/ 260252 w 608556"/>
                <a:gd name="connsiteY36" fmla="*/ 90708 h 607614"/>
                <a:gd name="connsiteX37" fmla="*/ 87934 w 608556"/>
                <a:gd name="connsiteY37" fmla="*/ 24932 h 607614"/>
                <a:gd name="connsiteX38" fmla="*/ 87934 w 608556"/>
                <a:gd name="connsiteY38" fmla="*/ 265656 h 607614"/>
                <a:gd name="connsiteX39" fmla="*/ 520692 w 608556"/>
                <a:gd name="connsiteY39" fmla="*/ 265656 h 607614"/>
                <a:gd name="connsiteX40" fmla="*/ 520692 w 608556"/>
                <a:gd name="connsiteY40" fmla="*/ 24932 h 607614"/>
                <a:gd name="connsiteX41" fmla="*/ 75310 w 608556"/>
                <a:gd name="connsiteY41" fmla="*/ 0 h 607614"/>
                <a:gd name="connsiteX42" fmla="*/ 533035 w 608556"/>
                <a:gd name="connsiteY42" fmla="*/ 0 h 607614"/>
                <a:gd name="connsiteX43" fmla="*/ 545471 w 608556"/>
                <a:gd name="connsiteY43" fmla="*/ 12419 h 607614"/>
                <a:gd name="connsiteX44" fmla="*/ 545471 w 608556"/>
                <a:gd name="connsiteY44" fmla="*/ 278076 h 607614"/>
                <a:gd name="connsiteX45" fmla="*/ 533035 w 608556"/>
                <a:gd name="connsiteY45" fmla="*/ 290588 h 607614"/>
                <a:gd name="connsiteX46" fmla="*/ 75310 w 608556"/>
                <a:gd name="connsiteY46" fmla="*/ 290588 h 607614"/>
                <a:gd name="connsiteX47" fmla="*/ 62874 w 608556"/>
                <a:gd name="connsiteY47" fmla="*/ 278076 h 607614"/>
                <a:gd name="connsiteX48" fmla="*/ 62874 w 608556"/>
                <a:gd name="connsiteY48" fmla="*/ 12419 h 607614"/>
                <a:gd name="connsiteX49" fmla="*/ 75310 w 608556"/>
                <a:gd name="connsiteY49" fmla="*/ 0 h 607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08556" h="607614">
                  <a:moveTo>
                    <a:pt x="12438" y="316909"/>
                  </a:moveTo>
                  <a:lnTo>
                    <a:pt x="596024" y="316909"/>
                  </a:lnTo>
                  <a:cubicBezTo>
                    <a:pt x="602945" y="316909"/>
                    <a:pt x="608556" y="322513"/>
                    <a:pt x="608556" y="329424"/>
                  </a:cubicBezTo>
                  <a:cubicBezTo>
                    <a:pt x="608556" y="336242"/>
                    <a:pt x="602945" y="341846"/>
                    <a:pt x="596024" y="341846"/>
                  </a:cubicBezTo>
                  <a:lnTo>
                    <a:pt x="316764" y="341846"/>
                  </a:lnTo>
                  <a:lnTo>
                    <a:pt x="316764" y="500244"/>
                  </a:lnTo>
                  <a:lnTo>
                    <a:pt x="414495" y="585795"/>
                  </a:lnTo>
                  <a:cubicBezTo>
                    <a:pt x="419639" y="590278"/>
                    <a:pt x="420107" y="598123"/>
                    <a:pt x="415618" y="603353"/>
                  </a:cubicBezTo>
                  <a:cubicBezTo>
                    <a:pt x="413280" y="606061"/>
                    <a:pt x="409726" y="607556"/>
                    <a:pt x="406265" y="607556"/>
                  </a:cubicBezTo>
                  <a:cubicBezTo>
                    <a:pt x="403273" y="607556"/>
                    <a:pt x="400373" y="606622"/>
                    <a:pt x="398035" y="604474"/>
                  </a:cubicBezTo>
                  <a:lnTo>
                    <a:pt x="316764" y="533400"/>
                  </a:lnTo>
                  <a:lnTo>
                    <a:pt x="316764" y="594107"/>
                  </a:lnTo>
                  <a:cubicBezTo>
                    <a:pt x="316764" y="601018"/>
                    <a:pt x="311152" y="606622"/>
                    <a:pt x="304231" y="606622"/>
                  </a:cubicBezTo>
                  <a:cubicBezTo>
                    <a:pt x="297404" y="606622"/>
                    <a:pt x="291793" y="601018"/>
                    <a:pt x="291793" y="594107"/>
                  </a:cubicBezTo>
                  <a:lnTo>
                    <a:pt x="291793" y="533400"/>
                  </a:lnTo>
                  <a:lnTo>
                    <a:pt x="210521" y="604474"/>
                  </a:lnTo>
                  <a:cubicBezTo>
                    <a:pt x="205377" y="609050"/>
                    <a:pt x="197427" y="608583"/>
                    <a:pt x="192938" y="603353"/>
                  </a:cubicBezTo>
                  <a:cubicBezTo>
                    <a:pt x="188262" y="598216"/>
                    <a:pt x="188823" y="590278"/>
                    <a:pt x="194061" y="585795"/>
                  </a:cubicBezTo>
                  <a:lnTo>
                    <a:pt x="291793" y="500244"/>
                  </a:lnTo>
                  <a:lnTo>
                    <a:pt x="291793" y="341846"/>
                  </a:lnTo>
                  <a:lnTo>
                    <a:pt x="12438" y="341846"/>
                  </a:lnTo>
                  <a:cubicBezTo>
                    <a:pt x="5611" y="341846"/>
                    <a:pt x="0" y="336242"/>
                    <a:pt x="0" y="329424"/>
                  </a:cubicBezTo>
                  <a:cubicBezTo>
                    <a:pt x="0" y="322513"/>
                    <a:pt x="5611" y="316909"/>
                    <a:pt x="12438" y="316909"/>
                  </a:cubicBezTo>
                  <a:close/>
                  <a:moveTo>
                    <a:pt x="278583" y="124789"/>
                  </a:moveTo>
                  <a:lnTo>
                    <a:pt x="278583" y="169701"/>
                  </a:lnTo>
                  <a:lnTo>
                    <a:pt x="317489" y="150466"/>
                  </a:lnTo>
                  <a:close/>
                  <a:moveTo>
                    <a:pt x="260252" y="90708"/>
                  </a:moveTo>
                  <a:cubicBezTo>
                    <a:pt x="264180" y="88560"/>
                    <a:pt x="269231" y="88653"/>
                    <a:pt x="272972" y="91268"/>
                  </a:cubicBezTo>
                  <a:lnTo>
                    <a:pt x="349287" y="141596"/>
                  </a:lnTo>
                  <a:cubicBezTo>
                    <a:pt x="353028" y="144117"/>
                    <a:pt x="355085" y="148319"/>
                    <a:pt x="354898" y="152801"/>
                  </a:cubicBezTo>
                  <a:cubicBezTo>
                    <a:pt x="354618" y="157283"/>
                    <a:pt x="351999" y="161111"/>
                    <a:pt x="347977" y="163165"/>
                  </a:cubicBezTo>
                  <a:lnTo>
                    <a:pt x="271662" y="201075"/>
                  </a:lnTo>
                  <a:cubicBezTo>
                    <a:pt x="269979" y="202009"/>
                    <a:pt x="267921" y="202382"/>
                    <a:pt x="266051" y="202382"/>
                  </a:cubicBezTo>
                  <a:cubicBezTo>
                    <a:pt x="263806" y="202382"/>
                    <a:pt x="261468" y="201728"/>
                    <a:pt x="259504" y="200515"/>
                  </a:cubicBezTo>
                  <a:cubicBezTo>
                    <a:pt x="255857" y="198274"/>
                    <a:pt x="253612" y="194259"/>
                    <a:pt x="253612" y="189870"/>
                  </a:cubicBezTo>
                  <a:lnTo>
                    <a:pt x="253612" y="101632"/>
                  </a:lnTo>
                  <a:cubicBezTo>
                    <a:pt x="253612" y="97057"/>
                    <a:pt x="256137" y="92762"/>
                    <a:pt x="260252" y="90708"/>
                  </a:cubicBezTo>
                  <a:close/>
                  <a:moveTo>
                    <a:pt x="87934" y="24932"/>
                  </a:moveTo>
                  <a:lnTo>
                    <a:pt x="87934" y="265656"/>
                  </a:lnTo>
                  <a:lnTo>
                    <a:pt x="520692" y="265656"/>
                  </a:lnTo>
                  <a:lnTo>
                    <a:pt x="520692" y="24932"/>
                  </a:lnTo>
                  <a:close/>
                  <a:moveTo>
                    <a:pt x="75310" y="0"/>
                  </a:moveTo>
                  <a:lnTo>
                    <a:pt x="533035" y="0"/>
                  </a:lnTo>
                  <a:cubicBezTo>
                    <a:pt x="539861" y="0"/>
                    <a:pt x="545471" y="5603"/>
                    <a:pt x="545471" y="12419"/>
                  </a:cubicBezTo>
                  <a:lnTo>
                    <a:pt x="545471" y="278076"/>
                  </a:lnTo>
                  <a:cubicBezTo>
                    <a:pt x="545471" y="284985"/>
                    <a:pt x="540048" y="290588"/>
                    <a:pt x="533035" y="290588"/>
                  </a:cubicBezTo>
                  <a:lnTo>
                    <a:pt x="75310" y="290588"/>
                  </a:lnTo>
                  <a:cubicBezTo>
                    <a:pt x="68484" y="290588"/>
                    <a:pt x="62874" y="284985"/>
                    <a:pt x="62874" y="278076"/>
                  </a:cubicBezTo>
                  <a:lnTo>
                    <a:pt x="62874" y="12419"/>
                  </a:lnTo>
                  <a:cubicBezTo>
                    <a:pt x="62874" y="5603"/>
                    <a:pt x="68484" y="0"/>
                    <a:pt x="753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</p:grp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F5EB1155-72AD-440B-98BD-4A9FB0D5930F}"/>
              </a:ext>
            </a:extLst>
          </p:cNvPr>
          <p:cNvCxnSpPr/>
          <p:nvPr/>
        </p:nvCxnSpPr>
        <p:spPr>
          <a:xfrm>
            <a:off x="2294846" y="951571"/>
            <a:ext cx="0" cy="1278641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FB791083-C070-4DDC-93DE-6A3B4048DB5D}"/>
              </a:ext>
            </a:extLst>
          </p:cNvPr>
          <p:cNvCxnSpPr/>
          <p:nvPr/>
        </p:nvCxnSpPr>
        <p:spPr>
          <a:xfrm>
            <a:off x="4422914" y="951571"/>
            <a:ext cx="0" cy="1278641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33F70780-862E-4BA8-A242-FA53A0FD84DB}"/>
              </a:ext>
            </a:extLst>
          </p:cNvPr>
          <p:cNvCxnSpPr/>
          <p:nvPr/>
        </p:nvCxnSpPr>
        <p:spPr>
          <a:xfrm>
            <a:off x="6550981" y="951571"/>
            <a:ext cx="0" cy="1278641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6" name="图片 755">
            <a:extLst>
              <a:ext uri="{FF2B5EF4-FFF2-40B4-BE49-F238E27FC236}">
                <a16:creationId xmlns:a16="http://schemas.microsoft.com/office/drawing/2014/main" id="{E376D756-68B6-4186-BC61-377BA8E6E1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6266"/>
          <a:stretch/>
        </p:blipFill>
        <p:spPr>
          <a:xfrm>
            <a:off x="0" y="4636020"/>
            <a:ext cx="9144000" cy="1252686"/>
          </a:xfrm>
          <a:prstGeom prst="rect">
            <a:avLst/>
          </a:prstGeom>
        </p:spPr>
      </p:pic>
      <p:sp>
        <p:nvSpPr>
          <p:cNvPr id="757" name="Title 1">
            <a:extLst>
              <a:ext uri="{FF2B5EF4-FFF2-40B4-BE49-F238E27FC236}">
                <a16:creationId xmlns:a16="http://schemas.microsoft.com/office/drawing/2014/main" id="{F9F956B9-B8DF-4B31-AC8C-17B5F159054A}"/>
              </a:ext>
            </a:extLst>
          </p:cNvPr>
          <p:cNvSpPr txBox="1">
            <a:spLocks/>
          </p:cNvSpPr>
          <p:nvPr/>
        </p:nvSpPr>
        <p:spPr>
          <a:xfrm>
            <a:off x="611560" y="175643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9447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3">
            <a:extLst>
              <a:ext uri="{FF2B5EF4-FFF2-40B4-BE49-F238E27FC236}">
                <a16:creationId xmlns:a16="http://schemas.microsoft.com/office/drawing/2014/main" id="{E4F356CC-137C-4608-82D1-6788D4681BB5}"/>
              </a:ext>
            </a:extLst>
          </p:cNvPr>
          <p:cNvSpPr txBox="1"/>
          <p:nvPr/>
        </p:nvSpPr>
        <p:spPr>
          <a:xfrm>
            <a:off x="629562" y="1491630"/>
            <a:ext cx="356915" cy="766895"/>
          </a:xfrm>
          <a:prstGeom prst="rect">
            <a:avLst/>
          </a:prstGeom>
          <a:noFill/>
          <a:effectLst>
            <a:outerShdw dist="38100" algn="l" rotWithShape="0">
              <a:schemeClr val="bg1"/>
            </a:outerShdw>
          </a:effectLst>
        </p:spPr>
        <p:txBody>
          <a:bodyPr wrap="none">
            <a:prstTxWarp prst="textPlain">
              <a:avLst/>
            </a:prstTxWarp>
            <a:normAutofit fontScale="32500" lnSpcReduction="20000"/>
          </a:bodyPr>
          <a:lstStyle/>
          <a:p>
            <a:r>
              <a:rPr lang="en-US" altLang="zh-CN" sz="14900" b="1" dirty="0">
                <a:solidFill>
                  <a:schemeClr val="accent1"/>
                </a:solidFill>
              </a:rPr>
              <a:t>1</a:t>
            </a: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63400932-72A3-45C5-A94E-D1494D6657C2}"/>
              </a:ext>
            </a:extLst>
          </p:cNvPr>
          <p:cNvGrpSpPr/>
          <p:nvPr/>
        </p:nvGrpSpPr>
        <p:grpSpPr>
          <a:xfrm>
            <a:off x="968073" y="1491630"/>
            <a:ext cx="2395213" cy="766895"/>
            <a:chOff x="968073" y="1491630"/>
            <a:chExt cx="2395213" cy="766895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14717FDC-4990-421B-9862-F53BADF7BCF1}"/>
                </a:ext>
              </a:extLst>
            </p:cNvPr>
            <p:cNvSpPr/>
            <p:nvPr/>
          </p:nvSpPr>
          <p:spPr>
            <a:xfrm>
              <a:off x="968073" y="1491630"/>
              <a:ext cx="2395213" cy="766895"/>
            </a:xfrm>
            <a:prstGeom prst="rect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472365E6-4877-4FE9-AD8A-28242C82065F}"/>
                </a:ext>
              </a:extLst>
            </p:cNvPr>
            <p:cNvSpPr/>
            <p:nvPr/>
          </p:nvSpPr>
          <p:spPr>
            <a:xfrm>
              <a:off x="1253800" y="1772138"/>
              <a:ext cx="1692530" cy="439572"/>
            </a:xfrm>
            <a:prstGeom prst="rect">
              <a:avLst/>
            </a:prstGeom>
          </p:spPr>
          <p:txBody>
            <a:bodyPr wrap="none" lIns="144000" tIns="0" rIns="144000" bIns="0">
              <a:normAutofit/>
            </a:bodyPr>
            <a:lstStyle/>
            <a:p>
              <a:pPr>
                <a:lnSpc>
                  <a:spcPct val="110000"/>
                </a:lnSpc>
              </a:pPr>
              <a:r>
                <a:rPr lang="zh-CN" altLang="en-US" sz="1400" b="1" dirty="0">
                  <a:solidFill>
                    <a:schemeClr val="bg1"/>
                  </a:solidFill>
                </a:rPr>
                <a:t>标题文本预设</a:t>
              </a: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28E518EA-0C9D-454F-B9DD-9695B9CD250E}"/>
              </a:ext>
            </a:extLst>
          </p:cNvPr>
          <p:cNvGrpSpPr/>
          <p:nvPr/>
        </p:nvGrpSpPr>
        <p:grpSpPr>
          <a:xfrm>
            <a:off x="1048227" y="2344496"/>
            <a:ext cx="2333413" cy="766895"/>
            <a:chOff x="1048227" y="2344496"/>
            <a:chExt cx="2333413" cy="766895"/>
          </a:xfrm>
        </p:grpSpPr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804302AF-D845-46CC-9959-A6A14461034E}"/>
                </a:ext>
              </a:extLst>
            </p:cNvPr>
            <p:cNvSpPr/>
            <p:nvPr/>
          </p:nvSpPr>
          <p:spPr>
            <a:xfrm>
              <a:off x="1048227" y="2344496"/>
              <a:ext cx="2333413" cy="766895"/>
            </a:xfrm>
            <a:custGeom>
              <a:avLst/>
              <a:gdLst>
                <a:gd name="connsiteX0" fmla="*/ 0 w 9900690"/>
                <a:gd name="connsiteY0" fmla="*/ 0 h 1368152"/>
                <a:gd name="connsiteX1" fmla="*/ 9900690 w 9900690"/>
                <a:gd name="connsiteY1" fmla="*/ 0 h 1368152"/>
                <a:gd name="connsiteX2" fmla="*/ 9900690 w 9900690"/>
                <a:gd name="connsiteY2" fmla="*/ 1368152 h 1368152"/>
                <a:gd name="connsiteX3" fmla="*/ 0 w 9900690"/>
                <a:gd name="connsiteY3" fmla="*/ 1368152 h 1368152"/>
                <a:gd name="connsiteX4" fmla="*/ 0 w 9900690"/>
                <a:gd name="connsiteY4" fmla="*/ 0 h 1368152"/>
                <a:gd name="connsiteX0" fmla="*/ 0 w 9900690"/>
                <a:gd name="connsiteY0" fmla="*/ 0 h 1368152"/>
                <a:gd name="connsiteX1" fmla="*/ 9900690 w 9900690"/>
                <a:gd name="connsiteY1" fmla="*/ 0 h 1368152"/>
                <a:gd name="connsiteX2" fmla="*/ 9900690 w 9900690"/>
                <a:gd name="connsiteY2" fmla="*/ 1368152 h 1368152"/>
                <a:gd name="connsiteX3" fmla="*/ 0 w 9900690"/>
                <a:gd name="connsiteY3" fmla="*/ 1368152 h 1368152"/>
                <a:gd name="connsiteX4" fmla="*/ 22887 w 9900690"/>
                <a:gd name="connsiteY4" fmla="*/ 1345298 h 1368152"/>
                <a:gd name="connsiteX5" fmla="*/ 0 w 9900690"/>
                <a:gd name="connsiteY5" fmla="*/ 0 h 1368152"/>
                <a:gd name="connsiteX0" fmla="*/ 0 w 9900690"/>
                <a:gd name="connsiteY0" fmla="*/ 0 h 1368152"/>
                <a:gd name="connsiteX1" fmla="*/ 9900690 w 9900690"/>
                <a:gd name="connsiteY1" fmla="*/ 0 h 1368152"/>
                <a:gd name="connsiteX2" fmla="*/ 9900690 w 9900690"/>
                <a:gd name="connsiteY2" fmla="*/ 1368152 h 1368152"/>
                <a:gd name="connsiteX3" fmla="*/ 0 w 9900690"/>
                <a:gd name="connsiteY3" fmla="*/ 1368152 h 1368152"/>
                <a:gd name="connsiteX4" fmla="*/ 22887 w 9900690"/>
                <a:gd name="connsiteY4" fmla="*/ 784189 h 1368152"/>
                <a:gd name="connsiteX5" fmla="*/ 0 w 9900690"/>
                <a:gd name="connsiteY5" fmla="*/ 0 h 1368152"/>
                <a:gd name="connsiteX0" fmla="*/ 249382 w 10150072"/>
                <a:gd name="connsiteY0" fmla="*/ 0 h 1368152"/>
                <a:gd name="connsiteX1" fmla="*/ 10150072 w 10150072"/>
                <a:gd name="connsiteY1" fmla="*/ 0 h 1368152"/>
                <a:gd name="connsiteX2" fmla="*/ 10150072 w 10150072"/>
                <a:gd name="connsiteY2" fmla="*/ 1368152 h 1368152"/>
                <a:gd name="connsiteX3" fmla="*/ 0 w 10150072"/>
                <a:gd name="connsiteY3" fmla="*/ 1326588 h 1368152"/>
                <a:gd name="connsiteX4" fmla="*/ 272269 w 10150072"/>
                <a:gd name="connsiteY4" fmla="*/ 784189 h 1368152"/>
                <a:gd name="connsiteX5" fmla="*/ 249382 w 10150072"/>
                <a:gd name="connsiteY5" fmla="*/ 0 h 1368152"/>
                <a:gd name="connsiteX0" fmla="*/ 270164 w 10170854"/>
                <a:gd name="connsiteY0" fmla="*/ 0 h 1368152"/>
                <a:gd name="connsiteX1" fmla="*/ 10170854 w 10170854"/>
                <a:gd name="connsiteY1" fmla="*/ 0 h 1368152"/>
                <a:gd name="connsiteX2" fmla="*/ 10170854 w 10170854"/>
                <a:gd name="connsiteY2" fmla="*/ 1368152 h 1368152"/>
                <a:gd name="connsiteX3" fmla="*/ 0 w 10170854"/>
                <a:gd name="connsiteY3" fmla="*/ 1368151 h 1368152"/>
                <a:gd name="connsiteX4" fmla="*/ 293051 w 10170854"/>
                <a:gd name="connsiteY4" fmla="*/ 784189 h 1368152"/>
                <a:gd name="connsiteX5" fmla="*/ 270164 w 10170854"/>
                <a:gd name="connsiteY5" fmla="*/ 0 h 1368152"/>
                <a:gd name="connsiteX0" fmla="*/ 270164 w 10170854"/>
                <a:gd name="connsiteY0" fmla="*/ 0 h 1368152"/>
                <a:gd name="connsiteX1" fmla="*/ 10170854 w 10170854"/>
                <a:gd name="connsiteY1" fmla="*/ 0 h 1368152"/>
                <a:gd name="connsiteX2" fmla="*/ 10170854 w 10170854"/>
                <a:gd name="connsiteY2" fmla="*/ 1368152 h 1368152"/>
                <a:gd name="connsiteX3" fmla="*/ 0 w 10170854"/>
                <a:gd name="connsiteY3" fmla="*/ 1368151 h 1368152"/>
                <a:gd name="connsiteX4" fmla="*/ 532042 w 10170854"/>
                <a:gd name="connsiteY4" fmla="*/ 669889 h 1368152"/>
                <a:gd name="connsiteX5" fmla="*/ 270164 w 10170854"/>
                <a:gd name="connsiteY5" fmla="*/ 0 h 1368152"/>
                <a:gd name="connsiteX0" fmla="*/ 270164 w 10170854"/>
                <a:gd name="connsiteY0" fmla="*/ 0 h 1368152"/>
                <a:gd name="connsiteX1" fmla="*/ 10170854 w 10170854"/>
                <a:gd name="connsiteY1" fmla="*/ 0 h 1368152"/>
                <a:gd name="connsiteX2" fmla="*/ 10170854 w 10170854"/>
                <a:gd name="connsiteY2" fmla="*/ 1368152 h 1368152"/>
                <a:gd name="connsiteX3" fmla="*/ 0 w 10170854"/>
                <a:gd name="connsiteY3" fmla="*/ 1368151 h 1368152"/>
                <a:gd name="connsiteX4" fmla="*/ 698297 w 10170854"/>
                <a:gd name="connsiteY4" fmla="*/ 534807 h 1368152"/>
                <a:gd name="connsiteX5" fmla="*/ 270164 w 10170854"/>
                <a:gd name="connsiteY5" fmla="*/ 0 h 1368152"/>
                <a:gd name="connsiteX0" fmla="*/ 270164 w 10170854"/>
                <a:gd name="connsiteY0" fmla="*/ 0 h 1368152"/>
                <a:gd name="connsiteX1" fmla="*/ 10170854 w 10170854"/>
                <a:gd name="connsiteY1" fmla="*/ 0 h 1368152"/>
                <a:gd name="connsiteX2" fmla="*/ 10170854 w 10170854"/>
                <a:gd name="connsiteY2" fmla="*/ 1368152 h 1368152"/>
                <a:gd name="connsiteX3" fmla="*/ 0 w 10170854"/>
                <a:gd name="connsiteY3" fmla="*/ 1368151 h 1368152"/>
                <a:gd name="connsiteX4" fmla="*/ 625561 w 10170854"/>
                <a:gd name="connsiteY4" fmla="*/ 482852 h 1368152"/>
                <a:gd name="connsiteX5" fmla="*/ 270164 w 10170854"/>
                <a:gd name="connsiteY5" fmla="*/ 0 h 1368152"/>
                <a:gd name="connsiteX0" fmla="*/ 270164 w 10170854"/>
                <a:gd name="connsiteY0" fmla="*/ 0 h 1368152"/>
                <a:gd name="connsiteX1" fmla="*/ 10170854 w 10170854"/>
                <a:gd name="connsiteY1" fmla="*/ 0 h 1368152"/>
                <a:gd name="connsiteX2" fmla="*/ 10170854 w 10170854"/>
                <a:gd name="connsiteY2" fmla="*/ 1368152 h 1368152"/>
                <a:gd name="connsiteX3" fmla="*/ 0 w 10170854"/>
                <a:gd name="connsiteY3" fmla="*/ 1368151 h 1368152"/>
                <a:gd name="connsiteX4" fmla="*/ 860769 w 10170854"/>
                <a:gd name="connsiteY4" fmla="*/ 455664 h 1368152"/>
                <a:gd name="connsiteX5" fmla="*/ 270164 w 10170854"/>
                <a:gd name="connsiteY5" fmla="*/ 0 h 1368152"/>
                <a:gd name="connsiteX0" fmla="*/ 479238 w 10379928"/>
                <a:gd name="connsiteY0" fmla="*/ 0 h 1368152"/>
                <a:gd name="connsiteX1" fmla="*/ 10379928 w 10379928"/>
                <a:gd name="connsiteY1" fmla="*/ 0 h 1368152"/>
                <a:gd name="connsiteX2" fmla="*/ 10379928 w 10379928"/>
                <a:gd name="connsiteY2" fmla="*/ 1368152 h 1368152"/>
                <a:gd name="connsiteX3" fmla="*/ 0 w 10379928"/>
                <a:gd name="connsiteY3" fmla="*/ 1368151 h 1368152"/>
                <a:gd name="connsiteX4" fmla="*/ 1069843 w 10379928"/>
                <a:gd name="connsiteY4" fmla="*/ 455664 h 1368152"/>
                <a:gd name="connsiteX5" fmla="*/ 479238 w 10379928"/>
                <a:gd name="connsiteY5" fmla="*/ 0 h 1368152"/>
                <a:gd name="connsiteX0" fmla="*/ 479238 w 10379928"/>
                <a:gd name="connsiteY0" fmla="*/ 0 h 1368152"/>
                <a:gd name="connsiteX1" fmla="*/ 10379928 w 10379928"/>
                <a:gd name="connsiteY1" fmla="*/ 0 h 1368152"/>
                <a:gd name="connsiteX2" fmla="*/ 10379928 w 10379928"/>
                <a:gd name="connsiteY2" fmla="*/ 1368152 h 1368152"/>
                <a:gd name="connsiteX3" fmla="*/ 0 w 10379928"/>
                <a:gd name="connsiteY3" fmla="*/ 1368151 h 1368152"/>
                <a:gd name="connsiteX4" fmla="*/ 1408809 w 10379928"/>
                <a:gd name="connsiteY4" fmla="*/ 374098 h 1368152"/>
                <a:gd name="connsiteX5" fmla="*/ 479238 w 10379928"/>
                <a:gd name="connsiteY5" fmla="*/ 0 h 1368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79928" h="1368152">
                  <a:moveTo>
                    <a:pt x="479238" y="0"/>
                  </a:moveTo>
                  <a:lnTo>
                    <a:pt x="10379928" y="0"/>
                  </a:lnTo>
                  <a:lnTo>
                    <a:pt x="10379928" y="1368152"/>
                  </a:lnTo>
                  <a:lnTo>
                    <a:pt x="0" y="1368151"/>
                  </a:lnTo>
                  <a:lnTo>
                    <a:pt x="1408809" y="374098"/>
                  </a:lnTo>
                  <a:lnTo>
                    <a:pt x="479238" y="0"/>
                  </a:lnTo>
                  <a:close/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43B97010-FF12-421E-A81E-613852580E0A}"/>
                </a:ext>
              </a:extLst>
            </p:cNvPr>
            <p:cNvSpPr/>
            <p:nvPr/>
          </p:nvSpPr>
          <p:spPr>
            <a:xfrm>
              <a:off x="1636937" y="2603940"/>
              <a:ext cx="1422895" cy="399858"/>
            </a:xfrm>
            <a:prstGeom prst="rect">
              <a:avLst/>
            </a:prstGeom>
          </p:spPr>
          <p:txBody>
            <a:bodyPr wrap="none" lIns="144000" tIns="0" rIns="144000" bIns="0">
              <a:normAutofit/>
            </a:bodyPr>
            <a:lstStyle/>
            <a:p>
              <a:pPr>
                <a:lnSpc>
                  <a:spcPct val="110000"/>
                </a:lnSpc>
              </a:pPr>
              <a:r>
                <a:rPr lang="zh-CN" altLang="en-US" sz="1400" b="1" dirty="0">
                  <a:solidFill>
                    <a:schemeClr val="bg1"/>
                  </a:solidFill>
                </a:rPr>
                <a:t>标题文本预设</a:t>
              </a: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311BA11E-EC3D-45C1-9AF5-F03478DCC46E}"/>
              </a:ext>
            </a:extLst>
          </p:cNvPr>
          <p:cNvGrpSpPr/>
          <p:nvPr/>
        </p:nvGrpSpPr>
        <p:grpSpPr>
          <a:xfrm>
            <a:off x="1529618" y="3209011"/>
            <a:ext cx="1852022" cy="766895"/>
            <a:chOff x="1529618" y="3209011"/>
            <a:chExt cx="1852022" cy="766895"/>
          </a:xfrm>
        </p:grpSpPr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9DFE8066-F0C6-4F42-B494-4D3A92B05B49}"/>
                </a:ext>
              </a:extLst>
            </p:cNvPr>
            <p:cNvSpPr/>
            <p:nvPr/>
          </p:nvSpPr>
          <p:spPr>
            <a:xfrm>
              <a:off x="1529618" y="3209011"/>
              <a:ext cx="1852022" cy="766895"/>
            </a:xfrm>
            <a:custGeom>
              <a:avLst/>
              <a:gdLst>
                <a:gd name="connsiteX0" fmla="*/ 0 w 9900690"/>
                <a:gd name="connsiteY0" fmla="*/ 0 h 1368152"/>
                <a:gd name="connsiteX1" fmla="*/ 9900690 w 9900690"/>
                <a:gd name="connsiteY1" fmla="*/ 0 h 1368152"/>
                <a:gd name="connsiteX2" fmla="*/ 9900690 w 9900690"/>
                <a:gd name="connsiteY2" fmla="*/ 1368152 h 1368152"/>
                <a:gd name="connsiteX3" fmla="*/ 0 w 9900690"/>
                <a:gd name="connsiteY3" fmla="*/ 1368152 h 1368152"/>
                <a:gd name="connsiteX4" fmla="*/ 0 w 9900690"/>
                <a:gd name="connsiteY4" fmla="*/ 0 h 1368152"/>
                <a:gd name="connsiteX0" fmla="*/ 29068 w 9929758"/>
                <a:gd name="connsiteY0" fmla="*/ 0 h 1368152"/>
                <a:gd name="connsiteX1" fmla="*/ 9929758 w 9929758"/>
                <a:gd name="connsiteY1" fmla="*/ 0 h 1368152"/>
                <a:gd name="connsiteX2" fmla="*/ 9929758 w 9929758"/>
                <a:gd name="connsiteY2" fmla="*/ 1368152 h 1368152"/>
                <a:gd name="connsiteX3" fmla="*/ 29068 w 9929758"/>
                <a:gd name="connsiteY3" fmla="*/ 1368152 h 1368152"/>
                <a:gd name="connsiteX4" fmla="*/ 0 w 9929758"/>
                <a:gd name="connsiteY4" fmla="*/ 1361628 h 1368152"/>
                <a:gd name="connsiteX5" fmla="*/ 29068 w 9929758"/>
                <a:gd name="connsiteY5" fmla="*/ 0 h 1368152"/>
                <a:gd name="connsiteX0" fmla="*/ 0 w 9900690"/>
                <a:gd name="connsiteY0" fmla="*/ 0 h 1368152"/>
                <a:gd name="connsiteX1" fmla="*/ 9900690 w 9900690"/>
                <a:gd name="connsiteY1" fmla="*/ 0 h 1368152"/>
                <a:gd name="connsiteX2" fmla="*/ 9900690 w 9900690"/>
                <a:gd name="connsiteY2" fmla="*/ 1368152 h 1368152"/>
                <a:gd name="connsiteX3" fmla="*/ 0 w 9900690"/>
                <a:gd name="connsiteY3" fmla="*/ 1368152 h 1368152"/>
                <a:gd name="connsiteX4" fmla="*/ 147578 w 9900690"/>
                <a:gd name="connsiteY4" fmla="*/ 519965 h 1368152"/>
                <a:gd name="connsiteX5" fmla="*/ 0 w 9900690"/>
                <a:gd name="connsiteY5" fmla="*/ 0 h 1368152"/>
                <a:gd name="connsiteX0" fmla="*/ 0 w 9900690"/>
                <a:gd name="connsiteY0" fmla="*/ 0 h 1368152"/>
                <a:gd name="connsiteX1" fmla="*/ 9900690 w 9900690"/>
                <a:gd name="connsiteY1" fmla="*/ 0 h 1368152"/>
                <a:gd name="connsiteX2" fmla="*/ 9900690 w 9900690"/>
                <a:gd name="connsiteY2" fmla="*/ 1368152 h 1368152"/>
                <a:gd name="connsiteX3" fmla="*/ 0 w 9900690"/>
                <a:gd name="connsiteY3" fmla="*/ 1368152 h 1368152"/>
                <a:gd name="connsiteX4" fmla="*/ 293051 w 9900690"/>
                <a:gd name="connsiteY4" fmla="*/ 499183 h 1368152"/>
                <a:gd name="connsiteX5" fmla="*/ 0 w 9900690"/>
                <a:gd name="connsiteY5" fmla="*/ 0 h 1368152"/>
                <a:gd name="connsiteX0" fmla="*/ 0 w 9900690"/>
                <a:gd name="connsiteY0" fmla="*/ 0 h 1368152"/>
                <a:gd name="connsiteX1" fmla="*/ 9900690 w 9900690"/>
                <a:gd name="connsiteY1" fmla="*/ 0 h 1368152"/>
                <a:gd name="connsiteX2" fmla="*/ 9900690 w 9900690"/>
                <a:gd name="connsiteY2" fmla="*/ 1368152 h 1368152"/>
                <a:gd name="connsiteX3" fmla="*/ 0 w 9900690"/>
                <a:gd name="connsiteY3" fmla="*/ 1368152 h 1368152"/>
                <a:gd name="connsiteX4" fmla="*/ 178751 w 9900690"/>
                <a:gd name="connsiteY4" fmla="*/ 603092 h 1368152"/>
                <a:gd name="connsiteX5" fmla="*/ 0 w 9900690"/>
                <a:gd name="connsiteY5" fmla="*/ 0 h 1368152"/>
                <a:gd name="connsiteX0" fmla="*/ 0 w 9900690"/>
                <a:gd name="connsiteY0" fmla="*/ 0 h 1368152"/>
                <a:gd name="connsiteX1" fmla="*/ 9900690 w 9900690"/>
                <a:gd name="connsiteY1" fmla="*/ 0 h 1368152"/>
                <a:gd name="connsiteX2" fmla="*/ 9900690 w 9900690"/>
                <a:gd name="connsiteY2" fmla="*/ 1368152 h 1368152"/>
                <a:gd name="connsiteX3" fmla="*/ 0 w 9900690"/>
                <a:gd name="connsiteY3" fmla="*/ 1368152 h 1368152"/>
                <a:gd name="connsiteX4" fmla="*/ 116406 w 9900690"/>
                <a:gd name="connsiteY4" fmla="*/ 655047 h 1368152"/>
                <a:gd name="connsiteX5" fmla="*/ 0 w 9900690"/>
                <a:gd name="connsiteY5" fmla="*/ 0 h 1368152"/>
                <a:gd name="connsiteX0" fmla="*/ 0 w 9900690"/>
                <a:gd name="connsiteY0" fmla="*/ 0 h 1368152"/>
                <a:gd name="connsiteX1" fmla="*/ 9900690 w 9900690"/>
                <a:gd name="connsiteY1" fmla="*/ 0 h 1368152"/>
                <a:gd name="connsiteX2" fmla="*/ 9900690 w 9900690"/>
                <a:gd name="connsiteY2" fmla="*/ 1368152 h 1368152"/>
                <a:gd name="connsiteX3" fmla="*/ 0 w 9900690"/>
                <a:gd name="connsiteY3" fmla="*/ 1368152 h 1368152"/>
                <a:gd name="connsiteX4" fmla="*/ 147579 w 9900690"/>
                <a:gd name="connsiteY4" fmla="*/ 675828 h 1368152"/>
                <a:gd name="connsiteX5" fmla="*/ 0 w 9900690"/>
                <a:gd name="connsiteY5" fmla="*/ 0 h 1368152"/>
                <a:gd name="connsiteX0" fmla="*/ 0 w 9900690"/>
                <a:gd name="connsiteY0" fmla="*/ 0 h 1368152"/>
                <a:gd name="connsiteX1" fmla="*/ 9900690 w 9900690"/>
                <a:gd name="connsiteY1" fmla="*/ 0 h 1368152"/>
                <a:gd name="connsiteX2" fmla="*/ 9900690 w 9900690"/>
                <a:gd name="connsiteY2" fmla="*/ 1368152 h 1368152"/>
                <a:gd name="connsiteX3" fmla="*/ 0 w 9900690"/>
                <a:gd name="connsiteY3" fmla="*/ 1368152 h 1368152"/>
                <a:gd name="connsiteX4" fmla="*/ 147579 w 9900690"/>
                <a:gd name="connsiteY4" fmla="*/ 675828 h 1368152"/>
                <a:gd name="connsiteX5" fmla="*/ 147578 w 9900690"/>
                <a:gd name="connsiteY5" fmla="*/ 644655 h 1368152"/>
                <a:gd name="connsiteX6" fmla="*/ 0 w 9900690"/>
                <a:gd name="connsiteY6" fmla="*/ 0 h 1368152"/>
                <a:gd name="connsiteX0" fmla="*/ 0 w 9900690"/>
                <a:gd name="connsiteY0" fmla="*/ 0 h 1368152"/>
                <a:gd name="connsiteX1" fmla="*/ 9900690 w 9900690"/>
                <a:gd name="connsiteY1" fmla="*/ 0 h 1368152"/>
                <a:gd name="connsiteX2" fmla="*/ 9900690 w 9900690"/>
                <a:gd name="connsiteY2" fmla="*/ 1368152 h 1368152"/>
                <a:gd name="connsiteX3" fmla="*/ 0 w 9900690"/>
                <a:gd name="connsiteY3" fmla="*/ 1368152 h 1368152"/>
                <a:gd name="connsiteX4" fmla="*/ 147579 w 9900690"/>
                <a:gd name="connsiteY4" fmla="*/ 675828 h 1368152"/>
                <a:gd name="connsiteX5" fmla="*/ 272269 w 9900690"/>
                <a:gd name="connsiteY5" fmla="*/ 488792 h 1368152"/>
                <a:gd name="connsiteX6" fmla="*/ 0 w 9900690"/>
                <a:gd name="connsiteY6" fmla="*/ 0 h 1368152"/>
                <a:gd name="connsiteX0" fmla="*/ 18677 w 9919367"/>
                <a:gd name="connsiteY0" fmla="*/ 0 h 1368152"/>
                <a:gd name="connsiteX1" fmla="*/ 9919367 w 9919367"/>
                <a:gd name="connsiteY1" fmla="*/ 0 h 1368152"/>
                <a:gd name="connsiteX2" fmla="*/ 9919367 w 9919367"/>
                <a:gd name="connsiteY2" fmla="*/ 1368152 h 1368152"/>
                <a:gd name="connsiteX3" fmla="*/ 18677 w 9919367"/>
                <a:gd name="connsiteY3" fmla="*/ 1368152 h 1368152"/>
                <a:gd name="connsiteX4" fmla="*/ 0 w 9919367"/>
                <a:gd name="connsiteY4" fmla="*/ 1340846 h 1368152"/>
                <a:gd name="connsiteX5" fmla="*/ 166256 w 9919367"/>
                <a:gd name="connsiteY5" fmla="*/ 675828 h 1368152"/>
                <a:gd name="connsiteX6" fmla="*/ 290946 w 9919367"/>
                <a:gd name="connsiteY6" fmla="*/ 488792 h 1368152"/>
                <a:gd name="connsiteX7" fmla="*/ 18677 w 9919367"/>
                <a:gd name="connsiteY7" fmla="*/ 0 h 1368152"/>
                <a:gd name="connsiteX0" fmla="*/ 0 w 9900690"/>
                <a:gd name="connsiteY0" fmla="*/ 0 h 1368152"/>
                <a:gd name="connsiteX1" fmla="*/ 9900690 w 9900690"/>
                <a:gd name="connsiteY1" fmla="*/ 0 h 1368152"/>
                <a:gd name="connsiteX2" fmla="*/ 9900690 w 9900690"/>
                <a:gd name="connsiteY2" fmla="*/ 1368152 h 1368152"/>
                <a:gd name="connsiteX3" fmla="*/ 0 w 9900690"/>
                <a:gd name="connsiteY3" fmla="*/ 1368152 h 1368152"/>
                <a:gd name="connsiteX4" fmla="*/ 324223 w 9900690"/>
                <a:gd name="connsiteY4" fmla="*/ 1049901 h 1368152"/>
                <a:gd name="connsiteX5" fmla="*/ 147579 w 9900690"/>
                <a:gd name="connsiteY5" fmla="*/ 675828 h 1368152"/>
                <a:gd name="connsiteX6" fmla="*/ 272269 w 9900690"/>
                <a:gd name="connsiteY6" fmla="*/ 488792 h 1368152"/>
                <a:gd name="connsiteX7" fmla="*/ 0 w 9900690"/>
                <a:gd name="connsiteY7" fmla="*/ 0 h 1368152"/>
                <a:gd name="connsiteX0" fmla="*/ 0 w 9900690"/>
                <a:gd name="connsiteY0" fmla="*/ 0 h 1368152"/>
                <a:gd name="connsiteX1" fmla="*/ 9900690 w 9900690"/>
                <a:gd name="connsiteY1" fmla="*/ 0 h 1368152"/>
                <a:gd name="connsiteX2" fmla="*/ 9900690 w 9900690"/>
                <a:gd name="connsiteY2" fmla="*/ 1368152 h 1368152"/>
                <a:gd name="connsiteX3" fmla="*/ 0 w 9900690"/>
                <a:gd name="connsiteY3" fmla="*/ 1368152 h 1368152"/>
                <a:gd name="connsiteX4" fmla="*/ 324223 w 9900690"/>
                <a:gd name="connsiteY4" fmla="*/ 1049901 h 1368152"/>
                <a:gd name="connsiteX5" fmla="*/ 54060 w 9900690"/>
                <a:gd name="connsiteY5" fmla="*/ 675828 h 1368152"/>
                <a:gd name="connsiteX6" fmla="*/ 272269 w 9900690"/>
                <a:gd name="connsiteY6" fmla="*/ 488792 h 1368152"/>
                <a:gd name="connsiteX7" fmla="*/ 0 w 9900690"/>
                <a:gd name="connsiteY7" fmla="*/ 0 h 1368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900690" h="1368152">
                  <a:moveTo>
                    <a:pt x="0" y="0"/>
                  </a:moveTo>
                  <a:lnTo>
                    <a:pt x="9900690" y="0"/>
                  </a:lnTo>
                  <a:lnTo>
                    <a:pt x="9900690" y="1368152"/>
                  </a:lnTo>
                  <a:lnTo>
                    <a:pt x="0" y="1368152"/>
                  </a:lnTo>
                  <a:lnTo>
                    <a:pt x="324223" y="1049901"/>
                  </a:lnTo>
                  <a:lnTo>
                    <a:pt x="54060" y="675828"/>
                  </a:lnTo>
                  <a:cubicBezTo>
                    <a:pt x="54060" y="665437"/>
                    <a:pt x="272269" y="499183"/>
                    <a:pt x="272269" y="488792"/>
                  </a:cubicBez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44C1D557-6585-4728-BFCD-0199824AB438}"/>
                </a:ext>
              </a:extLst>
            </p:cNvPr>
            <p:cNvSpPr/>
            <p:nvPr/>
          </p:nvSpPr>
          <p:spPr>
            <a:xfrm>
              <a:off x="1852961" y="3435846"/>
              <a:ext cx="1422895" cy="295707"/>
            </a:xfrm>
            <a:prstGeom prst="rect">
              <a:avLst/>
            </a:prstGeom>
          </p:spPr>
          <p:txBody>
            <a:bodyPr wrap="none" lIns="144000" tIns="0" rIns="144000" bIns="0">
              <a:normAutofit/>
            </a:bodyPr>
            <a:lstStyle/>
            <a:p>
              <a:pPr>
                <a:lnSpc>
                  <a:spcPct val="110000"/>
                </a:lnSpc>
              </a:pPr>
              <a:r>
                <a:rPr lang="zh-CN" altLang="en-US" sz="1400" b="1" dirty="0">
                  <a:solidFill>
                    <a:schemeClr val="bg1"/>
                  </a:solidFill>
                </a:rPr>
                <a:t>标题文本预设</a:t>
              </a:r>
            </a:p>
          </p:txBody>
        </p:sp>
      </p:grpSp>
      <p:sp>
        <p:nvSpPr>
          <p:cNvPr id="14" name="文本框 9">
            <a:extLst>
              <a:ext uri="{FF2B5EF4-FFF2-40B4-BE49-F238E27FC236}">
                <a16:creationId xmlns:a16="http://schemas.microsoft.com/office/drawing/2014/main" id="{E4F356CC-137C-4608-82D1-6788D4681BB5}"/>
              </a:ext>
            </a:extLst>
          </p:cNvPr>
          <p:cNvSpPr txBox="1"/>
          <p:nvPr/>
        </p:nvSpPr>
        <p:spPr>
          <a:xfrm>
            <a:off x="934177" y="2344496"/>
            <a:ext cx="484354" cy="763652"/>
          </a:xfrm>
          <a:prstGeom prst="rect">
            <a:avLst/>
          </a:prstGeom>
          <a:noFill/>
          <a:effectLst>
            <a:outerShdw dist="38100" algn="l" rotWithShape="0">
              <a:schemeClr val="bg1"/>
            </a:outerShdw>
          </a:effectLst>
        </p:spPr>
        <p:txBody>
          <a:bodyPr wrap="none">
            <a:prstTxWarp prst="textPlain">
              <a:avLst/>
            </a:prstTxWarp>
            <a:normAutofit/>
          </a:bodyPr>
          <a:lstStyle/>
          <a:p>
            <a:r>
              <a:rPr lang="en-US" altLang="zh-CN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15" name="文本框 10">
            <a:extLst>
              <a:ext uri="{FF2B5EF4-FFF2-40B4-BE49-F238E27FC236}">
                <a16:creationId xmlns:a16="http://schemas.microsoft.com/office/drawing/2014/main" id="{E4F356CC-137C-4608-82D1-6788D4681BB5}"/>
              </a:ext>
            </a:extLst>
          </p:cNvPr>
          <p:cNvSpPr txBox="1"/>
          <p:nvPr/>
        </p:nvSpPr>
        <p:spPr>
          <a:xfrm>
            <a:off x="1230314" y="3211808"/>
            <a:ext cx="484354" cy="763652"/>
          </a:xfrm>
          <a:prstGeom prst="rect">
            <a:avLst/>
          </a:prstGeom>
          <a:noFill/>
          <a:effectLst>
            <a:outerShdw dist="38100" algn="l" rotWithShape="0">
              <a:schemeClr val="bg1"/>
            </a:outerShdw>
          </a:effectLst>
        </p:spPr>
        <p:txBody>
          <a:bodyPr wrap="none">
            <a:prstTxWarp prst="textPlain">
              <a:avLst/>
            </a:prstTxWarp>
            <a:normAutofit/>
          </a:bodyPr>
          <a:lstStyle/>
          <a:p>
            <a:r>
              <a:rPr lang="en-US" altLang="zh-CN" dirty="0">
                <a:solidFill>
                  <a:schemeClr val="accent3"/>
                </a:solidFill>
              </a:rPr>
              <a:t>3</a:t>
            </a: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95E8C695-9E48-4558-9C46-DC95F2417461}"/>
              </a:ext>
            </a:extLst>
          </p:cNvPr>
          <p:cNvGrpSpPr/>
          <p:nvPr/>
        </p:nvGrpSpPr>
        <p:grpSpPr>
          <a:xfrm>
            <a:off x="3454177" y="1610782"/>
            <a:ext cx="5055000" cy="636932"/>
            <a:chOff x="3454177" y="1610782"/>
            <a:chExt cx="5055000" cy="636932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A1C35E0D-7657-475D-BB04-45BA7CFA45C2}"/>
                </a:ext>
              </a:extLst>
            </p:cNvPr>
            <p:cNvSpPr/>
            <p:nvPr/>
          </p:nvSpPr>
          <p:spPr>
            <a:xfrm>
              <a:off x="3454177" y="1610782"/>
              <a:ext cx="2079181" cy="439572"/>
            </a:xfrm>
            <a:prstGeom prst="rect">
              <a:avLst/>
            </a:prstGeom>
          </p:spPr>
          <p:txBody>
            <a:bodyPr wrap="square" lIns="144000" tIns="0" rIns="144000" bIns="0">
              <a:normAutofit fontScale="925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200"/>
                <a:t>此部分内容作为文字排版占位显示（建议使用主题字体）</a:t>
              </a:r>
              <a:endParaRPr lang="zh-CN" altLang="en-US" sz="1200" dirty="0"/>
            </a:p>
          </p:txBody>
        </p: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C8C010BC-5BAC-4AFA-AA74-CDBFC3E4839A}"/>
                </a:ext>
              </a:extLst>
            </p:cNvPr>
            <p:cNvCxnSpPr/>
            <p:nvPr/>
          </p:nvCxnSpPr>
          <p:spPr>
            <a:xfrm>
              <a:off x="3491880" y="2247714"/>
              <a:ext cx="2430270" cy="0"/>
            </a:xfrm>
            <a:prstGeom prst="line">
              <a:avLst/>
            </a:prstGeom>
            <a:ln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A1C35E0D-7657-475D-BB04-45BA7CFA45C2}"/>
                </a:ext>
              </a:extLst>
            </p:cNvPr>
            <p:cNvSpPr/>
            <p:nvPr/>
          </p:nvSpPr>
          <p:spPr>
            <a:xfrm>
              <a:off x="6041205" y="1610782"/>
              <a:ext cx="2079181" cy="439572"/>
            </a:xfrm>
            <a:prstGeom prst="rect">
              <a:avLst/>
            </a:prstGeom>
          </p:spPr>
          <p:txBody>
            <a:bodyPr wrap="square" lIns="144000" tIns="0" rIns="144000" bIns="0">
              <a:normAutofit fontScale="925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200"/>
                <a:t>此部分内容作为文字排版占位显示（建议使用主题字体）</a:t>
              </a:r>
              <a:endParaRPr lang="zh-CN" altLang="en-US" sz="1200" dirty="0"/>
            </a:p>
          </p:txBody>
        </p: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86BB782A-67C7-4B9C-8A8F-219B122EC907}"/>
                </a:ext>
              </a:extLst>
            </p:cNvPr>
            <p:cNvCxnSpPr/>
            <p:nvPr/>
          </p:nvCxnSpPr>
          <p:spPr>
            <a:xfrm>
              <a:off x="6078907" y="2247714"/>
              <a:ext cx="2430270" cy="0"/>
            </a:xfrm>
            <a:prstGeom prst="line">
              <a:avLst/>
            </a:prstGeom>
            <a:ln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149994E4-30C6-4E90-BA43-AEE08B53832C}"/>
                </a:ext>
              </a:extLst>
            </p:cNvPr>
            <p:cNvSpPr/>
            <p:nvPr/>
          </p:nvSpPr>
          <p:spPr>
            <a:xfrm rot="10800000">
              <a:off x="5677810" y="1727666"/>
              <a:ext cx="219962" cy="219631"/>
            </a:xfrm>
            <a:custGeom>
              <a:avLst/>
              <a:gdLst>
                <a:gd name="T0" fmla="*/ 2000 w 4000"/>
                <a:gd name="T1" fmla="*/ 0 h 4000"/>
                <a:gd name="T2" fmla="*/ 0 w 4000"/>
                <a:gd name="T3" fmla="*/ 2000 h 4000"/>
                <a:gd name="T4" fmla="*/ 2000 w 4000"/>
                <a:gd name="T5" fmla="*/ 4000 h 4000"/>
                <a:gd name="T6" fmla="*/ 4000 w 4000"/>
                <a:gd name="T7" fmla="*/ 2000 h 4000"/>
                <a:gd name="T8" fmla="*/ 2000 w 4000"/>
                <a:gd name="T9" fmla="*/ 0 h 4000"/>
                <a:gd name="T10" fmla="*/ 2523 w 4000"/>
                <a:gd name="T11" fmla="*/ 2909 h 4000"/>
                <a:gd name="T12" fmla="*/ 2391 w 4000"/>
                <a:gd name="T13" fmla="*/ 2964 h 4000"/>
                <a:gd name="T14" fmla="*/ 2259 w 4000"/>
                <a:gd name="T15" fmla="*/ 2909 h 4000"/>
                <a:gd name="T16" fmla="*/ 1508 w 4000"/>
                <a:gd name="T17" fmla="*/ 2159 h 4000"/>
                <a:gd name="T18" fmla="*/ 1477 w 4000"/>
                <a:gd name="T19" fmla="*/ 2134 h 4000"/>
                <a:gd name="T20" fmla="*/ 1422 w 4000"/>
                <a:gd name="T21" fmla="*/ 1998 h 4000"/>
                <a:gd name="T22" fmla="*/ 1477 w 4000"/>
                <a:gd name="T23" fmla="*/ 1863 h 4000"/>
                <a:gd name="T24" fmla="*/ 1508 w 4000"/>
                <a:gd name="T25" fmla="*/ 1838 h 4000"/>
                <a:gd name="T26" fmla="*/ 2256 w 4000"/>
                <a:gd name="T27" fmla="*/ 1091 h 4000"/>
                <a:gd name="T28" fmla="*/ 2520 w 4000"/>
                <a:gd name="T29" fmla="*/ 1091 h 4000"/>
                <a:gd name="T30" fmla="*/ 2520 w 4000"/>
                <a:gd name="T31" fmla="*/ 1355 h 4000"/>
                <a:gd name="T32" fmla="*/ 1876 w 4000"/>
                <a:gd name="T33" fmla="*/ 1998 h 4000"/>
                <a:gd name="T34" fmla="*/ 2523 w 4000"/>
                <a:gd name="T35" fmla="*/ 2645 h 4000"/>
                <a:gd name="T36" fmla="*/ 2523 w 4000"/>
                <a:gd name="T37" fmla="*/ 2909 h 4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000" h="4000">
                  <a:moveTo>
                    <a:pt x="2000" y="0"/>
                  </a:moveTo>
                  <a:cubicBezTo>
                    <a:pt x="895" y="0"/>
                    <a:pt x="0" y="895"/>
                    <a:pt x="0" y="2000"/>
                  </a:cubicBezTo>
                  <a:cubicBezTo>
                    <a:pt x="0" y="3105"/>
                    <a:pt x="895" y="4000"/>
                    <a:pt x="2000" y="4000"/>
                  </a:cubicBezTo>
                  <a:cubicBezTo>
                    <a:pt x="3105" y="4000"/>
                    <a:pt x="4000" y="3105"/>
                    <a:pt x="4000" y="2000"/>
                  </a:cubicBezTo>
                  <a:cubicBezTo>
                    <a:pt x="4000" y="895"/>
                    <a:pt x="3105" y="0"/>
                    <a:pt x="2000" y="0"/>
                  </a:cubicBezTo>
                  <a:close/>
                  <a:moveTo>
                    <a:pt x="2523" y="2909"/>
                  </a:moveTo>
                  <a:cubicBezTo>
                    <a:pt x="2487" y="2946"/>
                    <a:pt x="2439" y="2964"/>
                    <a:pt x="2391" y="2964"/>
                  </a:cubicBezTo>
                  <a:cubicBezTo>
                    <a:pt x="2343" y="2964"/>
                    <a:pt x="2295" y="2946"/>
                    <a:pt x="2259" y="2909"/>
                  </a:cubicBezTo>
                  <a:lnTo>
                    <a:pt x="1508" y="2159"/>
                  </a:lnTo>
                  <a:cubicBezTo>
                    <a:pt x="1497" y="2152"/>
                    <a:pt x="1487" y="2143"/>
                    <a:pt x="1477" y="2134"/>
                  </a:cubicBezTo>
                  <a:cubicBezTo>
                    <a:pt x="1440" y="2096"/>
                    <a:pt x="1422" y="2047"/>
                    <a:pt x="1422" y="1998"/>
                  </a:cubicBezTo>
                  <a:cubicBezTo>
                    <a:pt x="1422" y="1949"/>
                    <a:pt x="1440" y="1900"/>
                    <a:pt x="1477" y="1863"/>
                  </a:cubicBezTo>
                  <a:cubicBezTo>
                    <a:pt x="1487" y="1853"/>
                    <a:pt x="1497" y="1845"/>
                    <a:pt x="1508" y="1838"/>
                  </a:cubicBezTo>
                  <a:lnTo>
                    <a:pt x="2256" y="1091"/>
                  </a:lnTo>
                  <a:cubicBezTo>
                    <a:pt x="2329" y="1018"/>
                    <a:pt x="2447" y="1018"/>
                    <a:pt x="2520" y="1091"/>
                  </a:cubicBezTo>
                  <a:cubicBezTo>
                    <a:pt x="2593" y="1164"/>
                    <a:pt x="2593" y="1282"/>
                    <a:pt x="2520" y="1355"/>
                  </a:cubicBezTo>
                  <a:lnTo>
                    <a:pt x="1876" y="1998"/>
                  </a:lnTo>
                  <a:lnTo>
                    <a:pt x="2523" y="2645"/>
                  </a:lnTo>
                  <a:cubicBezTo>
                    <a:pt x="2596" y="2718"/>
                    <a:pt x="2596" y="2836"/>
                    <a:pt x="2523" y="290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33C875B0-EEE5-4A71-8BFC-58580AAFDB23}"/>
              </a:ext>
            </a:extLst>
          </p:cNvPr>
          <p:cNvGrpSpPr/>
          <p:nvPr/>
        </p:nvGrpSpPr>
        <p:grpSpPr>
          <a:xfrm>
            <a:off x="3454177" y="2481828"/>
            <a:ext cx="5055000" cy="626946"/>
            <a:chOff x="3454177" y="2481828"/>
            <a:chExt cx="5055000" cy="626946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2D27BA6-4845-4A1E-A2D9-45FE041F2F03}"/>
                </a:ext>
              </a:extLst>
            </p:cNvPr>
            <p:cNvSpPr/>
            <p:nvPr/>
          </p:nvSpPr>
          <p:spPr>
            <a:xfrm>
              <a:off x="3454177" y="2481828"/>
              <a:ext cx="2079181" cy="439572"/>
            </a:xfrm>
            <a:prstGeom prst="rect">
              <a:avLst/>
            </a:prstGeom>
          </p:spPr>
          <p:txBody>
            <a:bodyPr wrap="square" lIns="144000" tIns="0" rIns="144000" bIns="0">
              <a:normAutofit fontScale="925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200"/>
                <a:t>此部分内容作为文字排版占位显示（建议使用主题字体）</a:t>
              </a:r>
              <a:endParaRPr lang="zh-CN" altLang="en-US" sz="1200" dirty="0"/>
            </a:p>
          </p:txBody>
        </p: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8BB1FDE-F844-42ED-86FB-52FEFED3CF6B}"/>
                </a:ext>
              </a:extLst>
            </p:cNvPr>
            <p:cNvCxnSpPr/>
            <p:nvPr/>
          </p:nvCxnSpPr>
          <p:spPr>
            <a:xfrm>
              <a:off x="3491880" y="3108774"/>
              <a:ext cx="2430270" cy="0"/>
            </a:xfrm>
            <a:prstGeom prst="line">
              <a:avLst/>
            </a:prstGeom>
            <a:ln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82D27BA6-4845-4A1E-A2D9-45FE041F2F03}"/>
                </a:ext>
              </a:extLst>
            </p:cNvPr>
            <p:cNvSpPr/>
            <p:nvPr/>
          </p:nvSpPr>
          <p:spPr>
            <a:xfrm>
              <a:off x="6041204" y="2481828"/>
              <a:ext cx="2079181" cy="439572"/>
            </a:xfrm>
            <a:prstGeom prst="rect">
              <a:avLst/>
            </a:prstGeom>
          </p:spPr>
          <p:txBody>
            <a:bodyPr wrap="square" lIns="144000" tIns="0" rIns="144000" bIns="0">
              <a:normAutofit fontScale="925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200"/>
                <a:t>此部分内容作为文字排版占位显示（建议使用主题字体）</a:t>
              </a:r>
              <a:endParaRPr lang="zh-CN" altLang="en-US" sz="1200" dirty="0"/>
            </a:p>
          </p:txBody>
        </p: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38CE72BC-A9E1-4DAC-A0EA-5C24382E6355}"/>
                </a:ext>
              </a:extLst>
            </p:cNvPr>
            <p:cNvCxnSpPr/>
            <p:nvPr/>
          </p:nvCxnSpPr>
          <p:spPr>
            <a:xfrm>
              <a:off x="6078907" y="3108774"/>
              <a:ext cx="2430270" cy="0"/>
            </a:xfrm>
            <a:prstGeom prst="line">
              <a:avLst/>
            </a:prstGeom>
            <a:ln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149994E4-30C6-4E90-BA43-AEE08B53832C}"/>
                </a:ext>
              </a:extLst>
            </p:cNvPr>
            <p:cNvSpPr/>
            <p:nvPr/>
          </p:nvSpPr>
          <p:spPr>
            <a:xfrm rot="10800000">
              <a:off x="5677810" y="2616506"/>
              <a:ext cx="219962" cy="219631"/>
            </a:xfrm>
            <a:custGeom>
              <a:avLst/>
              <a:gdLst>
                <a:gd name="T0" fmla="*/ 2000 w 4000"/>
                <a:gd name="T1" fmla="*/ 0 h 4000"/>
                <a:gd name="T2" fmla="*/ 0 w 4000"/>
                <a:gd name="T3" fmla="*/ 2000 h 4000"/>
                <a:gd name="T4" fmla="*/ 2000 w 4000"/>
                <a:gd name="T5" fmla="*/ 4000 h 4000"/>
                <a:gd name="T6" fmla="*/ 4000 w 4000"/>
                <a:gd name="T7" fmla="*/ 2000 h 4000"/>
                <a:gd name="T8" fmla="*/ 2000 w 4000"/>
                <a:gd name="T9" fmla="*/ 0 h 4000"/>
                <a:gd name="T10" fmla="*/ 2523 w 4000"/>
                <a:gd name="T11" fmla="*/ 2909 h 4000"/>
                <a:gd name="T12" fmla="*/ 2391 w 4000"/>
                <a:gd name="T13" fmla="*/ 2964 h 4000"/>
                <a:gd name="T14" fmla="*/ 2259 w 4000"/>
                <a:gd name="T15" fmla="*/ 2909 h 4000"/>
                <a:gd name="T16" fmla="*/ 1508 w 4000"/>
                <a:gd name="T17" fmla="*/ 2159 h 4000"/>
                <a:gd name="T18" fmla="*/ 1477 w 4000"/>
                <a:gd name="T19" fmla="*/ 2134 h 4000"/>
                <a:gd name="T20" fmla="*/ 1422 w 4000"/>
                <a:gd name="T21" fmla="*/ 1998 h 4000"/>
                <a:gd name="T22" fmla="*/ 1477 w 4000"/>
                <a:gd name="T23" fmla="*/ 1863 h 4000"/>
                <a:gd name="T24" fmla="*/ 1508 w 4000"/>
                <a:gd name="T25" fmla="*/ 1838 h 4000"/>
                <a:gd name="T26" fmla="*/ 2256 w 4000"/>
                <a:gd name="T27" fmla="*/ 1091 h 4000"/>
                <a:gd name="T28" fmla="*/ 2520 w 4000"/>
                <a:gd name="T29" fmla="*/ 1091 h 4000"/>
                <a:gd name="T30" fmla="*/ 2520 w 4000"/>
                <a:gd name="T31" fmla="*/ 1355 h 4000"/>
                <a:gd name="T32" fmla="*/ 1876 w 4000"/>
                <a:gd name="T33" fmla="*/ 1998 h 4000"/>
                <a:gd name="T34" fmla="*/ 2523 w 4000"/>
                <a:gd name="T35" fmla="*/ 2645 h 4000"/>
                <a:gd name="T36" fmla="*/ 2523 w 4000"/>
                <a:gd name="T37" fmla="*/ 2909 h 4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000" h="4000">
                  <a:moveTo>
                    <a:pt x="2000" y="0"/>
                  </a:moveTo>
                  <a:cubicBezTo>
                    <a:pt x="895" y="0"/>
                    <a:pt x="0" y="895"/>
                    <a:pt x="0" y="2000"/>
                  </a:cubicBezTo>
                  <a:cubicBezTo>
                    <a:pt x="0" y="3105"/>
                    <a:pt x="895" y="4000"/>
                    <a:pt x="2000" y="4000"/>
                  </a:cubicBezTo>
                  <a:cubicBezTo>
                    <a:pt x="3105" y="4000"/>
                    <a:pt x="4000" y="3105"/>
                    <a:pt x="4000" y="2000"/>
                  </a:cubicBezTo>
                  <a:cubicBezTo>
                    <a:pt x="4000" y="895"/>
                    <a:pt x="3105" y="0"/>
                    <a:pt x="2000" y="0"/>
                  </a:cubicBezTo>
                  <a:close/>
                  <a:moveTo>
                    <a:pt x="2523" y="2909"/>
                  </a:moveTo>
                  <a:cubicBezTo>
                    <a:pt x="2487" y="2946"/>
                    <a:pt x="2439" y="2964"/>
                    <a:pt x="2391" y="2964"/>
                  </a:cubicBezTo>
                  <a:cubicBezTo>
                    <a:pt x="2343" y="2964"/>
                    <a:pt x="2295" y="2946"/>
                    <a:pt x="2259" y="2909"/>
                  </a:cubicBezTo>
                  <a:lnTo>
                    <a:pt x="1508" y="2159"/>
                  </a:lnTo>
                  <a:cubicBezTo>
                    <a:pt x="1497" y="2152"/>
                    <a:pt x="1487" y="2143"/>
                    <a:pt x="1477" y="2134"/>
                  </a:cubicBezTo>
                  <a:cubicBezTo>
                    <a:pt x="1440" y="2096"/>
                    <a:pt x="1422" y="2047"/>
                    <a:pt x="1422" y="1998"/>
                  </a:cubicBezTo>
                  <a:cubicBezTo>
                    <a:pt x="1422" y="1949"/>
                    <a:pt x="1440" y="1900"/>
                    <a:pt x="1477" y="1863"/>
                  </a:cubicBezTo>
                  <a:cubicBezTo>
                    <a:pt x="1487" y="1853"/>
                    <a:pt x="1497" y="1845"/>
                    <a:pt x="1508" y="1838"/>
                  </a:cubicBezTo>
                  <a:lnTo>
                    <a:pt x="2256" y="1091"/>
                  </a:lnTo>
                  <a:cubicBezTo>
                    <a:pt x="2329" y="1018"/>
                    <a:pt x="2447" y="1018"/>
                    <a:pt x="2520" y="1091"/>
                  </a:cubicBezTo>
                  <a:cubicBezTo>
                    <a:pt x="2593" y="1164"/>
                    <a:pt x="2593" y="1282"/>
                    <a:pt x="2520" y="1355"/>
                  </a:cubicBezTo>
                  <a:lnTo>
                    <a:pt x="1876" y="1998"/>
                  </a:lnTo>
                  <a:lnTo>
                    <a:pt x="2523" y="2645"/>
                  </a:lnTo>
                  <a:cubicBezTo>
                    <a:pt x="2596" y="2718"/>
                    <a:pt x="2596" y="2836"/>
                    <a:pt x="2523" y="2909"/>
                  </a:cubicBezTo>
                  <a:close/>
                </a:path>
              </a:pathLst>
            </a:custGeom>
            <a:solidFill>
              <a:schemeClr val="accent2"/>
            </a:solid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48A5C481-0C1C-43FE-8ADE-558628188D31}"/>
              </a:ext>
            </a:extLst>
          </p:cNvPr>
          <p:cNvGrpSpPr/>
          <p:nvPr/>
        </p:nvGrpSpPr>
        <p:grpSpPr>
          <a:xfrm>
            <a:off x="3454177" y="3322241"/>
            <a:ext cx="4666209" cy="439572"/>
            <a:chOff x="3454177" y="3322241"/>
            <a:chExt cx="4666209" cy="439572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BEBEE739-8BDA-4DEB-9884-AE9E61FE8336}"/>
                </a:ext>
              </a:extLst>
            </p:cNvPr>
            <p:cNvSpPr/>
            <p:nvPr/>
          </p:nvSpPr>
          <p:spPr>
            <a:xfrm>
              <a:off x="3454177" y="3322241"/>
              <a:ext cx="2079181" cy="439572"/>
            </a:xfrm>
            <a:prstGeom prst="rect">
              <a:avLst/>
            </a:prstGeom>
          </p:spPr>
          <p:txBody>
            <a:bodyPr wrap="square" lIns="144000" tIns="0" rIns="144000" bIns="0">
              <a:normAutofit fontScale="925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200"/>
                <a:t>此部分内容作为文字排版占位显示（建议使用主题字体）</a:t>
              </a:r>
              <a:endParaRPr lang="zh-CN" altLang="en-US" sz="1200" dirty="0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BEBEE739-8BDA-4DEB-9884-AE9E61FE8336}"/>
                </a:ext>
              </a:extLst>
            </p:cNvPr>
            <p:cNvSpPr/>
            <p:nvPr/>
          </p:nvSpPr>
          <p:spPr>
            <a:xfrm>
              <a:off x="6041205" y="3322241"/>
              <a:ext cx="2079181" cy="439572"/>
            </a:xfrm>
            <a:prstGeom prst="rect">
              <a:avLst/>
            </a:prstGeom>
          </p:spPr>
          <p:txBody>
            <a:bodyPr wrap="square" lIns="144000" tIns="0" rIns="144000" bIns="0">
              <a:normAutofit fontScale="925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200" dirty="0"/>
                <a:t>此部分内容作为文字排版占位显示（建议使用主题字体）</a:t>
              </a:r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149994E4-30C6-4E90-BA43-AEE08B53832C}"/>
                </a:ext>
              </a:extLst>
            </p:cNvPr>
            <p:cNvSpPr/>
            <p:nvPr/>
          </p:nvSpPr>
          <p:spPr>
            <a:xfrm rot="10800000">
              <a:off x="5677810" y="3398317"/>
              <a:ext cx="219962" cy="219631"/>
            </a:xfrm>
            <a:custGeom>
              <a:avLst/>
              <a:gdLst>
                <a:gd name="T0" fmla="*/ 2000 w 4000"/>
                <a:gd name="T1" fmla="*/ 0 h 4000"/>
                <a:gd name="T2" fmla="*/ 0 w 4000"/>
                <a:gd name="T3" fmla="*/ 2000 h 4000"/>
                <a:gd name="T4" fmla="*/ 2000 w 4000"/>
                <a:gd name="T5" fmla="*/ 4000 h 4000"/>
                <a:gd name="T6" fmla="*/ 4000 w 4000"/>
                <a:gd name="T7" fmla="*/ 2000 h 4000"/>
                <a:gd name="T8" fmla="*/ 2000 w 4000"/>
                <a:gd name="T9" fmla="*/ 0 h 4000"/>
                <a:gd name="T10" fmla="*/ 2523 w 4000"/>
                <a:gd name="T11" fmla="*/ 2909 h 4000"/>
                <a:gd name="T12" fmla="*/ 2391 w 4000"/>
                <a:gd name="T13" fmla="*/ 2964 h 4000"/>
                <a:gd name="T14" fmla="*/ 2259 w 4000"/>
                <a:gd name="T15" fmla="*/ 2909 h 4000"/>
                <a:gd name="T16" fmla="*/ 1508 w 4000"/>
                <a:gd name="T17" fmla="*/ 2159 h 4000"/>
                <a:gd name="T18" fmla="*/ 1477 w 4000"/>
                <a:gd name="T19" fmla="*/ 2134 h 4000"/>
                <a:gd name="T20" fmla="*/ 1422 w 4000"/>
                <a:gd name="T21" fmla="*/ 1998 h 4000"/>
                <a:gd name="T22" fmla="*/ 1477 w 4000"/>
                <a:gd name="T23" fmla="*/ 1863 h 4000"/>
                <a:gd name="T24" fmla="*/ 1508 w 4000"/>
                <a:gd name="T25" fmla="*/ 1838 h 4000"/>
                <a:gd name="T26" fmla="*/ 2256 w 4000"/>
                <a:gd name="T27" fmla="*/ 1091 h 4000"/>
                <a:gd name="T28" fmla="*/ 2520 w 4000"/>
                <a:gd name="T29" fmla="*/ 1091 h 4000"/>
                <a:gd name="T30" fmla="*/ 2520 w 4000"/>
                <a:gd name="T31" fmla="*/ 1355 h 4000"/>
                <a:gd name="T32" fmla="*/ 1876 w 4000"/>
                <a:gd name="T33" fmla="*/ 1998 h 4000"/>
                <a:gd name="T34" fmla="*/ 2523 w 4000"/>
                <a:gd name="T35" fmla="*/ 2645 h 4000"/>
                <a:gd name="T36" fmla="*/ 2523 w 4000"/>
                <a:gd name="T37" fmla="*/ 2909 h 4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000" h="4000">
                  <a:moveTo>
                    <a:pt x="2000" y="0"/>
                  </a:moveTo>
                  <a:cubicBezTo>
                    <a:pt x="895" y="0"/>
                    <a:pt x="0" y="895"/>
                    <a:pt x="0" y="2000"/>
                  </a:cubicBezTo>
                  <a:cubicBezTo>
                    <a:pt x="0" y="3105"/>
                    <a:pt x="895" y="4000"/>
                    <a:pt x="2000" y="4000"/>
                  </a:cubicBezTo>
                  <a:cubicBezTo>
                    <a:pt x="3105" y="4000"/>
                    <a:pt x="4000" y="3105"/>
                    <a:pt x="4000" y="2000"/>
                  </a:cubicBezTo>
                  <a:cubicBezTo>
                    <a:pt x="4000" y="895"/>
                    <a:pt x="3105" y="0"/>
                    <a:pt x="2000" y="0"/>
                  </a:cubicBezTo>
                  <a:close/>
                  <a:moveTo>
                    <a:pt x="2523" y="2909"/>
                  </a:moveTo>
                  <a:cubicBezTo>
                    <a:pt x="2487" y="2946"/>
                    <a:pt x="2439" y="2964"/>
                    <a:pt x="2391" y="2964"/>
                  </a:cubicBezTo>
                  <a:cubicBezTo>
                    <a:pt x="2343" y="2964"/>
                    <a:pt x="2295" y="2946"/>
                    <a:pt x="2259" y="2909"/>
                  </a:cubicBezTo>
                  <a:lnTo>
                    <a:pt x="1508" y="2159"/>
                  </a:lnTo>
                  <a:cubicBezTo>
                    <a:pt x="1497" y="2152"/>
                    <a:pt x="1487" y="2143"/>
                    <a:pt x="1477" y="2134"/>
                  </a:cubicBezTo>
                  <a:cubicBezTo>
                    <a:pt x="1440" y="2096"/>
                    <a:pt x="1422" y="2047"/>
                    <a:pt x="1422" y="1998"/>
                  </a:cubicBezTo>
                  <a:cubicBezTo>
                    <a:pt x="1422" y="1949"/>
                    <a:pt x="1440" y="1900"/>
                    <a:pt x="1477" y="1863"/>
                  </a:cubicBezTo>
                  <a:cubicBezTo>
                    <a:pt x="1487" y="1853"/>
                    <a:pt x="1497" y="1845"/>
                    <a:pt x="1508" y="1838"/>
                  </a:cubicBezTo>
                  <a:lnTo>
                    <a:pt x="2256" y="1091"/>
                  </a:lnTo>
                  <a:cubicBezTo>
                    <a:pt x="2329" y="1018"/>
                    <a:pt x="2447" y="1018"/>
                    <a:pt x="2520" y="1091"/>
                  </a:cubicBezTo>
                  <a:cubicBezTo>
                    <a:pt x="2593" y="1164"/>
                    <a:pt x="2593" y="1282"/>
                    <a:pt x="2520" y="1355"/>
                  </a:cubicBezTo>
                  <a:lnTo>
                    <a:pt x="1876" y="1998"/>
                  </a:lnTo>
                  <a:lnTo>
                    <a:pt x="2523" y="2645"/>
                  </a:lnTo>
                  <a:cubicBezTo>
                    <a:pt x="2596" y="2718"/>
                    <a:pt x="2596" y="2836"/>
                    <a:pt x="2523" y="2909"/>
                  </a:cubicBezTo>
                  <a:close/>
                </a:path>
              </a:pathLst>
            </a:custGeom>
            <a:solidFill>
              <a:schemeClr val="accent3"/>
            </a:solid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90130EA9-37D5-4CFD-8680-671C14809B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6266"/>
          <a:stretch/>
        </p:blipFill>
        <p:spPr>
          <a:xfrm>
            <a:off x="0" y="4636020"/>
            <a:ext cx="9144000" cy="1252686"/>
          </a:xfrm>
          <a:prstGeom prst="rect">
            <a:avLst/>
          </a:prstGeom>
        </p:spPr>
      </p:pic>
      <p:sp>
        <p:nvSpPr>
          <p:cNvPr id="33" name="Title 1">
            <a:extLst>
              <a:ext uri="{FF2B5EF4-FFF2-40B4-BE49-F238E27FC236}">
                <a16:creationId xmlns:a16="http://schemas.microsoft.com/office/drawing/2014/main" id="{16C680EE-491A-499E-85EC-2790D5A9CC99}"/>
              </a:ext>
            </a:extLst>
          </p:cNvPr>
          <p:cNvSpPr txBox="1">
            <a:spLocks/>
          </p:cNvSpPr>
          <p:nvPr/>
        </p:nvSpPr>
        <p:spPr>
          <a:xfrm>
            <a:off x="611560" y="175643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0445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4">
            <a:extLst>
              <a:ext uri="{FF2B5EF4-FFF2-40B4-BE49-F238E27FC236}">
                <a16:creationId xmlns:a16="http://schemas.microsoft.com/office/drawing/2014/main" id="{B6857A40-E794-4792-BA51-DBEB6C2A07CB}"/>
              </a:ext>
            </a:extLst>
          </p:cNvPr>
          <p:cNvGrpSpPr/>
          <p:nvPr/>
        </p:nvGrpSpPr>
        <p:grpSpPr>
          <a:xfrm>
            <a:off x="402859" y="1995793"/>
            <a:ext cx="2125618" cy="1454316"/>
            <a:chOff x="723909" y="2661057"/>
            <a:chExt cx="3201692" cy="1939088"/>
          </a:xfrm>
        </p:grpSpPr>
        <p:sp>
          <p:nvSpPr>
            <p:cNvPr id="56" name="Rectangle: Rounded Corners 5">
              <a:extLst>
                <a:ext uri="{FF2B5EF4-FFF2-40B4-BE49-F238E27FC236}">
                  <a16:creationId xmlns:a16="http://schemas.microsoft.com/office/drawing/2014/main" id="{DA5E1397-61E7-4C95-9AB3-6C878C15281C}"/>
                </a:ext>
              </a:extLst>
            </p:cNvPr>
            <p:cNvSpPr/>
            <p:nvPr/>
          </p:nvSpPr>
          <p:spPr>
            <a:xfrm>
              <a:off x="1443251" y="4111193"/>
              <a:ext cx="2104692" cy="488952"/>
            </a:xfrm>
            <a:prstGeom prst="roundRect">
              <a:avLst>
                <a:gd name="adj" fmla="val 50000"/>
              </a:avLst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anchor="ctr"/>
            <a:lstStyle/>
            <a:p>
              <a:pPr algn="ctr"/>
              <a:r>
                <a:rPr lang="en-US" altLang="zh-CN"/>
                <a:t>44%</a:t>
              </a:r>
            </a:p>
          </p:txBody>
        </p:sp>
        <p:sp>
          <p:nvSpPr>
            <p:cNvPr id="57" name="Rectangle: Rounded Corners 6">
              <a:extLst>
                <a:ext uri="{FF2B5EF4-FFF2-40B4-BE49-F238E27FC236}">
                  <a16:creationId xmlns:a16="http://schemas.microsoft.com/office/drawing/2014/main" id="{8CB0FCAF-F03F-487A-9110-E4698D9F6316}"/>
                </a:ext>
              </a:extLst>
            </p:cNvPr>
            <p:cNvSpPr/>
            <p:nvPr/>
          </p:nvSpPr>
          <p:spPr>
            <a:xfrm>
              <a:off x="723909" y="3636600"/>
              <a:ext cx="2853370" cy="488951"/>
            </a:xfrm>
            <a:prstGeom prst="roundRect">
              <a:avLst>
                <a:gd name="adj" fmla="val 50000"/>
              </a:avLst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CN">
                  <a:solidFill>
                    <a:schemeClr val="lt1"/>
                  </a:solidFill>
                </a:rPr>
                <a:t>56%</a:t>
              </a:r>
            </a:p>
          </p:txBody>
        </p:sp>
        <p:sp>
          <p:nvSpPr>
            <p:cNvPr id="58" name="Rectangle: Rounded Corners 7">
              <a:extLst>
                <a:ext uri="{FF2B5EF4-FFF2-40B4-BE49-F238E27FC236}">
                  <a16:creationId xmlns:a16="http://schemas.microsoft.com/office/drawing/2014/main" id="{0CDD1D3E-5E83-4737-8548-7F515CA18B85}"/>
                </a:ext>
              </a:extLst>
            </p:cNvPr>
            <p:cNvSpPr/>
            <p:nvPr/>
          </p:nvSpPr>
          <p:spPr>
            <a:xfrm>
              <a:off x="1545463" y="3144679"/>
              <a:ext cx="2158444" cy="488951"/>
            </a:xfrm>
            <a:prstGeom prst="roundRect">
              <a:avLst>
                <a:gd name="adj" fmla="val 50000"/>
              </a:avLst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anchor="ctr"/>
            <a:lstStyle/>
            <a:p>
              <a:pPr algn="ctr"/>
              <a:r>
                <a:rPr lang="en-US" altLang="zh-CN"/>
                <a:t>35%</a:t>
              </a:r>
            </a:p>
          </p:txBody>
        </p:sp>
        <p:sp>
          <p:nvSpPr>
            <p:cNvPr id="59" name="Rectangle: Rounded Corners 8">
              <a:extLst>
                <a:ext uri="{FF2B5EF4-FFF2-40B4-BE49-F238E27FC236}">
                  <a16:creationId xmlns:a16="http://schemas.microsoft.com/office/drawing/2014/main" id="{B69A7C88-511C-46AC-8424-C045D6D8FC3E}"/>
                </a:ext>
              </a:extLst>
            </p:cNvPr>
            <p:cNvSpPr/>
            <p:nvPr/>
          </p:nvSpPr>
          <p:spPr>
            <a:xfrm>
              <a:off x="2135113" y="2661057"/>
              <a:ext cx="1790488" cy="488951"/>
            </a:xfrm>
            <a:prstGeom prst="roundRect">
              <a:avLst>
                <a:gd name="adj" fmla="val 50000"/>
              </a:avLst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CN" dirty="0">
                  <a:solidFill>
                    <a:schemeClr val="lt1"/>
                  </a:solidFill>
                </a:rPr>
                <a:t>23%</a:t>
              </a:r>
            </a:p>
          </p:txBody>
        </p:sp>
      </p:grp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78F6C241-D919-4DFC-BFAE-9E28DCC894A5}"/>
              </a:ext>
            </a:extLst>
          </p:cNvPr>
          <p:cNvGrpSpPr/>
          <p:nvPr/>
        </p:nvGrpSpPr>
        <p:grpSpPr>
          <a:xfrm>
            <a:off x="1858766" y="1471926"/>
            <a:ext cx="2501922" cy="2501923"/>
            <a:chOff x="1858766" y="1471926"/>
            <a:chExt cx="2501922" cy="2501923"/>
          </a:xfrm>
        </p:grpSpPr>
        <p:sp>
          <p:nvSpPr>
            <p:cNvPr id="61" name="Freeform: Shape 9">
              <a:extLst>
                <a:ext uri="{FF2B5EF4-FFF2-40B4-BE49-F238E27FC236}">
                  <a16:creationId xmlns:a16="http://schemas.microsoft.com/office/drawing/2014/main" id="{ECFF5BAD-7FC4-42E5-BF74-16C152A49ED0}"/>
                </a:ext>
              </a:extLst>
            </p:cNvPr>
            <p:cNvSpPr/>
            <p:nvPr/>
          </p:nvSpPr>
          <p:spPr>
            <a:xfrm>
              <a:off x="1858766" y="1471926"/>
              <a:ext cx="2501922" cy="2501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D6D4D8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" name="Freeform: Shape 10">
              <a:extLst>
                <a:ext uri="{FF2B5EF4-FFF2-40B4-BE49-F238E27FC236}">
                  <a16:creationId xmlns:a16="http://schemas.microsoft.com/office/drawing/2014/main" id="{082E8857-8C07-4A0A-AA2A-D8D9FB67BB48}"/>
                </a:ext>
              </a:extLst>
            </p:cNvPr>
            <p:cNvSpPr/>
            <p:nvPr/>
          </p:nvSpPr>
          <p:spPr>
            <a:xfrm>
              <a:off x="2007737" y="1620898"/>
              <a:ext cx="2203995" cy="22039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63" name="Group 2">
              <a:extLst>
                <a:ext uri="{FF2B5EF4-FFF2-40B4-BE49-F238E27FC236}">
                  <a16:creationId xmlns:a16="http://schemas.microsoft.com/office/drawing/2014/main" id="{0B4483BC-AEED-45B0-8758-5D961E12609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060720" y="1814770"/>
              <a:ext cx="2096811" cy="1776162"/>
              <a:chOff x="2884" y="1335"/>
              <a:chExt cx="1916" cy="1623"/>
            </a:xfrm>
            <a:solidFill>
              <a:schemeClr val="bg1">
                <a:lumMod val="75000"/>
              </a:schemeClr>
            </a:solidFill>
          </p:grpSpPr>
          <p:sp>
            <p:nvSpPr>
              <p:cNvPr id="64" name="Freeform: Shape 15">
                <a:extLst>
                  <a:ext uri="{FF2B5EF4-FFF2-40B4-BE49-F238E27FC236}">
                    <a16:creationId xmlns:a16="http://schemas.microsoft.com/office/drawing/2014/main" id="{428EBE71-E837-4A1F-A70B-511E8A48D5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8" y="1613"/>
                <a:ext cx="982" cy="1345"/>
              </a:xfrm>
              <a:custGeom>
                <a:avLst/>
                <a:gdLst>
                  <a:gd name="T0" fmla="*/ 194 w 472"/>
                  <a:gd name="T1" fmla="*/ 274 h 647"/>
                  <a:gd name="T2" fmla="*/ 236 w 472"/>
                  <a:gd name="T3" fmla="*/ 252 h 647"/>
                  <a:gd name="T4" fmla="*/ 203 w 472"/>
                  <a:gd name="T5" fmla="*/ 228 h 647"/>
                  <a:gd name="T6" fmla="*/ 181 w 472"/>
                  <a:gd name="T7" fmla="*/ 238 h 647"/>
                  <a:gd name="T8" fmla="*/ 150 w 472"/>
                  <a:gd name="T9" fmla="*/ 192 h 647"/>
                  <a:gd name="T10" fmla="*/ 146 w 472"/>
                  <a:gd name="T11" fmla="*/ 211 h 647"/>
                  <a:gd name="T12" fmla="*/ 102 w 472"/>
                  <a:gd name="T13" fmla="*/ 197 h 647"/>
                  <a:gd name="T14" fmla="*/ 72 w 472"/>
                  <a:gd name="T15" fmla="*/ 225 h 647"/>
                  <a:gd name="T16" fmla="*/ 37 w 472"/>
                  <a:gd name="T17" fmla="*/ 204 h 647"/>
                  <a:gd name="T18" fmla="*/ 68 w 472"/>
                  <a:gd name="T19" fmla="*/ 173 h 647"/>
                  <a:gd name="T20" fmla="*/ 105 w 472"/>
                  <a:gd name="T21" fmla="*/ 134 h 647"/>
                  <a:gd name="T22" fmla="*/ 164 w 472"/>
                  <a:gd name="T23" fmla="*/ 125 h 647"/>
                  <a:gd name="T24" fmla="*/ 192 w 472"/>
                  <a:gd name="T25" fmla="*/ 89 h 647"/>
                  <a:gd name="T26" fmla="*/ 195 w 472"/>
                  <a:gd name="T27" fmla="*/ 84 h 647"/>
                  <a:gd name="T28" fmla="*/ 189 w 472"/>
                  <a:gd name="T29" fmla="*/ 42 h 647"/>
                  <a:gd name="T30" fmla="*/ 161 w 472"/>
                  <a:gd name="T31" fmla="*/ 81 h 647"/>
                  <a:gd name="T32" fmla="*/ 139 w 472"/>
                  <a:gd name="T33" fmla="*/ 104 h 647"/>
                  <a:gd name="T34" fmla="*/ 115 w 472"/>
                  <a:gd name="T35" fmla="*/ 63 h 647"/>
                  <a:gd name="T36" fmla="*/ 182 w 472"/>
                  <a:gd name="T37" fmla="*/ 6 h 647"/>
                  <a:gd name="T38" fmla="*/ 267 w 472"/>
                  <a:gd name="T39" fmla="*/ 25 h 647"/>
                  <a:gd name="T40" fmla="*/ 289 w 472"/>
                  <a:gd name="T41" fmla="*/ 20 h 647"/>
                  <a:gd name="T42" fmla="*/ 338 w 472"/>
                  <a:gd name="T43" fmla="*/ 19 h 647"/>
                  <a:gd name="T44" fmla="*/ 409 w 472"/>
                  <a:gd name="T45" fmla="*/ 37 h 647"/>
                  <a:gd name="T46" fmla="*/ 449 w 472"/>
                  <a:gd name="T47" fmla="*/ 364 h 647"/>
                  <a:gd name="T48" fmla="*/ 427 w 472"/>
                  <a:gd name="T49" fmla="*/ 394 h 647"/>
                  <a:gd name="T50" fmla="*/ 400 w 472"/>
                  <a:gd name="T51" fmla="*/ 335 h 647"/>
                  <a:gd name="T52" fmla="*/ 348 w 472"/>
                  <a:gd name="T53" fmla="*/ 323 h 647"/>
                  <a:gd name="T54" fmla="*/ 316 w 472"/>
                  <a:gd name="T55" fmla="*/ 374 h 647"/>
                  <a:gd name="T56" fmla="*/ 260 w 472"/>
                  <a:gd name="T57" fmla="*/ 329 h 647"/>
                  <a:gd name="T58" fmla="*/ 255 w 472"/>
                  <a:gd name="T59" fmla="*/ 359 h 647"/>
                  <a:gd name="T60" fmla="*/ 302 w 472"/>
                  <a:gd name="T61" fmla="*/ 389 h 647"/>
                  <a:gd name="T62" fmla="*/ 259 w 472"/>
                  <a:gd name="T63" fmla="*/ 492 h 647"/>
                  <a:gd name="T64" fmla="*/ 232 w 472"/>
                  <a:gd name="T65" fmla="*/ 583 h 647"/>
                  <a:gd name="T66" fmla="*/ 153 w 472"/>
                  <a:gd name="T67" fmla="*/ 641 h 647"/>
                  <a:gd name="T68" fmla="*/ 136 w 472"/>
                  <a:gd name="T69" fmla="*/ 532 h 647"/>
                  <a:gd name="T70" fmla="*/ 85 w 472"/>
                  <a:gd name="T71" fmla="*/ 417 h 647"/>
                  <a:gd name="T72" fmla="*/ 8 w 472"/>
                  <a:gd name="T73" fmla="*/ 383 h 647"/>
                  <a:gd name="T74" fmla="*/ 20 w 472"/>
                  <a:gd name="T75" fmla="*/ 298 h 647"/>
                  <a:gd name="T76" fmla="*/ 53 w 472"/>
                  <a:gd name="T77" fmla="*/ 245 h 647"/>
                  <a:gd name="T78" fmla="*/ 125 w 472"/>
                  <a:gd name="T79" fmla="*/ 243 h 647"/>
                  <a:gd name="T80" fmla="*/ 297 w 472"/>
                  <a:gd name="T81" fmla="*/ 190 h 647"/>
                  <a:gd name="T82" fmla="*/ 305 w 472"/>
                  <a:gd name="T83" fmla="*/ 232 h 647"/>
                  <a:gd name="T84" fmla="*/ 332 w 472"/>
                  <a:gd name="T85" fmla="*/ 234 h 647"/>
                  <a:gd name="T86" fmla="*/ 311 w 472"/>
                  <a:gd name="T87" fmla="*/ 182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72" h="647">
                    <a:moveTo>
                      <a:pt x="166" y="279"/>
                    </a:moveTo>
                    <a:cubicBezTo>
                      <a:pt x="167" y="266"/>
                      <a:pt x="173" y="267"/>
                      <a:pt x="180" y="271"/>
                    </a:cubicBezTo>
                    <a:cubicBezTo>
                      <a:pt x="184" y="273"/>
                      <a:pt x="189" y="273"/>
                      <a:pt x="194" y="274"/>
                    </a:cubicBezTo>
                    <a:cubicBezTo>
                      <a:pt x="202" y="276"/>
                      <a:pt x="210" y="276"/>
                      <a:pt x="217" y="278"/>
                    </a:cubicBezTo>
                    <a:cubicBezTo>
                      <a:pt x="226" y="280"/>
                      <a:pt x="233" y="276"/>
                      <a:pt x="236" y="271"/>
                    </a:cubicBezTo>
                    <a:cubicBezTo>
                      <a:pt x="239" y="266"/>
                      <a:pt x="238" y="257"/>
                      <a:pt x="236" y="252"/>
                    </a:cubicBezTo>
                    <a:cubicBezTo>
                      <a:pt x="234" y="248"/>
                      <a:pt x="227" y="247"/>
                      <a:pt x="222" y="245"/>
                    </a:cubicBezTo>
                    <a:cubicBezTo>
                      <a:pt x="222" y="245"/>
                      <a:pt x="221" y="245"/>
                      <a:pt x="220" y="245"/>
                    </a:cubicBezTo>
                    <a:cubicBezTo>
                      <a:pt x="203" y="245"/>
                      <a:pt x="203" y="246"/>
                      <a:pt x="203" y="228"/>
                    </a:cubicBezTo>
                    <a:cubicBezTo>
                      <a:pt x="203" y="219"/>
                      <a:pt x="197" y="214"/>
                      <a:pt x="189" y="217"/>
                    </a:cubicBezTo>
                    <a:cubicBezTo>
                      <a:pt x="186" y="219"/>
                      <a:pt x="183" y="224"/>
                      <a:pt x="182" y="228"/>
                    </a:cubicBezTo>
                    <a:cubicBezTo>
                      <a:pt x="181" y="230"/>
                      <a:pt x="181" y="234"/>
                      <a:pt x="181" y="238"/>
                    </a:cubicBezTo>
                    <a:cubicBezTo>
                      <a:pt x="171" y="233"/>
                      <a:pt x="165" y="228"/>
                      <a:pt x="165" y="217"/>
                    </a:cubicBezTo>
                    <a:cubicBezTo>
                      <a:pt x="165" y="212"/>
                      <a:pt x="161" y="208"/>
                      <a:pt x="159" y="204"/>
                    </a:cubicBezTo>
                    <a:cubicBezTo>
                      <a:pt x="156" y="200"/>
                      <a:pt x="153" y="196"/>
                      <a:pt x="150" y="192"/>
                    </a:cubicBezTo>
                    <a:cubicBezTo>
                      <a:pt x="147" y="190"/>
                      <a:pt x="144" y="189"/>
                      <a:pt x="141" y="187"/>
                    </a:cubicBezTo>
                    <a:cubicBezTo>
                      <a:pt x="139" y="191"/>
                      <a:pt x="136" y="196"/>
                      <a:pt x="137" y="200"/>
                    </a:cubicBezTo>
                    <a:cubicBezTo>
                      <a:pt x="138" y="204"/>
                      <a:pt x="143" y="208"/>
                      <a:pt x="146" y="211"/>
                    </a:cubicBezTo>
                    <a:cubicBezTo>
                      <a:pt x="147" y="212"/>
                      <a:pt x="148" y="214"/>
                      <a:pt x="147" y="217"/>
                    </a:cubicBezTo>
                    <a:cubicBezTo>
                      <a:pt x="144" y="214"/>
                      <a:pt x="139" y="211"/>
                      <a:pt x="136" y="207"/>
                    </a:cubicBezTo>
                    <a:cubicBezTo>
                      <a:pt x="127" y="195"/>
                      <a:pt x="116" y="192"/>
                      <a:pt x="102" y="197"/>
                    </a:cubicBezTo>
                    <a:cubicBezTo>
                      <a:pt x="98" y="198"/>
                      <a:pt x="95" y="202"/>
                      <a:pt x="92" y="204"/>
                    </a:cubicBezTo>
                    <a:cubicBezTo>
                      <a:pt x="87" y="208"/>
                      <a:pt x="83" y="212"/>
                      <a:pt x="78" y="214"/>
                    </a:cubicBezTo>
                    <a:cubicBezTo>
                      <a:pt x="72" y="216"/>
                      <a:pt x="72" y="220"/>
                      <a:pt x="72" y="225"/>
                    </a:cubicBezTo>
                    <a:cubicBezTo>
                      <a:pt x="70" y="238"/>
                      <a:pt x="64" y="242"/>
                      <a:pt x="52" y="236"/>
                    </a:cubicBezTo>
                    <a:cubicBezTo>
                      <a:pt x="47" y="233"/>
                      <a:pt x="39" y="231"/>
                      <a:pt x="38" y="228"/>
                    </a:cubicBezTo>
                    <a:cubicBezTo>
                      <a:pt x="35" y="221"/>
                      <a:pt x="36" y="212"/>
                      <a:pt x="37" y="204"/>
                    </a:cubicBezTo>
                    <a:cubicBezTo>
                      <a:pt x="37" y="201"/>
                      <a:pt x="42" y="198"/>
                      <a:pt x="46" y="196"/>
                    </a:cubicBezTo>
                    <a:cubicBezTo>
                      <a:pt x="49" y="195"/>
                      <a:pt x="52" y="195"/>
                      <a:pt x="55" y="195"/>
                    </a:cubicBezTo>
                    <a:cubicBezTo>
                      <a:pt x="74" y="191"/>
                      <a:pt x="74" y="190"/>
                      <a:pt x="68" y="173"/>
                    </a:cubicBezTo>
                    <a:cubicBezTo>
                      <a:pt x="67" y="170"/>
                      <a:pt x="68" y="165"/>
                      <a:pt x="71" y="163"/>
                    </a:cubicBezTo>
                    <a:cubicBezTo>
                      <a:pt x="80" y="153"/>
                      <a:pt x="89" y="145"/>
                      <a:pt x="99" y="136"/>
                    </a:cubicBezTo>
                    <a:cubicBezTo>
                      <a:pt x="101" y="135"/>
                      <a:pt x="103" y="134"/>
                      <a:pt x="105" y="134"/>
                    </a:cubicBezTo>
                    <a:cubicBezTo>
                      <a:pt x="116" y="134"/>
                      <a:pt x="119" y="129"/>
                      <a:pt x="120" y="119"/>
                    </a:cubicBezTo>
                    <a:cubicBezTo>
                      <a:pt x="120" y="116"/>
                      <a:pt x="121" y="112"/>
                      <a:pt x="122" y="108"/>
                    </a:cubicBezTo>
                    <a:cubicBezTo>
                      <a:pt x="130" y="130"/>
                      <a:pt x="149" y="121"/>
                      <a:pt x="164" y="125"/>
                    </a:cubicBezTo>
                    <a:cubicBezTo>
                      <a:pt x="166" y="125"/>
                      <a:pt x="171" y="120"/>
                      <a:pt x="173" y="117"/>
                    </a:cubicBezTo>
                    <a:cubicBezTo>
                      <a:pt x="175" y="112"/>
                      <a:pt x="175" y="107"/>
                      <a:pt x="176" y="102"/>
                    </a:cubicBezTo>
                    <a:cubicBezTo>
                      <a:pt x="190" y="105"/>
                      <a:pt x="190" y="105"/>
                      <a:pt x="192" y="89"/>
                    </a:cubicBezTo>
                    <a:cubicBezTo>
                      <a:pt x="195" y="89"/>
                      <a:pt x="198" y="88"/>
                      <a:pt x="202" y="87"/>
                    </a:cubicBezTo>
                    <a:cubicBezTo>
                      <a:pt x="202" y="87"/>
                      <a:pt x="202" y="86"/>
                      <a:pt x="202" y="85"/>
                    </a:cubicBezTo>
                    <a:cubicBezTo>
                      <a:pt x="199" y="85"/>
                      <a:pt x="197" y="85"/>
                      <a:pt x="195" y="84"/>
                    </a:cubicBezTo>
                    <a:cubicBezTo>
                      <a:pt x="190" y="82"/>
                      <a:pt x="183" y="81"/>
                      <a:pt x="181" y="77"/>
                    </a:cubicBezTo>
                    <a:cubicBezTo>
                      <a:pt x="178" y="71"/>
                      <a:pt x="178" y="63"/>
                      <a:pt x="184" y="56"/>
                    </a:cubicBezTo>
                    <a:cubicBezTo>
                      <a:pt x="187" y="53"/>
                      <a:pt x="190" y="46"/>
                      <a:pt x="189" y="42"/>
                    </a:cubicBezTo>
                    <a:cubicBezTo>
                      <a:pt x="187" y="35"/>
                      <a:pt x="182" y="35"/>
                      <a:pt x="177" y="42"/>
                    </a:cubicBezTo>
                    <a:cubicBezTo>
                      <a:pt x="172" y="50"/>
                      <a:pt x="166" y="59"/>
                      <a:pt x="161" y="68"/>
                    </a:cubicBezTo>
                    <a:cubicBezTo>
                      <a:pt x="159" y="71"/>
                      <a:pt x="160" y="77"/>
                      <a:pt x="161" y="81"/>
                    </a:cubicBezTo>
                    <a:cubicBezTo>
                      <a:pt x="163" y="87"/>
                      <a:pt x="163" y="91"/>
                      <a:pt x="157" y="95"/>
                    </a:cubicBezTo>
                    <a:cubicBezTo>
                      <a:pt x="152" y="99"/>
                      <a:pt x="148" y="104"/>
                      <a:pt x="142" y="110"/>
                    </a:cubicBezTo>
                    <a:cubicBezTo>
                      <a:pt x="141" y="108"/>
                      <a:pt x="140" y="106"/>
                      <a:pt x="139" y="104"/>
                    </a:cubicBezTo>
                    <a:cubicBezTo>
                      <a:pt x="136" y="94"/>
                      <a:pt x="130" y="91"/>
                      <a:pt x="120" y="91"/>
                    </a:cubicBezTo>
                    <a:cubicBezTo>
                      <a:pt x="110" y="91"/>
                      <a:pt x="110" y="82"/>
                      <a:pt x="109" y="75"/>
                    </a:cubicBezTo>
                    <a:cubicBezTo>
                      <a:pt x="108" y="72"/>
                      <a:pt x="112" y="66"/>
                      <a:pt x="115" y="63"/>
                    </a:cubicBezTo>
                    <a:cubicBezTo>
                      <a:pt x="127" y="53"/>
                      <a:pt x="140" y="44"/>
                      <a:pt x="152" y="34"/>
                    </a:cubicBezTo>
                    <a:cubicBezTo>
                      <a:pt x="153" y="33"/>
                      <a:pt x="153" y="32"/>
                      <a:pt x="154" y="31"/>
                    </a:cubicBezTo>
                    <a:cubicBezTo>
                      <a:pt x="156" y="14"/>
                      <a:pt x="170" y="10"/>
                      <a:pt x="182" y="6"/>
                    </a:cubicBezTo>
                    <a:cubicBezTo>
                      <a:pt x="193" y="2"/>
                      <a:pt x="206" y="0"/>
                      <a:pt x="217" y="3"/>
                    </a:cubicBezTo>
                    <a:cubicBezTo>
                      <a:pt x="230" y="7"/>
                      <a:pt x="243" y="12"/>
                      <a:pt x="256" y="14"/>
                    </a:cubicBezTo>
                    <a:cubicBezTo>
                      <a:pt x="260" y="15"/>
                      <a:pt x="264" y="22"/>
                      <a:pt x="267" y="25"/>
                    </a:cubicBezTo>
                    <a:cubicBezTo>
                      <a:pt x="271" y="29"/>
                      <a:pt x="275" y="33"/>
                      <a:pt x="279" y="36"/>
                    </a:cubicBezTo>
                    <a:cubicBezTo>
                      <a:pt x="282" y="32"/>
                      <a:pt x="285" y="27"/>
                      <a:pt x="288" y="23"/>
                    </a:cubicBezTo>
                    <a:cubicBezTo>
                      <a:pt x="288" y="22"/>
                      <a:pt x="289" y="21"/>
                      <a:pt x="289" y="20"/>
                    </a:cubicBezTo>
                    <a:cubicBezTo>
                      <a:pt x="290" y="20"/>
                      <a:pt x="291" y="20"/>
                      <a:pt x="291" y="20"/>
                    </a:cubicBezTo>
                    <a:cubicBezTo>
                      <a:pt x="299" y="34"/>
                      <a:pt x="299" y="34"/>
                      <a:pt x="311" y="24"/>
                    </a:cubicBezTo>
                    <a:cubicBezTo>
                      <a:pt x="319" y="18"/>
                      <a:pt x="327" y="14"/>
                      <a:pt x="338" y="19"/>
                    </a:cubicBezTo>
                    <a:cubicBezTo>
                      <a:pt x="342" y="21"/>
                      <a:pt x="350" y="19"/>
                      <a:pt x="354" y="16"/>
                    </a:cubicBezTo>
                    <a:cubicBezTo>
                      <a:pt x="367" y="8"/>
                      <a:pt x="378" y="7"/>
                      <a:pt x="390" y="16"/>
                    </a:cubicBezTo>
                    <a:cubicBezTo>
                      <a:pt x="397" y="22"/>
                      <a:pt x="404" y="29"/>
                      <a:pt x="409" y="37"/>
                    </a:cubicBezTo>
                    <a:cubicBezTo>
                      <a:pt x="454" y="115"/>
                      <a:pt x="472" y="200"/>
                      <a:pt x="467" y="290"/>
                    </a:cubicBezTo>
                    <a:cubicBezTo>
                      <a:pt x="466" y="308"/>
                      <a:pt x="463" y="325"/>
                      <a:pt x="460" y="342"/>
                    </a:cubicBezTo>
                    <a:cubicBezTo>
                      <a:pt x="458" y="349"/>
                      <a:pt x="454" y="357"/>
                      <a:pt x="449" y="364"/>
                    </a:cubicBezTo>
                    <a:cubicBezTo>
                      <a:pt x="442" y="374"/>
                      <a:pt x="440" y="384"/>
                      <a:pt x="442" y="396"/>
                    </a:cubicBezTo>
                    <a:cubicBezTo>
                      <a:pt x="443" y="401"/>
                      <a:pt x="443" y="405"/>
                      <a:pt x="444" y="411"/>
                    </a:cubicBezTo>
                    <a:cubicBezTo>
                      <a:pt x="433" y="408"/>
                      <a:pt x="429" y="403"/>
                      <a:pt x="427" y="394"/>
                    </a:cubicBezTo>
                    <a:cubicBezTo>
                      <a:pt x="424" y="384"/>
                      <a:pt x="419" y="375"/>
                      <a:pt x="415" y="365"/>
                    </a:cubicBezTo>
                    <a:cubicBezTo>
                      <a:pt x="414" y="362"/>
                      <a:pt x="412" y="358"/>
                      <a:pt x="412" y="354"/>
                    </a:cubicBezTo>
                    <a:cubicBezTo>
                      <a:pt x="411" y="345"/>
                      <a:pt x="410" y="338"/>
                      <a:pt x="400" y="335"/>
                    </a:cubicBezTo>
                    <a:cubicBezTo>
                      <a:pt x="396" y="334"/>
                      <a:pt x="393" y="327"/>
                      <a:pt x="391" y="323"/>
                    </a:cubicBezTo>
                    <a:cubicBezTo>
                      <a:pt x="385" y="309"/>
                      <a:pt x="369" y="301"/>
                      <a:pt x="356" y="308"/>
                    </a:cubicBezTo>
                    <a:cubicBezTo>
                      <a:pt x="352" y="310"/>
                      <a:pt x="349" y="318"/>
                      <a:pt x="348" y="323"/>
                    </a:cubicBezTo>
                    <a:cubicBezTo>
                      <a:pt x="347" y="332"/>
                      <a:pt x="348" y="340"/>
                      <a:pt x="338" y="345"/>
                    </a:cubicBezTo>
                    <a:cubicBezTo>
                      <a:pt x="336" y="346"/>
                      <a:pt x="336" y="353"/>
                      <a:pt x="334" y="354"/>
                    </a:cubicBezTo>
                    <a:cubicBezTo>
                      <a:pt x="324" y="357"/>
                      <a:pt x="323" y="370"/>
                      <a:pt x="316" y="374"/>
                    </a:cubicBezTo>
                    <a:cubicBezTo>
                      <a:pt x="305" y="379"/>
                      <a:pt x="294" y="383"/>
                      <a:pt x="282" y="376"/>
                    </a:cubicBezTo>
                    <a:cubicBezTo>
                      <a:pt x="280" y="374"/>
                      <a:pt x="278" y="371"/>
                      <a:pt x="277" y="369"/>
                    </a:cubicBezTo>
                    <a:cubicBezTo>
                      <a:pt x="271" y="356"/>
                      <a:pt x="266" y="342"/>
                      <a:pt x="260" y="329"/>
                    </a:cubicBezTo>
                    <a:cubicBezTo>
                      <a:pt x="256" y="320"/>
                      <a:pt x="251" y="313"/>
                      <a:pt x="246" y="305"/>
                    </a:cubicBezTo>
                    <a:cubicBezTo>
                      <a:pt x="243" y="302"/>
                      <a:pt x="240" y="299"/>
                      <a:pt x="236" y="296"/>
                    </a:cubicBezTo>
                    <a:cubicBezTo>
                      <a:pt x="243" y="317"/>
                      <a:pt x="241" y="340"/>
                      <a:pt x="255" y="359"/>
                    </a:cubicBezTo>
                    <a:cubicBezTo>
                      <a:pt x="262" y="367"/>
                      <a:pt x="266" y="377"/>
                      <a:pt x="277" y="380"/>
                    </a:cubicBezTo>
                    <a:cubicBezTo>
                      <a:pt x="278" y="380"/>
                      <a:pt x="279" y="381"/>
                      <a:pt x="280" y="382"/>
                    </a:cubicBezTo>
                    <a:cubicBezTo>
                      <a:pt x="284" y="394"/>
                      <a:pt x="292" y="392"/>
                      <a:pt x="302" y="389"/>
                    </a:cubicBezTo>
                    <a:cubicBezTo>
                      <a:pt x="309" y="387"/>
                      <a:pt x="314" y="392"/>
                      <a:pt x="311" y="398"/>
                    </a:cubicBezTo>
                    <a:cubicBezTo>
                      <a:pt x="301" y="417"/>
                      <a:pt x="291" y="434"/>
                      <a:pt x="281" y="452"/>
                    </a:cubicBezTo>
                    <a:cubicBezTo>
                      <a:pt x="274" y="466"/>
                      <a:pt x="266" y="478"/>
                      <a:pt x="259" y="492"/>
                    </a:cubicBezTo>
                    <a:cubicBezTo>
                      <a:pt x="257" y="495"/>
                      <a:pt x="259" y="501"/>
                      <a:pt x="260" y="506"/>
                    </a:cubicBezTo>
                    <a:cubicBezTo>
                      <a:pt x="263" y="522"/>
                      <a:pt x="266" y="539"/>
                      <a:pt x="251" y="551"/>
                    </a:cubicBezTo>
                    <a:cubicBezTo>
                      <a:pt x="241" y="560"/>
                      <a:pt x="237" y="571"/>
                      <a:pt x="232" y="583"/>
                    </a:cubicBezTo>
                    <a:cubicBezTo>
                      <a:pt x="223" y="603"/>
                      <a:pt x="214" y="623"/>
                      <a:pt x="196" y="638"/>
                    </a:cubicBezTo>
                    <a:cubicBezTo>
                      <a:pt x="185" y="647"/>
                      <a:pt x="172" y="645"/>
                      <a:pt x="160" y="646"/>
                    </a:cubicBezTo>
                    <a:cubicBezTo>
                      <a:pt x="158" y="646"/>
                      <a:pt x="155" y="643"/>
                      <a:pt x="153" y="641"/>
                    </a:cubicBezTo>
                    <a:cubicBezTo>
                      <a:pt x="152" y="639"/>
                      <a:pt x="151" y="636"/>
                      <a:pt x="151" y="634"/>
                    </a:cubicBezTo>
                    <a:cubicBezTo>
                      <a:pt x="145" y="604"/>
                      <a:pt x="140" y="575"/>
                      <a:pt x="135" y="545"/>
                    </a:cubicBezTo>
                    <a:cubicBezTo>
                      <a:pt x="134" y="541"/>
                      <a:pt x="134" y="535"/>
                      <a:pt x="136" y="532"/>
                    </a:cubicBezTo>
                    <a:cubicBezTo>
                      <a:pt x="149" y="512"/>
                      <a:pt x="141" y="492"/>
                      <a:pt x="134" y="473"/>
                    </a:cubicBezTo>
                    <a:cubicBezTo>
                      <a:pt x="130" y="462"/>
                      <a:pt x="126" y="452"/>
                      <a:pt x="124" y="441"/>
                    </a:cubicBezTo>
                    <a:cubicBezTo>
                      <a:pt x="120" y="422"/>
                      <a:pt x="102" y="414"/>
                      <a:pt x="85" y="417"/>
                    </a:cubicBezTo>
                    <a:cubicBezTo>
                      <a:pt x="75" y="420"/>
                      <a:pt x="64" y="422"/>
                      <a:pt x="54" y="423"/>
                    </a:cubicBezTo>
                    <a:cubicBezTo>
                      <a:pt x="42" y="425"/>
                      <a:pt x="34" y="418"/>
                      <a:pt x="28" y="409"/>
                    </a:cubicBezTo>
                    <a:cubicBezTo>
                      <a:pt x="21" y="401"/>
                      <a:pt x="14" y="392"/>
                      <a:pt x="8" y="383"/>
                    </a:cubicBezTo>
                    <a:cubicBezTo>
                      <a:pt x="5" y="378"/>
                      <a:pt x="2" y="372"/>
                      <a:pt x="1" y="366"/>
                    </a:cubicBezTo>
                    <a:cubicBezTo>
                      <a:pt x="0" y="355"/>
                      <a:pt x="1" y="345"/>
                      <a:pt x="1" y="334"/>
                    </a:cubicBezTo>
                    <a:cubicBezTo>
                      <a:pt x="1" y="319"/>
                      <a:pt x="7" y="307"/>
                      <a:pt x="20" y="298"/>
                    </a:cubicBezTo>
                    <a:cubicBezTo>
                      <a:pt x="28" y="292"/>
                      <a:pt x="34" y="285"/>
                      <a:pt x="33" y="273"/>
                    </a:cubicBezTo>
                    <a:cubicBezTo>
                      <a:pt x="33" y="270"/>
                      <a:pt x="35" y="266"/>
                      <a:pt x="37" y="263"/>
                    </a:cubicBezTo>
                    <a:cubicBezTo>
                      <a:pt x="42" y="257"/>
                      <a:pt x="47" y="252"/>
                      <a:pt x="53" y="245"/>
                    </a:cubicBezTo>
                    <a:cubicBezTo>
                      <a:pt x="60" y="253"/>
                      <a:pt x="68" y="247"/>
                      <a:pt x="74" y="243"/>
                    </a:cubicBezTo>
                    <a:cubicBezTo>
                      <a:pt x="87" y="234"/>
                      <a:pt x="102" y="233"/>
                      <a:pt x="117" y="236"/>
                    </a:cubicBezTo>
                    <a:cubicBezTo>
                      <a:pt x="120" y="236"/>
                      <a:pt x="125" y="241"/>
                      <a:pt x="125" y="243"/>
                    </a:cubicBezTo>
                    <a:cubicBezTo>
                      <a:pt x="123" y="258"/>
                      <a:pt x="129" y="266"/>
                      <a:pt x="144" y="268"/>
                    </a:cubicBezTo>
                    <a:cubicBezTo>
                      <a:pt x="151" y="270"/>
                      <a:pt x="157" y="275"/>
                      <a:pt x="166" y="279"/>
                    </a:cubicBezTo>
                    <a:close/>
                    <a:moveTo>
                      <a:pt x="297" y="190"/>
                    </a:moveTo>
                    <a:cubicBezTo>
                      <a:pt x="294" y="188"/>
                      <a:pt x="291" y="186"/>
                      <a:pt x="287" y="184"/>
                    </a:cubicBezTo>
                    <a:cubicBezTo>
                      <a:pt x="289" y="190"/>
                      <a:pt x="289" y="193"/>
                      <a:pt x="291" y="196"/>
                    </a:cubicBezTo>
                    <a:cubicBezTo>
                      <a:pt x="297" y="208"/>
                      <a:pt x="304" y="218"/>
                      <a:pt x="305" y="232"/>
                    </a:cubicBezTo>
                    <a:cubicBezTo>
                      <a:pt x="306" y="239"/>
                      <a:pt x="313" y="242"/>
                      <a:pt x="320" y="241"/>
                    </a:cubicBezTo>
                    <a:cubicBezTo>
                      <a:pt x="328" y="241"/>
                      <a:pt x="335" y="240"/>
                      <a:pt x="345" y="239"/>
                    </a:cubicBezTo>
                    <a:cubicBezTo>
                      <a:pt x="340" y="237"/>
                      <a:pt x="337" y="235"/>
                      <a:pt x="332" y="234"/>
                    </a:cubicBezTo>
                    <a:cubicBezTo>
                      <a:pt x="326" y="232"/>
                      <a:pt x="321" y="230"/>
                      <a:pt x="320" y="222"/>
                    </a:cubicBezTo>
                    <a:cubicBezTo>
                      <a:pt x="318" y="212"/>
                      <a:pt x="316" y="202"/>
                      <a:pt x="314" y="191"/>
                    </a:cubicBezTo>
                    <a:cubicBezTo>
                      <a:pt x="314" y="188"/>
                      <a:pt x="312" y="185"/>
                      <a:pt x="311" y="182"/>
                    </a:cubicBezTo>
                    <a:cubicBezTo>
                      <a:pt x="308" y="183"/>
                      <a:pt x="305" y="184"/>
                      <a:pt x="301" y="185"/>
                    </a:cubicBezTo>
                    <a:cubicBezTo>
                      <a:pt x="300" y="186"/>
                      <a:pt x="299" y="188"/>
                      <a:pt x="297" y="19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5" name="Freeform: Shape 31">
                <a:extLst>
                  <a:ext uri="{FF2B5EF4-FFF2-40B4-BE49-F238E27FC236}">
                    <a16:creationId xmlns:a16="http://schemas.microsoft.com/office/drawing/2014/main" id="{CA1E9BAA-2077-443D-84DE-66FF749E69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4" y="2426"/>
                <a:ext cx="467" cy="526"/>
              </a:xfrm>
              <a:custGeom>
                <a:avLst/>
                <a:gdLst>
                  <a:gd name="T0" fmla="*/ 9 w 224"/>
                  <a:gd name="T1" fmla="*/ 18 h 253"/>
                  <a:gd name="T2" fmla="*/ 40 w 224"/>
                  <a:gd name="T3" fmla="*/ 2 h 253"/>
                  <a:gd name="T4" fmla="*/ 63 w 224"/>
                  <a:gd name="T5" fmla="*/ 3 h 253"/>
                  <a:gd name="T6" fmla="*/ 88 w 224"/>
                  <a:gd name="T7" fmla="*/ 10 h 253"/>
                  <a:gd name="T8" fmla="*/ 109 w 224"/>
                  <a:gd name="T9" fmla="*/ 25 h 253"/>
                  <a:gd name="T10" fmla="*/ 120 w 224"/>
                  <a:gd name="T11" fmla="*/ 34 h 253"/>
                  <a:gd name="T12" fmla="*/ 146 w 224"/>
                  <a:gd name="T13" fmla="*/ 69 h 253"/>
                  <a:gd name="T14" fmla="*/ 147 w 224"/>
                  <a:gd name="T15" fmla="*/ 74 h 253"/>
                  <a:gd name="T16" fmla="*/ 150 w 224"/>
                  <a:gd name="T17" fmla="*/ 77 h 253"/>
                  <a:gd name="T18" fmla="*/ 174 w 224"/>
                  <a:gd name="T19" fmla="*/ 77 h 253"/>
                  <a:gd name="T20" fmla="*/ 202 w 224"/>
                  <a:gd name="T21" fmla="*/ 95 h 253"/>
                  <a:gd name="T22" fmla="*/ 209 w 224"/>
                  <a:gd name="T23" fmla="*/ 97 h 253"/>
                  <a:gd name="T24" fmla="*/ 220 w 224"/>
                  <a:gd name="T25" fmla="*/ 101 h 253"/>
                  <a:gd name="T26" fmla="*/ 217 w 224"/>
                  <a:gd name="T27" fmla="*/ 118 h 253"/>
                  <a:gd name="T28" fmla="*/ 206 w 224"/>
                  <a:gd name="T29" fmla="*/ 131 h 253"/>
                  <a:gd name="T30" fmla="*/ 184 w 224"/>
                  <a:gd name="T31" fmla="*/ 183 h 253"/>
                  <a:gd name="T32" fmla="*/ 174 w 224"/>
                  <a:gd name="T33" fmla="*/ 192 h 253"/>
                  <a:gd name="T34" fmla="*/ 142 w 224"/>
                  <a:gd name="T35" fmla="*/ 231 h 253"/>
                  <a:gd name="T36" fmla="*/ 140 w 224"/>
                  <a:gd name="T37" fmla="*/ 239 h 253"/>
                  <a:gd name="T38" fmla="*/ 120 w 224"/>
                  <a:gd name="T39" fmla="*/ 245 h 253"/>
                  <a:gd name="T40" fmla="*/ 54 w 224"/>
                  <a:gd name="T41" fmla="*/ 190 h 253"/>
                  <a:gd name="T42" fmla="*/ 47 w 224"/>
                  <a:gd name="T43" fmla="*/ 181 h 253"/>
                  <a:gd name="T44" fmla="*/ 15 w 224"/>
                  <a:gd name="T45" fmla="*/ 110 h 253"/>
                  <a:gd name="T46" fmla="*/ 13 w 224"/>
                  <a:gd name="T47" fmla="*/ 107 h 253"/>
                  <a:gd name="T48" fmla="*/ 5 w 224"/>
                  <a:gd name="T49" fmla="*/ 77 h 253"/>
                  <a:gd name="T50" fmla="*/ 8 w 224"/>
                  <a:gd name="T51" fmla="*/ 71 h 253"/>
                  <a:gd name="T52" fmla="*/ 9 w 224"/>
                  <a:gd name="T53" fmla="*/ 18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4" h="253">
                    <a:moveTo>
                      <a:pt x="9" y="18"/>
                    </a:moveTo>
                    <a:cubicBezTo>
                      <a:pt x="19" y="13"/>
                      <a:pt x="29" y="6"/>
                      <a:pt x="40" y="2"/>
                    </a:cubicBezTo>
                    <a:cubicBezTo>
                      <a:pt x="47" y="0"/>
                      <a:pt x="55" y="2"/>
                      <a:pt x="63" y="3"/>
                    </a:cubicBezTo>
                    <a:cubicBezTo>
                      <a:pt x="71" y="5"/>
                      <a:pt x="80" y="8"/>
                      <a:pt x="88" y="10"/>
                    </a:cubicBezTo>
                    <a:cubicBezTo>
                      <a:pt x="98" y="12"/>
                      <a:pt x="105" y="16"/>
                      <a:pt x="109" y="25"/>
                    </a:cubicBezTo>
                    <a:cubicBezTo>
                      <a:pt x="111" y="28"/>
                      <a:pt x="116" y="32"/>
                      <a:pt x="120" y="34"/>
                    </a:cubicBezTo>
                    <a:cubicBezTo>
                      <a:pt x="138" y="39"/>
                      <a:pt x="149" y="48"/>
                      <a:pt x="146" y="69"/>
                    </a:cubicBezTo>
                    <a:cubicBezTo>
                      <a:pt x="146" y="71"/>
                      <a:pt x="147" y="72"/>
                      <a:pt x="147" y="74"/>
                    </a:cubicBezTo>
                    <a:cubicBezTo>
                      <a:pt x="148" y="75"/>
                      <a:pt x="148" y="76"/>
                      <a:pt x="150" y="77"/>
                    </a:cubicBezTo>
                    <a:cubicBezTo>
                      <a:pt x="158" y="67"/>
                      <a:pt x="166" y="71"/>
                      <a:pt x="174" y="77"/>
                    </a:cubicBezTo>
                    <a:cubicBezTo>
                      <a:pt x="184" y="83"/>
                      <a:pt x="196" y="84"/>
                      <a:pt x="202" y="95"/>
                    </a:cubicBezTo>
                    <a:cubicBezTo>
                      <a:pt x="203" y="96"/>
                      <a:pt x="207" y="96"/>
                      <a:pt x="209" y="97"/>
                    </a:cubicBezTo>
                    <a:cubicBezTo>
                      <a:pt x="213" y="98"/>
                      <a:pt x="219" y="99"/>
                      <a:pt x="220" y="101"/>
                    </a:cubicBezTo>
                    <a:cubicBezTo>
                      <a:pt x="223" y="107"/>
                      <a:pt x="224" y="113"/>
                      <a:pt x="217" y="118"/>
                    </a:cubicBezTo>
                    <a:cubicBezTo>
                      <a:pt x="213" y="121"/>
                      <a:pt x="209" y="126"/>
                      <a:pt x="206" y="131"/>
                    </a:cubicBezTo>
                    <a:cubicBezTo>
                      <a:pt x="198" y="148"/>
                      <a:pt x="192" y="166"/>
                      <a:pt x="184" y="183"/>
                    </a:cubicBezTo>
                    <a:cubicBezTo>
                      <a:pt x="182" y="187"/>
                      <a:pt x="178" y="190"/>
                      <a:pt x="174" y="192"/>
                    </a:cubicBezTo>
                    <a:cubicBezTo>
                      <a:pt x="156" y="199"/>
                      <a:pt x="145" y="212"/>
                      <a:pt x="142" y="231"/>
                    </a:cubicBezTo>
                    <a:cubicBezTo>
                      <a:pt x="142" y="234"/>
                      <a:pt x="141" y="237"/>
                      <a:pt x="140" y="239"/>
                    </a:cubicBezTo>
                    <a:cubicBezTo>
                      <a:pt x="134" y="251"/>
                      <a:pt x="130" y="253"/>
                      <a:pt x="120" y="245"/>
                    </a:cubicBezTo>
                    <a:cubicBezTo>
                      <a:pt x="97" y="227"/>
                      <a:pt x="76" y="208"/>
                      <a:pt x="54" y="190"/>
                    </a:cubicBezTo>
                    <a:cubicBezTo>
                      <a:pt x="51" y="188"/>
                      <a:pt x="47" y="184"/>
                      <a:pt x="47" y="181"/>
                    </a:cubicBezTo>
                    <a:cubicBezTo>
                      <a:pt x="43" y="154"/>
                      <a:pt x="21" y="136"/>
                      <a:pt x="15" y="110"/>
                    </a:cubicBezTo>
                    <a:cubicBezTo>
                      <a:pt x="14" y="109"/>
                      <a:pt x="14" y="107"/>
                      <a:pt x="13" y="107"/>
                    </a:cubicBezTo>
                    <a:cubicBezTo>
                      <a:pt x="0" y="99"/>
                      <a:pt x="8" y="87"/>
                      <a:pt x="5" y="77"/>
                    </a:cubicBezTo>
                    <a:cubicBezTo>
                      <a:pt x="5" y="75"/>
                      <a:pt x="6" y="73"/>
                      <a:pt x="8" y="71"/>
                    </a:cubicBezTo>
                    <a:cubicBezTo>
                      <a:pt x="23" y="53"/>
                      <a:pt x="23" y="36"/>
                      <a:pt x="9" y="1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6" name="Freeform: Shape 32">
                <a:extLst>
                  <a:ext uri="{FF2B5EF4-FFF2-40B4-BE49-F238E27FC236}">
                    <a16:creationId xmlns:a16="http://schemas.microsoft.com/office/drawing/2014/main" id="{0D68F79A-C956-4B8B-A1D3-CDDF869CD9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4" y="1775"/>
                <a:ext cx="443" cy="684"/>
              </a:xfrm>
              <a:custGeom>
                <a:avLst/>
                <a:gdLst>
                  <a:gd name="T0" fmla="*/ 168 w 213"/>
                  <a:gd name="T1" fmla="*/ 137 h 329"/>
                  <a:gd name="T2" fmla="*/ 165 w 213"/>
                  <a:gd name="T3" fmla="*/ 139 h 329"/>
                  <a:gd name="T4" fmla="*/ 153 w 213"/>
                  <a:gd name="T5" fmla="*/ 134 h 329"/>
                  <a:gd name="T6" fmla="*/ 137 w 213"/>
                  <a:gd name="T7" fmla="*/ 147 h 329"/>
                  <a:gd name="T8" fmla="*/ 125 w 213"/>
                  <a:gd name="T9" fmla="*/ 175 h 329"/>
                  <a:gd name="T10" fmla="*/ 121 w 213"/>
                  <a:gd name="T11" fmla="*/ 185 h 329"/>
                  <a:gd name="T12" fmla="*/ 109 w 213"/>
                  <a:gd name="T13" fmla="*/ 225 h 329"/>
                  <a:gd name="T14" fmla="*/ 109 w 213"/>
                  <a:gd name="T15" fmla="*/ 238 h 329"/>
                  <a:gd name="T16" fmla="*/ 94 w 213"/>
                  <a:gd name="T17" fmla="*/ 225 h 329"/>
                  <a:gd name="T18" fmla="*/ 71 w 213"/>
                  <a:gd name="T19" fmla="*/ 213 h 329"/>
                  <a:gd name="T20" fmla="*/ 53 w 213"/>
                  <a:gd name="T21" fmla="*/ 215 h 329"/>
                  <a:gd name="T22" fmla="*/ 31 w 213"/>
                  <a:gd name="T23" fmla="*/ 225 h 329"/>
                  <a:gd name="T24" fmla="*/ 32 w 213"/>
                  <a:gd name="T25" fmla="*/ 271 h 329"/>
                  <a:gd name="T26" fmla="*/ 49 w 213"/>
                  <a:gd name="T27" fmla="*/ 281 h 329"/>
                  <a:gd name="T28" fmla="*/ 59 w 213"/>
                  <a:gd name="T29" fmla="*/ 275 h 329"/>
                  <a:gd name="T30" fmla="*/ 73 w 213"/>
                  <a:gd name="T31" fmla="*/ 261 h 329"/>
                  <a:gd name="T32" fmla="*/ 77 w 213"/>
                  <a:gd name="T33" fmla="*/ 262 h 329"/>
                  <a:gd name="T34" fmla="*/ 83 w 213"/>
                  <a:gd name="T35" fmla="*/ 329 h 329"/>
                  <a:gd name="T36" fmla="*/ 63 w 213"/>
                  <a:gd name="T37" fmla="*/ 314 h 329"/>
                  <a:gd name="T38" fmla="*/ 57 w 213"/>
                  <a:gd name="T39" fmla="*/ 305 h 329"/>
                  <a:gd name="T40" fmla="*/ 19 w 213"/>
                  <a:gd name="T41" fmla="*/ 287 h 329"/>
                  <a:gd name="T42" fmla="*/ 14 w 213"/>
                  <a:gd name="T43" fmla="*/ 279 h 329"/>
                  <a:gd name="T44" fmla="*/ 7 w 213"/>
                  <a:gd name="T45" fmla="*/ 133 h 329"/>
                  <a:gd name="T46" fmla="*/ 28 w 213"/>
                  <a:gd name="T47" fmla="*/ 35 h 329"/>
                  <a:gd name="T48" fmla="*/ 34 w 213"/>
                  <a:gd name="T49" fmla="*/ 25 h 329"/>
                  <a:gd name="T50" fmla="*/ 43 w 213"/>
                  <a:gd name="T51" fmla="*/ 32 h 329"/>
                  <a:gd name="T52" fmla="*/ 45 w 213"/>
                  <a:gd name="T53" fmla="*/ 34 h 329"/>
                  <a:gd name="T54" fmla="*/ 79 w 213"/>
                  <a:gd name="T55" fmla="*/ 51 h 329"/>
                  <a:gd name="T56" fmla="*/ 93 w 213"/>
                  <a:gd name="T57" fmla="*/ 64 h 329"/>
                  <a:gd name="T58" fmla="*/ 97 w 213"/>
                  <a:gd name="T59" fmla="*/ 73 h 329"/>
                  <a:gd name="T60" fmla="*/ 106 w 213"/>
                  <a:gd name="T61" fmla="*/ 71 h 329"/>
                  <a:gd name="T62" fmla="*/ 116 w 213"/>
                  <a:gd name="T63" fmla="*/ 49 h 329"/>
                  <a:gd name="T64" fmla="*/ 114 w 213"/>
                  <a:gd name="T65" fmla="*/ 30 h 329"/>
                  <a:gd name="T66" fmla="*/ 117 w 213"/>
                  <a:gd name="T67" fmla="*/ 1 h 329"/>
                  <a:gd name="T68" fmla="*/ 122 w 213"/>
                  <a:gd name="T69" fmla="*/ 0 h 329"/>
                  <a:gd name="T70" fmla="*/ 141 w 213"/>
                  <a:gd name="T71" fmla="*/ 9 h 329"/>
                  <a:gd name="T72" fmla="*/ 151 w 213"/>
                  <a:gd name="T73" fmla="*/ 21 h 329"/>
                  <a:gd name="T74" fmla="*/ 164 w 213"/>
                  <a:gd name="T75" fmla="*/ 24 h 329"/>
                  <a:gd name="T76" fmla="*/ 180 w 213"/>
                  <a:gd name="T77" fmla="*/ 27 h 329"/>
                  <a:gd name="T78" fmla="*/ 193 w 213"/>
                  <a:gd name="T79" fmla="*/ 51 h 329"/>
                  <a:gd name="T80" fmla="*/ 205 w 213"/>
                  <a:gd name="T81" fmla="*/ 60 h 329"/>
                  <a:gd name="T82" fmla="*/ 210 w 213"/>
                  <a:gd name="T83" fmla="*/ 72 h 329"/>
                  <a:gd name="T84" fmla="*/ 190 w 213"/>
                  <a:gd name="T85" fmla="*/ 86 h 329"/>
                  <a:gd name="T86" fmla="*/ 165 w 213"/>
                  <a:gd name="T87" fmla="*/ 92 h 329"/>
                  <a:gd name="T88" fmla="*/ 162 w 213"/>
                  <a:gd name="T89" fmla="*/ 98 h 329"/>
                  <a:gd name="T90" fmla="*/ 166 w 213"/>
                  <a:gd name="T91" fmla="*/ 101 h 329"/>
                  <a:gd name="T92" fmla="*/ 194 w 213"/>
                  <a:gd name="T93" fmla="*/ 118 h 329"/>
                  <a:gd name="T94" fmla="*/ 165 w 213"/>
                  <a:gd name="T95" fmla="*/ 117 h 329"/>
                  <a:gd name="T96" fmla="*/ 165 w 213"/>
                  <a:gd name="T97" fmla="*/ 128 h 329"/>
                  <a:gd name="T98" fmla="*/ 168 w 213"/>
                  <a:gd name="T99" fmla="*/ 137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13" h="329">
                    <a:moveTo>
                      <a:pt x="168" y="137"/>
                    </a:moveTo>
                    <a:cubicBezTo>
                      <a:pt x="167" y="138"/>
                      <a:pt x="166" y="139"/>
                      <a:pt x="165" y="139"/>
                    </a:cubicBezTo>
                    <a:cubicBezTo>
                      <a:pt x="161" y="137"/>
                      <a:pt x="156" y="133"/>
                      <a:pt x="153" y="134"/>
                    </a:cubicBezTo>
                    <a:cubicBezTo>
                      <a:pt x="147" y="137"/>
                      <a:pt x="141" y="141"/>
                      <a:pt x="137" y="147"/>
                    </a:cubicBezTo>
                    <a:cubicBezTo>
                      <a:pt x="132" y="156"/>
                      <a:pt x="129" y="166"/>
                      <a:pt x="125" y="175"/>
                    </a:cubicBezTo>
                    <a:cubicBezTo>
                      <a:pt x="124" y="178"/>
                      <a:pt x="123" y="182"/>
                      <a:pt x="121" y="185"/>
                    </a:cubicBezTo>
                    <a:cubicBezTo>
                      <a:pt x="111" y="197"/>
                      <a:pt x="106" y="210"/>
                      <a:pt x="109" y="225"/>
                    </a:cubicBezTo>
                    <a:cubicBezTo>
                      <a:pt x="110" y="229"/>
                      <a:pt x="109" y="233"/>
                      <a:pt x="109" y="238"/>
                    </a:cubicBezTo>
                    <a:cubicBezTo>
                      <a:pt x="100" y="237"/>
                      <a:pt x="95" y="233"/>
                      <a:pt x="94" y="225"/>
                    </a:cubicBezTo>
                    <a:cubicBezTo>
                      <a:pt x="93" y="215"/>
                      <a:pt x="80" y="209"/>
                      <a:pt x="71" y="213"/>
                    </a:cubicBezTo>
                    <a:cubicBezTo>
                      <a:pt x="65" y="215"/>
                      <a:pt x="59" y="215"/>
                      <a:pt x="53" y="215"/>
                    </a:cubicBezTo>
                    <a:cubicBezTo>
                      <a:pt x="42" y="213"/>
                      <a:pt x="34" y="215"/>
                      <a:pt x="31" y="225"/>
                    </a:cubicBezTo>
                    <a:cubicBezTo>
                      <a:pt x="25" y="240"/>
                      <a:pt x="23" y="256"/>
                      <a:pt x="32" y="271"/>
                    </a:cubicBezTo>
                    <a:cubicBezTo>
                      <a:pt x="35" y="276"/>
                      <a:pt x="43" y="279"/>
                      <a:pt x="49" y="281"/>
                    </a:cubicBezTo>
                    <a:cubicBezTo>
                      <a:pt x="52" y="282"/>
                      <a:pt x="56" y="278"/>
                      <a:pt x="59" y="275"/>
                    </a:cubicBezTo>
                    <a:cubicBezTo>
                      <a:pt x="64" y="271"/>
                      <a:pt x="68" y="266"/>
                      <a:pt x="73" y="261"/>
                    </a:cubicBezTo>
                    <a:cubicBezTo>
                      <a:pt x="74" y="261"/>
                      <a:pt x="75" y="262"/>
                      <a:pt x="77" y="262"/>
                    </a:cubicBezTo>
                    <a:cubicBezTo>
                      <a:pt x="79" y="284"/>
                      <a:pt x="80" y="306"/>
                      <a:pt x="83" y="329"/>
                    </a:cubicBezTo>
                    <a:cubicBezTo>
                      <a:pt x="71" y="327"/>
                      <a:pt x="65" y="325"/>
                      <a:pt x="63" y="314"/>
                    </a:cubicBezTo>
                    <a:cubicBezTo>
                      <a:pt x="63" y="311"/>
                      <a:pt x="60" y="306"/>
                      <a:pt x="57" y="305"/>
                    </a:cubicBezTo>
                    <a:cubicBezTo>
                      <a:pt x="44" y="298"/>
                      <a:pt x="31" y="293"/>
                      <a:pt x="19" y="287"/>
                    </a:cubicBezTo>
                    <a:cubicBezTo>
                      <a:pt x="17" y="286"/>
                      <a:pt x="15" y="282"/>
                      <a:pt x="14" y="279"/>
                    </a:cubicBezTo>
                    <a:cubicBezTo>
                      <a:pt x="4" y="230"/>
                      <a:pt x="0" y="181"/>
                      <a:pt x="7" y="133"/>
                    </a:cubicBezTo>
                    <a:cubicBezTo>
                      <a:pt x="12" y="100"/>
                      <a:pt x="21" y="67"/>
                      <a:pt x="28" y="35"/>
                    </a:cubicBezTo>
                    <a:cubicBezTo>
                      <a:pt x="29" y="31"/>
                      <a:pt x="32" y="29"/>
                      <a:pt x="34" y="25"/>
                    </a:cubicBezTo>
                    <a:cubicBezTo>
                      <a:pt x="37" y="28"/>
                      <a:pt x="40" y="30"/>
                      <a:pt x="43" y="32"/>
                    </a:cubicBezTo>
                    <a:cubicBezTo>
                      <a:pt x="44" y="32"/>
                      <a:pt x="44" y="34"/>
                      <a:pt x="45" y="34"/>
                    </a:cubicBezTo>
                    <a:cubicBezTo>
                      <a:pt x="58" y="36"/>
                      <a:pt x="68" y="46"/>
                      <a:pt x="79" y="51"/>
                    </a:cubicBezTo>
                    <a:cubicBezTo>
                      <a:pt x="86" y="54"/>
                      <a:pt x="90" y="57"/>
                      <a:pt x="93" y="64"/>
                    </a:cubicBezTo>
                    <a:cubicBezTo>
                      <a:pt x="94" y="67"/>
                      <a:pt x="95" y="70"/>
                      <a:pt x="97" y="73"/>
                    </a:cubicBezTo>
                    <a:cubicBezTo>
                      <a:pt x="100" y="76"/>
                      <a:pt x="104" y="77"/>
                      <a:pt x="106" y="71"/>
                    </a:cubicBezTo>
                    <a:cubicBezTo>
                      <a:pt x="109" y="64"/>
                      <a:pt x="112" y="56"/>
                      <a:pt x="116" y="49"/>
                    </a:cubicBezTo>
                    <a:cubicBezTo>
                      <a:pt x="120" y="42"/>
                      <a:pt x="120" y="36"/>
                      <a:pt x="114" y="30"/>
                    </a:cubicBezTo>
                    <a:cubicBezTo>
                      <a:pt x="110" y="25"/>
                      <a:pt x="113" y="4"/>
                      <a:pt x="117" y="1"/>
                    </a:cubicBezTo>
                    <a:cubicBezTo>
                      <a:pt x="118" y="0"/>
                      <a:pt x="120" y="0"/>
                      <a:pt x="122" y="0"/>
                    </a:cubicBezTo>
                    <a:cubicBezTo>
                      <a:pt x="128" y="3"/>
                      <a:pt x="135" y="6"/>
                      <a:pt x="141" y="9"/>
                    </a:cubicBezTo>
                    <a:cubicBezTo>
                      <a:pt x="145" y="12"/>
                      <a:pt x="148" y="17"/>
                      <a:pt x="151" y="21"/>
                    </a:cubicBezTo>
                    <a:cubicBezTo>
                      <a:pt x="154" y="29"/>
                      <a:pt x="158" y="30"/>
                      <a:pt x="164" y="24"/>
                    </a:cubicBezTo>
                    <a:cubicBezTo>
                      <a:pt x="172" y="16"/>
                      <a:pt x="176" y="17"/>
                      <a:pt x="180" y="27"/>
                    </a:cubicBezTo>
                    <a:cubicBezTo>
                      <a:pt x="184" y="36"/>
                      <a:pt x="188" y="44"/>
                      <a:pt x="193" y="51"/>
                    </a:cubicBezTo>
                    <a:cubicBezTo>
                      <a:pt x="196" y="55"/>
                      <a:pt x="200" y="58"/>
                      <a:pt x="205" y="60"/>
                    </a:cubicBezTo>
                    <a:cubicBezTo>
                      <a:pt x="213" y="62"/>
                      <a:pt x="213" y="67"/>
                      <a:pt x="210" y="72"/>
                    </a:cubicBezTo>
                    <a:cubicBezTo>
                      <a:pt x="206" y="81"/>
                      <a:pt x="199" y="85"/>
                      <a:pt x="190" y="86"/>
                    </a:cubicBezTo>
                    <a:cubicBezTo>
                      <a:pt x="181" y="87"/>
                      <a:pt x="173" y="90"/>
                      <a:pt x="165" y="92"/>
                    </a:cubicBezTo>
                    <a:cubicBezTo>
                      <a:pt x="164" y="93"/>
                      <a:pt x="163" y="96"/>
                      <a:pt x="162" y="98"/>
                    </a:cubicBezTo>
                    <a:cubicBezTo>
                      <a:pt x="162" y="99"/>
                      <a:pt x="165" y="101"/>
                      <a:pt x="166" y="101"/>
                    </a:cubicBezTo>
                    <a:cubicBezTo>
                      <a:pt x="178" y="103"/>
                      <a:pt x="186" y="108"/>
                      <a:pt x="194" y="118"/>
                    </a:cubicBezTo>
                    <a:cubicBezTo>
                      <a:pt x="186" y="130"/>
                      <a:pt x="181" y="131"/>
                      <a:pt x="165" y="117"/>
                    </a:cubicBezTo>
                    <a:cubicBezTo>
                      <a:pt x="165" y="122"/>
                      <a:pt x="165" y="125"/>
                      <a:pt x="165" y="128"/>
                    </a:cubicBezTo>
                    <a:cubicBezTo>
                      <a:pt x="166" y="132"/>
                      <a:pt x="167" y="135"/>
                      <a:pt x="168" y="13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7" name="Freeform: Shape 33">
                <a:extLst>
                  <a:ext uri="{FF2B5EF4-FFF2-40B4-BE49-F238E27FC236}">
                    <a16:creationId xmlns:a16="http://schemas.microsoft.com/office/drawing/2014/main" id="{0A9D6110-6087-46A0-8F7D-0452D8CFD6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5" y="1335"/>
                <a:ext cx="560" cy="395"/>
              </a:xfrm>
              <a:custGeom>
                <a:avLst/>
                <a:gdLst>
                  <a:gd name="T0" fmla="*/ 221 w 269"/>
                  <a:gd name="T1" fmla="*/ 20 h 190"/>
                  <a:gd name="T2" fmla="*/ 238 w 269"/>
                  <a:gd name="T3" fmla="*/ 14 h 190"/>
                  <a:gd name="T4" fmla="*/ 261 w 269"/>
                  <a:gd name="T5" fmla="*/ 9 h 190"/>
                  <a:gd name="T6" fmla="*/ 269 w 269"/>
                  <a:gd name="T7" fmla="*/ 13 h 190"/>
                  <a:gd name="T8" fmla="*/ 263 w 269"/>
                  <a:gd name="T9" fmla="*/ 19 h 190"/>
                  <a:gd name="T10" fmla="*/ 240 w 269"/>
                  <a:gd name="T11" fmla="*/ 33 h 190"/>
                  <a:gd name="T12" fmla="*/ 235 w 269"/>
                  <a:gd name="T13" fmla="*/ 49 h 190"/>
                  <a:gd name="T14" fmla="*/ 237 w 269"/>
                  <a:gd name="T15" fmla="*/ 80 h 190"/>
                  <a:gd name="T16" fmla="*/ 229 w 269"/>
                  <a:gd name="T17" fmla="*/ 86 h 190"/>
                  <a:gd name="T18" fmla="*/ 214 w 269"/>
                  <a:gd name="T19" fmla="*/ 88 h 190"/>
                  <a:gd name="T20" fmla="*/ 220 w 269"/>
                  <a:gd name="T21" fmla="*/ 102 h 190"/>
                  <a:gd name="T22" fmla="*/ 220 w 269"/>
                  <a:gd name="T23" fmla="*/ 104 h 190"/>
                  <a:gd name="T24" fmla="*/ 216 w 269"/>
                  <a:gd name="T25" fmla="*/ 119 h 190"/>
                  <a:gd name="T26" fmla="*/ 209 w 269"/>
                  <a:gd name="T27" fmla="*/ 130 h 190"/>
                  <a:gd name="T28" fmla="*/ 185 w 269"/>
                  <a:gd name="T29" fmla="*/ 135 h 190"/>
                  <a:gd name="T30" fmla="*/ 149 w 269"/>
                  <a:gd name="T31" fmla="*/ 153 h 190"/>
                  <a:gd name="T32" fmla="*/ 131 w 269"/>
                  <a:gd name="T33" fmla="*/ 180 h 190"/>
                  <a:gd name="T34" fmla="*/ 120 w 269"/>
                  <a:gd name="T35" fmla="*/ 189 h 190"/>
                  <a:gd name="T36" fmla="*/ 102 w 269"/>
                  <a:gd name="T37" fmla="*/ 174 h 190"/>
                  <a:gd name="T38" fmla="*/ 89 w 269"/>
                  <a:gd name="T39" fmla="*/ 141 h 190"/>
                  <a:gd name="T40" fmla="*/ 88 w 269"/>
                  <a:gd name="T41" fmla="*/ 138 h 190"/>
                  <a:gd name="T42" fmla="*/ 88 w 269"/>
                  <a:gd name="T43" fmla="*/ 117 h 190"/>
                  <a:gd name="T44" fmla="*/ 55 w 269"/>
                  <a:gd name="T45" fmla="*/ 71 h 190"/>
                  <a:gd name="T46" fmla="*/ 26 w 269"/>
                  <a:gd name="T47" fmla="*/ 64 h 190"/>
                  <a:gd name="T48" fmla="*/ 16 w 269"/>
                  <a:gd name="T49" fmla="*/ 55 h 190"/>
                  <a:gd name="T50" fmla="*/ 4 w 269"/>
                  <a:gd name="T51" fmla="*/ 45 h 190"/>
                  <a:gd name="T52" fmla="*/ 1 w 269"/>
                  <a:gd name="T53" fmla="*/ 44 h 190"/>
                  <a:gd name="T54" fmla="*/ 0 w 269"/>
                  <a:gd name="T55" fmla="*/ 42 h 190"/>
                  <a:gd name="T56" fmla="*/ 13 w 269"/>
                  <a:gd name="T57" fmla="*/ 41 h 190"/>
                  <a:gd name="T58" fmla="*/ 24 w 269"/>
                  <a:gd name="T59" fmla="*/ 40 h 190"/>
                  <a:gd name="T60" fmla="*/ 33 w 269"/>
                  <a:gd name="T61" fmla="*/ 29 h 190"/>
                  <a:gd name="T62" fmla="*/ 21 w 269"/>
                  <a:gd name="T63" fmla="*/ 22 h 190"/>
                  <a:gd name="T64" fmla="*/ 31 w 269"/>
                  <a:gd name="T65" fmla="*/ 20 h 190"/>
                  <a:gd name="T66" fmla="*/ 58 w 269"/>
                  <a:gd name="T67" fmla="*/ 12 h 190"/>
                  <a:gd name="T68" fmla="*/ 79 w 269"/>
                  <a:gd name="T69" fmla="*/ 12 h 190"/>
                  <a:gd name="T70" fmla="*/ 101 w 269"/>
                  <a:gd name="T71" fmla="*/ 12 h 190"/>
                  <a:gd name="T72" fmla="*/ 159 w 269"/>
                  <a:gd name="T73" fmla="*/ 5 h 190"/>
                  <a:gd name="T74" fmla="*/ 176 w 269"/>
                  <a:gd name="T75" fmla="*/ 2 h 190"/>
                  <a:gd name="T76" fmla="*/ 216 w 269"/>
                  <a:gd name="T77" fmla="*/ 2 h 190"/>
                  <a:gd name="T78" fmla="*/ 221 w 269"/>
                  <a:gd name="T79" fmla="*/ 20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69" h="190">
                    <a:moveTo>
                      <a:pt x="221" y="20"/>
                    </a:moveTo>
                    <a:cubicBezTo>
                      <a:pt x="226" y="18"/>
                      <a:pt x="232" y="15"/>
                      <a:pt x="238" y="14"/>
                    </a:cubicBezTo>
                    <a:cubicBezTo>
                      <a:pt x="246" y="11"/>
                      <a:pt x="254" y="10"/>
                      <a:pt x="261" y="9"/>
                    </a:cubicBezTo>
                    <a:cubicBezTo>
                      <a:pt x="264" y="9"/>
                      <a:pt x="266" y="12"/>
                      <a:pt x="269" y="13"/>
                    </a:cubicBezTo>
                    <a:cubicBezTo>
                      <a:pt x="267" y="15"/>
                      <a:pt x="265" y="18"/>
                      <a:pt x="263" y="19"/>
                    </a:cubicBezTo>
                    <a:cubicBezTo>
                      <a:pt x="255" y="24"/>
                      <a:pt x="247" y="28"/>
                      <a:pt x="240" y="33"/>
                    </a:cubicBezTo>
                    <a:cubicBezTo>
                      <a:pt x="234" y="36"/>
                      <a:pt x="233" y="41"/>
                      <a:pt x="235" y="49"/>
                    </a:cubicBezTo>
                    <a:cubicBezTo>
                      <a:pt x="238" y="59"/>
                      <a:pt x="237" y="70"/>
                      <a:pt x="237" y="80"/>
                    </a:cubicBezTo>
                    <a:cubicBezTo>
                      <a:pt x="237" y="82"/>
                      <a:pt x="232" y="85"/>
                      <a:pt x="229" y="86"/>
                    </a:cubicBezTo>
                    <a:cubicBezTo>
                      <a:pt x="224" y="87"/>
                      <a:pt x="219" y="87"/>
                      <a:pt x="214" y="88"/>
                    </a:cubicBezTo>
                    <a:cubicBezTo>
                      <a:pt x="216" y="93"/>
                      <a:pt x="218" y="97"/>
                      <a:pt x="220" y="102"/>
                    </a:cubicBezTo>
                    <a:cubicBezTo>
                      <a:pt x="220" y="103"/>
                      <a:pt x="220" y="103"/>
                      <a:pt x="220" y="104"/>
                    </a:cubicBezTo>
                    <a:cubicBezTo>
                      <a:pt x="215" y="108"/>
                      <a:pt x="205" y="110"/>
                      <a:pt x="216" y="119"/>
                    </a:cubicBezTo>
                    <a:cubicBezTo>
                      <a:pt x="220" y="122"/>
                      <a:pt x="215" y="129"/>
                      <a:pt x="209" y="130"/>
                    </a:cubicBezTo>
                    <a:cubicBezTo>
                      <a:pt x="201" y="132"/>
                      <a:pt x="193" y="132"/>
                      <a:pt x="185" y="135"/>
                    </a:cubicBezTo>
                    <a:cubicBezTo>
                      <a:pt x="173" y="140"/>
                      <a:pt x="160" y="145"/>
                      <a:pt x="149" y="153"/>
                    </a:cubicBezTo>
                    <a:cubicBezTo>
                      <a:pt x="141" y="159"/>
                      <a:pt x="137" y="171"/>
                      <a:pt x="131" y="180"/>
                    </a:cubicBezTo>
                    <a:cubicBezTo>
                      <a:pt x="128" y="184"/>
                      <a:pt x="121" y="190"/>
                      <a:pt x="120" y="189"/>
                    </a:cubicBezTo>
                    <a:cubicBezTo>
                      <a:pt x="113" y="186"/>
                      <a:pt x="105" y="181"/>
                      <a:pt x="102" y="174"/>
                    </a:cubicBezTo>
                    <a:cubicBezTo>
                      <a:pt x="96" y="164"/>
                      <a:pt x="93" y="152"/>
                      <a:pt x="89" y="141"/>
                    </a:cubicBezTo>
                    <a:cubicBezTo>
                      <a:pt x="89" y="140"/>
                      <a:pt x="88" y="138"/>
                      <a:pt x="88" y="138"/>
                    </a:cubicBezTo>
                    <a:cubicBezTo>
                      <a:pt x="94" y="131"/>
                      <a:pt x="88" y="124"/>
                      <a:pt x="88" y="117"/>
                    </a:cubicBezTo>
                    <a:cubicBezTo>
                      <a:pt x="87" y="94"/>
                      <a:pt x="72" y="81"/>
                      <a:pt x="55" y="71"/>
                    </a:cubicBezTo>
                    <a:cubicBezTo>
                      <a:pt x="47" y="66"/>
                      <a:pt x="36" y="66"/>
                      <a:pt x="26" y="64"/>
                    </a:cubicBezTo>
                    <a:cubicBezTo>
                      <a:pt x="21" y="63"/>
                      <a:pt x="14" y="65"/>
                      <a:pt x="16" y="55"/>
                    </a:cubicBezTo>
                    <a:cubicBezTo>
                      <a:pt x="17" y="52"/>
                      <a:pt x="9" y="48"/>
                      <a:pt x="4" y="45"/>
                    </a:cubicBezTo>
                    <a:cubicBezTo>
                      <a:pt x="3" y="45"/>
                      <a:pt x="2" y="45"/>
                      <a:pt x="1" y="44"/>
                    </a:cubicBezTo>
                    <a:cubicBezTo>
                      <a:pt x="1" y="43"/>
                      <a:pt x="0" y="43"/>
                      <a:pt x="0" y="42"/>
                    </a:cubicBezTo>
                    <a:cubicBezTo>
                      <a:pt x="4" y="41"/>
                      <a:pt x="8" y="41"/>
                      <a:pt x="13" y="41"/>
                    </a:cubicBezTo>
                    <a:cubicBezTo>
                      <a:pt x="16" y="40"/>
                      <a:pt x="21" y="42"/>
                      <a:pt x="24" y="40"/>
                    </a:cubicBezTo>
                    <a:cubicBezTo>
                      <a:pt x="27" y="38"/>
                      <a:pt x="30" y="33"/>
                      <a:pt x="33" y="29"/>
                    </a:cubicBezTo>
                    <a:cubicBezTo>
                      <a:pt x="29" y="27"/>
                      <a:pt x="26" y="25"/>
                      <a:pt x="21" y="22"/>
                    </a:cubicBezTo>
                    <a:cubicBezTo>
                      <a:pt x="25" y="21"/>
                      <a:pt x="28" y="20"/>
                      <a:pt x="31" y="20"/>
                    </a:cubicBezTo>
                    <a:cubicBezTo>
                      <a:pt x="41" y="20"/>
                      <a:pt x="50" y="19"/>
                      <a:pt x="58" y="12"/>
                    </a:cubicBezTo>
                    <a:cubicBezTo>
                      <a:pt x="62" y="8"/>
                      <a:pt x="73" y="9"/>
                      <a:pt x="79" y="12"/>
                    </a:cubicBezTo>
                    <a:cubicBezTo>
                      <a:pt x="87" y="14"/>
                      <a:pt x="92" y="16"/>
                      <a:pt x="101" y="12"/>
                    </a:cubicBezTo>
                    <a:cubicBezTo>
                      <a:pt x="119" y="6"/>
                      <a:pt x="139" y="2"/>
                      <a:pt x="159" y="5"/>
                    </a:cubicBezTo>
                    <a:cubicBezTo>
                      <a:pt x="165" y="6"/>
                      <a:pt x="171" y="2"/>
                      <a:pt x="176" y="2"/>
                    </a:cubicBezTo>
                    <a:cubicBezTo>
                      <a:pt x="190" y="1"/>
                      <a:pt x="203" y="0"/>
                      <a:pt x="216" y="2"/>
                    </a:cubicBezTo>
                    <a:cubicBezTo>
                      <a:pt x="218" y="2"/>
                      <a:pt x="219" y="12"/>
                      <a:pt x="221" y="2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8" name="Freeform: Shape 34">
                <a:extLst>
                  <a:ext uri="{FF2B5EF4-FFF2-40B4-BE49-F238E27FC236}">
                    <a16:creationId xmlns:a16="http://schemas.microsoft.com/office/drawing/2014/main" id="{55081723-ABD1-40EF-8EFC-74746A7B78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7" y="1584"/>
                <a:ext cx="302" cy="196"/>
              </a:xfrm>
              <a:custGeom>
                <a:avLst/>
                <a:gdLst>
                  <a:gd name="T0" fmla="*/ 0 w 145"/>
                  <a:gd name="T1" fmla="*/ 84 h 94"/>
                  <a:gd name="T2" fmla="*/ 24 w 145"/>
                  <a:gd name="T3" fmla="*/ 38 h 94"/>
                  <a:gd name="T4" fmla="*/ 44 w 145"/>
                  <a:gd name="T5" fmla="*/ 39 h 94"/>
                  <a:gd name="T6" fmla="*/ 37 w 145"/>
                  <a:gd name="T7" fmla="*/ 21 h 94"/>
                  <a:gd name="T8" fmla="*/ 52 w 145"/>
                  <a:gd name="T9" fmla="*/ 2 h 94"/>
                  <a:gd name="T10" fmla="*/ 55 w 145"/>
                  <a:gd name="T11" fmla="*/ 0 h 94"/>
                  <a:gd name="T12" fmla="*/ 85 w 145"/>
                  <a:gd name="T13" fmla="*/ 8 h 94"/>
                  <a:gd name="T14" fmla="*/ 106 w 145"/>
                  <a:gd name="T15" fmla="*/ 17 h 94"/>
                  <a:gd name="T16" fmla="*/ 118 w 145"/>
                  <a:gd name="T17" fmla="*/ 38 h 94"/>
                  <a:gd name="T18" fmla="*/ 123 w 145"/>
                  <a:gd name="T19" fmla="*/ 49 h 94"/>
                  <a:gd name="T20" fmla="*/ 145 w 145"/>
                  <a:gd name="T21" fmla="*/ 58 h 94"/>
                  <a:gd name="T22" fmla="*/ 132 w 145"/>
                  <a:gd name="T23" fmla="*/ 74 h 94"/>
                  <a:gd name="T24" fmla="*/ 120 w 145"/>
                  <a:gd name="T25" fmla="*/ 66 h 94"/>
                  <a:gd name="T26" fmla="*/ 118 w 145"/>
                  <a:gd name="T27" fmla="*/ 68 h 94"/>
                  <a:gd name="T28" fmla="*/ 124 w 145"/>
                  <a:gd name="T29" fmla="*/ 77 h 94"/>
                  <a:gd name="T30" fmla="*/ 122 w 145"/>
                  <a:gd name="T31" fmla="*/ 88 h 94"/>
                  <a:gd name="T32" fmla="*/ 110 w 145"/>
                  <a:gd name="T33" fmla="*/ 94 h 94"/>
                  <a:gd name="T34" fmla="*/ 79 w 145"/>
                  <a:gd name="T35" fmla="*/ 70 h 94"/>
                  <a:gd name="T36" fmla="*/ 92 w 145"/>
                  <a:gd name="T37" fmla="*/ 42 h 94"/>
                  <a:gd name="T38" fmla="*/ 86 w 145"/>
                  <a:gd name="T39" fmla="*/ 36 h 94"/>
                  <a:gd name="T40" fmla="*/ 66 w 145"/>
                  <a:gd name="T41" fmla="*/ 26 h 94"/>
                  <a:gd name="T42" fmla="*/ 52 w 145"/>
                  <a:gd name="T43" fmla="*/ 31 h 94"/>
                  <a:gd name="T44" fmla="*/ 58 w 145"/>
                  <a:gd name="T45" fmla="*/ 42 h 94"/>
                  <a:gd name="T46" fmla="*/ 40 w 145"/>
                  <a:gd name="T47" fmla="*/ 67 h 94"/>
                  <a:gd name="T48" fmla="*/ 55 w 145"/>
                  <a:gd name="T49" fmla="*/ 78 h 94"/>
                  <a:gd name="T50" fmla="*/ 28 w 145"/>
                  <a:gd name="T51" fmla="*/ 66 h 94"/>
                  <a:gd name="T52" fmla="*/ 2 w 145"/>
                  <a:gd name="T53" fmla="*/ 87 h 94"/>
                  <a:gd name="T54" fmla="*/ 0 w 145"/>
                  <a:gd name="T55" fmla="*/ 84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45" h="94">
                    <a:moveTo>
                      <a:pt x="0" y="84"/>
                    </a:moveTo>
                    <a:cubicBezTo>
                      <a:pt x="8" y="69"/>
                      <a:pt x="16" y="54"/>
                      <a:pt x="24" y="38"/>
                    </a:cubicBezTo>
                    <a:cubicBezTo>
                      <a:pt x="32" y="41"/>
                      <a:pt x="37" y="48"/>
                      <a:pt x="44" y="39"/>
                    </a:cubicBezTo>
                    <a:cubicBezTo>
                      <a:pt x="51" y="29"/>
                      <a:pt x="39" y="27"/>
                      <a:pt x="37" y="21"/>
                    </a:cubicBezTo>
                    <a:cubicBezTo>
                      <a:pt x="42" y="15"/>
                      <a:pt x="47" y="8"/>
                      <a:pt x="52" y="2"/>
                    </a:cubicBezTo>
                    <a:cubicBezTo>
                      <a:pt x="53" y="1"/>
                      <a:pt x="54" y="0"/>
                      <a:pt x="55" y="0"/>
                    </a:cubicBezTo>
                    <a:cubicBezTo>
                      <a:pt x="65" y="2"/>
                      <a:pt x="75" y="5"/>
                      <a:pt x="85" y="8"/>
                    </a:cubicBezTo>
                    <a:cubicBezTo>
                      <a:pt x="92" y="10"/>
                      <a:pt x="99" y="15"/>
                      <a:pt x="106" y="17"/>
                    </a:cubicBezTo>
                    <a:cubicBezTo>
                      <a:pt x="117" y="20"/>
                      <a:pt x="122" y="27"/>
                      <a:pt x="118" y="38"/>
                    </a:cubicBezTo>
                    <a:cubicBezTo>
                      <a:pt x="115" y="44"/>
                      <a:pt x="117" y="47"/>
                      <a:pt x="123" y="49"/>
                    </a:cubicBezTo>
                    <a:cubicBezTo>
                      <a:pt x="130" y="51"/>
                      <a:pt x="137" y="55"/>
                      <a:pt x="145" y="58"/>
                    </a:cubicBezTo>
                    <a:cubicBezTo>
                      <a:pt x="141" y="64"/>
                      <a:pt x="137" y="69"/>
                      <a:pt x="132" y="74"/>
                    </a:cubicBezTo>
                    <a:cubicBezTo>
                      <a:pt x="128" y="71"/>
                      <a:pt x="124" y="69"/>
                      <a:pt x="120" y="66"/>
                    </a:cubicBezTo>
                    <a:cubicBezTo>
                      <a:pt x="119" y="67"/>
                      <a:pt x="119" y="67"/>
                      <a:pt x="118" y="68"/>
                    </a:cubicBezTo>
                    <a:cubicBezTo>
                      <a:pt x="120" y="71"/>
                      <a:pt x="122" y="74"/>
                      <a:pt x="124" y="77"/>
                    </a:cubicBezTo>
                    <a:cubicBezTo>
                      <a:pt x="128" y="82"/>
                      <a:pt x="128" y="85"/>
                      <a:pt x="122" y="88"/>
                    </a:cubicBezTo>
                    <a:cubicBezTo>
                      <a:pt x="117" y="89"/>
                      <a:pt x="114" y="92"/>
                      <a:pt x="110" y="94"/>
                    </a:cubicBezTo>
                    <a:cubicBezTo>
                      <a:pt x="99" y="86"/>
                      <a:pt x="89" y="77"/>
                      <a:pt x="79" y="70"/>
                    </a:cubicBezTo>
                    <a:cubicBezTo>
                      <a:pt x="86" y="67"/>
                      <a:pt x="94" y="51"/>
                      <a:pt x="92" y="42"/>
                    </a:cubicBezTo>
                    <a:cubicBezTo>
                      <a:pt x="91" y="40"/>
                      <a:pt x="88" y="37"/>
                      <a:pt x="86" y="36"/>
                    </a:cubicBezTo>
                    <a:cubicBezTo>
                      <a:pt x="80" y="32"/>
                      <a:pt x="73" y="29"/>
                      <a:pt x="66" y="26"/>
                    </a:cubicBezTo>
                    <a:cubicBezTo>
                      <a:pt x="61" y="24"/>
                      <a:pt x="55" y="24"/>
                      <a:pt x="52" y="31"/>
                    </a:cubicBezTo>
                    <a:cubicBezTo>
                      <a:pt x="52" y="33"/>
                      <a:pt x="56" y="37"/>
                      <a:pt x="58" y="42"/>
                    </a:cubicBezTo>
                    <a:cubicBezTo>
                      <a:pt x="53" y="49"/>
                      <a:pt x="47" y="57"/>
                      <a:pt x="40" y="67"/>
                    </a:cubicBezTo>
                    <a:cubicBezTo>
                      <a:pt x="44" y="70"/>
                      <a:pt x="49" y="74"/>
                      <a:pt x="55" y="78"/>
                    </a:cubicBezTo>
                    <a:cubicBezTo>
                      <a:pt x="41" y="85"/>
                      <a:pt x="34" y="82"/>
                      <a:pt x="28" y="66"/>
                    </a:cubicBezTo>
                    <a:cubicBezTo>
                      <a:pt x="19" y="73"/>
                      <a:pt x="11" y="80"/>
                      <a:pt x="2" y="87"/>
                    </a:cubicBezTo>
                    <a:cubicBezTo>
                      <a:pt x="2" y="86"/>
                      <a:pt x="1" y="85"/>
                      <a:pt x="0" y="8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9" name="Freeform: Shape 35">
                <a:extLst>
                  <a:ext uri="{FF2B5EF4-FFF2-40B4-BE49-F238E27FC236}">
                    <a16:creationId xmlns:a16="http://schemas.microsoft.com/office/drawing/2014/main" id="{92DC8E61-EBCB-485D-8E47-B36455CF02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1" y="1817"/>
                <a:ext cx="91" cy="100"/>
              </a:xfrm>
              <a:custGeom>
                <a:avLst/>
                <a:gdLst>
                  <a:gd name="T0" fmla="*/ 19 w 44"/>
                  <a:gd name="T1" fmla="*/ 0 h 48"/>
                  <a:gd name="T2" fmla="*/ 42 w 44"/>
                  <a:gd name="T3" fmla="*/ 31 h 48"/>
                  <a:gd name="T4" fmla="*/ 44 w 44"/>
                  <a:gd name="T5" fmla="*/ 48 h 48"/>
                  <a:gd name="T6" fmla="*/ 19 w 44"/>
                  <a:gd name="T7" fmla="*/ 48 h 48"/>
                  <a:gd name="T8" fmla="*/ 19 w 44"/>
                  <a:gd name="T9" fmla="*/ 42 h 48"/>
                  <a:gd name="T10" fmla="*/ 22 w 44"/>
                  <a:gd name="T11" fmla="*/ 33 h 48"/>
                  <a:gd name="T12" fmla="*/ 20 w 44"/>
                  <a:gd name="T13" fmla="*/ 25 h 48"/>
                  <a:gd name="T14" fmla="*/ 14 w 44"/>
                  <a:gd name="T15" fmla="*/ 31 h 48"/>
                  <a:gd name="T16" fmla="*/ 13 w 44"/>
                  <a:gd name="T17" fmla="*/ 37 h 48"/>
                  <a:gd name="T18" fmla="*/ 3 w 44"/>
                  <a:gd name="T19" fmla="*/ 43 h 48"/>
                  <a:gd name="T20" fmla="*/ 1 w 44"/>
                  <a:gd name="T21" fmla="*/ 33 h 48"/>
                  <a:gd name="T22" fmla="*/ 15 w 44"/>
                  <a:gd name="T23" fmla="*/ 16 h 48"/>
                  <a:gd name="T24" fmla="*/ 18 w 44"/>
                  <a:gd name="T25" fmla="*/ 9 h 48"/>
                  <a:gd name="T26" fmla="*/ 19 w 44"/>
                  <a:gd name="T2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4" h="48">
                    <a:moveTo>
                      <a:pt x="19" y="0"/>
                    </a:moveTo>
                    <a:cubicBezTo>
                      <a:pt x="27" y="10"/>
                      <a:pt x="35" y="20"/>
                      <a:pt x="42" y="31"/>
                    </a:cubicBezTo>
                    <a:cubicBezTo>
                      <a:pt x="44" y="36"/>
                      <a:pt x="43" y="43"/>
                      <a:pt x="44" y="48"/>
                    </a:cubicBezTo>
                    <a:cubicBezTo>
                      <a:pt x="36" y="48"/>
                      <a:pt x="27" y="48"/>
                      <a:pt x="19" y="48"/>
                    </a:cubicBezTo>
                    <a:cubicBezTo>
                      <a:pt x="19" y="48"/>
                      <a:pt x="18" y="44"/>
                      <a:pt x="19" y="42"/>
                    </a:cubicBezTo>
                    <a:cubicBezTo>
                      <a:pt x="20" y="39"/>
                      <a:pt x="22" y="36"/>
                      <a:pt x="22" y="33"/>
                    </a:cubicBezTo>
                    <a:cubicBezTo>
                      <a:pt x="23" y="30"/>
                      <a:pt x="21" y="28"/>
                      <a:pt x="20" y="25"/>
                    </a:cubicBezTo>
                    <a:cubicBezTo>
                      <a:pt x="18" y="27"/>
                      <a:pt x="15" y="29"/>
                      <a:pt x="14" y="31"/>
                    </a:cubicBezTo>
                    <a:cubicBezTo>
                      <a:pt x="13" y="33"/>
                      <a:pt x="14" y="36"/>
                      <a:pt x="13" y="37"/>
                    </a:cubicBezTo>
                    <a:cubicBezTo>
                      <a:pt x="10" y="39"/>
                      <a:pt x="6" y="41"/>
                      <a:pt x="3" y="43"/>
                    </a:cubicBezTo>
                    <a:cubicBezTo>
                      <a:pt x="2" y="39"/>
                      <a:pt x="0" y="34"/>
                      <a:pt x="1" y="33"/>
                    </a:cubicBezTo>
                    <a:cubicBezTo>
                      <a:pt x="6" y="28"/>
                      <a:pt x="5" y="18"/>
                      <a:pt x="15" y="16"/>
                    </a:cubicBezTo>
                    <a:cubicBezTo>
                      <a:pt x="17" y="16"/>
                      <a:pt x="18" y="12"/>
                      <a:pt x="18" y="9"/>
                    </a:cubicBezTo>
                    <a:cubicBezTo>
                      <a:pt x="19" y="6"/>
                      <a:pt x="19" y="3"/>
                      <a:pt x="19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0" name="Freeform: Shape 36">
                <a:extLst>
                  <a:ext uri="{FF2B5EF4-FFF2-40B4-BE49-F238E27FC236}">
                    <a16:creationId xmlns:a16="http://schemas.microsoft.com/office/drawing/2014/main" id="{827A54E6-9F7E-4951-9661-E8541EB406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2" y="2713"/>
                <a:ext cx="79" cy="122"/>
              </a:xfrm>
              <a:custGeom>
                <a:avLst/>
                <a:gdLst>
                  <a:gd name="T0" fmla="*/ 33 w 38"/>
                  <a:gd name="T1" fmla="*/ 0 h 59"/>
                  <a:gd name="T2" fmla="*/ 32 w 38"/>
                  <a:gd name="T3" fmla="*/ 27 h 59"/>
                  <a:gd name="T4" fmla="*/ 24 w 38"/>
                  <a:gd name="T5" fmla="*/ 43 h 59"/>
                  <a:gd name="T6" fmla="*/ 9 w 38"/>
                  <a:gd name="T7" fmla="*/ 59 h 59"/>
                  <a:gd name="T8" fmla="*/ 33 w 38"/>
                  <a:gd name="T9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59">
                    <a:moveTo>
                      <a:pt x="33" y="0"/>
                    </a:moveTo>
                    <a:cubicBezTo>
                      <a:pt x="38" y="8"/>
                      <a:pt x="38" y="19"/>
                      <a:pt x="32" y="27"/>
                    </a:cubicBezTo>
                    <a:cubicBezTo>
                      <a:pt x="29" y="32"/>
                      <a:pt x="26" y="38"/>
                      <a:pt x="24" y="43"/>
                    </a:cubicBezTo>
                    <a:cubicBezTo>
                      <a:pt x="21" y="51"/>
                      <a:pt x="17" y="57"/>
                      <a:pt x="9" y="59"/>
                    </a:cubicBezTo>
                    <a:cubicBezTo>
                      <a:pt x="0" y="45"/>
                      <a:pt x="12" y="16"/>
                      <a:pt x="3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1" name="Freeform: Shape 37">
                <a:extLst>
                  <a:ext uri="{FF2B5EF4-FFF2-40B4-BE49-F238E27FC236}">
                    <a16:creationId xmlns:a16="http://schemas.microsoft.com/office/drawing/2014/main" id="{1CAC12C8-DFB5-4141-A621-0F2635027C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8" y="1688"/>
                <a:ext cx="88" cy="38"/>
              </a:xfrm>
              <a:custGeom>
                <a:avLst/>
                <a:gdLst>
                  <a:gd name="T0" fmla="*/ 0 w 42"/>
                  <a:gd name="T1" fmla="*/ 2 h 18"/>
                  <a:gd name="T2" fmla="*/ 35 w 42"/>
                  <a:gd name="T3" fmla="*/ 0 h 18"/>
                  <a:gd name="T4" fmla="*/ 42 w 42"/>
                  <a:gd name="T5" fmla="*/ 4 h 18"/>
                  <a:gd name="T6" fmla="*/ 34 w 42"/>
                  <a:gd name="T7" fmla="*/ 13 h 18"/>
                  <a:gd name="T8" fmla="*/ 17 w 42"/>
                  <a:gd name="T9" fmla="*/ 16 h 18"/>
                  <a:gd name="T10" fmla="*/ 0 w 42"/>
                  <a:gd name="T11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18">
                    <a:moveTo>
                      <a:pt x="0" y="2"/>
                    </a:moveTo>
                    <a:cubicBezTo>
                      <a:pt x="11" y="1"/>
                      <a:pt x="23" y="0"/>
                      <a:pt x="35" y="0"/>
                    </a:cubicBezTo>
                    <a:cubicBezTo>
                      <a:pt x="37" y="0"/>
                      <a:pt x="39" y="3"/>
                      <a:pt x="42" y="4"/>
                    </a:cubicBezTo>
                    <a:cubicBezTo>
                      <a:pt x="39" y="7"/>
                      <a:pt x="37" y="12"/>
                      <a:pt x="34" y="13"/>
                    </a:cubicBezTo>
                    <a:cubicBezTo>
                      <a:pt x="29" y="15"/>
                      <a:pt x="23" y="15"/>
                      <a:pt x="17" y="16"/>
                    </a:cubicBezTo>
                    <a:cubicBezTo>
                      <a:pt x="10" y="18"/>
                      <a:pt x="2" y="12"/>
                      <a:pt x="0" y="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2" name="Freeform: Shape 38">
                <a:extLst>
                  <a:ext uri="{FF2B5EF4-FFF2-40B4-BE49-F238E27FC236}">
                    <a16:creationId xmlns:a16="http://schemas.microsoft.com/office/drawing/2014/main" id="{7A856BC8-37A2-4C7A-916E-95D9D3A18C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1" y="1447"/>
                <a:ext cx="65" cy="58"/>
              </a:xfrm>
              <a:custGeom>
                <a:avLst/>
                <a:gdLst>
                  <a:gd name="T0" fmla="*/ 24 w 31"/>
                  <a:gd name="T1" fmla="*/ 28 h 28"/>
                  <a:gd name="T2" fmla="*/ 0 w 31"/>
                  <a:gd name="T3" fmla="*/ 7 h 28"/>
                  <a:gd name="T4" fmla="*/ 28 w 31"/>
                  <a:gd name="T5" fmla="*/ 4 h 28"/>
                  <a:gd name="T6" fmla="*/ 31 w 31"/>
                  <a:gd name="T7" fmla="*/ 15 h 28"/>
                  <a:gd name="T8" fmla="*/ 24 w 31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28">
                    <a:moveTo>
                      <a:pt x="24" y="28"/>
                    </a:moveTo>
                    <a:cubicBezTo>
                      <a:pt x="15" y="20"/>
                      <a:pt x="8" y="14"/>
                      <a:pt x="0" y="7"/>
                    </a:cubicBezTo>
                    <a:cubicBezTo>
                      <a:pt x="5" y="3"/>
                      <a:pt x="23" y="0"/>
                      <a:pt x="28" y="4"/>
                    </a:cubicBezTo>
                    <a:cubicBezTo>
                      <a:pt x="30" y="6"/>
                      <a:pt x="31" y="11"/>
                      <a:pt x="31" y="15"/>
                    </a:cubicBezTo>
                    <a:cubicBezTo>
                      <a:pt x="30" y="19"/>
                      <a:pt x="27" y="24"/>
                      <a:pt x="24" y="2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3" name="Freeform: Shape 39">
                <a:extLst>
                  <a:ext uri="{FF2B5EF4-FFF2-40B4-BE49-F238E27FC236}">
                    <a16:creationId xmlns:a16="http://schemas.microsoft.com/office/drawing/2014/main" id="{866659C4-546A-47B9-8357-EBD1512C65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6" y="1401"/>
                <a:ext cx="89" cy="63"/>
              </a:xfrm>
              <a:custGeom>
                <a:avLst/>
                <a:gdLst>
                  <a:gd name="T0" fmla="*/ 42 w 43"/>
                  <a:gd name="T1" fmla="*/ 11 h 30"/>
                  <a:gd name="T2" fmla="*/ 2 w 43"/>
                  <a:gd name="T3" fmla="*/ 30 h 30"/>
                  <a:gd name="T4" fmla="*/ 0 w 43"/>
                  <a:gd name="T5" fmla="*/ 28 h 30"/>
                  <a:gd name="T6" fmla="*/ 33 w 43"/>
                  <a:gd name="T7" fmla="*/ 1 h 30"/>
                  <a:gd name="T8" fmla="*/ 43 w 43"/>
                  <a:gd name="T9" fmla="*/ 6 h 30"/>
                  <a:gd name="T10" fmla="*/ 42 w 43"/>
                  <a:gd name="T11" fmla="*/ 1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30">
                    <a:moveTo>
                      <a:pt x="42" y="11"/>
                    </a:moveTo>
                    <a:cubicBezTo>
                      <a:pt x="28" y="17"/>
                      <a:pt x="15" y="24"/>
                      <a:pt x="2" y="30"/>
                    </a:cubicBezTo>
                    <a:cubicBezTo>
                      <a:pt x="1" y="29"/>
                      <a:pt x="1" y="28"/>
                      <a:pt x="0" y="28"/>
                    </a:cubicBezTo>
                    <a:cubicBezTo>
                      <a:pt x="11" y="19"/>
                      <a:pt x="22" y="9"/>
                      <a:pt x="33" y="1"/>
                    </a:cubicBezTo>
                    <a:cubicBezTo>
                      <a:pt x="35" y="0"/>
                      <a:pt x="40" y="5"/>
                      <a:pt x="43" y="6"/>
                    </a:cubicBezTo>
                    <a:cubicBezTo>
                      <a:pt x="43" y="8"/>
                      <a:pt x="42" y="9"/>
                      <a:pt x="42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4" name="Freeform: Shape 40">
                <a:extLst>
                  <a:ext uri="{FF2B5EF4-FFF2-40B4-BE49-F238E27FC236}">
                    <a16:creationId xmlns:a16="http://schemas.microsoft.com/office/drawing/2014/main" id="{8941C438-E01B-4CEE-8C4C-493D49FE92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2" y="1528"/>
                <a:ext cx="69" cy="85"/>
              </a:xfrm>
              <a:custGeom>
                <a:avLst/>
                <a:gdLst>
                  <a:gd name="T0" fmla="*/ 0 w 33"/>
                  <a:gd name="T1" fmla="*/ 34 h 41"/>
                  <a:gd name="T2" fmla="*/ 16 w 33"/>
                  <a:gd name="T3" fmla="*/ 9 h 41"/>
                  <a:gd name="T4" fmla="*/ 28 w 33"/>
                  <a:gd name="T5" fmla="*/ 0 h 41"/>
                  <a:gd name="T6" fmla="*/ 32 w 33"/>
                  <a:gd name="T7" fmla="*/ 5 h 41"/>
                  <a:gd name="T8" fmla="*/ 23 w 33"/>
                  <a:gd name="T9" fmla="*/ 16 h 41"/>
                  <a:gd name="T10" fmla="*/ 10 w 33"/>
                  <a:gd name="T11" fmla="*/ 33 h 41"/>
                  <a:gd name="T12" fmla="*/ 0 w 33"/>
                  <a:gd name="T13" fmla="*/ 3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" h="41">
                    <a:moveTo>
                      <a:pt x="0" y="34"/>
                    </a:moveTo>
                    <a:cubicBezTo>
                      <a:pt x="6" y="25"/>
                      <a:pt x="10" y="17"/>
                      <a:pt x="16" y="9"/>
                    </a:cubicBezTo>
                    <a:cubicBezTo>
                      <a:pt x="19" y="5"/>
                      <a:pt x="24" y="3"/>
                      <a:pt x="28" y="0"/>
                    </a:cubicBezTo>
                    <a:cubicBezTo>
                      <a:pt x="28" y="0"/>
                      <a:pt x="33" y="4"/>
                      <a:pt x="32" y="5"/>
                    </a:cubicBezTo>
                    <a:cubicBezTo>
                      <a:pt x="30" y="9"/>
                      <a:pt x="27" y="14"/>
                      <a:pt x="23" y="16"/>
                    </a:cubicBezTo>
                    <a:cubicBezTo>
                      <a:pt x="16" y="20"/>
                      <a:pt x="10" y="24"/>
                      <a:pt x="10" y="33"/>
                    </a:cubicBezTo>
                    <a:cubicBezTo>
                      <a:pt x="9" y="41"/>
                      <a:pt x="4" y="38"/>
                      <a:pt x="0" y="3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5" name="Freeform: Shape 41">
                <a:extLst>
                  <a:ext uri="{FF2B5EF4-FFF2-40B4-BE49-F238E27FC236}">
                    <a16:creationId xmlns:a16="http://schemas.microsoft.com/office/drawing/2014/main" id="{90438792-C350-4B73-99F2-33ABB4C5E4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4" y="2299"/>
                <a:ext cx="44" cy="36"/>
              </a:xfrm>
              <a:custGeom>
                <a:avLst/>
                <a:gdLst>
                  <a:gd name="T0" fmla="*/ 21 w 21"/>
                  <a:gd name="T1" fmla="*/ 16 h 17"/>
                  <a:gd name="T2" fmla="*/ 0 w 21"/>
                  <a:gd name="T3" fmla="*/ 1 h 17"/>
                  <a:gd name="T4" fmla="*/ 21 w 21"/>
                  <a:gd name="T5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7">
                    <a:moveTo>
                      <a:pt x="21" y="16"/>
                    </a:moveTo>
                    <a:cubicBezTo>
                      <a:pt x="9" y="17"/>
                      <a:pt x="6" y="7"/>
                      <a:pt x="0" y="1"/>
                    </a:cubicBezTo>
                    <a:cubicBezTo>
                      <a:pt x="11" y="0"/>
                      <a:pt x="12" y="13"/>
                      <a:pt x="21" y="1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6" name="Freeform: Shape 42">
                <a:extLst>
                  <a:ext uri="{FF2B5EF4-FFF2-40B4-BE49-F238E27FC236}">
                    <a16:creationId xmlns:a16="http://schemas.microsoft.com/office/drawing/2014/main" id="{372C9E6A-A2EC-47C7-81CC-52C21561C8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7" y="2349"/>
                <a:ext cx="29" cy="17"/>
              </a:xfrm>
              <a:custGeom>
                <a:avLst/>
                <a:gdLst>
                  <a:gd name="T0" fmla="*/ 0 w 14"/>
                  <a:gd name="T1" fmla="*/ 2 h 8"/>
                  <a:gd name="T2" fmla="*/ 12 w 14"/>
                  <a:gd name="T3" fmla="*/ 0 h 8"/>
                  <a:gd name="T4" fmla="*/ 14 w 14"/>
                  <a:gd name="T5" fmla="*/ 5 h 8"/>
                  <a:gd name="T6" fmla="*/ 2 w 14"/>
                  <a:gd name="T7" fmla="*/ 8 h 8"/>
                  <a:gd name="T8" fmla="*/ 0 w 14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0" y="2"/>
                    </a:moveTo>
                    <a:cubicBezTo>
                      <a:pt x="4" y="1"/>
                      <a:pt x="8" y="0"/>
                      <a:pt x="12" y="0"/>
                    </a:cubicBezTo>
                    <a:cubicBezTo>
                      <a:pt x="13" y="0"/>
                      <a:pt x="13" y="3"/>
                      <a:pt x="14" y="5"/>
                    </a:cubicBezTo>
                    <a:cubicBezTo>
                      <a:pt x="10" y="6"/>
                      <a:pt x="6" y="7"/>
                      <a:pt x="2" y="8"/>
                    </a:cubicBezTo>
                    <a:cubicBezTo>
                      <a:pt x="1" y="6"/>
                      <a:pt x="1" y="4"/>
                      <a:pt x="0" y="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E170D8F5-8ABB-4AF0-B376-503A7EFBB9F5}"/>
              </a:ext>
            </a:extLst>
          </p:cNvPr>
          <p:cNvGrpSpPr/>
          <p:nvPr/>
        </p:nvGrpSpPr>
        <p:grpSpPr>
          <a:xfrm>
            <a:off x="3660818" y="1146035"/>
            <a:ext cx="5204127" cy="3153806"/>
            <a:chOff x="3660818" y="1146035"/>
            <a:chExt cx="5204127" cy="3153806"/>
          </a:xfrm>
        </p:grpSpPr>
        <p:sp>
          <p:nvSpPr>
            <p:cNvPr id="78" name="Freeform: Shape 16">
              <a:extLst>
                <a:ext uri="{FF2B5EF4-FFF2-40B4-BE49-F238E27FC236}">
                  <a16:creationId xmlns:a16="http://schemas.microsoft.com/office/drawing/2014/main" id="{54C741DC-C1D6-4AB2-8864-DD02555C2855}"/>
                </a:ext>
              </a:extLst>
            </p:cNvPr>
            <p:cNvSpPr/>
            <p:nvPr/>
          </p:nvSpPr>
          <p:spPr>
            <a:xfrm>
              <a:off x="3660818" y="1648462"/>
              <a:ext cx="92185" cy="92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19678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rgbClr val="85888D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9" name="Freeform: Shape 17">
              <a:extLst>
                <a:ext uri="{FF2B5EF4-FFF2-40B4-BE49-F238E27FC236}">
                  <a16:creationId xmlns:a16="http://schemas.microsoft.com/office/drawing/2014/main" id="{B32259D0-6A18-475D-B832-63C66BD66924}"/>
                </a:ext>
              </a:extLst>
            </p:cNvPr>
            <p:cNvSpPr/>
            <p:nvPr/>
          </p:nvSpPr>
          <p:spPr>
            <a:xfrm>
              <a:off x="3750318" y="1504657"/>
              <a:ext cx="671109" cy="181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5931" y="21600"/>
                  </a:lnTo>
                  <a:lnTo>
                    <a:pt x="21600" y="0"/>
                  </a:lnTo>
                </a:path>
              </a:pathLst>
            </a:custGeom>
            <a:ln>
              <a:solidFill>
                <a:srgbClr val="85888D"/>
              </a:solidFill>
              <a:miter lim="400000"/>
              <a:tailEnd type="oval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0" name="Freeform: Shape 18">
              <a:extLst>
                <a:ext uri="{FF2B5EF4-FFF2-40B4-BE49-F238E27FC236}">
                  <a16:creationId xmlns:a16="http://schemas.microsoft.com/office/drawing/2014/main" id="{3A3716F9-A964-4608-B5F5-2E7022CE43FD}"/>
                </a:ext>
              </a:extLst>
            </p:cNvPr>
            <p:cNvSpPr/>
            <p:nvPr/>
          </p:nvSpPr>
          <p:spPr>
            <a:xfrm>
              <a:off x="4239983" y="2033703"/>
              <a:ext cx="783690" cy="154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4617" y="21600"/>
                  </a:lnTo>
                  <a:lnTo>
                    <a:pt x="21600" y="0"/>
                  </a:lnTo>
                </a:path>
              </a:pathLst>
            </a:custGeom>
            <a:ln>
              <a:solidFill>
                <a:srgbClr val="85888D"/>
              </a:solidFill>
              <a:miter lim="400000"/>
              <a:tailEnd type="oval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1" name="Freeform: Shape 19">
              <a:extLst>
                <a:ext uri="{FF2B5EF4-FFF2-40B4-BE49-F238E27FC236}">
                  <a16:creationId xmlns:a16="http://schemas.microsoft.com/office/drawing/2014/main" id="{5CEDB0F6-10AB-40AA-8BA2-B0E73CF6D919}"/>
                </a:ext>
              </a:extLst>
            </p:cNvPr>
            <p:cNvSpPr/>
            <p:nvPr/>
          </p:nvSpPr>
          <p:spPr>
            <a:xfrm>
              <a:off x="4584113" y="1146035"/>
              <a:ext cx="476239" cy="476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ln w="38100">
              <a:solidFill>
                <a:schemeClr val="accent1"/>
              </a:solidFill>
              <a:miter lim="400000"/>
            </a:ln>
          </p:spPr>
          <p:txBody>
            <a:bodyPr wrap="none" lIns="0" tIns="0" rIns="0" bIns="0" anchor="ctr">
              <a:normAutofit lnSpcReduction="10000"/>
            </a:bodyPr>
            <a:lstStyle/>
            <a:p>
              <a:pPr lvl="0" algn="ctr">
                <a:defRPr sz="3200"/>
              </a:pPr>
              <a:r>
                <a:rPr lang="en-US">
                  <a:solidFill>
                    <a:schemeClr val="accent1"/>
                  </a:solidFill>
                  <a:latin typeface="Impact" panose="020B0806030902050204" pitchFamily="34" charset="0"/>
                </a:rPr>
                <a:t>01</a:t>
              </a:r>
            </a:p>
          </p:txBody>
        </p:sp>
        <p:sp>
          <p:nvSpPr>
            <p:cNvPr id="82" name="Freeform: Shape 20">
              <a:extLst>
                <a:ext uri="{FF2B5EF4-FFF2-40B4-BE49-F238E27FC236}">
                  <a16:creationId xmlns:a16="http://schemas.microsoft.com/office/drawing/2014/main" id="{F4508930-2784-4D2B-B149-698491963C79}"/>
                </a:ext>
              </a:extLst>
            </p:cNvPr>
            <p:cNvSpPr/>
            <p:nvPr/>
          </p:nvSpPr>
          <p:spPr>
            <a:xfrm>
              <a:off x="5060283" y="1709288"/>
              <a:ext cx="476239" cy="476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ln w="38100">
              <a:solidFill>
                <a:schemeClr val="accent2"/>
              </a:solidFill>
              <a:miter lim="400000"/>
            </a:ln>
          </p:spPr>
          <p:txBody>
            <a:bodyPr wrap="none" lIns="0" tIns="0" rIns="0" bIns="0" anchor="ctr">
              <a:normAutofit lnSpcReduction="10000"/>
            </a:bodyPr>
            <a:lstStyle/>
            <a:p>
              <a:pPr lvl="0" algn="ctr">
                <a:defRPr sz="3200"/>
              </a:pPr>
              <a:r>
                <a:rPr lang="en-US">
                  <a:solidFill>
                    <a:schemeClr val="accent2"/>
                  </a:solidFill>
                  <a:latin typeface="Impact" panose="020B0806030902050204" pitchFamily="34" charset="0"/>
                </a:rPr>
                <a:t>02</a:t>
              </a:r>
            </a:p>
          </p:txBody>
        </p:sp>
        <p:sp>
          <p:nvSpPr>
            <p:cNvPr id="83" name="Freeform: Shape 21">
              <a:extLst>
                <a:ext uri="{FF2B5EF4-FFF2-40B4-BE49-F238E27FC236}">
                  <a16:creationId xmlns:a16="http://schemas.microsoft.com/office/drawing/2014/main" id="{F3D715A2-8B67-43AE-9B0D-511DF9241231}"/>
                </a:ext>
              </a:extLst>
            </p:cNvPr>
            <p:cNvSpPr/>
            <p:nvPr/>
          </p:nvSpPr>
          <p:spPr>
            <a:xfrm>
              <a:off x="5416775" y="2493089"/>
              <a:ext cx="476239" cy="476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ln w="38100">
              <a:solidFill>
                <a:schemeClr val="accent3"/>
              </a:solidFill>
              <a:miter lim="400000"/>
            </a:ln>
          </p:spPr>
          <p:txBody>
            <a:bodyPr wrap="none" lIns="0" tIns="0" rIns="0" bIns="0" anchor="ctr">
              <a:normAutofit lnSpcReduction="10000"/>
            </a:bodyPr>
            <a:lstStyle/>
            <a:p>
              <a:pPr lvl="0" algn="ctr">
                <a:defRPr sz="3200"/>
              </a:pPr>
              <a:r>
                <a:rPr lang="en-US">
                  <a:solidFill>
                    <a:schemeClr val="accent3"/>
                  </a:solidFill>
                  <a:latin typeface="Impact" panose="020B0806030902050204" pitchFamily="34" charset="0"/>
                </a:rPr>
                <a:t>03</a:t>
              </a:r>
            </a:p>
          </p:txBody>
        </p:sp>
        <p:sp>
          <p:nvSpPr>
            <p:cNvPr id="84" name="Freeform: Shape 22">
              <a:extLst>
                <a:ext uri="{FF2B5EF4-FFF2-40B4-BE49-F238E27FC236}">
                  <a16:creationId xmlns:a16="http://schemas.microsoft.com/office/drawing/2014/main" id="{5D9CA9AF-3BC1-4E2B-8DCA-29822A4082F9}"/>
                </a:ext>
              </a:extLst>
            </p:cNvPr>
            <p:cNvSpPr/>
            <p:nvPr/>
          </p:nvSpPr>
          <p:spPr>
            <a:xfrm>
              <a:off x="5060283" y="3276890"/>
              <a:ext cx="476239" cy="476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ln w="38100">
              <a:solidFill>
                <a:schemeClr val="accent4"/>
              </a:solidFill>
              <a:miter lim="400000"/>
            </a:ln>
          </p:spPr>
          <p:txBody>
            <a:bodyPr wrap="none" lIns="0" tIns="0" rIns="0" bIns="0" anchor="ctr">
              <a:normAutofit lnSpcReduction="10000"/>
            </a:bodyPr>
            <a:lstStyle/>
            <a:p>
              <a:pPr lvl="0" algn="ctr">
                <a:defRPr sz="3200"/>
              </a:pPr>
              <a:r>
                <a:rPr lang="en-US">
                  <a:solidFill>
                    <a:schemeClr val="accent4"/>
                  </a:solidFill>
                  <a:latin typeface="Impact" panose="020B0806030902050204" pitchFamily="34" charset="0"/>
                </a:rPr>
                <a:t>04</a:t>
              </a:r>
            </a:p>
          </p:txBody>
        </p:sp>
        <p:sp>
          <p:nvSpPr>
            <p:cNvPr id="85" name="Freeform: Shape 23">
              <a:extLst>
                <a:ext uri="{FF2B5EF4-FFF2-40B4-BE49-F238E27FC236}">
                  <a16:creationId xmlns:a16="http://schemas.microsoft.com/office/drawing/2014/main" id="{99CC22E0-062E-4138-B392-CED82E53F0F2}"/>
                </a:ext>
              </a:extLst>
            </p:cNvPr>
            <p:cNvSpPr/>
            <p:nvPr/>
          </p:nvSpPr>
          <p:spPr>
            <a:xfrm>
              <a:off x="4584113" y="3823602"/>
              <a:ext cx="476239" cy="476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ln w="38100">
              <a:solidFill>
                <a:schemeClr val="accent5"/>
              </a:solidFill>
              <a:miter lim="400000"/>
            </a:ln>
          </p:spPr>
          <p:txBody>
            <a:bodyPr wrap="none" lIns="0" tIns="0" rIns="0" bIns="0" anchor="ctr">
              <a:normAutofit lnSpcReduction="10000"/>
            </a:bodyPr>
            <a:lstStyle/>
            <a:p>
              <a:pPr lvl="0" algn="ctr">
                <a:defRPr sz="3200"/>
              </a:pPr>
              <a:r>
                <a:rPr lang="en-US">
                  <a:solidFill>
                    <a:schemeClr val="accent5"/>
                  </a:solidFill>
                  <a:latin typeface="Impact" panose="020B0806030902050204" pitchFamily="34" charset="0"/>
                </a:rPr>
                <a:t>05</a:t>
              </a:r>
            </a:p>
          </p:txBody>
        </p:sp>
        <p:sp>
          <p:nvSpPr>
            <p:cNvPr id="86" name="Straight Connector 24">
              <a:extLst>
                <a:ext uri="{FF2B5EF4-FFF2-40B4-BE49-F238E27FC236}">
                  <a16:creationId xmlns:a16="http://schemas.microsoft.com/office/drawing/2014/main" id="{8966CFC2-D983-4AB1-8B53-616D8BB21778}"/>
                </a:ext>
              </a:extLst>
            </p:cNvPr>
            <p:cNvSpPr/>
            <p:nvPr/>
          </p:nvSpPr>
          <p:spPr>
            <a:xfrm>
              <a:off x="4379673" y="2731220"/>
              <a:ext cx="804362" cy="1"/>
            </a:xfrm>
            <a:prstGeom prst="line">
              <a:avLst/>
            </a:prstGeom>
            <a:ln>
              <a:solidFill>
                <a:srgbClr val="A09FA1"/>
              </a:solidFill>
              <a:miter lim="400000"/>
              <a:tailEnd type="oval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7" name="Freeform: Shape 25">
              <a:extLst>
                <a:ext uri="{FF2B5EF4-FFF2-40B4-BE49-F238E27FC236}">
                  <a16:creationId xmlns:a16="http://schemas.microsoft.com/office/drawing/2014/main" id="{33DC42B7-4F20-470E-97B3-057E7E8FA899}"/>
                </a:ext>
              </a:extLst>
            </p:cNvPr>
            <p:cNvSpPr/>
            <p:nvPr/>
          </p:nvSpPr>
          <p:spPr>
            <a:xfrm>
              <a:off x="4239983" y="3271538"/>
              <a:ext cx="782325" cy="171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6988" y="0"/>
                  </a:lnTo>
                  <a:lnTo>
                    <a:pt x="21600" y="21600"/>
                  </a:lnTo>
                </a:path>
              </a:pathLst>
            </a:custGeom>
            <a:ln>
              <a:solidFill>
                <a:srgbClr val="A09FA1"/>
              </a:solidFill>
              <a:miter lim="400000"/>
              <a:tailEnd type="oval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8" name="Freeform: Shape 26">
              <a:extLst>
                <a:ext uri="{FF2B5EF4-FFF2-40B4-BE49-F238E27FC236}">
                  <a16:creationId xmlns:a16="http://schemas.microsoft.com/office/drawing/2014/main" id="{4C486D43-EE51-4C57-98D2-1062EBA5A226}"/>
                </a:ext>
              </a:extLst>
            </p:cNvPr>
            <p:cNvSpPr/>
            <p:nvPr/>
          </p:nvSpPr>
          <p:spPr>
            <a:xfrm>
              <a:off x="3771342" y="3730455"/>
              <a:ext cx="781505" cy="13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8633" y="0"/>
                  </a:lnTo>
                  <a:lnTo>
                    <a:pt x="21600" y="21600"/>
                  </a:lnTo>
                </a:path>
              </a:pathLst>
            </a:custGeom>
            <a:ln>
              <a:solidFill>
                <a:srgbClr val="85888D"/>
              </a:solidFill>
              <a:miter lim="400000"/>
              <a:tailEnd type="oval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9" name="Freeform: Shape 27">
              <a:extLst>
                <a:ext uri="{FF2B5EF4-FFF2-40B4-BE49-F238E27FC236}">
                  <a16:creationId xmlns:a16="http://schemas.microsoft.com/office/drawing/2014/main" id="{6CBA84C0-9581-472B-9A26-0D9F89EB0FE0}"/>
                </a:ext>
              </a:extLst>
            </p:cNvPr>
            <p:cNvSpPr/>
            <p:nvPr/>
          </p:nvSpPr>
          <p:spPr>
            <a:xfrm>
              <a:off x="4119031" y="2133055"/>
              <a:ext cx="92186" cy="92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19678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rgbClr val="85888D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0" name="Freeform: Shape 28">
              <a:extLst>
                <a:ext uri="{FF2B5EF4-FFF2-40B4-BE49-F238E27FC236}">
                  <a16:creationId xmlns:a16="http://schemas.microsoft.com/office/drawing/2014/main" id="{8DDAB3B8-9417-4E9C-89D4-47063CE961F7}"/>
                </a:ext>
              </a:extLst>
            </p:cNvPr>
            <p:cNvSpPr/>
            <p:nvPr/>
          </p:nvSpPr>
          <p:spPr>
            <a:xfrm>
              <a:off x="4249650" y="2685125"/>
              <a:ext cx="92186" cy="92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19678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rgbClr val="85888D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1" name="Freeform: Shape 29">
              <a:extLst>
                <a:ext uri="{FF2B5EF4-FFF2-40B4-BE49-F238E27FC236}">
                  <a16:creationId xmlns:a16="http://schemas.microsoft.com/office/drawing/2014/main" id="{FCF73D19-321E-442E-97DB-3900574A7607}"/>
                </a:ext>
              </a:extLst>
            </p:cNvPr>
            <p:cNvSpPr/>
            <p:nvPr/>
          </p:nvSpPr>
          <p:spPr>
            <a:xfrm>
              <a:off x="4119031" y="3222643"/>
              <a:ext cx="92186" cy="92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19678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rgbClr val="85888D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2" name="Freeform: Shape 30">
              <a:extLst>
                <a:ext uri="{FF2B5EF4-FFF2-40B4-BE49-F238E27FC236}">
                  <a16:creationId xmlns:a16="http://schemas.microsoft.com/office/drawing/2014/main" id="{E600E3E5-76E9-4D3C-8561-9B0D07C58F84}"/>
                </a:ext>
              </a:extLst>
            </p:cNvPr>
            <p:cNvSpPr/>
            <p:nvPr/>
          </p:nvSpPr>
          <p:spPr>
            <a:xfrm>
              <a:off x="3660818" y="3693663"/>
              <a:ext cx="92185" cy="92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19678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rgbClr val="85888D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93" name="Group 46">
              <a:extLst>
                <a:ext uri="{FF2B5EF4-FFF2-40B4-BE49-F238E27FC236}">
                  <a16:creationId xmlns:a16="http://schemas.microsoft.com/office/drawing/2014/main" id="{B359AEB0-1362-4DD5-84FA-3CA69DD02355}"/>
                </a:ext>
              </a:extLst>
            </p:cNvPr>
            <p:cNvGrpSpPr/>
            <p:nvPr/>
          </p:nvGrpSpPr>
          <p:grpSpPr>
            <a:xfrm>
              <a:off x="5536522" y="3303797"/>
              <a:ext cx="2971931" cy="422424"/>
              <a:chOff x="6444107" y="1469392"/>
              <a:chExt cx="4232109" cy="563232"/>
            </a:xfrm>
          </p:grpSpPr>
          <p:sp>
            <p:nvSpPr>
              <p:cNvPr id="106" name="TextBox 47">
                <a:extLst>
                  <a:ext uri="{FF2B5EF4-FFF2-40B4-BE49-F238E27FC236}">
                    <a16:creationId xmlns:a16="http://schemas.microsoft.com/office/drawing/2014/main" id="{DC870B5D-6888-4E7C-BF72-E426BD725E41}"/>
                  </a:ext>
                </a:extLst>
              </p:cNvPr>
              <p:cNvSpPr txBox="1"/>
              <p:nvPr/>
            </p:nvSpPr>
            <p:spPr>
              <a:xfrm>
                <a:off x="6444107" y="1469392"/>
                <a:ext cx="4232109" cy="242864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rmAutofit fontScale="85000" lnSpcReduction="20000"/>
              </a:bodyPr>
              <a:lstStyle/>
              <a:p>
                <a:r>
                  <a:rPr lang="zh-CN" altLang="en-US" sz="1600" b="1">
                    <a:solidFill>
                      <a:schemeClr val="accent4">
                        <a:lumMod val="100000"/>
                      </a:schemeClr>
                    </a:solidFill>
                  </a:rPr>
                  <a:t>标题文本预设</a:t>
                </a:r>
              </a:p>
            </p:txBody>
          </p:sp>
          <p:sp>
            <p:nvSpPr>
              <p:cNvPr id="107" name="TextBox 48">
                <a:extLst>
                  <a:ext uri="{FF2B5EF4-FFF2-40B4-BE49-F238E27FC236}">
                    <a16:creationId xmlns:a16="http://schemas.microsoft.com/office/drawing/2014/main" id="{3B89ED0D-3391-4E9F-A642-9BED9A732A3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44107" y="1712256"/>
                <a:ext cx="4232109" cy="320368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 fontScale="77500" lnSpcReduction="20000"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zh-CN" altLang="en-US" sz="1050">
                    <a:solidFill>
                      <a:schemeClr val="dk1">
                        <a:lumMod val="100000"/>
                      </a:schemeClr>
                    </a:solidFill>
                  </a:rPr>
                  <a:t>此部分内容作为文字排版占位显示 （建议使用主题字体）</a:t>
                </a:r>
              </a:p>
            </p:txBody>
          </p:sp>
        </p:grpSp>
        <p:grpSp>
          <p:nvGrpSpPr>
            <p:cNvPr id="94" name="Group 49">
              <a:extLst>
                <a:ext uri="{FF2B5EF4-FFF2-40B4-BE49-F238E27FC236}">
                  <a16:creationId xmlns:a16="http://schemas.microsoft.com/office/drawing/2014/main" id="{5710912C-EBC9-4FAD-BCAF-69BADA978CC4}"/>
                </a:ext>
              </a:extLst>
            </p:cNvPr>
            <p:cNvGrpSpPr/>
            <p:nvPr/>
          </p:nvGrpSpPr>
          <p:grpSpPr>
            <a:xfrm>
              <a:off x="5893014" y="2519996"/>
              <a:ext cx="2971931" cy="422424"/>
              <a:chOff x="6444107" y="1469392"/>
              <a:chExt cx="4232109" cy="563232"/>
            </a:xfrm>
          </p:grpSpPr>
          <p:sp>
            <p:nvSpPr>
              <p:cNvPr id="104" name="TextBox 50">
                <a:extLst>
                  <a:ext uri="{FF2B5EF4-FFF2-40B4-BE49-F238E27FC236}">
                    <a16:creationId xmlns:a16="http://schemas.microsoft.com/office/drawing/2014/main" id="{65BAF136-FE2B-4360-A471-98265E22FD6F}"/>
                  </a:ext>
                </a:extLst>
              </p:cNvPr>
              <p:cNvSpPr txBox="1"/>
              <p:nvPr/>
            </p:nvSpPr>
            <p:spPr>
              <a:xfrm>
                <a:off x="6444107" y="1469392"/>
                <a:ext cx="4232109" cy="242864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rmAutofit fontScale="85000" lnSpcReduction="20000"/>
              </a:bodyPr>
              <a:lstStyle/>
              <a:p>
                <a:r>
                  <a:rPr lang="zh-CN" altLang="en-US" sz="1600" b="1">
                    <a:solidFill>
                      <a:schemeClr val="accent3">
                        <a:lumMod val="100000"/>
                      </a:schemeClr>
                    </a:solidFill>
                  </a:rPr>
                  <a:t>标题文本预设</a:t>
                </a:r>
              </a:p>
            </p:txBody>
          </p:sp>
          <p:sp>
            <p:nvSpPr>
              <p:cNvPr id="105" name="TextBox 51">
                <a:extLst>
                  <a:ext uri="{FF2B5EF4-FFF2-40B4-BE49-F238E27FC236}">
                    <a16:creationId xmlns:a16="http://schemas.microsoft.com/office/drawing/2014/main" id="{F25C69E3-5395-4525-B4DB-9E413CC00A8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44107" y="1712256"/>
                <a:ext cx="4232109" cy="320368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 fontScale="77500" lnSpcReduction="20000"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zh-CN" altLang="en-US" sz="1050">
                    <a:solidFill>
                      <a:schemeClr val="dk1">
                        <a:lumMod val="100000"/>
                      </a:schemeClr>
                    </a:solidFill>
                  </a:rPr>
                  <a:t>此部分内容作为文字排版占位显示 （建议使用主题字体）</a:t>
                </a:r>
              </a:p>
            </p:txBody>
          </p:sp>
        </p:grpSp>
        <p:grpSp>
          <p:nvGrpSpPr>
            <p:cNvPr id="95" name="Group 52">
              <a:extLst>
                <a:ext uri="{FF2B5EF4-FFF2-40B4-BE49-F238E27FC236}">
                  <a16:creationId xmlns:a16="http://schemas.microsoft.com/office/drawing/2014/main" id="{5CB122B0-E808-4D38-823E-D2BB0F3D9BED}"/>
                </a:ext>
              </a:extLst>
            </p:cNvPr>
            <p:cNvGrpSpPr/>
            <p:nvPr/>
          </p:nvGrpSpPr>
          <p:grpSpPr>
            <a:xfrm>
              <a:off x="5536522" y="1736195"/>
              <a:ext cx="2971931" cy="422424"/>
              <a:chOff x="6444107" y="1469392"/>
              <a:chExt cx="4232109" cy="563232"/>
            </a:xfrm>
          </p:grpSpPr>
          <p:sp>
            <p:nvSpPr>
              <p:cNvPr id="102" name="TextBox 53">
                <a:extLst>
                  <a:ext uri="{FF2B5EF4-FFF2-40B4-BE49-F238E27FC236}">
                    <a16:creationId xmlns:a16="http://schemas.microsoft.com/office/drawing/2014/main" id="{1AAC7A63-9451-4732-BE7C-0A45B7CE6B23}"/>
                  </a:ext>
                </a:extLst>
              </p:cNvPr>
              <p:cNvSpPr txBox="1"/>
              <p:nvPr/>
            </p:nvSpPr>
            <p:spPr>
              <a:xfrm>
                <a:off x="6444107" y="1469392"/>
                <a:ext cx="4232109" cy="242864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rmAutofit fontScale="85000" lnSpcReduction="20000"/>
              </a:bodyPr>
              <a:lstStyle/>
              <a:p>
                <a:r>
                  <a:rPr lang="zh-CN" altLang="en-US" sz="1600" b="1">
                    <a:solidFill>
                      <a:schemeClr val="accent2">
                        <a:lumMod val="100000"/>
                      </a:schemeClr>
                    </a:solidFill>
                  </a:rPr>
                  <a:t>标题文本预设</a:t>
                </a:r>
              </a:p>
            </p:txBody>
          </p:sp>
          <p:sp>
            <p:nvSpPr>
              <p:cNvPr id="103" name="TextBox 54">
                <a:extLst>
                  <a:ext uri="{FF2B5EF4-FFF2-40B4-BE49-F238E27FC236}">
                    <a16:creationId xmlns:a16="http://schemas.microsoft.com/office/drawing/2014/main" id="{A2E6E0B7-AC6E-48C1-A069-0B74781A2C3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44107" y="1712256"/>
                <a:ext cx="4232109" cy="320368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 fontScale="77500" lnSpcReduction="20000"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zh-CN" altLang="en-US" sz="1050">
                    <a:solidFill>
                      <a:schemeClr val="dk1">
                        <a:lumMod val="100000"/>
                      </a:schemeClr>
                    </a:solidFill>
                  </a:rPr>
                  <a:t>此部分内容作为文字排版占位显示 （建议使用主题字体）</a:t>
                </a:r>
              </a:p>
            </p:txBody>
          </p:sp>
        </p:grpSp>
        <p:grpSp>
          <p:nvGrpSpPr>
            <p:cNvPr id="96" name="Group 55">
              <a:extLst>
                <a:ext uri="{FF2B5EF4-FFF2-40B4-BE49-F238E27FC236}">
                  <a16:creationId xmlns:a16="http://schemas.microsoft.com/office/drawing/2014/main" id="{DD36C197-937B-4DCA-8091-3321D09B9C70}"/>
                </a:ext>
              </a:extLst>
            </p:cNvPr>
            <p:cNvGrpSpPr/>
            <p:nvPr/>
          </p:nvGrpSpPr>
          <p:grpSpPr>
            <a:xfrm>
              <a:off x="5060352" y="1172942"/>
              <a:ext cx="2971931" cy="422424"/>
              <a:chOff x="6444107" y="1469392"/>
              <a:chExt cx="4232109" cy="563232"/>
            </a:xfrm>
          </p:grpSpPr>
          <p:sp>
            <p:nvSpPr>
              <p:cNvPr id="100" name="TextBox 56">
                <a:extLst>
                  <a:ext uri="{FF2B5EF4-FFF2-40B4-BE49-F238E27FC236}">
                    <a16:creationId xmlns:a16="http://schemas.microsoft.com/office/drawing/2014/main" id="{AC70002E-F883-47FD-A330-F2D5158B22FF}"/>
                  </a:ext>
                </a:extLst>
              </p:cNvPr>
              <p:cNvSpPr txBox="1"/>
              <p:nvPr/>
            </p:nvSpPr>
            <p:spPr>
              <a:xfrm>
                <a:off x="6444107" y="1469392"/>
                <a:ext cx="4232109" cy="242864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rmAutofit fontScale="85000" lnSpcReduction="20000"/>
              </a:bodyPr>
              <a:lstStyle/>
              <a:p>
                <a:r>
                  <a:rPr lang="zh-CN" altLang="en-US" sz="1600" b="1">
                    <a:solidFill>
                      <a:schemeClr val="accent1">
                        <a:lumMod val="100000"/>
                      </a:schemeClr>
                    </a:solidFill>
                  </a:rPr>
                  <a:t>标题文本预设</a:t>
                </a:r>
              </a:p>
            </p:txBody>
          </p:sp>
          <p:sp>
            <p:nvSpPr>
              <p:cNvPr id="101" name="TextBox 57">
                <a:extLst>
                  <a:ext uri="{FF2B5EF4-FFF2-40B4-BE49-F238E27FC236}">
                    <a16:creationId xmlns:a16="http://schemas.microsoft.com/office/drawing/2014/main" id="{AB7034B0-C7F8-440E-B994-9AD499A19BA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44107" y="1712256"/>
                <a:ext cx="4232109" cy="320368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 fontScale="77500" lnSpcReduction="20000"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zh-CN" altLang="en-US" sz="1050">
                    <a:solidFill>
                      <a:schemeClr val="dk1">
                        <a:lumMod val="100000"/>
                      </a:schemeClr>
                    </a:solidFill>
                  </a:rPr>
                  <a:t>此部分内容作为文字排版占位显示 （建议使用主题字体）</a:t>
                </a:r>
              </a:p>
            </p:txBody>
          </p:sp>
        </p:grpSp>
        <p:grpSp>
          <p:nvGrpSpPr>
            <p:cNvPr id="97" name="Group 58">
              <a:extLst>
                <a:ext uri="{FF2B5EF4-FFF2-40B4-BE49-F238E27FC236}">
                  <a16:creationId xmlns:a16="http://schemas.microsoft.com/office/drawing/2014/main" id="{7DDFD6DB-8367-4CCF-BB94-3B2722A00B75}"/>
                </a:ext>
              </a:extLst>
            </p:cNvPr>
            <p:cNvGrpSpPr/>
            <p:nvPr/>
          </p:nvGrpSpPr>
          <p:grpSpPr>
            <a:xfrm>
              <a:off x="5060352" y="3850509"/>
              <a:ext cx="2971931" cy="422424"/>
              <a:chOff x="6444107" y="1469392"/>
              <a:chExt cx="4232109" cy="563232"/>
            </a:xfrm>
          </p:grpSpPr>
          <p:sp>
            <p:nvSpPr>
              <p:cNvPr id="98" name="TextBox 59">
                <a:extLst>
                  <a:ext uri="{FF2B5EF4-FFF2-40B4-BE49-F238E27FC236}">
                    <a16:creationId xmlns:a16="http://schemas.microsoft.com/office/drawing/2014/main" id="{CD9A62C4-8AEE-45B7-BD29-F8EC07311B06}"/>
                  </a:ext>
                </a:extLst>
              </p:cNvPr>
              <p:cNvSpPr txBox="1"/>
              <p:nvPr/>
            </p:nvSpPr>
            <p:spPr>
              <a:xfrm>
                <a:off x="6444107" y="1469392"/>
                <a:ext cx="4232109" cy="242864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rmAutofit fontScale="85000" lnSpcReduction="20000"/>
              </a:bodyPr>
              <a:lstStyle/>
              <a:p>
                <a:r>
                  <a:rPr lang="zh-CN" altLang="en-US" sz="1600" b="1">
                    <a:solidFill>
                      <a:schemeClr val="accent5">
                        <a:lumMod val="100000"/>
                      </a:schemeClr>
                    </a:solidFill>
                  </a:rPr>
                  <a:t>标题文本预设</a:t>
                </a:r>
              </a:p>
            </p:txBody>
          </p:sp>
          <p:sp>
            <p:nvSpPr>
              <p:cNvPr id="99" name="TextBox 60">
                <a:extLst>
                  <a:ext uri="{FF2B5EF4-FFF2-40B4-BE49-F238E27FC236}">
                    <a16:creationId xmlns:a16="http://schemas.microsoft.com/office/drawing/2014/main" id="{DA9CB384-51E3-43CC-81CB-79FA4EEE70B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44107" y="1712256"/>
                <a:ext cx="4232109" cy="320368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 fontScale="77500" lnSpcReduction="20000"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zh-CN" altLang="en-US" sz="1050">
                    <a:solidFill>
                      <a:schemeClr val="dk1">
                        <a:lumMod val="100000"/>
                      </a:schemeClr>
                    </a:solidFill>
                  </a:rPr>
                  <a:t>此部分内容作为文字排版占位显示 （建议使用主题字体）</a:t>
                </a:r>
              </a:p>
            </p:txBody>
          </p:sp>
        </p:grpSp>
      </p:grpSp>
      <p:sp>
        <p:nvSpPr>
          <p:cNvPr id="108" name="Title 1">
            <a:extLst>
              <a:ext uri="{FF2B5EF4-FFF2-40B4-BE49-F238E27FC236}">
                <a16:creationId xmlns:a16="http://schemas.microsoft.com/office/drawing/2014/main" id="{E2A2F6FA-59C7-4FF4-AFA4-5404BD3F6B51}"/>
              </a:ext>
            </a:extLst>
          </p:cNvPr>
          <p:cNvSpPr txBox="1">
            <a:spLocks/>
          </p:cNvSpPr>
          <p:nvPr/>
        </p:nvSpPr>
        <p:spPr>
          <a:xfrm>
            <a:off x="611560" y="175643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9" name="图片 108">
            <a:extLst>
              <a:ext uri="{FF2B5EF4-FFF2-40B4-BE49-F238E27FC236}">
                <a16:creationId xmlns:a16="http://schemas.microsoft.com/office/drawing/2014/main" id="{EC3BC283-D51A-4154-9D94-2855F0ED2E7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6266"/>
          <a:stretch/>
        </p:blipFill>
        <p:spPr>
          <a:xfrm>
            <a:off x="0" y="4636020"/>
            <a:ext cx="9144000" cy="125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12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BE735006-7044-4660-BD0F-723831E295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60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61A5F7CC-C81F-40D7-8059-BB841A6A03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4284" y="622300"/>
            <a:ext cx="3795432" cy="3898900"/>
          </a:xfrm>
          <a:prstGeom prst="rect">
            <a:avLst/>
          </a:prstGeom>
          <a:effectLst>
            <a:outerShdw blurRad="1524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386D8F1-F00E-4DF1-BEC4-F37754863A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3509" y="698500"/>
            <a:ext cx="3896982" cy="3746500"/>
          </a:xfrm>
          <a:prstGeom prst="rect">
            <a:avLst/>
          </a:prstGeom>
        </p:spPr>
      </p:pic>
      <p:sp>
        <p:nvSpPr>
          <p:cNvPr id="23" name="椭圆 22">
            <a:extLst>
              <a:ext uri="{FF2B5EF4-FFF2-40B4-BE49-F238E27FC236}">
                <a16:creationId xmlns:a16="http://schemas.microsoft.com/office/drawing/2014/main" id="{20A9560F-628C-4C01-9828-254146DB5AD7}"/>
              </a:ext>
            </a:extLst>
          </p:cNvPr>
          <p:cNvSpPr/>
          <p:nvPr/>
        </p:nvSpPr>
        <p:spPr>
          <a:xfrm>
            <a:off x="2987824" y="987574"/>
            <a:ext cx="3168352" cy="3168352"/>
          </a:xfrm>
          <a:prstGeom prst="ellipse">
            <a:avLst/>
          </a:prstGeom>
          <a:noFill/>
          <a:ln>
            <a:solidFill>
              <a:srgbClr val="0FBE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FB1E8344-1F23-41AF-9E0F-19A226051DF0}"/>
              </a:ext>
            </a:extLst>
          </p:cNvPr>
          <p:cNvSpPr/>
          <p:nvPr/>
        </p:nvSpPr>
        <p:spPr>
          <a:xfrm>
            <a:off x="3347864" y="2696602"/>
            <a:ext cx="26449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spc="300" dirty="0">
                <a:solidFill>
                  <a:srgbClr val="0FBED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标题文本预设 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43AD27B2-515E-45F8-850F-16D150CA3902}"/>
              </a:ext>
            </a:extLst>
          </p:cNvPr>
          <p:cNvSpPr/>
          <p:nvPr/>
        </p:nvSpPr>
        <p:spPr>
          <a:xfrm>
            <a:off x="4139952" y="1668401"/>
            <a:ext cx="216024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600" spc="300" dirty="0">
                <a:solidFill>
                  <a:srgbClr val="0FBEDD"/>
                </a:solidFill>
                <a:latin typeface="Agency FB" panose="020B0503020202020204" pitchFamily="34" charset="0"/>
                <a:ea typeface="DFTongTong-B5" panose="02010609010101010101" pitchFamily="49" charset="-120"/>
                <a:cs typeface="Adobe Arabic" panose="02040503050201020203" pitchFamily="18" charset="-78"/>
                <a:sym typeface="微软雅黑" pitchFamily="34" charset="-122"/>
              </a:rPr>
              <a:t>02</a:t>
            </a:r>
            <a:endParaRPr lang="zh-CN" altLang="en-US" sz="6600" spc="300" dirty="0">
              <a:solidFill>
                <a:srgbClr val="0FBEDD"/>
              </a:solidFill>
              <a:latin typeface="Agency FB" panose="020B0503020202020204" pitchFamily="34" charset="0"/>
              <a:ea typeface="DFTongTong-B5" panose="02010609010101010101" pitchFamily="49" charset="-120"/>
              <a:cs typeface="Adobe Arabic" panose="02040503050201020203" pitchFamily="18" charset="-78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2556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第一PPT模板网-WWW.1PPT.COM"/>
</p:tagLst>
</file>

<file path=ppt/theme/theme1.xml><?xml version="1.0" encoding="utf-8"?>
<a:theme xmlns:a="http://schemas.openxmlformats.org/drawingml/2006/main" name="https://www.freeppt7.com-Best PowerPoint templates for free download">
  <a:themeElements>
    <a:clrScheme name="自定义 237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73CFF9"/>
      </a:accent1>
      <a:accent2>
        <a:srgbClr val="096EAB"/>
      </a:accent2>
      <a:accent3>
        <a:srgbClr val="73CFF9"/>
      </a:accent3>
      <a:accent4>
        <a:srgbClr val="096EAB"/>
      </a:accent4>
      <a:accent5>
        <a:srgbClr val="73CFF9"/>
      </a:accent5>
      <a:accent6>
        <a:srgbClr val="096EAB"/>
      </a:accent6>
      <a:hlink>
        <a:srgbClr val="17375E"/>
      </a:hlink>
      <a:folHlink>
        <a:srgbClr val="FCB80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1F497D"/>
    </a:dk2>
    <a:lt2>
      <a:srgbClr val="EEECE1"/>
    </a:lt2>
    <a:accent1>
      <a:srgbClr val="73CFF9"/>
    </a:accent1>
    <a:accent2>
      <a:srgbClr val="096EAB"/>
    </a:accent2>
    <a:accent3>
      <a:srgbClr val="73CFF9"/>
    </a:accent3>
    <a:accent4>
      <a:srgbClr val="096EAB"/>
    </a:accent4>
    <a:accent5>
      <a:srgbClr val="73CFF9"/>
    </a:accent5>
    <a:accent6>
      <a:srgbClr val="096EAB"/>
    </a:accent6>
    <a:hlink>
      <a:srgbClr val="17375E"/>
    </a:hlink>
    <a:folHlink>
      <a:srgbClr val="FCB806"/>
    </a:folHlink>
  </a:clrScheme>
</a:themeOverride>
</file>

<file path=ppt/theme/themeOverride10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1F497D"/>
    </a:dk2>
    <a:lt2>
      <a:srgbClr val="EEECE1"/>
    </a:lt2>
    <a:accent1>
      <a:srgbClr val="73CFF9"/>
    </a:accent1>
    <a:accent2>
      <a:srgbClr val="096EAB"/>
    </a:accent2>
    <a:accent3>
      <a:srgbClr val="73CFF9"/>
    </a:accent3>
    <a:accent4>
      <a:srgbClr val="096EAB"/>
    </a:accent4>
    <a:accent5>
      <a:srgbClr val="73CFF9"/>
    </a:accent5>
    <a:accent6>
      <a:srgbClr val="096EAB"/>
    </a:accent6>
    <a:hlink>
      <a:srgbClr val="17375E"/>
    </a:hlink>
    <a:folHlink>
      <a:srgbClr val="FCB806"/>
    </a:folHlink>
  </a:clrScheme>
</a:themeOverride>
</file>

<file path=ppt/theme/themeOverride1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1F497D"/>
    </a:dk2>
    <a:lt2>
      <a:srgbClr val="EEECE1"/>
    </a:lt2>
    <a:accent1>
      <a:srgbClr val="73CFF9"/>
    </a:accent1>
    <a:accent2>
      <a:srgbClr val="096EAB"/>
    </a:accent2>
    <a:accent3>
      <a:srgbClr val="73CFF9"/>
    </a:accent3>
    <a:accent4>
      <a:srgbClr val="096EAB"/>
    </a:accent4>
    <a:accent5>
      <a:srgbClr val="73CFF9"/>
    </a:accent5>
    <a:accent6>
      <a:srgbClr val="096EAB"/>
    </a:accent6>
    <a:hlink>
      <a:srgbClr val="17375E"/>
    </a:hlink>
    <a:folHlink>
      <a:srgbClr val="FCB806"/>
    </a:folHlink>
  </a:clrScheme>
</a:themeOverride>
</file>

<file path=ppt/theme/themeOverride1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1F497D"/>
    </a:dk2>
    <a:lt2>
      <a:srgbClr val="EEECE1"/>
    </a:lt2>
    <a:accent1>
      <a:srgbClr val="73CFF9"/>
    </a:accent1>
    <a:accent2>
      <a:srgbClr val="096EAB"/>
    </a:accent2>
    <a:accent3>
      <a:srgbClr val="73CFF9"/>
    </a:accent3>
    <a:accent4>
      <a:srgbClr val="096EAB"/>
    </a:accent4>
    <a:accent5>
      <a:srgbClr val="73CFF9"/>
    </a:accent5>
    <a:accent6>
      <a:srgbClr val="096EAB"/>
    </a:accent6>
    <a:hlink>
      <a:srgbClr val="17375E"/>
    </a:hlink>
    <a:folHlink>
      <a:srgbClr val="FCB806"/>
    </a:folHlink>
  </a:clrScheme>
</a:themeOverride>
</file>

<file path=ppt/theme/themeOverride1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1F497D"/>
    </a:dk2>
    <a:lt2>
      <a:srgbClr val="EEECE1"/>
    </a:lt2>
    <a:accent1>
      <a:srgbClr val="73CFF9"/>
    </a:accent1>
    <a:accent2>
      <a:srgbClr val="096EAB"/>
    </a:accent2>
    <a:accent3>
      <a:srgbClr val="73CFF9"/>
    </a:accent3>
    <a:accent4>
      <a:srgbClr val="096EAB"/>
    </a:accent4>
    <a:accent5>
      <a:srgbClr val="73CFF9"/>
    </a:accent5>
    <a:accent6>
      <a:srgbClr val="096EAB"/>
    </a:accent6>
    <a:hlink>
      <a:srgbClr val="17375E"/>
    </a:hlink>
    <a:folHlink>
      <a:srgbClr val="FCB806"/>
    </a:folHlink>
  </a:clrScheme>
</a:themeOverride>
</file>

<file path=ppt/theme/themeOverride1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1F497D"/>
    </a:dk2>
    <a:lt2>
      <a:srgbClr val="EEECE1"/>
    </a:lt2>
    <a:accent1>
      <a:srgbClr val="73CFF9"/>
    </a:accent1>
    <a:accent2>
      <a:srgbClr val="096EAB"/>
    </a:accent2>
    <a:accent3>
      <a:srgbClr val="73CFF9"/>
    </a:accent3>
    <a:accent4>
      <a:srgbClr val="096EAB"/>
    </a:accent4>
    <a:accent5>
      <a:srgbClr val="73CFF9"/>
    </a:accent5>
    <a:accent6>
      <a:srgbClr val="096EAB"/>
    </a:accent6>
    <a:hlink>
      <a:srgbClr val="17375E"/>
    </a:hlink>
    <a:folHlink>
      <a:srgbClr val="FCB806"/>
    </a:folHlink>
  </a:clrScheme>
</a:themeOverride>
</file>

<file path=ppt/theme/themeOverride1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1F497D"/>
    </a:dk2>
    <a:lt2>
      <a:srgbClr val="EEECE1"/>
    </a:lt2>
    <a:accent1>
      <a:srgbClr val="73CFF9"/>
    </a:accent1>
    <a:accent2>
      <a:srgbClr val="096EAB"/>
    </a:accent2>
    <a:accent3>
      <a:srgbClr val="73CFF9"/>
    </a:accent3>
    <a:accent4>
      <a:srgbClr val="096EAB"/>
    </a:accent4>
    <a:accent5>
      <a:srgbClr val="73CFF9"/>
    </a:accent5>
    <a:accent6>
      <a:srgbClr val="096EAB"/>
    </a:accent6>
    <a:hlink>
      <a:srgbClr val="17375E"/>
    </a:hlink>
    <a:folHlink>
      <a:srgbClr val="FCB806"/>
    </a:folHlink>
  </a:clrScheme>
</a:themeOverride>
</file>

<file path=ppt/theme/themeOverride16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1F497D"/>
    </a:dk2>
    <a:lt2>
      <a:srgbClr val="EEECE1"/>
    </a:lt2>
    <a:accent1>
      <a:srgbClr val="73CFF9"/>
    </a:accent1>
    <a:accent2>
      <a:srgbClr val="096EAB"/>
    </a:accent2>
    <a:accent3>
      <a:srgbClr val="73CFF9"/>
    </a:accent3>
    <a:accent4>
      <a:srgbClr val="096EAB"/>
    </a:accent4>
    <a:accent5>
      <a:srgbClr val="73CFF9"/>
    </a:accent5>
    <a:accent6>
      <a:srgbClr val="096EAB"/>
    </a:accent6>
    <a:hlink>
      <a:srgbClr val="17375E"/>
    </a:hlink>
    <a:folHlink>
      <a:srgbClr val="FCB806"/>
    </a:folHlink>
  </a:clrScheme>
</a:themeOverride>
</file>

<file path=ppt/theme/themeOverride17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1F497D"/>
    </a:dk2>
    <a:lt2>
      <a:srgbClr val="EEECE1"/>
    </a:lt2>
    <a:accent1>
      <a:srgbClr val="73CFF9"/>
    </a:accent1>
    <a:accent2>
      <a:srgbClr val="096EAB"/>
    </a:accent2>
    <a:accent3>
      <a:srgbClr val="73CFF9"/>
    </a:accent3>
    <a:accent4>
      <a:srgbClr val="096EAB"/>
    </a:accent4>
    <a:accent5>
      <a:srgbClr val="73CFF9"/>
    </a:accent5>
    <a:accent6>
      <a:srgbClr val="096EAB"/>
    </a:accent6>
    <a:hlink>
      <a:srgbClr val="17375E"/>
    </a:hlink>
    <a:folHlink>
      <a:srgbClr val="FCB806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1F497D"/>
    </a:dk2>
    <a:lt2>
      <a:srgbClr val="EEECE1"/>
    </a:lt2>
    <a:accent1>
      <a:srgbClr val="73CFF9"/>
    </a:accent1>
    <a:accent2>
      <a:srgbClr val="096EAB"/>
    </a:accent2>
    <a:accent3>
      <a:srgbClr val="73CFF9"/>
    </a:accent3>
    <a:accent4>
      <a:srgbClr val="096EAB"/>
    </a:accent4>
    <a:accent5>
      <a:srgbClr val="73CFF9"/>
    </a:accent5>
    <a:accent6>
      <a:srgbClr val="096EAB"/>
    </a:accent6>
    <a:hlink>
      <a:srgbClr val="17375E"/>
    </a:hlink>
    <a:folHlink>
      <a:srgbClr val="FCB806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1F497D"/>
    </a:dk2>
    <a:lt2>
      <a:srgbClr val="EEECE1"/>
    </a:lt2>
    <a:accent1>
      <a:srgbClr val="73CFF9"/>
    </a:accent1>
    <a:accent2>
      <a:srgbClr val="096EAB"/>
    </a:accent2>
    <a:accent3>
      <a:srgbClr val="73CFF9"/>
    </a:accent3>
    <a:accent4>
      <a:srgbClr val="096EAB"/>
    </a:accent4>
    <a:accent5>
      <a:srgbClr val="73CFF9"/>
    </a:accent5>
    <a:accent6>
      <a:srgbClr val="096EAB"/>
    </a:accent6>
    <a:hlink>
      <a:srgbClr val="17375E"/>
    </a:hlink>
    <a:folHlink>
      <a:srgbClr val="FCB806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1F497D"/>
    </a:dk2>
    <a:lt2>
      <a:srgbClr val="EEECE1"/>
    </a:lt2>
    <a:accent1>
      <a:srgbClr val="73CFF9"/>
    </a:accent1>
    <a:accent2>
      <a:srgbClr val="096EAB"/>
    </a:accent2>
    <a:accent3>
      <a:srgbClr val="73CFF9"/>
    </a:accent3>
    <a:accent4>
      <a:srgbClr val="096EAB"/>
    </a:accent4>
    <a:accent5>
      <a:srgbClr val="73CFF9"/>
    </a:accent5>
    <a:accent6>
      <a:srgbClr val="096EAB"/>
    </a:accent6>
    <a:hlink>
      <a:srgbClr val="17375E"/>
    </a:hlink>
    <a:folHlink>
      <a:srgbClr val="FCB806"/>
    </a:folHlink>
  </a:clrScheme>
</a:themeOverride>
</file>

<file path=ppt/theme/themeOverride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1F497D"/>
    </a:dk2>
    <a:lt2>
      <a:srgbClr val="EEECE1"/>
    </a:lt2>
    <a:accent1>
      <a:srgbClr val="73CFF9"/>
    </a:accent1>
    <a:accent2>
      <a:srgbClr val="096EAB"/>
    </a:accent2>
    <a:accent3>
      <a:srgbClr val="73CFF9"/>
    </a:accent3>
    <a:accent4>
      <a:srgbClr val="096EAB"/>
    </a:accent4>
    <a:accent5>
      <a:srgbClr val="73CFF9"/>
    </a:accent5>
    <a:accent6>
      <a:srgbClr val="096EAB"/>
    </a:accent6>
    <a:hlink>
      <a:srgbClr val="17375E"/>
    </a:hlink>
    <a:folHlink>
      <a:srgbClr val="FCB806"/>
    </a:folHlink>
  </a:clrScheme>
</a:themeOverride>
</file>

<file path=ppt/theme/themeOverride6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1F497D"/>
    </a:dk2>
    <a:lt2>
      <a:srgbClr val="EEECE1"/>
    </a:lt2>
    <a:accent1>
      <a:srgbClr val="73CFF9"/>
    </a:accent1>
    <a:accent2>
      <a:srgbClr val="096EAB"/>
    </a:accent2>
    <a:accent3>
      <a:srgbClr val="73CFF9"/>
    </a:accent3>
    <a:accent4>
      <a:srgbClr val="096EAB"/>
    </a:accent4>
    <a:accent5>
      <a:srgbClr val="73CFF9"/>
    </a:accent5>
    <a:accent6>
      <a:srgbClr val="096EAB"/>
    </a:accent6>
    <a:hlink>
      <a:srgbClr val="17375E"/>
    </a:hlink>
    <a:folHlink>
      <a:srgbClr val="FCB806"/>
    </a:folHlink>
  </a:clrScheme>
</a:themeOverride>
</file>

<file path=ppt/theme/themeOverride7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1F497D"/>
    </a:dk2>
    <a:lt2>
      <a:srgbClr val="EEECE1"/>
    </a:lt2>
    <a:accent1>
      <a:srgbClr val="73CFF9"/>
    </a:accent1>
    <a:accent2>
      <a:srgbClr val="096EAB"/>
    </a:accent2>
    <a:accent3>
      <a:srgbClr val="73CFF9"/>
    </a:accent3>
    <a:accent4>
      <a:srgbClr val="096EAB"/>
    </a:accent4>
    <a:accent5>
      <a:srgbClr val="73CFF9"/>
    </a:accent5>
    <a:accent6>
      <a:srgbClr val="096EAB"/>
    </a:accent6>
    <a:hlink>
      <a:srgbClr val="17375E"/>
    </a:hlink>
    <a:folHlink>
      <a:srgbClr val="FCB806"/>
    </a:folHlink>
  </a:clrScheme>
</a:themeOverride>
</file>

<file path=ppt/theme/themeOverride8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1F497D"/>
    </a:dk2>
    <a:lt2>
      <a:srgbClr val="EEECE1"/>
    </a:lt2>
    <a:accent1>
      <a:srgbClr val="73CFF9"/>
    </a:accent1>
    <a:accent2>
      <a:srgbClr val="096EAB"/>
    </a:accent2>
    <a:accent3>
      <a:srgbClr val="73CFF9"/>
    </a:accent3>
    <a:accent4>
      <a:srgbClr val="096EAB"/>
    </a:accent4>
    <a:accent5>
      <a:srgbClr val="73CFF9"/>
    </a:accent5>
    <a:accent6>
      <a:srgbClr val="096EAB"/>
    </a:accent6>
    <a:hlink>
      <a:srgbClr val="17375E"/>
    </a:hlink>
    <a:folHlink>
      <a:srgbClr val="FCB806"/>
    </a:folHlink>
  </a:clrScheme>
</a:themeOverride>
</file>

<file path=ppt/theme/themeOverride9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1F497D"/>
    </a:dk2>
    <a:lt2>
      <a:srgbClr val="EEECE1"/>
    </a:lt2>
    <a:accent1>
      <a:srgbClr val="73CFF9"/>
    </a:accent1>
    <a:accent2>
      <a:srgbClr val="096EAB"/>
    </a:accent2>
    <a:accent3>
      <a:srgbClr val="73CFF9"/>
    </a:accent3>
    <a:accent4>
      <a:srgbClr val="096EAB"/>
    </a:accent4>
    <a:accent5>
      <a:srgbClr val="73CFF9"/>
    </a:accent5>
    <a:accent6>
      <a:srgbClr val="096EAB"/>
    </a:accent6>
    <a:hlink>
      <a:srgbClr val="17375E"/>
    </a:hlink>
    <a:folHlink>
      <a:srgbClr val="FCB80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2624</TotalTime>
  <Words>1303</Words>
  <Application>Microsoft Office PowerPoint</Application>
  <PresentationFormat>全屏显示(16:9)</PresentationFormat>
  <Paragraphs>259</Paragraphs>
  <Slides>25</Slides>
  <Notes>8</Notes>
  <HiddenSlides>0</HiddenSlides>
  <MMClips>1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2" baseType="lpstr">
      <vt:lpstr>微软雅黑</vt:lpstr>
      <vt:lpstr>Agency FB</vt:lpstr>
      <vt:lpstr>Arial</vt:lpstr>
      <vt:lpstr>Calibri</vt:lpstr>
      <vt:lpstr>Gloucester MT Extra Condensed</vt:lpstr>
      <vt:lpstr>Impact</vt:lpstr>
      <vt:lpstr>https://www.freeppt7.com-Best PowerPoint templates for free download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小清新PPT</dc:title>
  <dc:subject>RP</dc:subject>
  <dc:creator>宇之灵</dc:creator>
  <cp:keywords>RP</cp:keywords>
  <dc:description>RP</dc:description>
  <cp:lastModifiedBy>之灵 宇</cp:lastModifiedBy>
  <cp:revision>215</cp:revision>
  <dcterms:created xsi:type="dcterms:W3CDTF">2015-12-11T17:46:17Z</dcterms:created>
  <dcterms:modified xsi:type="dcterms:W3CDTF">2019-02-26T12:15:11Z</dcterms:modified>
  <cp:category>RP</cp:category>
  <cp:contentStatus>RP</cp:contentStatus>
</cp:coreProperties>
</file>